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notesSlides/notesSlide1.xml" ContentType="application/vnd.openxmlformats-officedocument.presentationml.notesSl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notesSlides/notesSlide2.xml" ContentType="application/vnd.openxmlformats-officedocument.presentationml.notesSl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notesSlides/notesSlide3.xml" ContentType="application/vnd.openxmlformats-officedocument.presentationml.notesSl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307" r:id="rId2"/>
    <p:sldId id="308" r:id="rId3"/>
    <p:sldId id="323" r:id="rId4"/>
    <p:sldId id="311" r:id="rId5"/>
    <p:sldId id="313" r:id="rId6"/>
    <p:sldId id="312" r:id="rId7"/>
    <p:sldId id="257" r:id="rId8"/>
    <p:sldId id="314" r:id="rId9"/>
    <p:sldId id="324" r:id="rId10"/>
    <p:sldId id="325" r:id="rId11"/>
    <p:sldId id="326" r:id="rId12"/>
    <p:sldId id="328" r:id="rId13"/>
    <p:sldId id="327" r:id="rId14"/>
    <p:sldId id="315" r:id="rId15"/>
    <p:sldId id="329" r:id="rId16"/>
    <p:sldId id="331" r:id="rId17"/>
    <p:sldId id="330" r:id="rId18"/>
    <p:sldId id="332" r:id="rId19"/>
    <p:sldId id="333" r:id="rId20"/>
    <p:sldId id="334" r:id="rId21"/>
    <p:sldId id="335" r:id="rId22"/>
    <p:sldId id="337" r:id="rId23"/>
    <p:sldId id="336" r:id="rId24"/>
    <p:sldId id="338" r:id="rId25"/>
    <p:sldId id="340" r:id="rId26"/>
    <p:sldId id="339" r:id="rId27"/>
    <p:sldId id="341" r:id="rId28"/>
    <p:sldId id="317" r:id="rId29"/>
    <p:sldId id="318" r:id="rId30"/>
    <p:sldId id="342" r:id="rId31"/>
    <p:sldId id="343" r:id="rId32"/>
    <p:sldId id="344" r:id="rId33"/>
    <p:sldId id="345" r:id="rId34"/>
    <p:sldId id="346" r:id="rId35"/>
    <p:sldId id="347" r:id="rId36"/>
    <p:sldId id="354" r:id="rId37"/>
    <p:sldId id="353" r:id="rId38"/>
    <p:sldId id="356" r:id="rId39"/>
    <p:sldId id="350" r:id="rId40"/>
    <p:sldId id="351" r:id="rId41"/>
    <p:sldId id="348" r:id="rId42"/>
    <p:sldId id="349" r:id="rId43"/>
    <p:sldId id="357" r:id="rId44"/>
    <p:sldId id="352" r:id="rId45"/>
    <p:sldId id="355"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4" d="100"/>
          <a:sy n="114" d="100"/>
        </p:scale>
        <p:origin x="47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7DB1FC-2A0D-45A8-A2D3-07DECA68E130}" type="datetimeFigureOut">
              <a:rPr lang="en-US" smtClean="0"/>
              <a:t>8/1/2022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909C0-7EAB-4FF6-AA13-3DCEEB0AE676}" type="slidenum">
              <a:rPr lang="en-US" smtClean="0"/>
              <a:t>‹#›</a:t>
            </a:fld>
            <a:endParaRPr lang="en-US"/>
          </a:p>
        </p:txBody>
      </p:sp>
    </p:spTree>
    <p:extLst>
      <p:ext uri="{BB962C8B-B14F-4D97-AF65-F5344CB8AC3E}">
        <p14:creationId xmlns:p14="http://schemas.microsoft.com/office/powerpoint/2010/main" val="3751971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DF164E-D685-493E-AF07-0CE742DE1FD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560768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DF164E-D685-493E-AF07-0CE742DE1FD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466628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DF164E-D685-493E-AF07-0CE742DE1FD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905580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4" name="图片 13"/>
          <p:cNvPicPr>
            <a:picLocks noChangeAspect="1"/>
          </p:cNvPicPr>
          <p:nvPr userDrawn="1"/>
        </p:nvPicPr>
        <p:blipFill rotWithShape="1">
          <a:blip r:embed="rId2" cstate="print">
            <a:extLst>
              <a:ext uri="{28A0092B-C50C-407E-A947-70E740481C1C}">
                <a14:useLocalDpi xmlns:a14="http://schemas.microsoft.com/office/drawing/2010/main" val="0"/>
              </a:ext>
            </a:extLst>
          </a:blip>
          <a:srcRect r="27111"/>
          <a:stretch/>
        </p:blipFill>
        <p:spPr>
          <a:xfrm>
            <a:off x="-1" y="0"/>
            <a:ext cx="12192001" cy="6858000"/>
          </a:xfrm>
          <a:prstGeom prst="rect">
            <a:avLst/>
          </a:prstGeom>
        </p:spPr>
      </p:pic>
      <p:pic>
        <p:nvPicPr>
          <p:cNvPr id="19" name="图片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 y="4610925"/>
            <a:ext cx="12192015" cy="2247075"/>
          </a:xfrm>
          <a:prstGeom prst="rect">
            <a:avLst/>
          </a:prstGeom>
        </p:spPr>
      </p:pic>
    </p:spTree>
    <p:extLst>
      <p:ext uri="{BB962C8B-B14F-4D97-AF65-F5344CB8AC3E}">
        <p14:creationId xmlns:p14="http://schemas.microsoft.com/office/powerpoint/2010/main" val="38721708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14" name="图片 13"/>
          <p:cNvPicPr>
            <a:picLocks noChangeAspect="1"/>
          </p:cNvPicPr>
          <p:nvPr userDrawn="1"/>
        </p:nvPicPr>
        <p:blipFill rotWithShape="1">
          <a:blip r:embed="rId2" cstate="print">
            <a:extLst>
              <a:ext uri="{28A0092B-C50C-407E-A947-70E740481C1C}">
                <a14:useLocalDpi xmlns:a14="http://schemas.microsoft.com/office/drawing/2010/main" val="0"/>
              </a:ext>
            </a:extLst>
          </a:blip>
          <a:srcRect r="27111"/>
          <a:stretch/>
        </p:blipFill>
        <p:spPr>
          <a:xfrm>
            <a:off x="-1" y="0"/>
            <a:ext cx="12192001" cy="6858000"/>
          </a:xfrm>
          <a:prstGeom prst="rect">
            <a:avLst/>
          </a:prstGeom>
        </p:spPr>
      </p:pic>
      <p:pic>
        <p:nvPicPr>
          <p:cNvPr id="19" name="图片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 y="4610925"/>
            <a:ext cx="12192015" cy="2247075"/>
          </a:xfrm>
          <a:prstGeom prst="rect">
            <a:avLst/>
          </a:prstGeom>
        </p:spPr>
      </p:pic>
    </p:spTree>
    <p:extLst>
      <p:ext uri="{BB962C8B-B14F-4D97-AF65-F5344CB8AC3E}">
        <p14:creationId xmlns:p14="http://schemas.microsoft.com/office/powerpoint/2010/main" val="2159021561"/>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46630755"/>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2022/1/8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2035686883"/>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2022/1/8</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1269904223"/>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2022/1/8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543173262"/>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2022/1/8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1262346487"/>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2022/1/8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1539030476"/>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2022/1/8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522964246"/>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2022/1/8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1714350543"/>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2022/1/8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3657541434"/>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3E26BC15-B161-4C75-9B3A-128C91250747}" type="datetimeFigureOut">
              <a:rPr lang="zh-CN" altLang="en-US" smtClean="0"/>
              <a:t>2022/1/8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8B4E113-1DE2-475C-BE03-FB3C59433037}" type="slidenum">
              <a:rPr lang="zh-CN" altLang="en-US" smtClean="0"/>
              <a:t>‹#›</a:t>
            </a:fld>
            <a:endParaRPr lang="zh-CN" altLang="en-US"/>
          </a:p>
        </p:txBody>
      </p:sp>
    </p:spTree>
    <p:extLst>
      <p:ext uri="{BB962C8B-B14F-4D97-AF65-F5344CB8AC3E}">
        <p14:creationId xmlns:p14="http://schemas.microsoft.com/office/powerpoint/2010/main" val="410242967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60142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9.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9.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image" Target="../media/image11.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6.xml"/><Relationship Id="rId6" Type="http://schemas.openxmlformats.org/officeDocument/2006/relationships/image" Target="../media/image7.png"/><Relationship Id="rId5" Type="http://schemas.openxmlformats.org/officeDocument/2006/relationships/image" Target="../media/image5.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7.xml"/><Relationship Id="rId6" Type="http://schemas.openxmlformats.org/officeDocument/2006/relationships/image" Target="../media/image15.png"/><Relationship Id="rId5" Type="http://schemas.openxmlformats.org/officeDocument/2006/relationships/image" Target="../media/image5.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8.xml"/><Relationship Id="rId5" Type="http://schemas.openxmlformats.org/officeDocument/2006/relationships/image" Target="../media/image11.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9.xml"/><Relationship Id="rId5" Type="http://schemas.openxmlformats.org/officeDocument/2006/relationships/image" Target="../media/image11.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png"/><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hemeOverride" Target="../theme/themeOverride10.xml"/><Relationship Id="rId6" Type="http://schemas.openxmlformats.org/officeDocument/2006/relationships/image" Target="../media/image12.png"/><Relationship Id="rId5" Type="http://schemas.openxmlformats.org/officeDocument/2006/relationships/image" Target="../media/image11.png"/><Relationship Id="rId10" Type="http://schemas.microsoft.com/office/2007/relationships/hdphoto" Target="../media/hdphoto4.wdp"/><Relationship Id="rId4" Type="http://schemas.openxmlformats.org/officeDocument/2006/relationships/image" Target="../media/image10.emf"/><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11.xml"/><Relationship Id="rId5" Type="http://schemas.openxmlformats.org/officeDocument/2006/relationships/image" Target="../media/image11.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notesSlide" Target="../notesSlides/notesSlide1.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hemeOverride" Target="../theme/themeOverride12.xml"/><Relationship Id="rId6" Type="http://schemas.openxmlformats.org/officeDocument/2006/relationships/image" Target="../media/image12.png"/><Relationship Id="rId5" Type="http://schemas.openxmlformats.org/officeDocument/2006/relationships/image" Target="../media/image5.png"/><Relationship Id="rId10" Type="http://schemas.openxmlformats.org/officeDocument/2006/relationships/image" Target="../media/image10.emf"/><Relationship Id="rId4" Type="http://schemas.openxmlformats.org/officeDocument/2006/relationships/image" Target="../media/image11.png"/><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13.xml"/><Relationship Id="rId5" Type="http://schemas.openxmlformats.org/officeDocument/2006/relationships/image" Target="../media/image11.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1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1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2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notesSlide" Target="../notesSlides/notesSlide2.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hemeOverride" Target="../theme/themeOverride16.xml"/><Relationship Id="rId6" Type="http://schemas.openxmlformats.org/officeDocument/2006/relationships/image" Target="../media/image12.png"/><Relationship Id="rId5" Type="http://schemas.openxmlformats.org/officeDocument/2006/relationships/image" Target="../media/image5.png"/><Relationship Id="rId10" Type="http://schemas.openxmlformats.org/officeDocument/2006/relationships/image" Target="../media/image10.emf"/><Relationship Id="rId4" Type="http://schemas.openxmlformats.org/officeDocument/2006/relationships/image" Target="../media/image11.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17.xml"/><Relationship Id="rId5" Type="http://schemas.openxmlformats.org/officeDocument/2006/relationships/image" Target="../media/image11.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1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23.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notesSlide" Target="../notesSlides/notesSlide3.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hemeOverride" Target="../theme/themeOverride19.xml"/><Relationship Id="rId6" Type="http://schemas.openxmlformats.org/officeDocument/2006/relationships/image" Target="../media/image12.png"/><Relationship Id="rId5" Type="http://schemas.openxmlformats.org/officeDocument/2006/relationships/image" Target="../media/image5.png"/><Relationship Id="rId10" Type="http://schemas.openxmlformats.org/officeDocument/2006/relationships/image" Target="../media/image10.emf"/><Relationship Id="rId4" Type="http://schemas.openxmlformats.org/officeDocument/2006/relationships/image" Target="../media/image11.png"/><Relationship Id="rId9"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20.xml"/><Relationship Id="rId5" Type="http://schemas.openxmlformats.org/officeDocument/2006/relationships/image" Target="../media/image11.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2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22.xml"/><Relationship Id="rId6" Type="http://schemas.openxmlformats.org/officeDocument/2006/relationships/image" Target="../media/image7.png"/><Relationship Id="rId5" Type="http://schemas.openxmlformats.org/officeDocument/2006/relationships/image" Target="../media/image5.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23.xml"/><Relationship Id="rId6" Type="http://schemas.openxmlformats.org/officeDocument/2006/relationships/image" Target="../media/image7.png"/><Relationship Id="rId5" Type="http://schemas.openxmlformats.org/officeDocument/2006/relationships/image" Target="../media/image5.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hemeOverride" Target="../theme/themeOverride2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2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30.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slide" Target="slide35.xml"/><Relationship Id="rId3" Type="http://schemas.openxmlformats.org/officeDocument/2006/relationships/image" Target="../media/image26.gif"/><Relationship Id="rId7" Type="http://schemas.openxmlformats.org/officeDocument/2006/relationships/image" Target="../media/image30.png"/><Relationship Id="rId12" Type="http://schemas.openxmlformats.org/officeDocument/2006/relationships/slide" Target="slide34.xml"/><Relationship Id="rId17" Type="http://schemas.openxmlformats.org/officeDocument/2006/relationships/image" Target="../media/image7.png"/><Relationship Id="rId2" Type="http://schemas.openxmlformats.org/officeDocument/2006/relationships/audio" Target="../media/audio1.wav"/><Relationship Id="rId16"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slide" Target="slide33.xml"/><Relationship Id="rId5" Type="http://schemas.openxmlformats.org/officeDocument/2006/relationships/image" Target="../media/image28.png"/><Relationship Id="rId15" Type="http://schemas.openxmlformats.org/officeDocument/2006/relationships/image" Target="../media/image32.png"/><Relationship Id="rId10" Type="http://schemas.openxmlformats.org/officeDocument/2006/relationships/slide" Target="slide32.xml"/><Relationship Id="rId4" Type="http://schemas.openxmlformats.org/officeDocument/2006/relationships/image" Target="../media/image27.png"/><Relationship Id="rId9" Type="http://schemas.openxmlformats.org/officeDocument/2006/relationships/slide" Target="slide31.xml"/><Relationship Id="rId14" Type="http://schemas.openxmlformats.org/officeDocument/2006/relationships/slide" Target="slide36.xml"/></Relationships>
</file>

<file path=ppt/slides/_rels/slide3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audio" Target="../media/audio1.wav"/><Relationship Id="rId7" Type="http://schemas.openxmlformats.org/officeDocument/2006/relationships/image" Target="../media/image35.png"/><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slide" Target="slide30.xml"/><Relationship Id="rId5" Type="http://schemas.microsoft.com/office/2007/relationships/hdphoto" Target="../media/hdphoto6.wdp"/><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audio" Target="../media/audio1.wav"/><Relationship Id="rId7" Type="http://schemas.openxmlformats.org/officeDocument/2006/relationships/image" Target="../media/image35.png"/><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slide" Target="slide30.xml"/><Relationship Id="rId5" Type="http://schemas.microsoft.com/office/2007/relationships/hdphoto" Target="../media/hdphoto6.wdp"/><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audio" Target="../media/audio1.wav"/><Relationship Id="rId7" Type="http://schemas.openxmlformats.org/officeDocument/2006/relationships/image" Target="../media/image35.png"/><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slide" Target="slide30.xml"/><Relationship Id="rId5" Type="http://schemas.microsoft.com/office/2007/relationships/hdphoto" Target="../media/hdphoto6.wdp"/><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1.wav"/><Relationship Id="rId7" Type="http://schemas.openxmlformats.org/officeDocument/2006/relationships/image" Target="../media/image35.png"/><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slide" Target="slide30.xml"/><Relationship Id="rId5" Type="http://schemas.microsoft.com/office/2007/relationships/hdphoto" Target="../media/hdphoto6.wdp"/><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audio" Target="../media/audio1.wav"/><Relationship Id="rId7" Type="http://schemas.openxmlformats.org/officeDocument/2006/relationships/image" Target="../media/image35.png"/><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slide" Target="slide30.xml"/><Relationship Id="rId5" Type="http://schemas.microsoft.com/office/2007/relationships/hdphoto" Target="../media/hdphoto6.wdp"/><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2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3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2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2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hemeOverride" Target="../theme/themeOverride29.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3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31.xml"/><Relationship Id="rId6" Type="http://schemas.openxmlformats.org/officeDocument/2006/relationships/image" Target="../media/image15.png"/><Relationship Id="rId5" Type="http://schemas.openxmlformats.org/officeDocument/2006/relationships/image" Target="../media/image5.png"/><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hemeOverride" Target="../theme/themeOverride32.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r="27111"/>
          <a:stretch/>
        </p:blipFill>
        <p:spPr>
          <a:xfrm>
            <a:off x="0" y="-9760"/>
            <a:ext cx="12192001" cy="6858000"/>
          </a:xfrm>
          <a:prstGeom prst="rect">
            <a:avLst/>
          </a:prstGeom>
        </p:spPr>
      </p:pic>
      <p:pic>
        <p:nvPicPr>
          <p:cNvPr id="22" name="图片 21">
            <a:extLst>
              <a:ext uri="{FF2B5EF4-FFF2-40B4-BE49-F238E27FC236}">
                <a16:creationId xmlns:a16="http://schemas.microsoft.com/office/drawing/2014/main" id="{2C05A27C-0C40-4CD7-93FB-419E8BBC2C4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274" b="93910" l="9370" r="89984">
                        <a14:foregroundMark x1="40065" y1="4487" x2="49758" y2="6090"/>
                        <a14:foregroundMark x1="23425" y1="11218" x2="22940" y2="14423"/>
                        <a14:foregroundMark x1="24071" y1="12073" x2="26010" y2="11645"/>
                        <a14:foregroundMark x1="15186" y1="75962" x2="25687" y2="79594"/>
                        <a14:foregroundMark x1="25687" y1="79594" x2="25687" y2="79594"/>
                        <a14:foregroundMark x1="46527" y1="93162" x2="46527" y2="94017"/>
                        <a14:foregroundMark x1="9370" y1="76603" x2="9370" y2="81944"/>
                      </a14:backgroundRemoval>
                    </a14:imgEffect>
                  </a14:imgLayer>
                </a14:imgProps>
              </a:ext>
              <a:ext uri="{28A0092B-C50C-407E-A947-70E740481C1C}">
                <a14:useLocalDpi xmlns:a14="http://schemas.microsoft.com/office/drawing/2010/main" val="0"/>
              </a:ext>
            </a:extLst>
          </a:blip>
          <a:stretch>
            <a:fillRect/>
          </a:stretch>
        </p:blipFill>
        <p:spPr>
          <a:xfrm>
            <a:off x="-269198" y="-145144"/>
            <a:ext cx="4535365" cy="6858000"/>
          </a:xfrm>
          <a:prstGeom prst="rect">
            <a:avLst/>
          </a:prstGeom>
        </p:spPr>
      </p:pic>
      <p:pic>
        <p:nvPicPr>
          <p:cNvPr id="8" name="图片 7"/>
          <p:cNvPicPr>
            <a:picLocks noChangeAspect="1"/>
          </p:cNvPicPr>
          <p:nvPr/>
        </p:nvPicPr>
        <p:blipFill rotWithShape="1">
          <a:blip r:embed="rId6" cstate="print">
            <a:extLst>
              <a:ext uri="{28A0092B-C50C-407E-A947-70E740481C1C}">
                <a14:useLocalDpi xmlns:a14="http://schemas.microsoft.com/office/drawing/2010/main" val="0"/>
              </a:ext>
            </a:extLst>
          </a:blip>
          <a:srcRect r="93467" b="46605"/>
          <a:stretch/>
        </p:blipFill>
        <p:spPr>
          <a:xfrm>
            <a:off x="-1" y="917359"/>
            <a:ext cx="786074" cy="2682184"/>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2872857"/>
            <a:ext cx="12192000" cy="3980688"/>
          </a:xfrm>
          <a:prstGeom prst="rect">
            <a:avLst/>
          </a:prstGeom>
        </p:spPr>
      </p:pic>
      <p:sp>
        <p:nvSpPr>
          <p:cNvPr id="12" name="文本框 11"/>
          <p:cNvSpPr txBox="1"/>
          <p:nvPr/>
        </p:nvSpPr>
        <p:spPr>
          <a:xfrm>
            <a:off x="3742906" y="120046"/>
            <a:ext cx="641354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err="1">
                <a:ln>
                  <a:noFill/>
                </a:ln>
                <a:solidFill>
                  <a:srgbClr val="865B3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Tiết</a:t>
            </a:r>
            <a:r>
              <a:rPr kumimoji="0" lang="en-US" altLang="zh-CN" sz="6000" b="1" i="0" u="none" strike="noStrike" kern="1200" cap="none" spc="0" normalizeH="0" baseline="0" noProof="0">
                <a:ln>
                  <a:noFill/>
                </a:ln>
                <a:solidFill>
                  <a:srgbClr val="865B3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6</a:t>
            </a:r>
            <a:endParaRPr kumimoji="0" lang="en-US" altLang="zh-CN" sz="6000" b="1" i="0" u="none" strike="noStrike" kern="1200" cap="none" spc="0" normalizeH="0" baseline="0" noProof="0" dirty="0">
              <a:ln>
                <a:noFill/>
              </a:ln>
              <a:solidFill>
                <a:srgbClr val="865B3E"/>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 name="图片 1">
            <a:extLst>
              <a:ext uri="{FF2B5EF4-FFF2-40B4-BE49-F238E27FC236}">
                <a16:creationId xmlns:a16="http://schemas.microsoft.com/office/drawing/2014/main" id="{D3D5378D-2B37-4113-B3D8-9A2935E980B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06888" y="4680152"/>
            <a:ext cx="6413548" cy="1549970"/>
          </a:xfrm>
          <a:prstGeom prst="rect">
            <a:avLst/>
          </a:prstGeom>
        </p:spPr>
      </p:pic>
      <p:pic>
        <p:nvPicPr>
          <p:cNvPr id="23" name="图片 22">
            <a:extLst>
              <a:ext uri="{FF2B5EF4-FFF2-40B4-BE49-F238E27FC236}">
                <a16:creationId xmlns:a16="http://schemas.microsoft.com/office/drawing/2014/main" id="{39251336-69F0-4CDA-8C7B-BC9AA8063F6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10" name="文本框 11">
            <a:extLst>
              <a:ext uri="{FF2B5EF4-FFF2-40B4-BE49-F238E27FC236}">
                <a16:creationId xmlns:a16="http://schemas.microsoft.com/office/drawing/2014/main" id="{5104E58F-C17A-47F3-B579-C51AF53AF4F2}"/>
              </a:ext>
            </a:extLst>
          </p:cNvPr>
          <p:cNvSpPr txBox="1"/>
          <p:nvPr/>
        </p:nvSpPr>
        <p:spPr>
          <a:xfrm>
            <a:off x="3826796" y="1124213"/>
            <a:ext cx="6413548"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GÓC</a:t>
            </a:r>
            <a:r>
              <a:rPr kumimoji="0" lang="en-US" altLang="zh-CN" sz="8000" b="1" i="0" u="none" strike="noStrike" kern="1200" cap="none" spc="0" normalizeH="0" noProof="0" dirty="0">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NHÌN</a:t>
            </a:r>
            <a:endParaRPr kumimoji="0" lang="zh-CN" altLang="en-US" sz="8000" b="1" i="0" u="none" strike="noStrike" kern="1200" cap="none" spc="0" normalizeH="0" baseline="0" noProof="0" dirty="0">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文本框 11">
            <a:extLst>
              <a:ext uri="{FF2B5EF4-FFF2-40B4-BE49-F238E27FC236}">
                <a16:creationId xmlns:a16="http://schemas.microsoft.com/office/drawing/2014/main" id="{4566C13B-8113-4F47-9F47-0DB4E1DD4B89}"/>
              </a:ext>
            </a:extLst>
          </p:cNvPr>
          <p:cNvSpPr txBox="1"/>
          <p:nvPr/>
        </p:nvSpPr>
        <p:spPr>
          <a:xfrm>
            <a:off x="4004537" y="2518914"/>
            <a:ext cx="641354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Theo </a:t>
            </a:r>
            <a:r>
              <a:rPr kumimoji="0" lang="en-US" altLang="zh-CN" sz="4000" b="1" i="0" u="none" strike="noStrike" kern="1200" cap="none" spc="0" normalizeH="0" baseline="0" noProof="0" dirty="0" err="1">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Hạt</a:t>
            </a:r>
            <a:r>
              <a:rPr kumimoji="0" lang="en-US" altLang="zh-CN" sz="4000" b="1" i="0" u="none" strike="noStrike" kern="1200" cap="none" spc="0" normalizeH="0" noProof="0" dirty="0">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4000" b="1" i="0" u="none" strike="noStrike" kern="1200" cap="none" spc="0" normalizeH="0" noProof="0" dirty="0" err="1">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giống</a:t>
            </a:r>
            <a:r>
              <a:rPr kumimoji="0" lang="en-US" altLang="zh-CN" sz="4000" b="1" i="0" u="none" strike="noStrike" kern="1200" cap="none" spc="0" normalizeH="0" noProof="0" dirty="0">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4000" b="1" i="0" u="none" strike="noStrike" kern="1200" cap="none" spc="0" normalizeH="0" noProof="0" dirty="0" err="1">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tâm</a:t>
            </a:r>
            <a:r>
              <a:rPr kumimoji="0" lang="en-US" altLang="zh-CN" sz="4000" b="1" i="0" u="none" strike="noStrike" kern="1200" cap="none" spc="0" normalizeH="0" noProof="0" dirty="0">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4000" b="1" i="0" u="none" strike="noStrike" kern="1200" cap="none" spc="0" normalizeH="0" noProof="0" dirty="0" err="1">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hồn</a:t>
            </a:r>
            <a:endParaRPr kumimoji="0" lang="zh-CN" altLang="en-US" sz="4000" b="1" i="0" u="none" strike="noStrike" kern="1200" cap="none" spc="0" normalizeH="0" baseline="0" noProof="0" dirty="0">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文本框 11">
            <a:extLst>
              <a:ext uri="{FF2B5EF4-FFF2-40B4-BE49-F238E27FC236}">
                <a16:creationId xmlns:a16="http://schemas.microsoft.com/office/drawing/2014/main" id="{20A809E1-5846-4FD5-9CD1-4EB160BC0138}"/>
              </a:ext>
            </a:extLst>
          </p:cNvPr>
          <p:cNvSpPr txBox="1"/>
          <p:nvPr/>
        </p:nvSpPr>
        <p:spPr>
          <a:xfrm>
            <a:off x="4135352" y="3417584"/>
            <a:ext cx="641354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err="1">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Giáo</a:t>
            </a:r>
            <a:r>
              <a:rPr kumimoji="0" lang="en-US" altLang="zh-CN" sz="4000" b="1" i="0" u="none" strike="noStrike" kern="1200" cap="none" spc="0" normalizeH="0" noProof="0" dirty="0">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4000" b="1" i="0" u="none" strike="noStrike" kern="1200" cap="none" spc="0" normalizeH="0" noProof="0" dirty="0" err="1">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viên</a:t>
            </a:r>
            <a:r>
              <a:rPr kumimoji="0" lang="en-US" altLang="zh-CN" sz="4000" b="1" i="0" u="none" strike="noStrike" kern="1200" cap="none" spc="0" normalizeH="0" noProof="0" dirty="0">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endParaRPr kumimoji="0" lang="zh-CN" altLang="en-US" sz="4000" b="1" i="0" u="none" strike="noStrike" kern="1200" cap="none" spc="0" normalizeH="0" baseline="0" noProof="0" dirty="0">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4252373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nvGrpSpPr>
          <p:cNvPr id="24" name="组合 23">
            <a:extLst>
              <a:ext uri="{FF2B5EF4-FFF2-40B4-BE49-F238E27FC236}">
                <a16:creationId xmlns:a16="http://schemas.microsoft.com/office/drawing/2014/main" id="{3378732E-4E49-4ADA-9A59-34FF8418106A}"/>
              </a:ext>
            </a:extLst>
          </p:cNvPr>
          <p:cNvGrpSpPr/>
          <p:nvPr/>
        </p:nvGrpSpPr>
        <p:grpSpPr>
          <a:xfrm>
            <a:off x="3297693" y="-487254"/>
            <a:ext cx="5809496" cy="5760000"/>
            <a:chOff x="3084810" y="-335112"/>
            <a:chExt cx="5809496" cy="5760000"/>
          </a:xfrm>
        </p:grpSpPr>
        <p:grpSp>
          <p:nvGrpSpPr>
            <p:cNvPr id="17" name="组合 16">
              <a:extLst>
                <a:ext uri="{FF2B5EF4-FFF2-40B4-BE49-F238E27FC236}">
                  <a16:creationId xmlns:a16="http://schemas.microsoft.com/office/drawing/2014/main" id="{FDD56F46-78C0-48A0-80AE-43E1B08C2906}"/>
                </a:ext>
              </a:extLst>
            </p:cNvPr>
            <p:cNvGrpSpPr/>
            <p:nvPr/>
          </p:nvGrpSpPr>
          <p:grpSpPr>
            <a:xfrm>
              <a:off x="3297693" y="-335112"/>
              <a:ext cx="5596613" cy="5760000"/>
              <a:chOff x="3297693" y="-335112"/>
              <a:chExt cx="5596613" cy="5760000"/>
            </a:xfrm>
          </p:grpSpPr>
          <p:cxnSp>
            <p:nvCxnSpPr>
              <p:cNvPr id="16" name="直接连接符 15">
                <a:extLst>
                  <a:ext uri="{FF2B5EF4-FFF2-40B4-BE49-F238E27FC236}">
                    <a16:creationId xmlns:a16="http://schemas.microsoft.com/office/drawing/2014/main" id="{9E63ACBC-0502-4C24-A228-135B9D7FD2C8}"/>
                  </a:ext>
                </a:extLst>
              </p:cNvPr>
              <p:cNvCxnSpPr/>
              <p:nvPr/>
            </p:nvCxnSpPr>
            <p:spPr>
              <a:xfrm>
                <a:off x="6154058" y="-335112"/>
                <a:ext cx="0" cy="5760000"/>
              </a:xfrm>
              <a:prstGeom prst="line">
                <a:avLst/>
              </a:prstGeom>
              <a:ln w="76200" cap="rnd">
                <a:solidFill>
                  <a:srgbClr val="F7E3AD"/>
                </a:solidFill>
              </a:ln>
            </p:spPr>
            <p:style>
              <a:lnRef idx="1">
                <a:schemeClr val="accent1"/>
              </a:lnRef>
              <a:fillRef idx="0">
                <a:schemeClr val="accent1"/>
              </a:fillRef>
              <a:effectRef idx="0">
                <a:schemeClr val="accent1"/>
              </a:effectRef>
              <a:fontRef idx="minor">
                <a:schemeClr val="tx1"/>
              </a:fontRef>
            </p:style>
          </p:cxnSp>
          <p:pic>
            <p:nvPicPr>
              <p:cNvPr id="13" name="图片 12">
                <a:extLst>
                  <a:ext uri="{FF2B5EF4-FFF2-40B4-BE49-F238E27FC236}">
                    <a16:creationId xmlns:a16="http://schemas.microsoft.com/office/drawing/2014/main" id="{2785C2FF-6646-4D8E-A4D4-4477539FA402}"/>
                  </a:ext>
                </a:extLst>
              </p:cNvPr>
              <p:cNvPicPr>
                <a:picLocks noChangeAspect="1"/>
              </p:cNvPicPr>
              <p:nvPr/>
            </p:nvPicPr>
            <p:blipFill rotWithShape="1">
              <a:blip r:embed="rId3"/>
              <a:srcRect t="48492"/>
              <a:stretch/>
            </p:blipFill>
            <p:spPr>
              <a:xfrm>
                <a:off x="3297693" y="2256270"/>
                <a:ext cx="5596613" cy="2885850"/>
              </a:xfrm>
              <a:prstGeom prst="rect">
                <a:avLst/>
              </a:prstGeom>
            </p:spPr>
          </p:pic>
        </p:grpSp>
        <p:pic>
          <p:nvPicPr>
            <p:cNvPr id="7" name="图片 6">
              <a:extLst>
                <a:ext uri="{FF2B5EF4-FFF2-40B4-BE49-F238E27FC236}">
                  <a16:creationId xmlns:a16="http://schemas.microsoft.com/office/drawing/2014/main" id="{E3262840-AD48-47F6-A0A1-446DB542520B}"/>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7243" b="95561" l="226" r="99266">
                          <a14:foregroundMark x1="16431" y1="13785" x2="20327" y2="37150"/>
                          <a14:foregroundMark x1="39921" y1="33178" x2="43422" y2="49065"/>
                          <a14:foregroundMark x1="55901" y1="12617" x2="55901" y2="27336"/>
                          <a14:foregroundMark x1="85545" y1="32710" x2="90683" y2="77804"/>
                          <a14:foregroundMark x1="93958" y1="35514" x2="97233" y2="58178"/>
                          <a14:foregroundMark x1="74534" y1="26636" x2="79616" y2="28271"/>
                          <a14:foregroundMark x1="76228" y1="80374" x2="79390" y2="63551"/>
                          <a14:foregroundMark x1="90006" y1="92523" x2="82778" y2="45794"/>
                          <a14:foregroundMark x1="93958" y1="84813" x2="89723" y2="80374"/>
                          <a14:foregroundMark x1="95652" y1="27336" x2="282" y2="15888"/>
                          <a14:foregroundMark x1="14568" y1="7710" x2="21287" y2="10514"/>
                          <a14:foregroundMark x1="46979" y1="10514" x2="48278" y2="17523"/>
                          <a14:foregroundMark x1="45398" y1="13084" x2="53473" y2="3505"/>
                          <a14:foregroundMark x1="53473" y1="3505" x2="62055" y2="14720"/>
                          <a14:foregroundMark x1="62055" y1="14720" x2="44156" y2="29907"/>
                          <a14:foregroundMark x1="44156" y1="29907" x2="45680" y2="7243"/>
                          <a14:foregroundMark x1="99209" y1="50000" x2="565" y2="68692"/>
                          <a14:foregroundMark x1="565" y1="68692" x2="734" y2="27336"/>
                          <a14:foregroundMark x1="734" y1="27336" x2="9034" y2="5140"/>
                          <a14:foregroundMark x1="9034" y1="5140" x2="28176" y2="234"/>
                          <a14:foregroundMark x1="28176" y1="234" x2="99774" y2="1168"/>
                          <a14:foregroundMark x1="99774" y1="1168" x2="99322" y2="48131"/>
                          <a14:foregroundMark x1="99322" y1="48131" x2="90175" y2="56776"/>
                          <a14:foregroundMark x1="90175" y1="56776" x2="86957" y2="50701"/>
                          <a14:foregroundMark x1="30322" y1="26168" x2="29136" y2="37150"/>
                          <a14:foregroundMark x1="2146" y1="13785" x2="3670" y2="47196"/>
                          <a14:foregroundMark x1="3670" y1="47196" x2="10446" y2="71028"/>
                          <a14:foregroundMark x1="10446" y1="71028" x2="12366" y2="73364"/>
                          <a14:foregroundMark x1="10277" y1="52804" x2="10277" y2="45794"/>
                          <a14:foregroundMark x1="31508" y1="27336" x2="39582" y2="13084"/>
                          <a14:foregroundMark x1="39582" y1="13084" x2="43704" y2="13084"/>
                          <a14:foregroundMark x1="51158" y1="26168" x2="42801" y2="28037"/>
                          <a14:foregroundMark x1="42801" y1="28037" x2="27612" y2="62617"/>
                          <a14:foregroundMark x1="27612" y1="62617" x2="33879" y2="85981"/>
                          <a14:foregroundMark x1="33879" y1="85981" x2="42518" y2="86449"/>
                          <a14:foregroundMark x1="42518" y1="86449" x2="67024" y2="84346"/>
                          <a14:foregroundMark x1="67024" y1="84346" x2="79503" y2="84346"/>
                          <a14:foregroundMark x1="79503" y1="84346" x2="97233" y2="81075"/>
                          <a14:foregroundMark x1="97233" y1="81075" x2="95088" y2="43458"/>
                          <a14:foregroundMark x1="95088" y1="43458" x2="85432" y2="37150"/>
                          <a14:foregroundMark x1="64427" y1="26636" x2="58667" y2="53972"/>
                          <a14:foregroundMark x1="58667" y1="53972" x2="58667" y2="54907"/>
                          <a14:foregroundMark x1="94579" y1="84813" x2="91417" y2="95561"/>
                          <a14:foregroundMark x1="51553" y1="37150" x2="53924" y2="45093"/>
                          <a14:foregroundMark x1="56973" y1="42991" x2="59063" y2="49065"/>
                          <a14:foregroundMark x1="48278" y1="59346" x2="51835" y2="45794"/>
                          <a14:foregroundMark x1="47883" y1="32243" x2="46979" y2="56075"/>
                          <a14:foregroundMark x1="50367" y1="47430" x2="48842" y2="54907"/>
                          <a14:foregroundMark x1="18102" y1="77255" x2="19198" y2="71262"/>
                          <a14:foregroundMark x1="12366" y1="81542" x2="12971" y2="82201"/>
                          <a14:foregroundMark x1="16750" y1="77255" x2="14003" y2="67991"/>
                          <a14:foregroundMark x1="14003" y1="67991" x2="11971" y2="80374"/>
                          <a14:foregroundMark x1="9091" y1="22430" x2="10107" y2="46262"/>
                          <a14:foregroundMark x1="1863" y1="13084" x2="791" y2="22430"/>
                          <a14:foregroundMark x1="8413" y1="24065" x2="10898" y2="51168"/>
                          <a14:foregroundMark x1="8809" y1="21262" x2="9317" y2="45794"/>
                          <a14:foregroundMark x1="29305" y1="76168" x2="28684" y2="87850"/>
                          <a14:foregroundMark x1="22078" y1="78037" x2="23433" y2="85280"/>
                          <a14:foregroundMark x1="83286" y1="86449" x2="85601" y2="88785"/>
                          <a14:foregroundMark x1="94918" y1="87850" x2="93902" y2="92056"/>
                          <a14:foregroundMark x1="59458" y1="86916" x2="59797" y2="93224"/>
                          <a14:foregroundMark x1="14899" y1="78987" x2="18402" y2="79487"/>
                          <a14:foregroundMark x1="13156" y1="78738" x2="14106" y2="78874"/>
                          <a14:foregroundMark x1="19819" y1="73832" x2="19029" y2="77570"/>
                          <a14:foregroundMark x1="18690" y1="80140" x2="19819" y2="80140"/>
                          <a14:foregroundMark x1="21005" y1="77103" x2="19706" y2="74299"/>
                          <a14:backgroundMark x1="12503" y1="86288" x2="20440" y2="96028"/>
                          <a14:backgroundMark x1="12253" y1="85981" x2="12421" y2="86187"/>
                          <a14:backgroundMark x1="20440" y1="96028" x2="20553" y2="99766"/>
                          <a14:backgroundMark x1="15156" y1="86673" x2="19029" y2="89252"/>
                          <a14:backgroundMark x1="12931" y1="82477" x2="14455" y2="82009"/>
                          <a14:backgroundMark x1="17843" y1="82944" x2="18240" y2="83065"/>
                          <a14:backgroundMark x1="19255" y1="87383" x2="19819" y2="92056"/>
                          <a14:backgroundMark x1="19368" y1="85981" x2="13890" y2="83879"/>
                        </a14:backgroundRemoval>
                      </a14:imgEffect>
                    </a14:imgLayer>
                  </a14:imgProps>
                </a:ext>
                <a:ext uri="{28A0092B-C50C-407E-A947-70E740481C1C}">
                  <a14:useLocalDpi xmlns:a14="http://schemas.microsoft.com/office/drawing/2010/main" val="0"/>
                </a:ext>
              </a:extLst>
            </a:blip>
            <a:stretch>
              <a:fillRect/>
            </a:stretch>
          </p:blipFill>
          <p:spPr>
            <a:xfrm>
              <a:off x="3084810" y="1126386"/>
              <a:ext cx="5809496" cy="1403988"/>
            </a:xfrm>
            <a:prstGeom prst="rect">
              <a:avLst/>
            </a:prstGeom>
          </p:spPr>
        </p:pic>
      </p:gr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8" name="文本框 17">
            <a:extLst>
              <a:ext uri="{FF2B5EF4-FFF2-40B4-BE49-F238E27FC236}">
                <a16:creationId xmlns:a16="http://schemas.microsoft.com/office/drawing/2014/main" id="{813D66B9-4A09-462C-AA26-03692FE6AEA6}"/>
              </a:ext>
            </a:extLst>
          </p:cNvPr>
          <p:cNvSpPr txBox="1"/>
          <p:nvPr/>
        </p:nvSpPr>
        <p:spPr>
          <a:xfrm>
            <a:off x="4102975" y="2459504"/>
            <a:ext cx="4527931"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srgbClr val="865B3E"/>
                </a:solidFill>
                <a:effectLst/>
                <a:uLnTx/>
                <a:uFillTx/>
                <a:latin typeface="Times New Roman" panose="02020603050405020304" pitchFamily="18" charset="0"/>
                <a:ea typeface="黑体"/>
                <a:cs typeface="Times New Roman" panose="02020603050405020304" pitchFamily="18" charset="0"/>
              </a:rPr>
              <a:t>KHỞI</a:t>
            </a:r>
            <a:r>
              <a:rPr kumimoji="0" lang="en-US" altLang="zh-CN" sz="6000" b="1" i="0" u="none" strike="noStrike" kern="1200" cap="none" spc="0" normalizeH="0" noProof="0" dirty="0">
                <a:ln>
                  <a:noFill/>
                </a:ln>
                <a:solidFill>
                  <a:srgbClr val="865B3E"/>
                </a:solidFill>
                <a:effectLst/>
                <a:uLnTx/>
                <a:uFillTx/>
                <a:latin typeface="Times New Roman" panose="02020603050405020304" pitchFamily="18" charset="0"/>
                <a:ea typeface="黑体"/>
                <a:cs typeface="Times New Roman" panose="02020603050405020304" pitchFamily="18" charset="0"/>
              </a:rPr>
              <a:t> ĐỘNG</a:t>
            </a:r>
            <a:endParaRPr kumimoji="0" lang="zh-CN" altLang="en-US" sz="6000" b="1" i="0" u="none" strike="noStrike" kern="1200" cap="none" spc="0" normalizeH="0" baseline="0" noProof="0" dirty="0">
              <a:ln>
                <a:noFill/>
              </a:ln>
              <a:solidFill>
                <a:srgbClr val="865B3E"/>
              </a:solidFill>
              <a:effectLst/>
              <a:uLnTx/>
              <a:uFillTx/>
              <a:latin typeface="Times New Roman" panose="02020603050405020304" pitchFamily="18" charset="0"/>
              <a:ea typeface="黑体"/>
              <a:cs typeface="Times New Roman" panose="02020603050405020304" pitchFamily="18" charset="0"/>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5" name="图片 21">
            <a:extLst>
              <a:ext uri="{FF2B5EF4-FFF2-40B4-BE49-F238E27FC236}">
                <a16:creationId xmlns:a16="http://schemas.microsoft.com/office/drawing/2014/main" id="{6CF40CCF-6BEE-4612-87B3-A884D03C8A9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4274" b="93910" l="9370" r="89984">
                        <a14:foregroundMark x1="40065" y1="4487" x2="49758" y2="6090"/>
                        <a14:foregroundMark x1="23425" y1="11218" x2="22940" y2="14423"/>
                        <a14:foregroundMark x1="24071" y1="12073" x2="26010" y2="11645"/>
                        <a14:foregroundMark x1="15186" y1="75962" x2="25687" y2="79594"/>
                        <a14:foregroundMark x1="25687" y1="79594" x2="25687" y2="79594"/>
                        <a14:foregroundMark x1="46527" y1="93162" x2="46527" y2="94017"/>
                        <a14:foregroundMark x1="9370" y1="76603" x2="9370" y2="81944"/>
                      </a14:backgroundRemoval>
                    </a14:imgEffect>
                  </a14:imgLayer>
                </a14:imgProps>
              </a:ext>
              <a:ext uri="{28A0092B-C50C-407E-A947-70E740481C1C}">
                <a14:useLocalDpi xmlns:a14="http://schemas.microsoft.com/office/drawing/2010/main" val="0"/>
              </a:ext>
            </a:extLst>
          </a:blip>
          <a:stretch>
            <a:fillRect/>
          </a:stretch>
        </p:blipFill>
        <p:spPr>
          <a:xfrm>
            <a:off x="0" y="605082"/>
            <a:ext cx="4024319" cy="6085238"/>
          </a:xfrm>
          <a:prstGeom prst="rect">
            <a:avLst/>
          </a:prstGeom>
        </p:spPr>
      </p:pic>
      <p:pic>
        <p:nvPicPr>
          <p:cNvPr id="20" name="图片 1">
            <a:extLst>
              <a:ext uri="{FF2B5EF4-FFF2-40B4-BE49-F238E27FC236}">
                <a16:creationId xmlns:a16="http://schemas.microsoft.com/office/drawing/2014/main" id="{AFE911AE-FF82-45CF-BF94-25148BCE8EA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05342" y="4928391"/>
            <a:ext cx="6413548" cy="1549970"/>
          </a:xfrm>
          <a:prstGeom prst="rect">
            <a:avLst/>
          </a:prstGeom>
        </p:spPr>
      </p:pic>
    </p:spTree>
    <p:extLst>
      <p:ext uri="{BB962C8B-B14F-4D97-AF65-F5344CB8AC3E}">
        <p14:creationId xmlns:p14="http://schemas.microsoft.com/office/powerpoint/2010/main" val="36044288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ppt_x"/>
                                          </p:val>
                                        </p:tav>
                                        <p:tav tm="100000">
                                          <p:val>
                                            <p:strVal val="#ppt_x"/>
                                          </p:val>
                                        </p:tav>
                                      </p:tavLst>
                                    </p:anim>
                                    <p:anim calcmode="lin" valueType="num">
                                      <p:cBhvr additive="base">
                                        <p:cTn id="8" dur="1000" fill="hold"/>
                                        <p:tgtEl>
                                          <p:spTgt spid="24"/>
                                        </p:tgtEl>
                                        <p:attrNameLst>
                                          <p:attrName>ppt_y</p:attrName>
                                        </p:attrNameLst>
                                      </p:cBhvr>
                                      <p:tavLst>
                                        <p:tav tm="0">
                                          <p:val>
                                            <p:strVal val="0-#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26" presetClass="emph" presetSubtype="0" repeatCount="indefinite" fill="hold" grpId="1" nodeType="withEffect">
                                  <p:stCondLst>
                                    <p:cond delay="0"/>
                                  </p:stCondLst>
                                  <p:endCondLst>
                                    <p:cond evt="onNext" delay="0">
                                      <p:tgtEl>
                                        <p:sldTgt/>
                                      </p:tgtEl>
                                    </p:cond>
                                  </p:endCondLst>
                                  <p:childTnLst>
                                    <p:animEffect transition="out" filter="fade">
                                      <p:cBhvr>
                                        <p:cTn id="20" dur="1000" tmFilter="0, 0; .2, .5; .8, .5; 1, 0"/>
                                        <p:tgtEl>
                                          <p:spTgt spid="22"/>
                                        </p:tgtEl>
                                      </p:cBhvr>
                                    </p:animEffect>
                                    <p:animScale>
                                      <p:cBhvr>
                                        <p:cTn id="21" dur="500" autoRev="1" fill="hold"/>
                                        <p:tgtEl>
                                          <p:spTgt spid="22"/>
                                        </p:tgtEl>
                                      </p:cBhvr>
                                      <p:by x="105000" y="105000"/>
                                    </p:animScale>
                                  </p:childTnLst>
                                </p:cTn>
                              </p:par>
                              <p:par>
                                <p:cTn id="22" presetID="26" presetClass="emph" presetSubtype="0" repeatCount="indefinite" fill="hold" grpId="1" nodeType="withEffect">
                                  <p:stCondLst>
                                    <p:cond delay="0"/>
                                  </p:stCondLst>
                                  <p:endCondLst>
                                    <p:cond evt="onNext" delay="0">
                                      <p:tgtEl>
                                        <p:sldTgt/>
                                      </p:tgtEl>
                                    </p:cond>
                                  </p:endCondLst>
                                  <p:childTnLst>
                                    <p:animEffect transition="out" filter="fade">
                                      <p:cBhvr>
                                        <p:cTn id="23" dur="1000" tmFilter="0, 0; .2, .5; .8, .5; 1, 0"/>
                                        <p:tgtEl>
                                          <p:spTgt spid="10"/>
                                        </p:tgtEl>
                                      </p:cBhvr>
                                    </p:animEffect>
                                    <p:animScale>
                                      <p:cBhvr>
                                        <p:cTn id="24" dur="50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22" grpId="0" animBg="1"/>
      <p:bldP spid="22"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5" name="图片 59">
            <a:extLst>
              <a:ext uri="{FF2B5EF4-FFF2-40B4-BE49-F238E27FC236}">
                <a16:creationId xmlns:a16="http://schemas.microsoft.com/office/drawing/2014/main" id="{0D2EF722-AC9E-4C65-A690-2FDDAAAD6CF9}"/>
              </a:ext>
            </a:extLst>
          </p:cNvPr>
          <p:cNvPicPr>
            <a:picLocks noChangeAspect="1"/>
          </p:cNvPicPr>
          <p:nvPr/>
        </p:nvPicPr>
        <p:blipFill>
          <a:blip r:embed="rId4"/>
          <a:stretch>
            <a:fillRect/>
          </a:stretch>
        </p:blipFill>
        <p:spPr>
          <a:xfrm>
            <a:off x="1387528" y="1260453"/>
            <a:ext cx="5122329" cy="4337093"/>
          </a:xfrm>
          <a:prstGeom prst="rect">
            <a:avLst/>
          </a:prstGeom>
        </p:spPr>
      </p:pic>
      <p:pic>
        <p:nvPicPr>
          <p:cNvPr id="21" name="图片 69">
            <a:extLst>
              <a:ext uri="{FF2B5EF4-FFF2-40B4-BE49-F238E27FC236}">
                <a16:creationId xmlns:a16="http://schemas.microsoft.com/office/drawing/2014/main" id="{65B8F962-2975-4A85-B4F0-12371E730A9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377011" y="729637"/>
            <a:ext cx="1105092" cy="782004"/>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5114943" y="479246"/>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040902" y="5122100"/>
            <a:ext cx="1837722" cy="1300440"/>
          </a:xfrm>
          <a:prstGeom prst="rect">
            <a:avLst/>
          </a:prstGeom>
        </p:spPr>
      </p:pic>
      <p:sp>
        <p:nvSpPr>
          <p:cNvPr id="2" name="Rectangle 1">
            <a:extLst>
              <a:ext uri="{FF2B5EF4-FFF2-40B4-BE49-F238E27FC236}">
                <a16:creationId xmlns:a16="http://schemas.microsoft.com/office/drawing/2014/main" id="{26927DBB-6E79-4F87-A7E2-B1AF9FC2FF95}"/>
              </a:ext>
            </a:extLst>
          </p:cNvPr>
          <p:cNvSpPr/>
          <p:nvPr/>
        </p:nvSpPr>
        <p:spPr>
          <a:xfrm>
            <a:off x="2474606" y="1854735"/>
            <a:ext cx="3003405" cy="2608406"/>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00206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Quan </a:t>
            </a:r>
            <a:r>
              <a:rPr kumimoji="0" lang="en-US" sz="2800" b="1" i="1" u="none" strike="noStrike" kern="1200" cap="none" spc="0" normalizeH="0" baseline="0" noProof="0" dirty="0" err="1">
                <a:ln>
                  <a:noFill/>
                </a:ln>
                <a:solidFill>
                  <a:srgbClr val="00206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sát</a:t>
            </a:r>
            <a:r>
              <a:rPr kumimoji="0" lang="en-US" sz="2800" b="1" i="1" u="none" strike="noStrike" kern="1200" cap="none" spc="0" normalizeH="0" baseline="0" noProof="0" dirty="0">
                <a:ln>
                  <a:noFill/>
                </a:ln>
                <a:solidFill>
                  <a:srgbClr val="00206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b</a:t>
            </a:r>
            <a:r>
              <a:rPr lang="en-US" sz="2800" b="1" i="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ức</a:t>
            </a:r>
            <a:r>
              <a:rPr lang="en-US" sz="28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tranh</a:t>
            </a:r>
            <a:r>
              <a:rPr lang="en-US" sz="28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28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sz="28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biết</a:t>
            </a:r>
            <a:r>
              <a:rPr lang="en-US" sz="28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suy</a:t>
            </a:r>
            <a:r>
              <a:rPr lang="en-US" sz="28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nghĩ</a:t>
            </a:r>
            <a:r>
              <a:rPr lang="en-US" sz="28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em</a:t>
            </a:r>
            <a:r>
              <a:rPr lang="en-US" sz="28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về</a:t>
            </a:r>
            <a:r>
              <a:rPr lang="en-US" sz="28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bức</a:t>
            </a:r>
            <a:r>
              <a:rPr lang="en-US" sz="28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tranh</a:t>
            </a:r>
            <a:r>
              <a:rPr lang="en-US" sz="28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400" b="1" i="0" u="none" strike="noStrike" kern="1200" cap="none" spc="0" normalizeH="0" baseline="0" noProof="0" dirty="0">
              <a:ln>
                <a:noFill/>
              </a:ln>
              <a:solidFill>
                <a:srgbClr val="002060"/>
              </a:solidFill>
              <a:effectLst/>
              <a:uLnTx/>
              <a:uFillTx/>
              <a:latin typeface=".VnTime"/>
              <a:ea typeface="Times New Roman" panose="02020603050405020304" pitchFamily="18" charset="0"/>
              <a:cs typeface="Times New Roman" panose="02020603050405020304" pitchFamily="18" charset="0"/>
            </a:endParaRPr>
          </a:p>
        </p:txBody>
      </p:sp>
      <p:pic>
        <p:nvPicPr>
          <p:cNvPr id="27" name="图片 2">
            <a:extLst>
              <a:ext uri="{FF2B5EF4-FFF2-40B4-BE49-F238E27FC236}">
                <a16:creationId xmlns:a16="http://schemas.microsoft.com/office/drawing/2014/main" id="{03F0522A-2427-410F-8DD0-9EB80E452C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0" y="4057169"/>
            <a:ext cx="1387528" cy="2633768"/>
          </a:xfrm>
          <a:prstGeom prst="rect">
            <a:avLst/>
          </a:prstGeom>
          <a:noFill/>
          <a:ln>
            <a:noFill/>
          </a:ln>
        </p:spPr>
      </p:pic>
      <p:pic>
        <p:nvPicPr>
          <p:cNvPr id="3" name="Picture 2">
            <a:extLst>
              <a:ext uri="{FF2B5EF4-FFF2-40B4-BE49-F238E27FC236}">
                <a16:creationId xmlns:a16="http://schemas.microsoft.com/office/drawing/2014/main" id="{F91B65E5-6F82-445E-9722-F50762A9D8D0}"/>
              </a:ext>
            </a:extLst>
          </p:cNvPr>
          <p:cNvPicPr>
            <a:picLocks noChangeAspect="1"/>
          </p:cNvPicPr>
          <p:nvPr/>
        </p:nvPicPr>
        <p:blipFill>
          <a:blip r:embed="rId8"/>
          <a:stretch>
            <a:fillRect/>
          </a:stretch>
        </p:blipFill>
        <p:spPr>
          <a:xfrm>
            <a:off x="6589029" y="1423408"/>
            <a:ext cx="5122330" cy="3698691"/>
          </a:xfrm>
          <a:prstGeom prst="rect">
            <a:avLst/>
          </a:prstGeom>
        </p:spPr>
      </p:pic>
    </p:spTree>
    <p:extLst>
      <p:ext uri="{BB962C8B-B14F-4D97-AF65-F5344CB8AC3E}">
        <p14:creationId xmlns:p14="http://schemas.microsoft.com/office/powerpoint/2010/main" val="23048437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26" presetClass="emph" presetSubtype="0" repeatCount="indefinite" fill="hold" grpId="1" nodeType="withEffect">
                                  <p:stCondLst>
                                    <p:cond delay="0"/>
                                  </p:stCondLst>
                                  <p:endCondLst>
                                    <p:cond evt="onNext" delay="0">
                                      <p:tgtEl>
                                        <p:sldTgt/>
                                      </p:tgtEl>
                                    </p:cond>
                                  </p:endCondLst>
                                  <p:childTnLst>
                                    <p:animEffect transition="out" filter="fade">
                                      <p:cBhvr>
                                        <p:cTn id="41" dur="1000" tmFilter="0, 0; .2, .5; .8, .5; 1, 0"/>
                                        <p:tgtEl>
                                          <p:spTgt spid="22"/>
                                        </p:tgtEl>
                                      </p:cBhvr>
                                    </p:animEffect>
                                    <p:animScale>
                                      <p:cBhvr>
                                        <p:cTn id="42" dur="500" autoRev="1" fill="hold"/>
                                        <p:tgtEl>
                                          <p:spTgt spid="22"/>
                                        </p:tgtEl>
                                      </p:cBhvr>
                                      <p:by x="105000" y="105000"/>
                                    </p:animScale>
                                  </p:childTnLst>
                                </p:cTn>
                              </p:par>
                              <p:par>
                                <p:cTn id="43" presetID="26" presetClass="emph" presetSubtype="0" repeatCount="indefinite" fill="hold" grpId="1" nodeType="withEffect">
                                  <p:stCondLst>
                                    <p:cond delay="0"/>
                                  </p:stCondLst>
                                  <p:endCondLst>
                                    <p:cond evt="onNext" delay="0">
                                      <p:tgtEl>
                                        <p:sldTgt/>
                                      </p:tgtEl>
                                    </p:cond>
                                  </p:endCondLst>
                                  <p:childTnLst>
                                    <p:animEffect transition="out" filter="fade">
                                      <p:cBhvr>
                                        <p:cTn id="44" dur="1000" tmFilter="0, 0; .2, .5; .8, .5; 1, 0"/>
                                        <p:tgtEl>
                                          <p:spTgt spid="23"/>
                                        </p:tgtEl>
                                      </p:cBhvr>
                                    </p:animEffect>
                                    <p:animScale>
                                      <p:cBhvr>
                                        <p:cTn id="45" dur="500" autoRev="1" fill="hold"/>
                                        <p:tgtEl>
                                          <p:spTgt spid="23"/>
                                        </p:tgtEl>
                                      </p:cBhvr>
                                      <p:by x="105000" y="105000"/>
                                    </p:animScale>
                                  </p:childTnLst>
                                </p:cTn>
                              </p:par>
                              <p:par>
                                <p:cTn id="46" presetID="26" presetClass="emph" presetSubtype="0" repeatCount="indefinite" fill="hold" grpId="1" nodeType="withEffect">
                                  <p:stCondLst>
                                    <p:cond delay="0"/>
                                  </p:stCondLst>
                                  <p:endCondLst>
                                    <p:cond evt="onNext" delay="0">
                                      <p:tgtEl>
                                        <p:sldTgt/>
                                      </p:tgtEl>
                                    </p:cond>
                                  </p:endCondLst>
                                  <p:childTnLst>
                                    <p:animEffect transition="out" filter="fade">
                                      <p:cBhvr>
                                        <p:cTn id="47" dur="1000" tmFilter="0, 0; .2, .5; .8, .5; 1, 0"/>
                                        <p:tgtEl>
                                          <p:spTgt spid="6"/>
                                        </p:tgtEl>
                                      </p:cBhvr>
                                    </p:animEffect>
                                    <p:animScale>
                                      <p:cBhvr>
                                        <p:cTn id="48" dur="500" autoRev="1" fill="hold"/>
                                        <p:tgtEl>
                                          <p:spTgt spid="6"/>
                                        </p:tgtEl>
                                      </p:cBhvr>
                                      <p:by x="105000" y="105000"/>
                                    </p:animScale>
                                  </p:childTnLst>
                                </p:cTn>
                              </p:par>
                              <p:par>
                                <p:cTn id="49" presetID="26" presetClass="emph" presetSubtype="0" repeatCount="indefinite" fill="hold" grpId="1" nodeType="withEffect">
                                  <p:stCondLst>
                                    <p:cond delay="0"/>
                                  </p:stCondLst>
                                  <p:endCondLst>
                                    <p:cond evt="onNext" delay="0">
                                      <p:tgtEl>
                                        <p:sldTgt/>
                                      </p:tgtEl>
                                    </p:cond>
                                  </p:endCondLst>
                                  <p:childTnLst>
                                    <p:animEffect transition="out" filter="fade">
                                      <p:cBhvr>
                                        <p:cTn id="50" dur="1000" tmFilter="0, 0; .2, .5; .8, .5; 1, 0"/>
                                        <p:tgtEl>
                                          <p:spTgt spid="10"/>
                                        </p:tgtEl>
                                      </p:cBhvr>
                                    </p:animEffect>
                                    <p:animScale>
                                      <p:cBhvr>
                                        <p:cTn id="51" dur="500" autoRev="1" fill="hold"/>
                                        <p:tgtEl>
                                          <p:spTgt spid="10"/>
                                        </p:tgtEl>
                                      </p:cBhvr>
                                      <p:by x="105000" y="105000"/>
                                    </p:animScale>
                                  </p:childTnLst>
                                </p:cTn>
                              </p:par>
                              <p:par>
                                <p:cTn id="52" presetID="26" presetClass="emph" presetSubtype="0" repeatCount="indefinite" fill="hold" grpId="1" nodeType="withEffect">
                                  <p:stCondLst>
                                    <p:cond delay="0"/>
                                  </p:stCondLst>
                                  <p:endCondLst>
                                    <p:cond evt="onNext" delay="0">
                                      <p:tgtEl>
                                        <p:sldTgt/>
                                      </p:tgtEl>
                                    </p:cond>
                                  </p:endCondLst>
                                  <p:childTnLst>
                                    <p:animEffect transition="out" filter="fade">
                                      <p:cBhvr>
                                        <p:cTn id="53" dur="1000" tmFilter="0, 0; .2, .5; .8, .5; 1, 0"/>
                                        <p:tgtEl>
                                          <p:spTgt spid="4"/>
                                        </p:tgtEl>
                                      </p:cBhvr>
                                    </p:animEffect>
                                    <p:animScale>
                                      <p:cBhvr>
                                        <p:cTn id="54" dur="500" autoRev="1" fill="hold"/>
                                        <p:tgtEl>
                                          <p:spTgt spid="4"/>
                                        </p:tgtEl>
                                      </p:cBhvr>
                                      <p:by x="105000" y="105000"/>
                                    </p:animScale>
                                  </p:childTnLst>
                                </p:cTn>
                              </p:par>
                              <p:par>
                                <p:cTn id="55" presetID="26" presetClass="emph" presetSubtype="0" repeatCount="indefinite" fill="hold" grpId="1" nodeType="withEffect">
                                  <p:stCondLst>
                                    <p:cond delay="0"/>
                                  </p:stCondLst>
                                  <p:endCondLst>
                                    <p:cond evt="onNext" delay="0">
                                      <p:tgtEl>
                                        <p:sldTgt/>
                                      </p:tgtEl>
                                    </p:cond>
                                  </p:endCondLst>
                                  <p:childTnLst>
                                    <p:animEffect transition="out" filter="fade">
                                      <p:cBhvr>
                                        <p:cTn id="56" dur="1000" tmFilter="0, 0; .2, .5; .8, .5; 1, 0"/>
                                        <p:tgtEl>
                                          <p:spTgt spid="5"/>
                                        </p:tgtEl>
                                      </p:cBhvr>
                                    </p:animEffect>
                                    <p:animScale>
                                      <p:cBhvr>
                                        <p:cTn id="57" dur="500" autoRev="1" fill="hold"/>
                                        <p:tgtEl>
                                          <p:spTgt spid="5"/>
                                        </p:tgtEl>
                                      </p:cBhvr>
                                      <p:by x="105000" y="105000"/>
                                    </p:animScale>
                                  </p:childTnLst>
                                </p:cTn>
                              </p:par>
                              <p:par>
                                <p:cTn id="58" presetID="42"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barn(inVertical)">
                                      <p:cBhvr>
                                        <p:cTn id="67" dur="500"/>
                                        <p:tgtEl>
                                          <p:spTgt spid="2"/>
                                        </p:tgtEl>
                                      </p:cBhvr>
                                    </p:animEffect>
                                  </p:childTnLst>
                                </p:cTn>
                              </p:par>
                              <p:par>
                                <p:cTn id="68" presetID="16" presetClass="entr" presetSubtype="21" fill="hold"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barn(inVertical)">
                                      <p:cBhvr>
                                        <p:cTn id="70" dur="500"/>
                                        <p:tgtEl>
                                          <p:spTgt spid="15"/>
                                        </p:tgtEl>
                                      </p:cBhvr>
                                    </p:animEffect>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nodeType="click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barn(inVertical)">
                                      <p:cBhvr>
                                        <p:cTn id="7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nvGrpSpPr>
          <p:cNvPr id="24" name="组合 23">
            <a:extLst>
              <a:ext uri="{FF2B5EF4-FFF2-40B4-BE49-F238E27FC236}">
                <a16:creationId xmlns:a16="http://schemas.microsoft.com/office/drawing/2014/main" id="{3378732E-4E49-4ADA-9A59-34FF8418106A}"/>
              </a:ext>
            </a:extLst>
          </p:cNvPr>
          <p:cNvGrpSpPr/>
          <p:nvPr/>
        </p:nvGrpSpPr>
        <p:grpSpPr>
          <a:xfrm>
            <a:off x="3297693" y="-487254"/>
            <a:ext cx="5809496" cy="5760000"/>
            <a:chOff x="3084810" y="-335112"/>
            <a:chExt cx="5809496" cy="5760000"/>
          </a:xfrm>
        </p:grpSpPr>
        <p:grpSp>
          <p:nvGrpSpPr>
            <p:cNvPr id="17" name="组合 16">
              <a:extLst>
                <a:ext uri="{FF2B5EF4-FFF2-40B4-BE49-F238E27FC236}">
                  <a16:creationId xmlns:a16="http://schemas.microsoft.com/office/drawing/2014/main" id="{FDD56F46-78C0-48A0-80AE-43E1B08C2906}"/>
                </a:ext>
              </a:extLst>
            </p:cNvPr>
            <p:cNvGrpSpPr/>
            <p:nvPr/>
          </p:nvGrpSpPr>
          <p:grpSpPr>
            <a:xfrm>
              <a:off x="3297693" y="-335112"/>
              <a:ext cx="5596613" cy="5760000"/>
              <a:chOff x="3297693" y="-335112"/>
              <a:chExt cx="5596613" cy="5760000"/>
            </a:xfrm>
          </p:grpSpPr>
          <p:cxnSp>
            <p:nvCxnSpPr>
              <p:cNvPr id="16" name="直接连接符 15">
                <a:extLst>
                  <a:ext uri="{FF2B5EF4-FFF2-40B4-BE49-F238E27FC236}">
                    <a16:creationId xmlns:a16="http://schemas.microsoft.com/office/drawing/2014/main" id="{9E63ACBC-0502-4C24-A228-135B9D7FD2C8}"/>
                  </a:ext>
                </a:extLst>
              </p:cNvPr>
              <p:cNvCxnSpPr/>
              <p:nvPr/>
            </p:nvCxnSpPr>
            <p:spPr>
              <a:xfrm>
                <a:off x="6154058" y="-335112"/>
                <a:ext cx="0" cy="5760000"/>
              </a:xfrm>
              <a:prstGeom prst="line">
                <a:avLst/>
              </a:prstGeom>
              <a:ln w="76200" cap="rnd">
                <a:solidFill>
                  <a:srgbClr val="F7E3AD"/>
                </a:solidFill>
              </a:ln>
            </p:spPr>
            <p:style>
              <a:lnRef idx="1">
                <a:schemeClr val="accent1"/>
              </a:lnRef>
              <a:fillRef idx="0">
                <a:schemeClr val="accent1"/>
              </a:fillRef>
              <a:effectRef idx="0">
                <a:schemeClr val="accent1"/>
              </a:effectRef>
              <a:fontRef idx="minor">
                <a:schemeClr val="tx1"/>
              </a:fontRef>
            </p:style>
          </p:cxnSp>
          <p:pic>
            <p:nvPicPr>
              <p:cNvPr id="13" name="图片 12">
                <a:extLst>
                  <a:ext uri="{FF2B5EF4-FFF2-40B4-BE49-F238E27FC236}">
                    <a16:creationId xmlns:a16="http://schemas.microsoft.com/office/drawing/2014/main" id="{2785C2FF-6646-4D8E-A4D4-4477539FA402}"/>
                  </a:ext>
                </a:extLst>
              </p:cNvPr>
              <p:cNvPicPr>
                <a:picLocks noChangeAspect="1"/>
              </p:cNvPicPr>
              <p:nvPr/>
            </p:nvPicPr>
            <p:blipFill rotWithShape="1">
              <a:blip r:embed="rId3"/>
              <a:srcRect t="48492"/>
              <a:stretch/>
            </p:blipFill>
            <p:spPr>
              <a:xfrm>
                <a:off x="3297693" y="2256270"/>
                <a:ext cx="5596613" cy="2885850"/>
              </a:xfrm>
              <a:prstGeom prst="rect">
                <a:avLst/>
              </a:prstGeom>
            </p:spPr>
          </p:pic>
        </p:grpSp>
        <p:pic>
          <p:nvPicPr>
            <p:cNvPr id="7" name="图片 6">
              <a:extLst>
                <a:ext uri="{FF2B5EF4-FFF2-40B4-BE49-F238E27FC236}">
                  <a16:creationId xmlns:a16="http://schemas.microsoft.com/office/drawing/2014/main" id="{E3262840-AD48-47F6-A0A1-446DB542520B}"/>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7243" b="95561" l="226" r="99266">
                          <a14:foregroundMark x1="16431" y1="13785" x2="20327" y2="37150"/>
                          <a14:foregroundMark x1="39921" y1="33178" x2="43422" y2="49065"/>
                          <a14:foregroundMark x1="55901" y1="12617" x2="55901" y2="27336"/>
                          <a14:foregroundMark x1="85545" y1="32710" x2="90683" y2="77804"/>
                          <a14:foregroundMark x1="93958" y1="35514" x2="97233" y2="58178"/>
                          <a14:foregroundMark x1="74534" y1="26636" x2="79616" y2="28271"/>
                          <a14:foregroundMark x1="76228" y1="80374" x2="79390" y2="63551"/>
                          <a14:foregroundMark x1="90006" y1="92523" x2="82778" y2="45794"/>
                          <a14:foregroundMark x1="93958" y1="84813" x2="89723" y2="80374"/>
                          <a14:foregroundMark x1="95652" y1="27336" x2="282" y2="15888"/>
                          <a14:foregroundMark x1="14568" y1="7710" x2="21287" y2="10514"/>
                          <a14:foregroundMark x1="46979" y1="10514" x2="48278" y2="17523"/>
                          <a14:foregroundMark x1="45398" y1="13084" x2="53473" y2="3505"/>
                          <a14:foregroundMark x1="53473" y1="3505" x2="62055" y2="14720"/>
                          <a14:foregroundMark x1="62055" y1="14720" x2="44156" y2="29907"/>
                          <a14:foregroundMark x1="44156" y1="29907" x2="45680" y2="7243"/>
                          <a14:foregroundMark x1="99209" y1="50000" x2="565" y2="68692"/>
                          <a14:foregroundMark x1="565" y1="68692" x2="734" y2="27336"/>
                          <a14:foregroundMark x1="734" y1="27336" x2="9034" y2="5140"/>
                          <a14:foregroundMark x1="9034" y1="5140" x2="28176" y2="234"/>
                          <a14:foregroundMark x1="28176" y1="234" x2="99774" y2="1168"/>
                          <a14:foregroundMark x1="99774" y1="1168" x2="99322" y2="48131"/>
                          <a14:foregroundMark x1="99322" y1="48131" x2="90175" y2="56776"/>
                          <a14:foregroundMark x1="90175" y1="56776" x2="86957" y2="50701"/>
                          <a14:foregroundMark x1="30322" y1="26168" x2="29136" y2="37150"/>
                          <a14:foregroundMark x1="2146" y1="13785" x2="3670" y2="47196"/>
                          <a14:foregroundMark x1="3670" y1="47196" x2="10446" y2="71028"/>
                          <a14:foregroundMark x1="10446" y1="71028" x2="12366" y2="73364"/>
                          <a14:foregroundMark x1="10277" y1="52804" x2="10277" y2="45794"/>
                          <a14:foregroundMark x1="31508" y1="27336" x2="39582" y2="13084"/>
                          <a14:foregroundMark x1="39582" y1="13084" x2="43704" y2="13084"/>
                          <a14:foregroundMark x1="51158" y1="26168" x2="42801" y2="28037"/>
                          <a14:foregroundMark x1="42801" y1="28037" x2="27612" y2="62617"/>
                          <a14:foregroundMark x1="27612" y1="62617" x2="33879" y2="85981"/>
                          <a14:foregroundMark x1="33879" y1="85981" x2="42518" y2="86449"/>
                          <a14:foregroundMark x1="42518" y1="86449" x2="67024" y2="84346"/>
                          <a14:foregroundMark x1="67024" y1="84346" x2="79503" y2="84346"/>
                          <a14:foregroundMark x1="79503" y1="84346" x2="97233" y2="81075"/>
                          <a14:foregroundMark x1="97233" y1="81075" x2="95088" y2="43458"/>
                          <a14:foregroundMark x1="95088" y1="43458" x2="85432" y2="37150"/>
                          <a14:foregroundMark x1="64427" y1="26636" x2="58667" y2="53972"/>
                          <a14:foregroundMark x1="58667" y1="53972" x2="58667" y2="54907"/>
                          <a14:foregroundMark x1="94579" y1="84813" x2="91417" y2="95561"/>
                          <a14:foregroundMark x1="51553" y1="37150" x2="53924" y2="45093"/>
                          <a14:foregroundMark x1="56973" y1="42991" x2="59063" y2="49065"/>
                          <a14:foregroundMark x1="48278" y1="59346" x2="51835" y2="45794"/>
                          <a14:foregroundMark x1="47883" y1="32243" x2="46979" y2="56075"/>
                          <a14:foregroundMark x1="50367" y1="47430" x2="48842" y2="54907"/>
                          <a14:foregroundMark x1="18102" y1="77255" x2="19198" y2="71262"/>
                          <a14:foregroundMark x1="12366" y1="81542" x2="12971" y2="82201"/>
                          <a14:foregroundMark x1="16750" y1="77255" x2="14003" y2="67991"/>
                          <a14:foregroundMark x1="14003" y1="67991" x2="11971" y2="80374"/>
                          <a14:foregroundMark x1="9091" y1="22430" x2="10107" y2="46262"/>
                          <a14:foregroundMark x1="1863" y1="13084" x2="791" y2="22430"/>
                          <a14:foregroundMark x1="8413" y1="24065" x2="10898" y2="51168"/>
                          <a14:foregroundMark x1="8809" y1="21262" x2="9317" y2="45794"/>
                          <a14:foregroundMark x1="29305" y1="76168" x2="28684" y2="87850"/>
                          <a14:foregroundMark x1="22078" y1="78037" x2="23433" y2="85280"/>
                          <a14:foregroundMark x1="83286" y1="86449" x2="85601" y2="88785"/>
                          <a14:foregroundMark x1="94918" y1="87850" x2="93902" y2="92056"/>
                          <a14:foregroundMark x1="59458" y1="86916" x2="59797" y2="93224"/>
                          <a14:foregroundMark x1="14899" y1="78987" x2="18402" y2="79487"/>
                          <a14:foregroundMark x1="13156" y1="78738" x2="14106" y2="78874"/>
                          <a14:foregroundMark x1="19819" y1="73832" x2="19029" y2="77570"/>
                          <a14:foregroundMark x1="18690" y1="80140" x2="19819" y2="80140"/>
                          <a14:foregroundMark x1="21005" y1="77103" x2="19706" y2="74299"/>
                          <a14:backgroundMark x1="12503" y1="86288" x2="20440" y2="96028"/>
                          <a14:backgroundMark x1="12253" y1="85981" x2="12421" y2="86187"/>
                          <a14:backgroundMark x1="20440" y1="96028" x2="20553" y2="99766"/>
                          <a14:backgroundMark x1="15156" y1="86673" x2="19029" y2="89252"/>
                          <a14:backgroundMark x1="12931" y1="82477" x2="14455" y2="82009"/>
                          <a14:backgroundMark x1="17843" y1="82944" x2="18240" y2="83065"/>
                          <a14:backgroundMark x1="19255" y1="87383" x2="19819" y2="92056"/>
                          <a14:backgroundMark x1="19368" y1="85981" x2="13890" y2="83879"/>
                        </a14:backgroundRemoval>
                      </a14:imgEffect>
                    </a14:imgLayer>
                  </a14:imgProps>
                </a:ext>
                <a:ext uri="{28A0092B-C50C-407E-A947-70E740481C1C}">
                  <a14:useLocalDpi xmlns:a14="http://schemas.microsoft.com/office/drawing/2010/main" val="0"/>
                </a:ext>
              </a:extLst>
            </a:blip>
            <a:stretch>
              <a:fillRect/>
            </a:stretch>
          </p:blipFill>
          <p:spPr>
            <a:xfrm>
              <a:off x="3084810" y="1126386"/>
              <a:ext cx="5809496" cy="1403988"/>
            </a:xfrm>
            <a:prstGeom prst="rect">
              <a:avLst/>
            </a:prstGeom>
          </p:spPr>
        </p:pic>
      </p:gr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8" name="文本框 17">
            <a:extLst>
              <a:ext uri="{FF2B5EF4-FFF2-40B4-BE49-F238E27FC236}">
                <a16:creationId xmlns:a16="http://schemas.microsoft.com/office/drawing/2014/main" id="{813D66B9-4A09-462C-AA26-03692FE6AEA6}"/>
              </a:ext>
            </a:extLst>
          </p:cNvPr>
          <p:cNvSpPr txBox="1"/>
          <p:nvPr/>
        </p:nvSpPr>
        <p:spPr>
          <a:xfrm>
            <a:off x="3437458" y="2283980"/>
            <a:ext cx="5980716"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srgbClr val="865B3E"/>
                </a:solidFill>
                <a:effectLst/>
                <a:uLnTx/>
                <a:uFillTx/>
                <a:latin typeface="Times New Roman" panose="02020603050405020304" pitchFamily="18" charset="0"/>
                <a:ea typeface="黑体"/>
                <a:cs typeface="Times New Roman" panose="02020603050405020304" pitchFamily="18" charset="0"/>
              </a:rPr>
              <a:t>HÌNH</a:t>
            </a:r>
            <a:r>
              <a:rPr kumimoji="0" lang="en-US" altLang="zh-CN" sz="6000" b="1" i="0" u="none" strike="noStrike" kern="1200" cap="none" spc="0" normalizeH="0" noProof="0" dirty="0">
                <a:ln>
                  <a:noFill/>
                </a:ln>
                <a:solidFill>
                  <a:srgbClr val="865B3E"/>
                </a:solidFill>
                <a:effectLst/>
                <a:uLnTx/>
                <a:uFillTx/>
                <a:latin typeface="Times New Roman" panose="02020603050405020304" pitchFamily="18" charset="0"/>
                <a:ea typeface="黑体"/>
                <a:cs typeface="Times New Roman" panose="02020603050405020304" pitchFamily="18" charset="0"/>
              </a:rPr>
              <a:t> THÀNH KIẾN THỨC</a:t>
            </a:r>
            <a:endParaRPr kumimoji="0" lang="zh-CN" altLang="en-US" sz="6000" b="1" i="0" u="none" strike="noStrike" kern="1200" cap="none" spc="0" normalizeH="0" baseline="0" noProof="0" dirty="0">
              <a:ln>
                <a:noFill/>
              </a:ln>
              <a:solidFill>
                <a:srgbClr val="865B3E"/>
              </a:solidFill>
              <a:effectLst/>
              <a:uLnTx/>
              <a:uFillTx/>
              <a:latin typeface="Times New Roman" panose="02020603050405020304" pitchFamily="18" charset="0"/>
              <a:ea typeface="黑体"/>
              <a:cs typeface="Times New Roman" panose="02020603050405020304" pitchFamily="18" charset="0"/>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5" name="图片 21">
            <a:extLst>
              <a:ext uri="{FF2B5EF4-FFF2-40B4-BE49-F238E27FC236}">
                <a16:creationId xmlns:a16="http://schemas.microsoft.com/office/drawing/2014/main" id="{A4D73833-72DA-41F7-9579-325131C42EAC}"/>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4274" b="93910" l="9370" r="89984">
                        <a14:foregroundMark x1="40065" y1="4487" x2="49758" y2="6090"/>
                        <a14:foregroundMark x1="23425" y1="11218" x2="22940" y2="14423"/>
                        <a14:foregroundMark x1="24071" y1="12073" x2="26010" y2="11645"/>
                        <a14:foregroundMark x1="15186" y1="75962" x2="25687" y2="79594"/>
                        <a14:foregroundMark x1="25687" y1="79594" x2="25687" y2="79594"/>
                        <a14:foregroundMark x1="46527" y1="93162" x2="46527" y2="94017"/>
                        <a14:foregroundMark x1="9370" y1="76603" x2="9370" y2="81944"/>
                      </a14:backgroundRemoval>
                    </a14:imgEffect>
                  </a14:imgLayer>
                </a14:imgProps>
              </a:ext>
              <a:ext uri="{28A0092B-C50C-407E-A947-70E740481C1C}">
                <a14:useLocalDpi xmlns:a14="http://schemas.microsoft.com/office/drawing/2010/main" val="0"/>
              </a:ext>
            </a:extLst>
          </a:blip>
          <a:stretch>
            <a:fillRect/>
          </a:stretch>
        </p:blipFill>
        <p:spPr>
          <a:xfrm>
            <a:off x="0" y="605082"/>
            <a:ext cx="4024319" cy="6085238"/>
          </a:xfrm>
          <a:prstGeom prst="rect">
            <a:avLst/>
          </a:prstGeom>
        </p:spPr>
      </p:pic>
      <p:pic>
        <p:nvPicPr>
          <p:cNvPr id="20" name="图片 1">
            <a:extLst>
              <a:ext uri="{FF2B5EF4-FFF2-40B4-BE49-F238E27FC236}">
                <a16:creationId xmlns:a16="http://schemas.microsoft.com/office/drawing/2014/main" id="{07D69D9A-2CCF-4641-9877-56C38ED66EF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05342" y="4928391"/>
            <a:ext cx="6413548" cy="1549970"/>
          </a:xfrm>
          <a:prstGeom prst="rect">
            <a:avLst/>
          </a:prstGeom>
        </p:spPr>
      </p:pic>
    </p:spTree>
    <p:extLst>
      <p:ext uri="{BB962C8B-B14F-4D97-AF65-F5344CB8AC3E}">
        <p14:creationId xmlns:p14="http://schemas.microsoft.com/office/powerpoint/2010/main" val="4232186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ppt_x"/>
                                          </p:val>
                                        </p:tav>
                                        <p:tav tm="100000">
                                          <p:val>
                                            <p:strVal val="#ppt_x"/>
                                          </p:val>
                                        </p:tav>
                                      </p:tavLst>
                                    </p:anim>
                                    <p:anim calcmode="lin" valueType="num">
                                      <p:cBhvr additive="base">
                                        <p:cTn id="8" dur="1000" fill="hold"/>
                                        <p:tgtEl>
                                          <p:spTgt spid="24"/>
                                        </p:tgtEl>
                                        <p:attrNameLst>
                                          <p:attrName>ppt_y</p:attrName>
                                        </p:attrNameLst>
                                      </p:cBhvr>
                                      <p:tavLst>
                                        <p:tav tm="0">
                                          <p:val>
                                            <p:strVal val="0-#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anim calcmode="lin" valueType="num">
                                      <p:cBhvr>
                                        <p:cTn id="17" dur="1000" fill="hold"/>
                                        <p:tgtEl>
                                          <p:spTgt spid="23"/>
                                        </p:tgtEl>
                                        <p:attrNameLst>
                                          <p:attrName>ppt_x</p:attrName>
                                        </p:attrNameLst>
                                      </p:cBhvr>
                                      <p:tavLst>
                                        <p:tav tm="0">
                                          <p:val>
                                            <p:strVal val="#ppt_x"/>
                                          </p:val>
                                        </p:tav>
                                        <p:tav tm="100000">
                                          <p:val>
                                            <p:strVal val="#ppt_x"/>
                                          </p:val>
                                        </p:tav>
                                      </p:tavLst>
                                    </p:anim>
                                    <p:anim calcmode="lin" valueType="num">
                                      <p:cBhvr>
                                        <p:cTn id="18" dur="1000" fill="hold"/>
                                        <p:tgtEl>
                                          <p:spTgt spid="2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56" presetClass="entr" presetSubtype="0" fill="hold" grpId="0" nodeType="afterEffect">
                                  <p:stCondLst>
                                    <p:cond delay="0"/>
                                  </p:stCondLst>
                                  <p:iterate type="lt">
                                    <p:tmPct val="10000"/>
                                  </p:iterate>
                                  <p:childTnLst>
                                    <p:set>
                                      <p:cBhvr>
                                        <p:cTn id="46" dur="1" fill="hold">
                                          <p:stCondLst>
                                            <p:cond delay="0"/>
                                          </p:stCondLst>
                                        </p:cTn>
                                        <p:tgtEl>
                                          <p:spTgt spid="18"/>
                                        </p:tgtEl>
                                        <p:attrNameLst>
                                          <p:attrName>style.visibility</p:attrName>
                                        </p:attrNameLst>
                                      </p:cBhvr>
                                      <p:to>
                                        <p:strVal val="visible"/>
                                      </p:to>
                                    </p:set>
                                    <p:anim by="(-#ppt_w*2)" calcmode="lin" valueType="num">
                                      <p:cBhvr rctx="PPT">
                                        <p:cTn id="47" dur="500" autoRev="1" fill="hold">
                                          <p:stCondLst>
                                            <p:cond delay="0"/>
                                          </p:stCondLst>
                                        </p:cTn>
                                        <p:tgtEl>
                                          <p:spTgt spid="18"/>
                                        </p:tgtEl>
                                        <p:attrNameLst>
                                          <p:attrName>ppt_w</p:attrName>
                                        </p:attrNameLst>
                                      </p:cBhvr>
                                    </p:anim>
                                    <p:anim by="(#ppt_w*0.50)" calcmode="lin" valueType="num">
                                      <p:cBhvr>
                                        <p:cTn id="48" dur="500" decel="50000" autoRev="1" fill="hold">
                                          <p:stCondLst>
                                            <p:cond delay="0"/>
                                          </p:stCondLst>
                                        </p:cTn>
                                        <p:tgtEl>
                                          <p:spTgt spid="18"/>
                                        </p:tgtEl>
                                        <p:attrNameLst>
                                          <p:attrName>ppt_x</p:attrName>
                                        </p:attrNameLst>
                                      </p:cBhvr>
                                    </p:anim>
                                    <p:anim from="(-#ppt_h/2)" to="(#ppt_y)" calcmode="lin" valueType="num">
                                      <p:cBhvr>
                                        <p:cTn id="49" dur="1000" fill="hold">
                                          <p:stCondLst>
                                            <p:cond delay="0"/>
                                          </p:stCondLst>
                                        </p:cTn>
                                        <p:tgtEl>
                                          <p:spTgt spid="18"/>
                                        </p:tgtEl>
                                        <p:attrNameLst>
                                          <p:attrName>ppt_y</p:attrName>
                                        </p:attrNameLst>
                                      </p:cBhvr>
                                    </p:anim>
                                    <p:animRot by="21600000">
                                      <p:cBhvr>
                                        <p:cTn id="50" dur="1000" fill="hold">
                                          <p:stCondLst>
                                            <p:cond delay="0"/>
                                          </p:stCondLst>
                                        </p:cTn>
                                        <p:tgtEl>
                                          <p:spTgt spid="18"/>
                                        </p:tgtEl>
                                        <p:attrNameLst>
                                          <p:attrName>r</p:attrName>
                                        </p:attrNameLst>
                                      </p:cBhvr>
                                    </p:animRot>
                                  </p:childTnLst>
                                </p:cTn>
                              </p:par>
                              <p:par>
                                <p:cTn id="51" presetID="26" presetClass="emph" presetSubtype="0" repeatCount="indefinite" fill="hold" grpId="1" nodeType="withEffect">
                                  <p:stCondLst>
                                    <p:cond delay="0"/>
                                  </p:stCondLst>
                                  <p:endCondLst>
                                    <p:cond evt="onNext" delay="0">
                                      <p:tgtEl>
                                        <p:sldTgt/>
                                      </p:tgtEl>
                                    </p:cond>
                                  </p:endCondLst>
                                  <p:childTnLst>
                                    <p:animEffect transition="out" filter="fade">
                                      <p:cBhvr>
                                        <p:cTn id="52" dur="1000" tmFilter="0, 0; .2, .5; .8, .5; 1, 0"/>
                                        <p:tgtEl>
                                          <p:spTgt spid="22"/>
                                        </p:tgtEl>
                                      </p:cBhvr>
                                    </p:animEffect>
                                    <p:animScale>
                                      <p:cBhvr>
                                        <p:cTn id="53" dur="500" autoRev="1" fill="hold"/>
                                        <p:tgtEl>
                                          <p:spTgt spid="22"/>
                                        </p:tgtEl>
                                      </p:cBhvr>
                                      <p:by x="105000" y="105000"/>
                                    </p:animScale>
                                  </p:childTnLst>
                                </p:cTn>
                              </p:par>
                              <p:par>
                                <p:cTn id="54" presetID="26" presetClass="emph" presetSubtype="0" repeatCount="indefinite" fill="hold" grpId="1" nodeType="withEffect">
                                  <p:stCondLst>
                                    <p:cond delay="0"/>
                                  </p:stCondLst>
                                  <p:endCondLst>
                                    <p:cond evt="onNext" delay="0">
                                      <p:tgtEl>
                                        <p:sldTgt/>
                                      </p:tgtEl>
                                    </p:cond>
                                  </p:endCondLst>
                                  <p:childTnLst>
                                    <p:animEffect transition="out" filter="fade">
                                      <p:cBhvr>
                                        <p:cTn id="55" dur="1000" tmFilter="0, 0; .2, .5; .8, .5; 1, 0"/>
                                        <p:tgtEl>
                                          <p:spTgt spid="23"/>
                                        </p:tgtEl>
                                      </p:cBhvr>
                                    </p:animEffect>
                                    <p:animScale>
                                      <p:cBhvr>
                                        <p:cTn id="56" dur="500" autoRev="1" fill="hold"/>
                                        <p:tgtEl>
                                          <p:spTgt spid="23"/>
                                        </p:tgtEl>
                                      </p:cBhvr>
                                      <p:by x="105000" y="105000"/>
                                    </p:animScale>
                                  </p:childTnLst>
                                </p:cTn>
                              </p:par>
                              <p:par>
                                <p:cTn id="57" presetID="26" presetClass="emph" presetSubtype="0" repeatCount="indefinite" fill="hold" grpId="1" nodeType="withEffect">
                                  <p:stCondLst>
                                    <p:cond delay="0"/>
                                  </p:stCondLst>
                                  <p:endCondLst>
                                    <p:cond evt="onNext" delay="0">
                                      <p:tgtEl>
                                        <p:sldTgt/>
                                      </p:tgtEl>
                                    </p:cond>
                                  </p:endCondLst>
                                  <p:childTnLst>
                                    <p:animEffect transition="out" filter="fade">
                                      <p:cBhvr>
                                        <p:cTn id="58" dur="1000" tmFilter="0, 0; .2, .5; .8, .5; 1, 0"/>
                                        <p:tgtEl>
                                          <p:spTgt spid="6"/>
                                        </p:tgtEl>
                                      </p:cBhvr>
                                    </p:animEffect>
                                    <p:animScale>
                                      <p:cBhvr>
                                        <p:cTn id="59" dur="500" autoRev="1" fill="hold"/>
                                        <p:tgtEl>
                                          <p:spTgt spid="6"/>
                                        </p:tgtEl>
                                      </p:cBhvr>
                                      <p:by x="105000" y="105000"/>
                                    </p:animScale>
                                  </p:childTnLst>
                                </p:cTn>
                              </p:par>
                              <p:par>
                                <p:cTn id="60" presetID="26" presetClass="emph" presetSubtype="0" repeatCount="indefinite" fill="hold" grpId="1" nodeType="withEffect">
                                  <p:stCondLst>
                                    <p:cond delay="0"/>
                                  </p:stCondLst>
                                  <p:endCondLst>
                                    <p:cond evt="onNext" delay="0">
                                      <p:tgtEl>
                                        <p:sldTgt/>
                                      </p:tgtEl>
                                    </p:cond>
                                  </p:endCondLst>
                                  <p:childTnLst>
                                    <p:animEffect transition="out" filter="fade">
                                      <p:cBhvr>
                                        <p:cTn id="61" dur="1000" tmFilter="0, 0; .2, .5; .8, .5; 1, 0"/>
                                        <p:tgtEl>
                                          <p:spTgt spid="10"/>
                                        </p:tgtEl>
                                      </p:cBhvr>
                                    </p:animEffect>
                                    <p:animScale>
                                      <p:cBhvr>
                                        <p:cTn id="62" dur="500" autoRev="1" fill="hold"/>
                                        <p:tgtEl>
                                          <p:spTgt spid="10"/>
                                        </p:tgtEl>
                                      </p:cBhvr>
                                      <p:by x="105000" y="105000"/>
                                    </p:animScale>
                                  </p:childTnLst>
                                </p:cTn>
                              </p:par>
                              <p:par>
                                <p:cTn id="63" presetID="26" presetClass="emph" presetSubtype="0" repeatCount="indefinite" fill="hold" grpId="1" nodeType="withEffect">
                                  <p:stCondLst>
                                    <p:cond delay="0"/>
                                  </p:stCondLst>
                                  <p:endCondLst>
                                    <p:cond evt="onNext" delay="0">
                                      <p:tgtEl>
                                        <p:sldTgt/>
                                      </p:tgtEl>
                                    </p:cond>
                                  </p:endCondLst>
                                  <p:childTnLst>
                                    <p:animEffect transition="out" filter="fade">
                                      <p:cBhvr>
                                        <p:cTn id="64" dur="1000" tmFilter="0, 0; .2, .5; .8, .5; 1, 0"/>
                                        <p:tgtEl>
                                          <p:spTgt spid="4"/>
                                        </p:tgtEl>
                                      </p:cBhvr>
                                    </p:animEffect>
                                    <p:animScale>
                                      <p:cBhvr>
                                        <p:cTn id="65" dur="500" autoRev="1" fill="hold"/>
                                        <p:tgtEl>
                                          <p:spTgt spid="4"/>
                                        </p:tgtEl>
                                      </p:cBhvr>
                                      <p:by x="105000" y="105000"/>
                                    </p:animScale>
                                  </p:childTnLst>
                                </p:cTn>
                              </p:par>
                              <p:par>
                                <p:cTn id="66" presetID="26" presetClass="emph" presetSubtype="0" repeatCount="indefinite" fill="hold" grpId="1" nodeType="withEffect">
                                  <p:stCondLst>
                                    <p:cond delay="0"/>
                                  </p:stCondLst>
                                  <p:endCondLst>
                                    <p:cond evt="onNext" delay="0">
                                      <p:tgtEl>
                                        <p:sldTgt/>
                                      </p:tgtEl>
                                    </p:cond>
                                  </p:endCondLst>
                                  <p:childTnLst>
                                    <p:animEffect transition="out" filter="fade">
                                      <p:cBhvr>
                                        <p:cTn id="67" dur="1000" tmFilter="0, 0; .2, .5; .8, .5; 1, 0"/>
                                        <p:tgtEl>
                                          <p:spTgt spid="5"/>
                                        </p:tgtEl>
                                      </p:cBhvr>
                                    </p:animEffect>
                                    <p:animScale>
                                      <p:cBhvr>
                                        <p:cTn id="68" dur="5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18" grpId="0"/>
      <p:bldP spid="22" grpId="0" animBg="1"/>
      <p:bldP spid="22" grpId="1" animBg="1"/>
      <p:bldP spid="23" grpId="0" animBg="1"/>
      <p:bldP spid="2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27165" y="13787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465722" y="386226"/>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93953" y="2027951"/>
            <a:ext cx="1837722" cy="1300440"/>
          </a:xfrm>
          <a:prstGeom prst="rect">
            <a:avLst/>
          </a:prstGeom>
        </p:spPr>
      </p:pic>
      <p:grpSp>
        <p:nvGrpSpPr>
          <p:cNvPr id="12" name="组合 2">
            <a:extLst>
              <a:ext uri="{FF2B5EF4-FFF2-40B4-BE49-F238E27FC236}">
                <a16:creationId xmlns:a16="http://schemas.microsoft.com/office/drawing/2014/main" id="{A9E0867F-8F29-4E00-B435-BA978145D5BB}"/>
              </a:ext>
            </a:extLst>
          </p:cNvPr>
          <p:cNvGrpSpPr/>
          <p:nvPr/>
        </p:nvGrpSpPr>
        <p:grpSpPr>
          <a:xfrm>
            <a:off x="2777663" y="5544439"/>
            <a:ext cx="6965448" cy="503056"/>
            <a:chOff x="2453503" y="5381090"/>
            <a:chExt cx="6965448" cy="503056"/>
          </a:xfrm>
        </p:grpSpPr>
        <p:sp>
          <p:nvSpPr>
            <p:cNvPr id="13" name="Freeform 34">
              <a:extLst>
                <a:ext uri="{FF2B5EF4-FFF2-40B4-BE49-F238E27FC236}">
                  <a16:creationId xmlns:a16="http://schemas.microsoft.com/office/drawing/2014/main" id="{45142FC3-DF4B-478E-AD98-839708B103DE}"/>
                </a:ext>
              </a:extLst>
            </p:cNvPr>
            <p:cNvSpPr>
              <a:spLocks noEditPoints="1"/>
            </p:cNvSpPr>
            <p:nvPr/>
          </p:nvSpPr>
          <p:spPr bwMode="auto">
            <a:xfrm>
              <a:off x="8625557" y="5381090"/>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AE7F4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14" name="任意多边形 98">
              <a:extLst>
                <a:ext uri="{FF2B5EF4-FFF2-40B4-BE49-F238E27FC236}">
                  <a16:creationId xmlns:a16="http://schemas.microsoft.com/office/drawing/2014/main" id="{87735227-AE59-4F4F-B4D4-1F93D2478687}"/>
                </a:ext>
              </a:extLst>
            </p:cNvPr>
            <p:cNvSpPr/>
            <p:nvPr/>
          </p:nvSpPr>
          <p:spPr>
            <a:xfrm>
              <a:off x="3532280" y="5475339"/>
              <a:ext cx="5024077"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53" y="connsiteY0-154"/>
                </a:cxn>
                <a:cxn ang="0">
                  <a:pos x="connsiteX1-155" y="connsiteY1-156"/>
                </a:cxn>
                <a:cxn ang="0">
                  <a:pos x="connsiteX2-157" y="connsiteY2-158"/>
                </a:cxn>
              </a:cxnLst>
              <a:rect l="l" t="t" r="r" b="b"/>
              <a:pathLst>
                <a:path w="4904398" h="401116">
                  <a:moveTo>
                    <a:pt x="391353" y="0"/>
                  </a:moveTo>
                  <a:cubicBezTo>
                    <a:pt x="-226127" y="38897"/>
                    <a:pt x="-86259" y="411428"/>
                    <a:pt x="623492" y="400898"/>
                  </a:cubicBezTo>
                  <a:lnTo>
                    <a:pt x="4904398" y="322224"/>
                  </a:ln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5" name="任意多边形 99">
              <a:extLst>
                <a:ext uri="{FF2B5EF4-FFF2-40B4-BE49-F238E27FC236}">
                  <a16:creationId xmlns:a16="http://schemas.microsoft.com/office/drawing/2014/main" id="{28A9E23E-3093-427E-8EFC-5F2DC6DB5FDB}"/>
                </a:ext>
              </a:extLst>
            </p:cNvPr>
            <p:cNvSpPr/>
            <p:nvPr/>
          </p:nvSpPr>
          <p:spPr>
            <a:xfrm>
              <a:off x="2453503" y="5467647"/>
              <a:ext cx="988875" cy="416499"/>
            </a:xfrm>
            <a:custGeom>
              <a:avLst/>
              <a:gdLst>
                <a:gd name="connsiteX0" fmla="*/ 755361 w 755361"/>
                <a:gd name="connsiteY0" fmla="*/ 383586 h 416878"/>
                <a:gd name="connsiteX1" fmla="*/ 1599 w 755361"/>
                <a:gd name="connsiteY1" fmla="*/ 383586 h 416878"/>
                <a:gd name="connsiteX2" fmla="*/ 557653 w 755361"/>
                <a:gd name="connsiteY2" fmla="*/ 37597 h 416878"/>
                <a:gd name="connsiteX3" fmla="*/ 619437 w 755361"/>
                <a:gd name="connsiteY3" fmla="*/ 25240 h 416878"/>
                <a:gd name="connsiteX0-1" fmla="*/ 754492 w 754492"/>
                <a:gd name="connsiteY0-2" fmla="*/ 358346 h 392510"/>
                <a:gd name="connsiteX1-3" fmla="*/ 730 w 754492"/>
                <a:gd name="connsiteY1-4" fmla="*/ 358346 h 392510"/>
                <a:gd name="connsiteX2-5" fmla="*/ 618568 w 754492"/>
                <a:gd name="connsiteY2-6" fmla="*/ 0 h 392510"/>
                <a:gd name="connsiteX0-7" fmla="*/ 1458409 w 1458409"/>
                <a:gd name="connsiteY0-8" fmla="*/ 358346 h 379568"/>
                <a:gd name="connsiteX1-9" fmla="*/ 312 w 1458409"/>
                <a:gd name="connsiteY1-10" fmla="*/ 333633 h 379568"/>
                <a:gd name="connsiteX2-11" fmla="*/ 1322485 w 1458409"/>
                <a:gd name="connsiteY2-12" fmla="*/ 0 h 379568"/>
                <a:gd name="connsiteX0-13" fmla="*/ 1483885 w 1483885"/>
                <a:gd name="connsiteY0-14" fmla="*/ 457200 h 484234"/>
                <a:gd name="connsiteX1-15" fmla="*/ 25788 w 1483885"/>
                <a:gd name="connsiteY1-16" fmla="*/ 432487 h 484234"/>
                <a:gd name="connsiteX2-17" fmla="*/ 569485 w 1483885"/>
                <a:gd name="connsiteY2-18" fmla="*/ 0 h 484234"/>
                <a:gd name="connsiteX0-19" fmla="*/ 1475175 w 1475175"/>
                <a:gd name="connsiteY0-20" fmla="*/ 469557 h 497359"/>
                <a:gd name="connsiteX1-21" fmla="*/ 17078 w 1475175"/>
                <a:gd name="connsiteY1-22" fmla="*/ 444844 h 497359"/>
                <a:gd name="connsiteX2-23" fmla="*/ 684342 w 1475175"/>
                <a:gd name="connsiteY2-24" fmla="*/ 0 h 497359"/>
                <a:gd name="connsiteX0-25" fmla="*/ 1482176 w 1482176"/>
                <a:gd name="connsiteY0-26" fmla="*/ 469557 h 497359"/>
                <a:gd name="connsiteX1-27" fmla="*/ 24079 w 1482176"/>
                <a:gd name="connsiteY1-28" fmla="*/ 444844 h 497359"/>
                <a:gd name="connsiteX2-29" fmla="*/ 691343 w 1482176"/>
                <a:gd name="connsiteY2-30" fmla="*/ 0 h 497359"/>
                <a:gd name="connsiteX0-31" fmla="*/ 1496003 w 1496003"/>
                <a:gd name="connsiteY0-32" fmla="*/ 383060 h 405670"/>
                <a:gd name="connsiteX1-33" fmla="*/ 37906 w 1496003"/>
                <a:gd name="connsiteY1-34" fmla="*/ 358347 h 405670"/>
                <a:gd name="connsiteX2-35" fmla="*/ 581603 w 1496003"/>
                <a:gd name="connsiteY2-36" fmla="*/ 0 h 405670"/>
                <a:gd name="connsiteX0-37" fmla="*/ 1498863 w 1498863"/>
                <a:gd name="connsiteY0-38" fmla="*/ 383060 h 405670"/>
                <a:gd name="connsiteX1-39" fmla="*/ 40766 w 1498863"/>
                <a:gd name="connsiteY1-40" fmla="*/ 358347 h 405670"/>
                <a:gd name="connsiteX2-41" fmla="*/ 584463 w 1498863"/>
                <a:gd name="connsiteY2-42" fmla="*/ 0 h 405670"/>
                <a:gd name="connsiteX0-43" fmla="*/ 1473706 w 1473706"/>
                <a:gd name="connsiteY0-44" fmla="*/ 383060 h 440354"/>
                <a:gd name="connsiteX1-45" fmla="*/ 15609 w 1473706"/>
                <a:gd name="connsiteY1-46" fmla="*/ 358347 h 440354"/>
                <a:gd name="connsiteX2-47" fmla="*/ 559306 w 1473706"/>
                <a:gd name="connsiteY2-48" fmla="*/ 0 h 440354"/>
                <a:gd name="connsiteX0-49" fmla="*/ 1682620 w 1682620"/>
                <a:gd name="connsiteY0-50" fmla="*/ 383060 h 405670"/>
                <a:gd name="connsiteX1-51" fmla="*/ 51528 w 1682620"/>
                <a:gd name="connsiteY1-52" fmla="*/ 358347 h 405670"/>
                <a:gd name="connsiteX2-53" fmla="*/ 595225 w 1682620"/>
                <a:gd name="connsiteY2-54" fmla="*/ 0 h 405670"/>
                <a:gd name="connsiteX0-55" fmla="*/ 1653020 w 1653020"/>
                <a:gd name="connsiteY0-56" fmla="*/ 320540 h 339742"/>
                <a:gd name="connsiteX1-57" fmla="*/ 21928 w 1653020"/>
                <a:gd name="connsiteY1-58" fmla="*/ 295827 h 339742"/>
                <a:gd name="connsiteX2-59" fmla="*/ 825980 w 1653020"/>
                <a:gd name="connsiteY2-60" fmla="*/ 0 h 339742"/>
                <a:gd name="connsiteX0-61" fmla="*/ 1717144 w 1717144"/>
                <a:gd name="connsiteY0-62" fmla="*/ 381397 h 403200"/>
                <a:gd name="connsiteX1-63" fmla="*/ 86052 w 1717144"/>
                <a:gd name="connsiteY1-64" fmla="*/ 356684 h 403200"/>
                <a:gd name="connsiteX2-65" fmla="*/ 296123 w 1717144"/>
                <a:gd name="connsiteY2-66" fmla="*/ 12588 h 403200"/>
                <a:gd name="connsiteX3-67" fmla="*/ 890104 w 1717144"/>
                <a:gd name="connsiteY3-68" fmla="*/ 60857 h 403200"/>
                <a:gd name="connsiteX0-69" fmla="*/ 1717144 w 1717144"/>
                <a:gd name="connsiteY0-70" fmla="*/ 376649 h 398452"/>
                <a:gd name="connsiteX1-71" fmla="*/ 86052 w 1717144"/>
                <a:gd name="connsiteY1-72" fmla="*/ 351936 h 398452"/>
                <a:gd name="connsiteX2-73" fmla="*/ 296123 w 1717144"/>
                <a:gd name="connsiteY2-74" fmla="*/ 7840 h 398452"/>
                <a:gd name="connsiteX3-75" fmla="*/ 651445 w 1717144"/>
                <a:gd name="connsiteY3-76" fmla="*/ 143636 h 398452"/>
                <a:gd name="connsiteX0-77" fmla="*/ 1717144 w 1717144"/>
                <a:gd name="connsiteY0-78" fmla="*/ 384043 h 405846"/>
                <a:gd name="connsiteX1-79" fmla="*/ 86052 w 1717144"/>
                <a:gd name="connsiteY1-80" fmla="*/ 359330 h 405846"/>
                <a:gd name="connsiteX2-81" fmla="*/ 296123 w 1717144"/>
                <a:gd name="connsiteY2-82" fmla="*/ 15234 h 405846"/>
                <a:gd name="connsiteX3-83" fmla="*/ 1237241 w 1717144"/>
                <a:gd name="connsiteY3-84" fmla="*/ 38495 h 405846"/>
                <a:gd name="connsiteX0-85" fmla="*/ 1717144 w 1717144"/>
                <a:gd name="connsiteY0-86" fmla="*/ 377444 h 399247"/>
                <a:gd name="connsiteX1-87" fmla="*/ 86052 w 1717144"/>
                <a:gd name="connsiteY1-88" fmla="*/ 352731 h 399247"/>
                <a:gd name="connsiteX2-89" fmla="*/ 296123 w 1717144"/>
                <a:gd name="connsiteY2-90" fmla="*/ 8635 h 399247"/>
                <a:gd name="connsiteX3-91" fmla="*/ 1237241 w 1717144"/>
                <a:gd name="connsiteY3-92" fmla="*/ 31896 h 399247"/>
                <a:gd name="connsiteX0-93" fmla="*/ 1717144 w 1717144"/>
                <a:gd name="connsiteY0-94" fmla="*/ 416694 h 438497"/>
                <a:gd name="connsiteX1-95" fmla="*/ 86052 w 1717144"/>
                <a:gd name="connsiteY1-96" fmla="*/ 391981 h 438497"/>
                <a:gd name="connsiteX2-97" fmla="*/ 296123 w 1717144"/>
                <a:gd name="connsiteY2-98" fmla="*/ 47885 h 438497"/>
                <a:gd name="connsiteX3-99" fmla="*/ 1237241 w 1717144"/>
                <a:gd name="connsiteY3-100" fmla="*/ 71146 h 438497"/>
                <a:gd name="connsiteX0-101" fmla="*/ 1717144 w 1717144"/>
                <a:gd name="connsiteY0-102" fmla="*/ 385519 h 407322"/>
                <a:gd name="connsiteX1-103" fmla="*/ 86052 w 1717144"/>
                <a:gd name="connsiteY1-104" fmla="*/ 360806 h 407322"/>
                <a:gd name="connsiteX2-105" fmla="*/ 296123 w 1717144"/>
                <a:gd name="connsiteY2-106" fmla="*/ 16710 h 407322"/>
                <a:gd name="connsiteX3-107" fmla="*/ 751724 w 1717144"/>
                <a:gd name="connsiteY3-108" fmla="*/ 141722 h 407322"/>
                <a:gd name="connsiteX0-109" fmla="*/ 1717144 w 1717144"/>
                <a:gd name="connsiteY0-110" fmla="*/ 385132 h 406935"/>
                <a:gd name="connsiteX1-111" fmla="*/ 86052 w 1717144"/>
                <a:gd name="connsiteY1-112" fmla="*/ 360419 h 406935"/>
                <a:gd name="connsiteX2-113" fmla="*/ 296123 w 1717144"/>
                <a:gd name="connsiteY2-114" fmla="*/ 16323 h 406935"/>
                <a:gd name="connsiteX3-115" fmla="*/ 751724 w 1717144"/>
                <a:gd name="connsiteY3-116" fmla="*/ 141335 h 406935"/>
                <a:gd name="connsiteX0-117" fmla="*/ 1717144 w 1717144"/>
                <a:gd name="connsiteY0-118" fmla="*/ 402465 h 424268"/>
                <a:gd name="connsiteX1-119" fmla="*/ 86052 w 1717144"/>
                <a:gd name="connsiteY1-120" fmla="*/ 377752 h 424268"/>
                <a:gd name="connsiteX2-121" fmla="*/ 296123 w 1717144"/>
                <a:gd name="connsiteY2-122" fmla="*/ 33656 h 424268"/>
                <a:gd name="connsiteX3-123" fmla="*/ 751724 w 1717144"/>
                <a:gd name="connsiteY3-124" fmla="*/ 158668 h 424268"/>
                <a:gd name="connsiteX0-125" fmla="*/ 1703068 w 1703068"/>
                <a:gd name="connsiteY0-126" fmla="*/ 402465 h 433569"/>
                <a:gd name="connsiteX1-127" fmla="*/ 71976 w 1703068"/>
                <a:gd name="connsiteY1-128" fmla="*/ 377752 h 433569"/>
                <a:gd name="connsiteX2-129" fmla="*/ 282047 w 1703068"/>
                <a:gd name="connsiteY2-130" fmla="*/ 33656 h 433569"/>
                <a:gd name="connsiteX3-131" fmla="*/ 737648 w 1703068"/>
                <a:gd name="connsiteY3-132" fmla="*/ 158668 h 433569"/>
                <a:gd name="connsiteX0-133" fmla="*/ 1703068 w 1703068"/>
                <a:gd name="connsiteY0-134" fmla="*/ 402465 h 433569"/>
                <a:gd name="connsiteX1-135" fmla="*/ 71976 w 1703068"/>
                <a:gd name="connsiteY1-136" fmla="*/ 377752 h 433569"/>
                <a:gd name="connsiteX2-137" fmla="*/ 282047 w 1703068"/>
                <a:gd name="connsiteY2-138" fmla="*/ 33656 h 433569"/>
                <a:gd name="connsiteX3-139" fmla="*/ 737648 w 1703068"/>
                <a:gd name="connsiteY3-140" fmla="*/ 158668 h 433569"/>
                <a:gd name="connsiteX0-141" fmla="*/ 1736283 w 1736283"/>
                <a:gd name="connsiteY0-142" fmla="*/ 399831 h 421458"/>
                <a:gd name="connsiteX1-143" fmla="*/ 105191 w 1736283"/>
                <a:gd name="connsiteY1-144" fmla="*/ 375118 h 421458"/>
                <a:gd name="connsiteX2-145" fmla="*/ 243539 w 1736283"/>
                <a:gd name="connsiteY2-146" fmla="*/ 34201 h 421458"/>
                <a:gd name="connsiteX3-147" fmla="*/ 770863 w 1736283"/>
                <a:gd name="connsiteY3-148" fmla="*/ 156034 h 421458"/>
              </a:gdLst>
              <a:ahLst/>
              <a:cxnLst>
                <a:cxn ang="0">
                  <a:pos x="connsiteX0-141" y="connsiteY0-142"/>
                </a:cxn>
                <a:cxn ang="0">
                  <a:pos x="connsiteX1-143" y="connsiteY1-144"/>
                </a:cxn>
                <a:cxn ang="0">
                  <a:pos x="connsiteX2-145" y="connsiteY2-146"/>
                </a:cxn>
                <a:cxn ang="0">
                  <a:pos x="connsiteX3-147" y="connsiteY3-148"/>
                </a:cxn>
              </a:cxnLst>
              <a:rect l="l" t="t" r="r" b="b"/>
              <a:pathLst>
                <a:path w="1736283" h="421458">
                  <a:moveTo>
                    <a:pt x="1736283" y="399831"/>
                  </a:moveTo>
                  <a:cubicBezTo>
                    <a:pt x="1375877" y="428663"/>
                    <a:pt x="353982" y="436056"/>
                    <a:pt x="105191" y="375118"/>
                  </a:cubicBezTo>
                  <a:cubicBezTo>
                    <a:pt x="-143600" y="314180"/>
                    <a:pt x="109530" y="83505"/>
                    <a:pt x="243539" y="34201"/>
                  </a:cubicBezTo>
                  <a:cubicBezTo>
                    <a:pt x="438239" y="-56438"/>
                    <a:pt x="1137030" y="50085"/>
                    <a:pt x="770863" y="156034"/>
                  </a:cubicBez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grpSp>
        <p:nvGrpSpPr>
          <p:cNvPr id="16" name="组合 36">
            <a:extLst>
              <a:ext uri="{FF2B5EF4-FFF2-40B4-BE49-F238E27FC236}">
                <a16:creationId xmlns:a16="http://schemas.microsoft.com/office/drawing/2014/main" id="{C06DC443-06DC-4E90-AE75-4A0648DE489A}"/>
              </a:ext>
            </a:extLst>
          </p:cNvPr>
          <p:cNvGrpSpPr/>
          <p:nvPr/>
        </p:nvGrpSpPr>
        <p:grpSpPr>
          <a:xfrm>
            <a:off x="4213198" y="68440"/>
            <a:ext cx="3658804" cy="3917098"/>
            <a:chOff x="4427538" y="954088"/>
            <a:chExt cx="3333750" cy="3729038"/>
          </a:xfrm>
        </p:grpSpPr>
        <p:sp>
          <p:nvSpPr>
            <p:cNvPr id="17" name="Freeform 5">
              <a:extLst>
                <a:ext uri="{FF2B5EF4-FFF2-40B4-BE49-F238E27FC236}">
                  <a16:creationId xmlns:a16="http://schemas.microsoft.com/office/drawing/2014/main" id="{E5385F37-3253-4842-8FFB-0A444BCB25B5}"/>
                </a:ext>
              </a:extLst>
            </p:cNvPr>
            <p:cNvSpPr/>
            <p:nvPr/>
          </p:nvSpPr>
          <p:spPr bwMode="auto">
            <a:xfrm>
              <a:off x="5026026" y="1547813"/>
              <a:ext cx="2144713" cy="2363788"/>
            </a:xfrm>
            <a:custGeom>
              <a:avLst/>
              <a:gdLst>
                <a:gd name="T0" fmla="*/ 518 w 570"/>
                <a:gd name="T1" fmla="*/ 231 h 629"/>
                <a:gd name="T2" fmla="*/ 454 w 570"/>
                <a:gd name="T3" fmla="*/ 271 h 629"/>
                <a:gd name="T4" fmla="*/ 496 w 570"/>
                <a:gd name="T5" fmla="*/ 135 h 629"/>
                <a:gd name="T6" fmla="*/ 393 w 570"/>
                <a:gd name="T7" fmla="*/ 205 h 629"/>
                <a:gd name="T8" fmla="*/ 326 w 570"/>
                <a:gd name="T9" fmla="*/ 264 h 629"/>
                <a:gd name="T10" fmla="*/ 474 w 570"/>
                <a:gd name="T11" fmla="*/ 89 h 629"/>
                <a:gd name="T12" fmla="*/ 385 w 570"/>
                <a:gd name="T13" fmla="*/ 100 h 629"/>
                <a:gd name="T14" fmla="*/ 322 w 570"/>
                <a:gd name="T15" fmla="*/ 156 h 629"/>
                <a:gd name="T16" fmla="*/ 401 w 570"/>
                <a:gd name="T17" fmla="*/ 66 h 629"/>
                <a:gd name="T18" fmla="*/ 279 w 570"/>
                <a:gd name="T19" fmla="*/ 80 h 629"/>
                <a:gd name="T20" fmla="*/ 223 w 570"/>
                <a:gd name="T21" fmla="*/ 103 h 629"/>
                <a:gd name="T22" fmla="*/ 280 w 570"/>
                <a:gd name="T23" fmla="*/ 61 h 629"/>
                <a:gd name="T24" fmla="*/ 212 w 570"/>
                <a:gd name="T25" fmla="*/ 33 h 629"/>
                <a:gd name="T26" fmla="*/ 78 w 570"/>
                <a:gd name="T27" fmla="*/ 109 h 629"/>
                <a:gd name="T28" fmla="*/ 29 w 570"/>
                <a:gd name="T29" fmla="*/ 198 h 629"/>
                <a:gd name="T30" fmla="*/ 35 w 570"/>
                <a:gd name="T31" fmla="*/ 232 h 629"/>
                <a:gd name="T32" fmla="*/ 42 w 570"/>
                <a:gd name="T33" fmla="*/ 311 h 629"/>
                <a:gd name="T34" fmla="*/ 20 w 570"/>
                <a:gd name="T35" fmla="*/ 366 h 629"/>
                <a:gd name="T36" fmla="*/ 73 w 570"/>
                <a:gd name="T37" fmla="*/ 388 h 629"/>
                <a:gd name="T38" fmla="*/ 178 w 570"/>
                <a:gd name="T39" fmla="*/ 311 h 629"/>
                <a:gd name="T40" fmla="*/ 102 w 570"/>
                <a:gd name="T41" fmla="*/ 390 h 629"/>
                <a:gd name="T42" fmla="*/ 92 w 570"/>
                <a:gd name="T43" fmla="*/ 469 h 629"/>
                <a:gd name="T44" fmla="*/ 196 w 570"/>
                <a:gd name="T45" fmla="*/ 407 h 629"/>
                <a:gd name="T46" fmla="*/ 265 w 570"/>
                <a:gd name="T47" fmla="*/ 373 h 629"/>
                <a:gd name="T48" fmla="*/ 196 w 570"/>
                <a:gd name="T49" fmla="*/ 450 h 629"/>
                <a:gd name="T50" fmla="*/ 179 w 570"/>
                <a:gd name="T51" fmla="*/ 542 h 629"/>
                <a:gd name="T52" fmla="*/ 261 w 570"/>
                <a:gd name="T53" fmla="*/ 489 h 629"/>
                <a:gd name="T54" fmla="*/ 270 w 570"/>
                <a:gd name="T55" fmla="*/ 506 h 629"/>
                <a:gd name="T56" fmla="*/ 208 w 570"/>
                <a:gd name="T57" fmla="*/ 588 h 629"/>
                <a:gd name="T58" fmla="*/ 303 w 570"/>
                <a:gd name="T59" fmla="*/ 597 h 629"/>
                <a:gd name="T60" fmla="*/ 332 w 570"/>
                <a:gd name="T61" fmla="*/ 603 h 629"/>
                <a:gd name="T62" fmla="*/ 406 w 570"/>
                <a:gd name="T63" fmla="*/ 554 h 629"/>
                <a:gd name="T64" fmla="*/ 430 w 570"/>
                <a:gd name="T65" fmla="*/ 535 h 629"/>
                <a:gd name="T66" fmla="*/ 504 w 570"/>
                <a:gd name="T67" fmla="*/ 444 h 629"/>
                <a:gd name="T68" fmla="*/ 549 w 570"/>
                <a:gd name="T69" fmla="*/ 342 h 629"/>
                <a:gd name="T70" fmla="*/ 563 w 570"/>
                <a:gd name="T71" fmla="*/ 266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0" h="629">
                  <a:moveTo>
                    <a:pt x="558" y="231"/>
                  </a:moveTo>
                  <a:cubicBezTo>
                    <a:pt x="547" y="219"/>
                    <a:pt x="530" y="221"/>
                    <a:pt x="518" y="231"/>
                  </a:cubicBezTo>
                  <a:cubicBezTo>
                    <a:pt x="477" y="265"/>
                    <a:pt x="437" y="300"/>
                    <a:pt x="395" y="332"/>
                  </a:cubicBezTo>
                  <a:cubicBezTo>
                    <a:pt x="415" y="313"/>
                    <a:pt x="434" y="292"/>
                    <a:pt x="454" y="271"/>
                  </a:cubicBezTo>
                  <a:cubicBezTo>
                    <a:pt x="482" y="243"/>
                    <a:pt x="510" y="213"/>
                    <a:pt x="528" y="177"/>
                  </a:cubicBezTo>
                  <a:cubicBezTo>
                    <a:pt x="539" y="156"/>
                    <a:pt x="521" y="127"/>
                    <a:pt x="496" y="135"/>
                  </a:cubicBezTo>
                  <a:cubicBezTo>
                    <a:pt x="475" y="142"/>
                    <a:pt x="458" y="154"/>
                    <a:pt x="441" y="168"/>
                  </a:cubicBezTo>
                  <a:cubicBezTo>
                    <a:pt x="425" y="180"/>
                    <a:pt x="408" y="191"/>
                    <a:pt x="393" y="205"/>
                  </a:cubicBezTo>
                  <a:cubicBezTo>
                    <a:pt x="377" y="218"/>
                    <a:pt x="364" y="234"/>
                    <a:pt x="349" y="247"/>
                  </a:cubicBezTo>
                  <a:cubicBezTo>
                    <a:pt x="342" y="253"/>
                    <a:pt x="334" y="259"/>
                    <a:pt x="326" y="264"/>
                  </a:cubicBezTo>
                  <a:cubicBezTo>
                    <a:pt x="353" y="239"/>
                    <a:pt x="378" y="210"/>
                    <a:pt x="407" y="186"/>
                  </a:cubicBezTo>
                  <a:cubicBezTo>
                    <a:pt x="437" y="160"/>
                    <a:pt x="471" y="131"/>
                    <a:pt x="474" y="89"/>
                  </a:cubicBezTo>
                  <a:cubicBezTo>
                    <a:pt x="475" y="66"/>
                    <a:pt x="448" y="54"/>
                    <a:pt x="430" y="64"/>
                  </a:cubicBezTo>
                  <a:cubicBezTo>
                    <a:pt x="413" y="73"/>
                    <a:pt x="399" y="87"/>
                    <a:pt x="385" y="100"/>
                  </a:cubicBezTo>
                  <a:cubicBezTo>
                    <a:pt x="369" y="115"/>
                    <a:pt x="353" y="130"/>
                    <a:pt x="336" y="144"/>
                  </a:cubicBezTo>
                  <a:cubicBezTo>
                    <a:pt x="331" y="148"/>
                    <a:pt x="326" y="152"/>
                    <a:pt x="322" y="156"/>
                  </a:cubicBezTo>
                  <a:cubicBezTo>
                    <a:pt x="323" y="155"/>
                    <a:pt x="323" y="154"/>
                    <a:pt x="324" y="153"/>
                  </a:cubicBezTo>
                  <a:cubicBezTo>
                    <a:pt x="351" y="125"/>
                    <a:pt x="374" y="93"/>
                    <a:pt x="401" y="66"/>
                  </a:cubicBezTo>
                  <a:cubicBezTo>
                    <a:pt x="423" y="43"/>
                    <a:pt x="393" y="1"/>
                    <a:pt x="366" y="21"/>
                  </a:cubicBezTo>
                  <a:cubicBezTo>
                    <a:pt x="337" y="41"/>
                    <a:pt x="309" y="62"/>
                    <a:pt x="279" y="80"/>
                  </a:cubicBezTo>
                  <a:cubicBezTo>
                    <a:pt x="256" y="95"/>
                    <a:pt x="232" y="107"/>
                    <a:pt x="208" y="119"/>
                  </a:cubicBezTo>
                  <a:cubicBezTo>
                    <a:pt x="213" y="113"/>
                    <a:pt x="218" y="108"/>
                    <a:pt x="223" y="103"/>
                  </a:cubicBezTo>
                  <a:cubicBezTo>
                    <a:pt x="229" y="96"/>
                    <a:pt x="236" y="88"/>
                    <a:pt x="244" y="81"/>
                  </a:cubicBezTo>
                  <a:cubicBezTo>
                    <a:pt x="256" y="75"/>
                    <a:pt x="268" y="69"/>
                    <a:pt x="280" y="61"/>
                  </a:cubicBezTo>
                  <a:cubicBezTo>
                    <a:pt x="306" y="42"/>
                    <a:pt x="291" y="0"/>
                    <a:pt x="257" y="8"/>
                  </a:cubicBezTo>
                  <a:cubicBezTo>
                    <a:pt x="240" y="12"/>
                    <a:pt x="225" y="22"/>
                    <a:pt x="212" y="33"/>
                  </a:cubicBezTo>
                  <a:cubicBezTo>
                    <a:pt x="187" y="45"/>
                    <a:pt x="161" y="54"/>
                    <a:pt x="138" y="68"/>
                  </a:cubicBezTo>
                  <a:cubicBezTo>
                    <a:pt x="116" y="79"/>
                    <a:pt x="97" y="94"/>
                    <a:pt x="78" y="109"/>
                  </a:cubicBezTo>
                  <a:cubicBezTo>
                    <a:pt x="59" y="123"/>
                    <a:pt x="47" y="142"/>
                    <a:pt x="29" y="157"/>
                  </a:cubicBezTo>
                  <a:cubicBezTo>
                    <a:pt x="17" y="167"/>
                    <a:pt x="19" y="187"/>
                    <a:pt x="29" y="198"/>
                  </a:cubicBezTo>
                  <a:cubicBezTo>
                    <a:pt x="36" y="205"/>
                    <a:pt x="45" y="207"/>
                    <a:pt x="54" y="205"/>
                  </a:cubicBezTo>
                  <a:cubicBezTo>
                    <a:pt x="48" y="215"/>
                    <a:pt x="42" y="224"/>
                    <a:pt x="35" y="232"/>
                  </a:cubicBezTo>
                  <a:cubicBezTo>
                    <a:pt x="23" y="245"/>
                    <a:pt x="11" y="258"/>
                    <a:pt x="7" y="275"/>
                  </a:cubicBezTo>
                  <a:cubicBezTo>
                    <a:pt x="0" y="298"/>
                    <a:pt x="21" y="314"/>
                    <a:pt x="42" y="311"/>
                  </a:cubicBezTo>
                  <a:cubicBezTo>
                    <a:pt x="46" y="310"/>
                    <a:pt x="49" y="309"/>
                    <a:pt x="52" y="308"/>
                  </a:cubicBezTo>
                  <a:cubicBezTo>
                    <a:pt x="39" y="326"/>
                    <a:pt x="28" y="345"/>
                    <a:pt x="20" y="366"/>
                  </a:cubicBezTo>
                  <a:cubicBezTo>
                    <a:pt x="15" y="378"/>
                    <a:pt x="23" y="392"/>
                    <a:pt x="33" y="398"/>
                  </a:cubicBezTo>
                  <a:cubicBezTo>
                    <a:pt x="47" y="407"/>
                    <a:pt x="64" y="401"/>
                    <a:pt x="73" y="388"/>
                  </a:cubicBezTo>
                  <a:cubicBezTo>
                    <a:pt x="93" y="358"/>
                    <a:pt x="122" y="337"/>
                    <a:pt x="155" y="321"/>
                  </a:cubicBezTo>
                  <a:cubicBezTo>
                    <a:pt x="162" y="317"/>
                    <a:pt x="170" y="314"/>
                    <a:pt x="178" y="311"/>
                  </a:cubicBezTo>
                  <a:cubicBezTo>
                    <a:pt x="167" y="323"/>
                    <a:pt x="157" y="337"/>
                    <a:pt x="146" y="349"/>
                  </a:cubicBezTo>
                  <a:cubicBezTo>
                    <a:pt x="134" y="364"/>
                    <a:pt x="118" y="379"/>
                    <a:pt x="102" y="390"/>
                  </a:cubicBezTo>
                  <a:cubicBezTo>
                    <a:pt x="87" y="400"/>
                    <a:pt x="68" y="410"/>
                    <a:pt x="59" y="427"/>
                  </a:cubicBezTo>
                  <a:cubicBezTo>
                    <a:pt x="48" y="450"/>
                    <a:pt x="67" y="476"/>
                    <a:pt x="92" y="469"/>
                  </a:cubicBezTo>
                  <a:cubicBezTo>
                    <a:pt x="112" y="465"/>
                    <a:pt x="127" y="451"/>
                    <a:pt x="142" y="438"/>
                  </a:cubicBezTo>
                  <a:cubicBezTo>
                    <a:pt x="158" y="426"/>
                    <a:pt x="178" y="417"/>
                    <a:pt x="196" y="407"/>
                  </a:cubicBezTo>
                  <a:cubicBezTo>
                    <a:pt x="216" y="397"/>
                    <a:pt x="237" y="388"/>
                    <a:pt x="258" y="377"/>
                  </a:cubicBezTo>
                  <a:cubicBezTo>
                    <a:pt x="260" y="376"/>
                    <a:pt x="263" y="375"/>
                    <a:pt x="265" y="373"/>
                  </a:cubicBezTo>
                  <a:cubicBezTo>
                    <a:pt x="255" y="384"/>
                    <a:pt x="245" y="394"/>
                    <a:pt x="236" y="405"/>
                  </a:cubicBezTo>
                  <a:cubicBezTo>
                    <a:pt x="223" y="421"/>
                    <a:pt x="210" y="436"/>
                    <a:pt x="196" y="450"/>
                  </a:cubicBezTo>
                  <a:cubicBezTo>
                    <a:pt x="180" y="465"/>
                    <a:pt x="164" y="477"/>
                    <a:pt x="150" y="493"/>
                  </a:cubicBezTo>
                  <a:cubicBezTo>
                    <a:pt x="131" y="516"/>
                    <a:pt x="150" y="546"/>
                    <a:pt x="179" y="542"/>
                  </a:cubicBezTo>
                  <a:cubicBezTo>
                    <a:pt x="193" y="539"/>
                    <a:pt x="204" y="525"/>
                    <a:pt x="211" y="519"/>
                  </a:cubicBezTo>
                  <a:cubicBezTo>
                    <a:pt x="227" y="508"/>
                    <a:pt x="244" y="498"/>
                    <a:pt x="261" y="489"/>
                  </a:cubicBezTo>
                  <a:cubicBezTo>
                    <a:pt x="279" y="479"/>
                    <a:pt x="298" y="468"/>
                    <a:pt x="316" y="457"/>
                  </a:cubicBezTo>
                  <a:cubicBezTo>
                    <a:pt x="300" y="473"/>
                    <a:pt x="286" y="490"/>
                    <a:pt x="270" y="506"/>
                  </a:cubicBezTo>
                  <a:cubicBezTo>
                    <a:pt x="258" y="517"/>
                    <a:pt x="247" y="531"/>
                    <a:pt x="236" y="543"/>
                  </a:cubicBezTo>
                  <a:cubicBezTo>
                    <a:pt x="225" y="557"/>
                    <a:pt x="214" y="571"/>
                    <a:pt x="208" y="588"/>
                  </a:cubicBezTo>
                  <a:cubicBezTo>
                    <a:pt x="204" y="602"/>
                    <a:pt x="214" y="620"/>
                    <a:pt x="229" y="623"/>
                  </a:cubicBezTo>
                  <a:cubicBezTo>
                    <a:pt x="256" y="629"/>
                    <a:pt x="281" y="611"/>
                    <a:pt x="303" y="597"/>
                  </a:cubicBezTo>
                  <a:cubicBezTo>
                    <a:pt x="310" y="592"/>
                    <a:pt x="317" y="588"/>
                    <a:pt x="324" y="583"/>
                  </a:cubicBezTo>
                  <a:cubicBezTo>
                    <a:pt x="324" y="590"/>
                    <a:pt x="326" y="597"/>
                    <a:pt x="332" y="603"/>
                  </a:cubicBezTo>
                  <a:cubicBezTo>
                    <a:pt x="343" y="614"/>
                    <a:pt x="363" y="615"/>
                    <a:pt x="373" y="603"/>
                  </a:cubicBezTo>
                  <a:cubicBezTo>
                    <a:pt x="386" y="588"/>
                    <a:pt x="401" y="574"/>
                    <a:pt x="406" y="554"/>
                  </a:cubicBezTo>
                  <a:cubicBezTo>
                    <a:pt x="407" y="550"/>
                    <a:pt x="407" y="547"/>
                    <a:pt x="407" y="543"/>
                  </a:cubicBezTo>
                  <a:cubicBezTo>
                    <a:pt x="415" y="544"/>
                    <a:pt x="423" y="541"/>
                    <a:pt x="430" y="535"/>
                  </a:cubicBezTo>
                  <a:cubicBezTo>
                    <a:pt x="444" y="523"/>
                    <a:pt x="457" y="511"/>
                    <a:pt x="469" y="497"/>
                  </a:cubicBezTo>
                  <a:cubicBezTo>
                    <a:pt x="483" y="481"/>
                    <a:pt x="494" y="462"/>
                    <a:pt x="504" y="444"/>
                  </a:cubicBezTo>
                  <a:cubicBezTo>
                    <a:pt x="514" y="427"/>
                    <a:pt x="523" y="413"/>
                    <a:pt x="536" y="400"/>
                  </a:cubicBezTo>
                  <a:cubicBezTo>
                    <a:pt x="553" y="383"/>
                    <a:pt x="558" y="364"/>
                    <a:pt x="549" y="342"/>
                  </a:cubicBezTo>
                  <a:cubicBezTo>
                    <a:pt x="544" y="332"/>
                    <a:pt x="527" y="325"/>
                    <a:pt x="516" y="329"/>
                  </a:cubicBezTo>
                  <a:cubicBezTo>
                    <a:pt x="533" y="309"/>
                    <a:pt x="549" y="288"/>
                    <a:pt x="563" y="266"/>
                  </a:cubicBezTo>
                  <a:cubicBezTo>
                    <a:pt x="570" y="255"/>
                    <a:pt x="567" y="240"/>
                    <a:pt x="558" y="231"/>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rial Unicode MS"/>
                <a:ea typeface="黑体"/>
                <a:cs typeface="+mn-cs"/>
              </a:endParaRPr>
            </a:p>
          </p:txBody>
        </p:sp>
        <p:sp>
          <p:nvSpPr>
            <p:cNvPr id="18" name="Freeform 6">
              <a:extLst>
                <a:ext uri="{FF2B5EF4-FFF2-40B4-BE49-F238E27FC236}">
                  <a16:creationId xmlns:a16="http://schemas.microsoft.com/office/drawing/2014/main" id="{9739689B-C9BE-43DD-8946-230AE8F51021}"/>
                </a:ext>
              </a:extLst>
            </p:cNvPr>
            <p:cNvSpPr>
              <a:spLocks noEditPoints="1"/>
            </p:cNvSpPr>
            <p:nvPr/>
          </p:nvSpPr>
          <p:spPr bwMode="auto">
            <a:xfrm>
              <a:off x="5462588" y="2581276"/>
              <a:ext cx="1274763" cy="1308100"/>
            </a:xfrm>
            <a:custGeom>
              <a:avLst/>
              <a:gdLst>
                <a:gd name="T0" fmla="*/ 275 w 339"/>
                <a:gd name="T1" fmla="*/ 103 h 348"/>
                <a:gd name="T2" fmla="*/ 261 w 339"/>
                <a:gd name="T3" fmla="*/ 119 h 348"/>
                <a:gd name="T4" fmla="*/ 256 w 339"/>
                <a:gd name="T5" fmla="*/ 55 h 348"/>
                <a:gd name="T6" fmla="*/ 214 w 339"/>
                <a:gd name="T7" fmla="*/ 32 h 348"/>
                <a:gd name="T8" fmla="*/ 151 w 339"/>
                <a:gd name="T9" fmla="*/ 73 h 348"/>
                <a:gd name="T10" fmla="*/ 161 w 339"/>
                <a:gd name="T11" fmla="*/ 56 h 348"/>
                <a:gd name="T12" fmla="*/ 111 w 339"/>
                <a:gd name="T13" fmla="*/ 46 h 348"/>
                <a:gd name="T14" fmla="*/ 86 w 339"/>
                <a:gd name="T15" fmla="*/ 100 h 348"/>
                <a:gd name="T16" fmla="*/ 74 w 339"/>
                <a:gd name="T17" fmla="*/ 103 h 348"/>
                <a:gd name="T18" fmla="*/ 49 w 339"/>
                <a:gd name="T19" fmla="*/ 132 h 348"/>
                <a:gd name="T20" fmla="*/ 67 w 339"/>
                <a:gd name="T21" fmla="*/ 154 h 348"/>
                <a:gd name="T22" fmla="*/ 102 w 339"/>
                <a:gd name="T23" fmla="*/ 239 h 348"/>
                <a:gd name="T24" fmla="*/ 131 w 339"/>
                <a:gd name="T25" fmla="*/ 333 h 348"/>
                <a:gd name="T26" fmla="*/ 117 w 339"/>
                <a:gd name="T27" fmla="*/ 205 h 348"/>
                <a:gd name="T28" fmla="*/ 83 w 339"/>
                <a:gd name="T29" fmla="*/ 129 h 348"/>
                <a:gd name="T30" fmla="*/ 132 w 339"/>
                <a:gd name="T31" fmla="*/ 89 h 348"/>
                <a:gd name="T32" fmla="*/ 217 w 339"/>
                <a:gd name="T33" fmla="*/ 87 h 348"/>
                <a:gd name="T34" fmla="*/ 257 w 339"/>
                <a:gd name="T35" fmla="*/ 143 h 348"/>
                <a:gd name="T36" fmla="*/ 208 w 339"/>
                <a:gd name="T37" fmla="*/ 272 h 348"/>
                <a:gd name="T38" fmla="*/ 186 w 339"/>
                <a:gd name="T39" fmla="*/ 333 h 348"/>
                <a:gd name="T40" fmla="*/ 228 w 339"/>
                <a:gd name="T41" fmla="*/ 283 h 348"/>
                <a:gd name="T42" fmla="*/ 280 w 339"/>
                <a:gd name="T43" fmla="*/ 147 h 348"/>
                <a:gd name="T44" fmla="*/ 323 w 339"/>
                <a:gd name="T45" fmla="*/ 92 h 348"/>
                <a:gd name="T46" fmla="*/ 40 w 339"/>
                <a:gd name="T47" fmla="*/ 99 h 348"/>
                <a:gd name="T48" fmla="*/ 43 w 339"/>
                <a:gd name="T49" fmla="*/ 103 h 348"/>
                <a:gd name="T50" fmla="*/ 142 w 339"/>
                <a:gd name="T51" fmla="*/ 37 h 348"/>
                <a:gd name="T52" fmla="*/ 141 w 339"/>
                <a:gd name="T53" fmla="*/ 44 h 348"/>
                <a:gd name="T54" fmla="*/ 142 w 339"/>
                <a:gd name="T55" fmla="*/ 37 h 348"/>
                <a:gd name="T56" fmla="*/ 235 w 339"/>
                <a:gd name="T57" fmla="*/ 43 h 348"/>
                <a:gd name="T58" fmla="*/ 234 w 339"/>
                <a:gd name="T59" fmla="*/ 46 h 348"/>
                <a:gd name="T60" fmla="*/ 300 w 339"/>
                <a:gd name="T61" fmla="*/ 115 h 348"/>
                <a:gd name="T62" fmla="*/ 296 w 339"/>
                <a:gd name="T63" fmla="*/ 112 h 348"/>
                <a:gd name="T64" fmla="*/ 304 w 339"/>
                <a:gd name="T65" fmla="*/ 10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9" h="348">
                  <a:moveTo>
                    <a:pt x="323" y="92"/>
                  </a:moveTo>
                  <a:cubicBezTo>
                    <a:pt x="308" y="65"/>
                    <a:pt x="286" y="83"/>
                    <a:pt x="275" y="103"/>
                  </a:cubicBezTo>
                  <a:cubicBezTo>
                    <a:pt x="272" y="109"/>
                    <a:pt x="269" y="115"/>
                    <a:pt x="266" y="121"/>
                  </a:cubicBezTo>
                  <a:cubicBezTo>
                    <a:pt x="264" y="121"/>
                    <a:pt x="263" y="120"/>
                    <a:pt x="261" y="119"/>
                  </a:cubicBezTo>
                  <a:cubicBezTo>
                    <a:pt x="249" y="111"/>
                    <a:pt x="242" y="94"/>
                    <a:pt x="238" y="76"/>
                  </a:cubicBezTo>
                  <a:cubicBezTo>
                    <a:pt x="246" y="71"/>
                    <a:pt x="253" y="65"/>
                    <a:pt x="256" y="55"/>
                  </a:cubicBezTo>
                  <a:cubicBezTo>
                    <a:pt x="259" y="45"/>
                    <a:pt x="260" y="25"/>
                    <a:pt x="248" y="20"/>
                  </a:cubicBezTo>
                  <a:cubicBezTo>
                    <a:pt x="236" y="15"/>
                    <a:pt x="220" y="19"/>
                    <a:pt x="214" y="32"/>
                  </a:cubicBezTo>
                  <a:cubicBezTo>
                    <a:pt x="210" y="41"/>
                    <a:pt x="210" y="52"/>
                    <a:pt x="211" y="64"/>
                  </a:cubicBezTo>
                  <a:cubicBezTo>
                    <a:pt x="193" y="73"/>
                    <a:pt x="171" y="78"/>
                    <a:pt x="151" y="73"/>
                  </a:cubicBezTo>
                  <a:cubicBezTo>
                    <a:pt x="151" y="73"/>
                    <a:pt x="150" y="73"/>
                    <a:pt x="149" y="72"/>
                  </a:cubicBezTo>
                  <a:cubicBezTo>
                    <a:pt x="154" y="67"/>
                    <a:pt x="158" y="62"/>
                    <a:pt x="161" y="56"/>
                  </a:cubicBezTo>
                  <a:cubicBezTo>
                    <a:pt x="167" y="46"/>
                    <a:pt x="169" y="27"/>
                    <a:pt x="160" y="18"/>
                  </a:cubicBezTo>
                  <a:cubicBezTo>
                    <a:pt x="141" y="0"/>
                    <a:pt x="114" y="25"/>
                    <a:pt x="111" y="46"/>
                  </a:cubicBezTo>
                  <a:cubicBezTo>
                    <a:pt x="110" y="55"/>
                    <a:pt x="113" y="64"/>
                    <a:pt x="117" y="72"/>
                  </a:cubicBezTo>
                  <a:cubicBezTo>
                    <a:pt x="107" y="82"/>
                    <a:pt x="97" y="92"/>
                    <a:pt x="86" y="100"/>
                  </a:cubicBezTo>
                  <a:cubicBezTo>
                    <a:pt x="82" y="103"/>
                    <a:pt x="79" y="105"/>
                    <a:pt x="75" y="106"/>
                  </a:cubicBezTo>
                  <a:cubicBezTo>
                    <a:pt x="75" y="105"/>
                    <a:pt x="75" y="104"/>
                    <a:pt x="74" y="103"/>
                  </a:cubicBezTo>
                  <a:cubicBezTo>
                    <a:pt x="64" y="84"/>
                    <a:pt x="32" y="62"/>
                    <a:pt x="14" y="86"/>
                  </a:cubicBezTo>
                  <a:cubicBezTo>
                    <a:pt x="0" y="105"/>
                    <a:pt x="36" y="127"/>
                    <a:pt x="49" y="132"/>
                  </a:cubicBezTo>
                  <a:cubicBezTo>
                    <a:pt x="53" y="133"/>
                    <a:pt x="57" y="134"/>
                    <a:pt x="61" y="134"/>
                  </a:cubicBezTo>
                  <a:cubicBezTo>
                    <a:pt x="63" y="141"/>
                    <a:pt x="65" y="148"/>
                    <a:pt x="67" y="154"/>
                  </a:cubicBezTo>
                  <a:cubicBezTo>
                    <a:pt x="71" y="168"/>
                    <a:pt x="79" y="180"/>
                    <a:pt x="86" y="193"/>
                  </a:cubicBezTo>
                  <a:cubicBezTo>
                    <a:pt x="94" y="207"/>
                    <a:pt x="98" y="223"/>
                    <a:pt x="102" y="239"/>
                  </a:cubicBezTo>
                  <a:cubicBezTo>
                    <a:pt x="106" y="253"/>
                    <a:pt x="112" y="267"/>
                    <a:pt x="117" y="281"/>
                  </a:cubicBezTo>
                  <a:cubicBezTo>
                    <a:pt x="123" y="298"/>
                    <a:pt x="126" y="316"/>
                    <a:pt x="131" y="333"/>
                  </a:cubicBezTo>
                  <a:cubicBezTo>
                    <a:pt x="135" y="347"/>
                    <a:pt x="157" y="341"/>
                    <a:pt x="153" y="326"/>
                  </a:cubicBezTo>
                  <a:cubicBezTo>
                    <a:pt x="141" y="286"/>
                    <a:pt x="129" y="246"/>
                    <a:pt x="117" y="205"/>
                  </a:cubicBezTo>
                  <a:cubicBezTo>
                    <a:pt x="110" y="186"/>
                    <a:pt x="98" y="171"/>
                    <a:pt x="91" y="153"/>
                  </a:cubicBezTo>
                  <a:cubicBezTo>
                    <a:pt x="88" y="145"/>
                    <a:pt x="86" y="137"/>
                    <a:pt x="83" y="129"/>
                  </a:cubicBezTo>
                  <a:cubicBezTo>
                    <a:pt x="101" y="120"/>
                    <a:pt x="118" y="103"/>
                    <a:pt x="130" y="91"/>
                  </a:cubicBezTo>
                  <a:cubicBezTo>
                    <a:pt x="131" y="90"/>
                    <a:pt x="132" y="90"/>
                    <a:pt x="132" y="89"/>
                  </a:cubicBezTo>
                  <a:cubicBezTo>
                    <a:pt x="145" y="97"/>
                    <a:pt x="160" y="98"/>
                    <a:pt x="175" y="97"/>
                  </a:cubicBezTo>
                  <a:cubicBezTo>
                    <a:pt x="190" y="97"/>
                    <a:pt x="204" y="92"/>
                    <a:pt x="217" y="87"/>
                  </a:cubicBezTo>
                  <a:cubicBezTo>
                    <a:pt x="220" y="95"/>
                    <a:pt x="223" y="102"/>
                    <a:pt x="225" y="108"/>
                  </a:cubicBezTo>
                  <a:cubicBezTo>
                    <a:pt x="232" y="123"/>
                    <a:pt x="243" y="136"/>
                    <a:pt x="257" y="143"/>
                  </a:cubicBezTo>
                  <a:cubicBezTo>
                    <a:pt x="248" y="165"/>
                    <a:pt x="241" y="187"/>
                    <a:pt x="232" y="209"/>
                  </a:cubicBezTo>
                  <a:cubicBezTo>
                    <a:pt x="225" y="230"/>
                    <a:pt x="216" y="251"/>
                    <a:pt x="208" y="272"/>
                  </a:cubicBezTo>
                  <a:cubicBezTo>
                    <a:pt x="200" y="289"/>
                    <a:pt x="191" y="305"/>
                    <a:pt x="187" y="323"/>
                  </a:cubicBezTo>
                  <a:cubicBezTo>
                    <a:pt x="186" y="326"/>
                    <a:pt x="186" y="330"/>
                    <a:pt x="186" y="333"/>
                  </a:cubicBezTo>
                  <a:cubicBezTo>
                    <a:pt x="185" y="348"/>
                    <a:pt x="208" y="348"/>
                    <a:pt x="209" y="333"/>
                  </a:cubicBezTo>
                  <a:cubicBezTo>
                    <a:pt x="210" y="316"/>
                    <a:pt x="220" y="299"/>
                    <a:pt x="228" y="283"/>
                  </a:cubicBezTo>
                  <a:cubicBezTo>
                    <a:pt x="237" y="263"/>
                    <a:pt x="245" y="242"/>
                    <a:pt x="253" y="221"/>
                  </a:cubicBezTo>
                  <a:cubicBezTo>
                    <a:pt x="262" y="196"/>
                    <a:pt x="270" y="171"/>
                    <a:pt x="280" y="147"/>
                  </a:cubicBezTo>
                  <a:cubicBezTo>
                    <a:pt x="282" y="147"/>
                    <a:pt x="283" y="146"/>
                    <a:pt x="285" y="146"/>
                  </a:cubicBezTo>
                  <a:cubicBezTo>
                    <a:pt x="309" y="141"/>
                    <a:pt x="339" y="120"/>
                    <a:pt x="323" y="92"/>
                  </a:cubicBezTo>
                  <a:close/>
                  <a:moveTo>
                    <a:pt x="39" y="99"/>
                  </a:moveTo>
                  <a:cubicBezTo>
                    <a:pt x="39" y="99"/>
                    <a:pt x="39" y="99"/>
                    <a:pt x="40" y="99"/>
                  </a:cubicBezTo>
                  <a:cubicBezTo>
                    <a:pt x="43" y="100"/>
                    <a:pt x="46" y="103"/>
                    <a:pt x="48" y="106"/>
                  </a:cubicBezTo>
                  <a:cubicBezTo>
                    <a:pt x="46" y="105"/>
                    <a:pt x="45" y="104"/>
                    <a:pt x="43" y="103"/>
                  </a:cubicBezTo>
                  <a:cubicBezTo>
                    <a:pt x="42" y="102"/>
                    <a:pt x="40" y="101"/>
                    <a:pt x="39" y="99"/>
                  </a:cubicBezTo>
                  <a:close/>
                  <a:moveTo>
                    <a:pt x="142" y="37"/>
                  </a:moveTo>
                  <a:cubicBezTo>
                    <a:pt x="142" y="36"/>
                    <a:pt x="143" y="36"/>
                    <a:pt x="143" y="36"/>
                  </a:cubicBezTo>
                  <a:cubicBezTo>
                    <a:pt x="143" y="39"/>
                    <a:pt x="142" y="42"/>
                    <a:pt x="141" y="44"/>
                  </a:cubicBezTo>
                  <a:cubicBezTo>
                    <a:pt x="139" y="48"/>
                    <a:pt x="137" y="51"/>
                    <a:pt x="135" y="54"/>
                  </a:cubicBezTo>
                  <a:cubicBezTo>
                    <a:pt x="134" y="48"/>
                    <a:pt x="136" y="41"/>
                    <a:pt x="142" y="37"/>
                  </a:cubicBezTo>
                  <a:close/>
                  <a:moveTo>
                    <a:pt x="234" y="43"/>
                  </a:moveTo>
                  <a:cubicBezTo>
                    <a:pt x="235" y="43"/>
                    <a:pt x="235" y="43"/>
                    <a:pt x="235" y="43"/>
                  </a:cubicBezTo>
                  <a:cubicBezTo>
                    <a:pt x="235" y="45"/>
                    <a:pt x="234" y="46"/>
                    <a:pt x="234" y="48"/>
                  </a:cubicBezTo>
                  <a:cubicBezTo>
                    <a:pt x="234" y="47"/>
                    <a:pt x="234" y="47"/>
                    <a:pt x="234" y="46"/>
                  </a:cubicBezTo>
                  <a:cubicBezTo>
                    <a:pt x="234" y="45"/>
                    <a:pt x="234" y="44"/>
                    <a:pt x="234" y="43"/>
                  </a:cubicBezTo>
                  <a:close/>
                  <a:moveTo>
                    <a:pt x="300" y="115"/>
                  </a:moveTo>
                  <a:cubicBezTo>
                    <a:pt x="298" y="117"/>
                    <a:pt x="295" y="119"/>
                    <a:pt x="292" y="120"/>
                  </a:cubicBezTo>
                  <a:cubicBezTo>
                    <a:pt x="294" y="118"/>
                    <a:pt x="295" y="115"/>
                    <a:pt x="296" y="112"/>
                  </a:cubicBezTo>
                  <a:cubicBezTo>
                    <a:pt x="298" y="109"/>
                    <a:pt x="300" y="105"/>
                    <a:pt x="303" y="103"/>
                  </a:cubicBezTo>
                  <a:cubicBezTo>
                    <a:pt x="304" y="104"/>
                    <a:pt x="304" y="106"/>
                    <a:pt x="304" y="108"/>
                  </a:cubicBezTo>
                  <a:cubicBezTo>
                    <a:pt x="305" y="111"/>
                    <a:pt x="302" y="114"/>
                    <a:pt x="300" y="1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0" name="Freeform 7">
              <a:extLst>
                <a:ext uri="{FF2B5EF4-FFF2-40B4-BE49-F238E27FC236}">
                  <a16:creationId xmlns:a16="http://schemas.microsoft.com/office/drawing/2014/main" id="{7254149A-3A76-4DCA-AF84-B762274D5595}"/>
                </a:ext>
              </a:extLst>
            </p:cNvPr>
            <p:cNvSpPr/>
            <p:nvPr/>
          </p:nvSpPr>
          <p:spPr bwMode="auto">
            <a:xfrm>
              <a:off x="4999038" y="1325563"/>
              <a:ext cx="285750" cy="315913"/>
            </a:xfrm>
            <a:custGeom>
              <a:avLst/>
              <a:gdLst>
                <a:gd name="T0" fmla="*/ 72 w 76"/>
                <a:gd name="T1" fmla="*/ 66 h 84"/>
                <a:gd name="T2" fmla="*/ 54 w 76"/>
                <a:gd name="T3" fmla="*/ 15 h 84"/>
                <a:gd name="T4" fmla="*/ 32 w 76"/>
                <a:gd name="T5" fmla="*/ 21 h 84"/>
                <a:gd name="T6" fmla="*/ 34 w 76"/>
                <a:gd name="T7" fmla="*/ 27 h 84"/>
                <a:gd name="T8" fmla="*/ 27 w 76"/>
                <a:gd name="T9" fmla="*/ 14 h 84"/>
                <a:gd name="T10" fmla="*/ 5 w 76"/>
                <a:gd name="T11" fmla="*/ 20 h 84"/>
                <a:gd name="T12" fmla="*/ 63 w 76"/>
                <a:gd name="T13" fmla="*/ 83 h 84"/>
                <a:gd name="T14" fmla="*/ 72 w 76"/>
                <a:gd name="T15" fmla="*/ 66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84">
                  <a:moveTo>
                    <a:pt x="72" y="66"/>
                  </a:moveTo>
                  <a:cubicBezTo>
                    <a:pt x="65" y="50"/>
                    <a:pt x="59" y="33"/>
                    <a:pt x="54" y="15"/>
                  </a:cubicBezTo>
                  <a:cubicBezTo>
                    <a:pt x="51" y="1"/>
                    <a:pt x="28" y="7"/>
                    <a:pt x="32" y="21"/>
                  </a:cubicBezTo>
                  <a:cubicBezTo>
                    <a:pt x="33" y="23"/>
                    <a:pt x="33" y="25"/>
                    <a:pt x="34" y="27"/>
                  </a:cubicBezTo>
                  <a:cubicBezTo>
                    <a:pt x="31" y="23"/>
                    <a:pt x="29" y="18"/>
                    <a:pt x="27" y="14"/>
                  </a:cubicBezTo>
                  <a:cubicBezTo>
                    <a:pt x="22" y="0"/>
                    <a:pt x="0" y="6"/>
                    <a:pt x="5" y="20"/>
                  </a:cubicBezTo>
                  <a:cubicBezTo>
                    <a:pt x="15" y="44"/>
                    <a:pt x="33" y="82"/>
                    <a:pt x="63" y="83"/>
                  </a:cubicBezTo>
                  <a:cubicBezTo>
                    <a:pt x="72" y="84"/>
                    <a:pt x="76" y="73"/>
                    <a:pt x="72" y="6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4" name="Freeform 8">
              <a:extLst>
                <a:ext uri="{FF2B5EF4-FFF2-40B4-BE49-F238E27FC236}">
                  <a16:creationId xmlns:a16="http://schemas.microsoft.com/office/drawing/2014/main" id="{B26C4DF7-3ED8-4701-A2FA-3AB73DC80E11}"/>
                </a:ext>
              </a:extLst>
            </p:cNvPr>
            <p:cNvSpPr/>
            <p:nvPr/>
          </p:nvSpPr>
          <p:spPr bwMode="auto">
            <a:xfrm>
              <a:off x="5988051" y="987426"/>
              <a:ext cx="188913" cy="354013"/>
            </a:xfrm>
            <a:custGeom>
              <a:avLst/>
              <a:gdLst>
                <a:gd name="T0" fmla="*/ 49 w 50"/>
                <a:gd name="T1" fmla="*/ 26 h 94"/>
                <a:gd name="T2" fmla="*/ 47 w 50"/>
                <a:gd name="T3" fmla="*/ 19 h 94"/>
                <a:gd name="T4" fmla="*/ 46 w 50"/>
                <a:gd name="T5" fmla="*/ 10 h 94"/>
                <a:gd name="T6" fmla="*/ 32 w 50"/>
                <a:gd name="T7" fmla="*/ 2 h 94"/>
                <a:gd name="T8" fmla="*/ 15 w 50"/>
                <a:gd name="T9" fmla="*/ 5 h 94"/>
                <a:gd name="T10" fmla="*/ 15 w 50"/>
                <a:gd name="T11" fmla="*/ 28 h 94"/>
                <a:gd name="T12" fmla="*/ 22 w 50"/>
                <a:gd name="T13" fmla="*/ 28 h 94"/>
                <a:gd name="T14" fmla="*/ 15 w 50"/>
                <a:gd name="T15" fmla="*/ 46 h 94"/>
                <a:gd name="T16" fmla="*/ 13 w 50"/>
                <a:gd name="T17" fmla="*/ 82 h 94"/>
                <a:gd name="T18" fmla="*/ 33 w 50"/>
                <a:gd name="T19" fmla="*/ 87 h 94"/>
                <a:gd name="T20" fmla="*/ 49 w 50"/>
                <a:gd name="T21" fmla="*/ 2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4">
                  <a:moveTo>
                    <a:pt x="49" y="26"/>
                  </a:moveTo>
                  <a:cubicBezTo>
                    <a:pt x="49" y="23"/>
                    <a:pt x="48" y="21"/>
                    <a:pt x="47" y="19"/>
                  </a:cubicBezTo>
                  <a:cubicBezTo>
                    <a:pt x="47" y="16"/>
                    <a:pt x="47" y="13"/>
                    <a:pt x="46" y="10"/>
                  </a:cubicBezTo>
                  <a:cubicBezTo>
                    <a:pt x="45" y="4"/>
                    <a:pt x="38" y="0"/>
                    <a:pt x="32" y="2"/>
                  </a:cubicBezTo>
                  <a:cubicBezTo>
                    <a:pt x="26" y="3"/>
                    <a:pt x="21" y="5"/>
                    <a:pt x="15" y="5"/>
                  </a:cubicBezTo>
                  <a:cubicBezTo>
                    <a:pt x="0" y="6"/>
                    <a:pt x="0" y="29"/>
                    <a:pt x="15" y="28"/>
                  </a:cubicBezTo>
                  <a:cubicBezTo>
                    <a:pt x="17" y="28"/>
                    <a:pt x="20" y="28"/>
                    <a:pt x="22" y="28"/>
                  </a:cubicBezTo>
                  <a:cubicBezTo>
                    <a:pt x="19" y="34"/>
                    <a:pt x="16" y="41"/>
                    <a:pt x="15" y="46"/>
                  </a:cubicBezTo>
                  <a:cubicBezTo>
                    <a:pt x="12" y="58"/>
                    <a:pt x="10" y="70"/>
                    <a:pt x="13" y="82"/>
                  </a:cubicBezTo>
                  <a:cubicBezTo>
                    <a:pt x="15" y="90"/>
                    <a:pt x="27" y="94"/>
                    <a:pt x="33" y="87"/>
                  </a:cubicBezTo>
                  <a:cubicBezTo>
                    <a:pt x="45" y="71"/>
                    <a:pt x="50" y="46"/>
                    <a:pt x="49" y="2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7" name="Freeform 9">
              <a:extLst>
                <a:ext uri="{FF2B5EF4-FFF2-40B4-BE49-F238E27FC236}">
                  <a16:creationId xmlns:a16="http://schemas.microsoft.com/office/drawing/2014/main" id="{D3BDBC4C-ECEC-486D-9EC1-616B5F1C7948}"/>
                </a:ext>
              </a:extLst>
            </p:cNvPr>
            <p:cNvSpPr/>
            <p:nvPr/>
          </p:nvSpPr>
          <p:spPr bwMode="auto">
            <a:xfrm>
              <a:off x="6869113" y="1319213"/>
              <a:ext cx="320675" cy="352425"/>
            </a:xfrm>
            <a:custGeom>
              <a:avLst/>
              <a:gdLst>
                <a:gd name="T0" fmla="*/ 61 w 85"/>
                <a:gd name="T1" fmla="*/ 15 h 94"/>
                <a:gd name="T2" fmla="*/ 60 w 85"/>
                <a:gd name="T3" fmla="*/ 10 h 94"/>
                <a:gd name="T4" fmla="*/ 46 w 85"/>
                <a:gd name="T5" fmla="*/ 2 h 94"/>
                <a:gd name="T6" fmla="*/ 20 w 85"/>
                <a:gd name="T7" fmla="*/ 27 h 94"/>
                <a:gd name="T8" fmla="*/ 8 w 85"/>
                <a:gd name="T9" fmla="*/ 59 h 94"/>
                <a:gd name="T10" fmla="*/ 15 w 85"/>
                <a:gd name="T11" fmla="*/ 78 h 94"/>
                <a:gd name="T12" fmla="*/ 15 w 85"/>
                <a:gd name="T13" fmla="*/ 79 h 94"/>
                <a:gd name="T14" fmla="*/ 29 w 85"/>
                <a:gd name="T15" fmla="*/ 93 h 94"/>
                <a:gd name="T16" fmla="*/ 60 w 85"/>
                <a:gd name="T17" fmla="*/ 66 h 94"/>
                <a:gd name="T18" fmla="*/ 80 w 85"/>
                <a:gd name="T19" fmla="*/ 26 h 94"/>
                <a:gd name="T20" fmla="*/ 61 w 85"/>
                <a:gd name="T21" fmla="*/ 1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4">
                  <a:moveTo>
                    <a:pt x="61" y="15"/>
                  </a:moveTo>
                  <a:cubicBezTo>
                    <a:pt x="61" y="14"/>
                    <a:pt x="61" y="12"/>
                    <a:pt x="60" y="10"/>
                  </a:cubicBezTo>
                  <a:cubicBezTo>
                    <a:pt x="58" y="5"/>
                    <a:pt x="52" y="0"/>
                    <a:pt x="46" y="2"/>
                  </a:cubicBezTo>
                  <a:cubicBezTo>
                    <a:pt x="33" y="7"/>
                    <a:pt x="26" y="15"/>
                    <a:pt x="20" y="27"/>
                  </a:cubicBezTo>
                  <a:cubicBezTo>
                    <a:pt x="16" y="38"/>
                    <a:pt x="17" y="51"/>
                    <a:pt x="8" y="59"/>
                  </a:cubicBezTo>
                  <a:cubicBezTo>
                    <a:pt x="0" y="66"/>
                    <a:pt x="6" y="77"/>
                    <a:pt x="15" y="78"/>
                  </a:cubicBezTo>
                  <a:cubicBezTo>
                    <a:pt x="15" y="78"/>
                    <a:pt x="15" y="78"/>
                    <a:pt x="15" y="79"/>
                  </a:cubicBezTo>
                  <a:cubicBezTo>
                    <a:pt x="13" y="88"/>
                    <a:pt x="20" y="94"/>
                    <a:pt x="29" y="93"/>
                  </a:cubicBezTo>
                  <a:cubicBezTo>
                    <a:pt x="43" y="91"/>
                    <a:pt x="52" y="77"/>
                    <a:pt x="60" y="66"/>
                  </a:cubicBezTo>
                  <a:cubicBezTo>
                    <a:pt x="68" y="54"/>
                    <a:pt x="75" y="40"/>
                    <a:pt x="80" y="26"/>
                  </a:cubicBezTo>
                  <a:cubicBezTo>
                    <a:pt x="85" y="14"/>
                    <a:pt x="69" y="8"/>
                    <a:pt x="61" y="15"/>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8" name="Freeform 10">
              <a:extLst>
                <a:ext uri="{FF2B5EF4-FFF2-40B4-BE49-F238E27FC236}">
                  <a16:creationId xmlns:a16="http://schemas.microsoft.com/office/drawing/2014/main" id="{AABE8E03-8F8C-4C62-9A60-FB90078BB78E}"/>
                </a:ext>
              </a:extLst>
            </p:cNvPr>
            <p:cNvSpPr/>
            <p:nvPr/>
          </p:nvSpPr>
          <p:spPr bwMode="auto">
            <a:xfrm>
              <a:off x="7351713" y="2228851"/>
              <a:ext cx="349250" cy="179388"/>
            </a:xfrm>
            <a:custGeom>
              <a:avLst/>
              <a:gdLst>
                <a:gd name="T0" fmla="*/ 90 w 93"/>
                <a:gd name="T1" fmla="*/ 33 h 48"/>
                <a:gd name="T2" fmla="*/ 84 w 93"/>
                <a:gd name="T3" fmla="*/ 11 h 48"/>
                <a:gd name="T4" fmla="*/ 70 w 93"/>
                <a:gd name="T5" fmla="*/ 2 h 48"/>
                <a:gd name="T6" fmla="*/ 31 w 93"/>
                <a:gd name="T7" fmla="*/ 19 h 48"/>
                <a:gd name="T8" fmla="*/ 30 w 93"/>
                <a:gd name="T9" fmla="*/ 19 h 48"/>
                <a:gd name="T10" fmla="*/ 29 w 93"/>
                <a:gd name="T11" fmla="*/ 18 h 48"/>
                <a:gd name="T12" fmla="*/ 8 w 93"/>
                <a:gd name="T13" fmla="*/ 23 h 48"/>
                <a:gd name="T14" fmla="*/ 14 w 93"/>
                <a:gd name="T15" fmla="*/ 44 h 48"/>
                <a:gd name="T16" fmla="*/ 28 w 93"/>
                <a:gd name="T17" fmla="*/ 43 h 48"/>
                <a:gd name="T18" fmla="*/ 76 w 93"/>
                <a:gd name="T19" fmla="*/ 47 h 48"/>
                <a:gd name="T20" fmla="*/ 90 w 93"/>
                <a:gd name="T21" fmla="*/ 3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48">
                  <a:moveTo>
                    <a:pt x="90" y="33"/>
                  </a:moveTo>
                  <a:cubicBezTo>
                    <a:pt x="87" y="25"/>
                    <a:pt x="86" y="18"/>
                    <a:pt x="84" y="11"/>
                  </a:cubicBezTo>
                  <a:cubicBezTo>
                    <a:pt x="83" y="5"/>
                    <a:pt x="76" y="0"/>
                    <a:pt x="70" y="2"/>
                  </a:cubicBezTo>
                  <a:cubicBezTo>
                    <a:pt x="57" y="8"/>
                    <a:pt x="44" y="15"/>
                    <a:pt x="31" y="19"/>
                  </a:cubicBezTo>
                  <a:cubicBezTo>
                    <a:pt x="31" y="19"/>
                    <a:pt x="31" y="19"/>
                    <a:pt x="30" y="19"/>
                  </a:cubicBezTo>
                  <a:cubicBezTo>
                    <a:pt x="30" y="18"/>
                    <a:pt x="29" y="18"/>
                    <a:pt x="29" y="18"/>
                  </a:cubicBezTo>
                  <a:cubicBezTo>
                    <a:pt x="24" y="9"/>
                    <a:pt x="8" y="13"/>
                    <a:pt x="8" y="23"/>
                  </a:cubicBezTo>
                  <a:cubicBezTo>
                    <a:pt x="0" y="29"/>
                    <a:pt x="2" y="44"/>
                    <a:pt x="14" y="44"/>
                  </a:cubicBezTo>
                  <a:cubicBezTo>
                    <a:pt x="19" y="44"/>
                    <a:pt x="24" y="44"/>
                    <a:pt x="28" y="43"/>
                  </a:cubicBezTo>
                  <a:cubicBezTo>
                    <a:pt x="44" y="47"/>
                    <a:pt x="65" y="45"/>
                    <a:pt x="76" y="47"/>
                  </a:cubicBezTo>
                  <a:cubicBezTo>
                    <a:pt x="83" y="48"/>
                    <a:pt x="93" y="42"/>
                    <a:pt x="90" y="33"/>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9" name="Freeform 11">
              <a:extLst>
                <a:ext uri="{FF2B5EF4-FFF2-40B4-BE49-F238E27FC236}">
                  <a16:creationId xmlns:a16="http://schemas.microsoft.com/office/drawing/2014/main" id="{840AA55D-0B3B-4914-8BFC-E5C13F58FE54}"/>
                </a:ext>
              </a:extLst>
            </p:cNvPr>
            <p:cNvSpPr/>
            <p:nvPr/>
          </p:nvSpPr>
          <p:spPr bwMode="auto">
            <a:xfrm>
              <a:off x="7234238" y="3190876"/>
              <a:ext cx="368300" cy="247650"/>
            </a:xfrm>
            <a:custGeom>
              <a:avLst/>
              <a:gdLst>
                <a:gd name="T0" fmla="*/ 97 w 98"/>
                <a:gd name="T1" fmla="*/ 50 h 66"/>
                <a:gd name="T2" fmla="*/ 80 w 98"/>
                <a:gd name="T3" fmla="*/ 27 h 66"/>
                <a:gd name="T4" fmla="*/ 68 w 98"/>
                <a:gd name="T5" fmla="*/ 28 h 66"/>
                <a:gd name="T6" fmla="*/ 45 w 98"/>
                <a:gd name="T7" fmla="*/ 3 h 66"/>
                <a:gd name="T8" fmla="*/ 32 w 98"/>
                <a:gd name="T9" fmla="*/ 4 h 66"/>
                <a:gd name="T10" fmla="*/ 15 w 98"/>
                <a:gd name="T11" fmla="*/ 6 h 66"/>
                <a:gd name="T12" fmla="*/ 15 w 98"/>
                <a:gd name="T13" fmla="*/ 29 h 66"/>
                <a:gd name="T14" fmla="*/ 28 w 98"/>
                <a:gd name="T15" fmla="*/ 28 h 66"/>
                <a:gd name="T16" fmla="*/ 30 w 98"/>
                <a:gd name="T17" fmla="*/ 28 h 66"/>
                <a:gd name="T18" fmla="*/ 29 w 98"/>
                <a:gd name="T19" fmla="*/ 36 h 66"/>
                <a:gd name="T20" fmla="*/ 42 w 98"/>
                <a:gd name="T21" fmla="*/ 57 h 66"/>
                <a:gd name="T22" fmla="*/ 64 w 98"/>
                <a:gd name="T23" fmla="*/ 55 h 66"/>
                <a:gd name="T24" fmla="*/ 65 w 98"/>
                <a:gd name="T25" fmla="*/ 55 h 66"/>
                <a:gd name="T26" fmla="*/ 83 w 98"/>
                <a:gd name="T27" fmla="*/ 64 h 66"/>
                <a:gd name="T28" fmla="*/ 97 w 98"/>
                <a:gd name="T29" fmla="*/ 5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66">
                  <a:moveTo>
                    <a:pt x="97" y="50"/>
                  </a:moveTo>
                  <a:cubicBezTo>
                    <a:pt x="95" y="39"/>
                    <a:pt x="91" y="29"/>
                    <a:pt x="80" y="27"/>
                  </a:cubicBezTo>
                  <a:cubicBezTo>
                    <a:pt x="76" y="26"/>
                    <a:pt x="72" y="26"/>
                    <a:pt x="68" y="28"/>
                  </a:cubicBezTo>
                  <a:cubicBezTo>
                    <a:pt x="61" y="19"/>
                    <a:pt x="54" y="9"/>
                    <a:pt x="45" y="3"/>
                  </a:cubicBezTo>
                  <a:cubicBezTo>
                    <a:pt x="40" y="0"/>
                    <a:pt x="35" y="1"/>
                    <a:pt x="32" y="4"/>
                  </a:cubicBezTo>
                  <a:cubicBezTo>
                    <a:pt x="26" y="4"/>
                    <a:pt x="20" y="5"/>
                    <a:pt x="15" y="6"/>
                  </a:cubicBezTo>
                  <a:cubicBezTo>
                    <a:pt x="0" y="6"/>
                    <a:pt x="0" y="29"/>
                    <a:pt x="15" y="29"/>
                  </a:cubicBezTo>
                  <a:cubicBezTo>
                    <a:pt x="19" y="28"/>
                    <a:pt x="24" y="28"/>
                    <a:pt x="28" y="28"/>
                  </a:cubicBezTo>
                  <a:cubicBezTo>
                    <a:pt x="29" y="28"/>
                    <a:pt x="30" y="28"/>
                    <a:pt x="30" y="28"/>
                  </a:cubicBezTo>
                  <a:cubicBezTo>
                    <a:pt x="30" y="31"/>
                    <a:pt x="29" y="33"/>
                    <a:pt x="29" y="36"/>
                  </a:cubicBezTo>
                  <a:cubicBezTo>
                    <a:pt x="28" y="45"/>
                    <a:pt x="34" y="54"/>
                    <a:pt x="42" y="57"/>
                  </a:cubicBezTo>
                  <a:cubicBezTo>
                    <a:pt x="50" y="60"/>
                    <a:pt x="57" y="58"/>
                    <a:pt x="64" y="55"/>
                  </a:cubicBezTo>
                  <a:cubicBezTo>
                    <a:pt x="64" y="55"/>
                    <a:pt x="64" y="55"/>
                    <a:pt x="65" y="55"/>
                  </a:cubicBezTo>
                  <a:cubicBezTo>
                    <a:pt x="70" y="59"/>
                    <a:pt x="75" y="62"/>
                    <a:pt x="83" y="64"/>
                  </a:cubicBezTo>
                  <a:cubicBezTo>
                    <a:pt x="92" y="66"/>
                    <a:pt x="98" y="58"/>
                    <a:pt x="97" y="50"/>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0" name="Freeform 12">
              <a:extLst>
                <a:ext uri="{FF2B5EF4-FFF2-40B4-BE49-F238E27FC236}">
                  <a16:creationId xmlns:a16="http://schemas.microsoft.com/office/drawing/2014/main" id="{939F7068-3A24-4109-A670-9FE4A79F11A9}"/>
                </a:ext>
              </a:extLst>
            </p:cNvPr>
            <p:cNvSpPr>
              <a:spLocks noEditPoints="1"/>
            </p:cNvSpPr>
            <p:nvPr/>
          </p:nvSpPr>
          <p:spPr bwMode="auto">
            <a:xfrm>
              <a:off x="4600576" y="3221038"/>
              <a:ext cx="349250" cy="209550"/>
            </a:xfrm>
            <a:custGeom>
              <a:avLst/>
              <a:gdLst>
                <a:gd name="T0" fmla="*/ 87 w 93"/>
                <a:gd name="T1" fmla="*/ 6 h 56"/>
                <a:gd name="T2" fmla="*/ 67 w 93"/>
                <a:gd name="T3" fmla="*/ 2 h 56"/>
                <a:gd name="T4" fmla="*/ 51 w 93"/>
                <a:gd name="T5" fmla="*/ 8 h 56"/>
                <a:gd name="T6" fmla="*/ 46 w 93"/>
                <a:gd name="T7" fmla="*/ 5 h 56"/>
                <a:gd name="T8" fmla="*/ 34 w 93"/>
                <a:gd name="T9" fmla="*/ 5 h 56"/>
                <a:gd name="T10" fmla="*/ 24 w 93"/>
                <a:gd name="T11" fmla="*/ 4 h 56"/>
                <a:gd name="T12" fmla="*/ 2 w 93"/>
                <a:gd name="T13" fmla="*/ 41 h 56"/>
                <a:gd name="T14" fmla="*/ 25 w 93"/>
                <a:gd name="T15" fmla="*/ 41 h 56"/>
                <a:gd name="T16" fmla="*/ 25 w 93"/>
                <a:gd name="T17" fmla="*/ 39 h 56"/>
                <a:gd name="T18" fmla="*/ 42 w 93"/>
                <a:gd name="T19" fmla="*/ 47 h 56"/>
                <a:gd name="T20" fmla="*/ 50 w 93"/>
                <a:gd name="T21" fmla="*/ 33 h 56"/>
                <a:gd name="T22" fmla="*/ 52 w 93"/>
                <a:gd name="T23" fmla="*/ 33 h 56"/>
                <a:gd name="T24" fmla="*/ 85 w 93"/>
                <a:gd name="T25" fmla="*/ 27 h 56"/>
                <a:gd name="T26" fmla="*/ 87 w 93"/>
                <a:gd name="T27" fmla="*/ 6 h 56"/>
                <a:gd name="T28" fmla="*/ 25 w 93"/>
                <a:gd name="T29" fmla="*/ 36 h 56"/>
                <a:gd name="T30" fmla="*/ 25 w 93"/>
                <a:gd name="T31" fmla="*/ 30 h 56"/>
                <a:gd name="T32" fmla="*/ 25 w 93"/>
                <a:gd name="T33" fmla="*/ 28 h 56"/>
                <a:gd name="T34" fmla="*/ 25 w 93"/>
                <a:gd name="T35" fmla="*/ 27 h 56"/>
                <a:gd name="T36" fmla="*/ 27 w 93"/>
                <a:gd name="T37" fmla="*/ 27 h 56"/>
                <a:gd name="T38" fmla="*/ 30 w 93"/>
                <a:gd name="T39" fmla="*/ 27 h 56"/>
                <a:gd name="T40" fmla="*/ 30 w 93"/>
                <a:gd name="T41" fmla="*/ 27 h 56"/>
                <a:gd name="T42" fmla="*/ 25 w 93"/>
                <a:gd name="T43"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56">
                  <a:moveTo>
                    <a:pt x="87" y="6"/>
                  </a:moveTo>
                  <a:cubicBezTo>
                    <a:pt x="81" y="0"/>
                    <a:pt x="74" y="1"/>
                    <a:pt x="67" y="2"/>
                  </a:cubicBezTo>
                  <a:cubicBezTo>
                    <a:pt x="62" y="3"/>
                    <a:pt x="56" y="5"/>
                    <a:pt x="51" y="8"/>
                  </a:cubicBezTo>
                  <a:cubicBezTo>
                    <a:pt x="49" y="7"/>
                    <a:pt x="47" y="6"/>
                    <a:pt x="46" y="5"/>
                  </a:cubicBezTo>
                  <a:cubicBezTo>
                    <a:pt x="41" y="2"/>
                    <a:pt x="37" y="3"/>
                    <a:pt x="34" y="5"/>
                  </a:cubicBezTo>
                  <a:cubicBezTo>
                    <a:pt x="31" y="4"/>
                    <a:pt x="28" y="4"/>
                    <a:pt x="24" y="4"/>
                  </a:cubicBezTo>
                  <a:cubicBezTo>
                    <a:pt x="4" y="6"/>
                    <a:pt x="0" y="24"/>
                    <a:pt x="2" y="41"/>
                  </a:cubicBezTo>
                  <a:cubicBezTo>
                    <a:pt x="4" y="55"/>
                    <a:pt x="27" y="56"/>
                    <a:pt x="25" y="41"/>
                  </a:cubicBezTo>
                  <a:cubicBezTo>
                    <a:pt x="25" y="40"/>
                    <a:pt x="25" y="40"/>
                    <a:pt x="25" y="39"/>
                  </a:cubicBezTo>
                  <a:cubicBezTo>
                    <a:pt x="27" y="47"/>
                    <a:pt x="34" y="52"/>
                    <a:pt x="42" y="47"/>
                  </a:cubicBezTo>
                  <a:cubicBezTo>
                    <a:pt x="47" y="43"/>
                    <a:pt x="49" y="39"/>
                    <a:pt x="50" y="33"/>
                  </a:cubicBezTo>
                  <a:cubicBezTo>
                    <a:pt x="50" y="33"/>
                    <a:pt x="51" y="33"/>
                    <a:pt x="52" y="33"/>
                  </a:cubicBezTo>
                  <a:cubicBezTo>
                    <a:pt x="63" y="36"/>
                    <a:pt x="76" y="36"/>
                    <a:pt x="85" y="27"/>
                  </a:cubicBezTo>
                  <a:cubicBezTo>
                    <a:pt x="90" y="21"/>
                    <a:pt x="93" y="12"/>
                    <a:pt x="87" y="6"/>
                  </a:cubicBezTo>
                  <a:close/>
                  <a:moveTo>
                    <a:pt x="25" y="36"/>
                  </a:moveTo>
                  <a:cubicBezTo>
                    <a:pt x="25" y="34"/>
                    <a:pt x="25" y="32"/>
                    <a:pt x="25" y="30"/>
                  </a:cubicBezTo>
                  <a:cubicBezTo>
                    <a:pt x="25" y="29"/>
                    <a:pt x="25" y="28"/>
                    <a:pt x="25" y="28"/>
                  </a:cubicBezTo>
                  <a:cubicBezTo>
                    <a:pt x="25" y="27"/>
                    <a:pt x="25" y="27"/>
                    <a:pt x="25" y="27"/>
                  </a:cubicBezTo>
                  <a:cubicBezTo>
                    <a:pt x="26" y="27"/>
                    <a:pt x="26" y="27"/>
                    <a:pt x="27" y="27"/>
                  </a:cubicBezTo>
                  <a:cubicBezTo>
                    <a:pt x="27" y="29"/>
                    <a:pt x="27" y="29"/>
                    <a:pt x="30" y="27"/>
                  </a:cubicBezTo>
                  <a:cubicBezTo>
                    <a:pt x="30" y="27"/>
                    <a:pt x="30" y="27"/>
                    <a:pt x="30" y="27"/>
                  </a:cubicBezTo>
                  <a:cubicBezTo>
                    <a:pt x="26" y="30"/>
                    <a:pt x="25" y="33"/>
                    <a:pt x="25" y="3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1" name="Freeform 13">
              <a:extLst>
                <a:ext uri="{FF2B5EF4-FFF2-40B4-BE49-F238E27FC236}">
                  <a16:creationId xmlns:a16="http://schemas.microsoft.com/office/drawing/2014/main" id="{6D397095-C3A0-4EC0-A449-BB177C56E39E}"/>
                </a:ext>
              </a:extLst>
            </p:cNvPr>
            <p:cNvSpPr/>
            <p:nvPr/>
          </p:nvSpPr>
          <p:spPr bwMode="auto">
            <a:xfrm>
              <a:off x="4441826" y="2228851"/>
              <a:ext cx="381000" cy="195263"/>
            </a:xfrm>
            <a:custGeom>
              <a:avLst/>
              <a:gdLst>
                <a:gd name="T0" fmla="*/ 77 w 101"/>
                <a:gd name="T1" fmla="*/ 14 h 52"/>
                <a:gd name="T2" fmla="*/ 31 w 101"/>
                <a:gd name="T3" fmla="*/ 0 h 52"/>
                <a:gd name="T4" fmla="*/ 20 w 101"/>
                <a:gd name="T5" fmla="*/ 14 h 52"/>
                <a:gd name="T6" fmla="*/ 15 w 101"/>
                <a:gd name="T7" fmla="*/ 14 h 52"/>
                <a:gd name="T8" fmla="*/ 15 w 101"/>
                <a:gd name="T9" fmla="*/ 37 h 52"/>
                <a:gd name="T10" fmla="*/ 67 w 101"/>
                <a:gd name="T11" fmla="*/ 48 h 52"/>
                <a:gd name="T12" fmla="*/ 98 w 101"/>
                <a:gd name="T13" fmla="*/ 38 h 52"/>
                <a:gd name="T14" fmla="*/ 77 w 101"/>
                <a:gd name="T15" fmla="*/ 14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52">
                  <a:moveTo>
                    <a:pt x="77" y="14"/>
                  </a:moveTo>
                  <a:cubicBezTo>
                    <a:pt x="62" y="7"/>
                    <a:pt x="48" y="0"/>
                    <a:pt x="31" y="0"/>
                  </a:cubicBezTo>
                  <a:cubicBezTo>
                    <a:pt x="23" y="0"/>
                    <a:pt x="19" y="7"/>
                    <a:pt x="20" y="14"/>
                  </a:cubicBezTo>
                  <a:cubicBezTo>
                    <a:pt x="18" y="14"/>
                    <a:pt x="17" y="14"/>
                    <a:pt x="15" y="14"/>
                  </a:cubicBezTo>
                  <a:cubicBezTo>
                    <a:pt x="0" y="13"/>
                    <a:pt x="0" y="36"/>
                    <a:pt x="15" y="37"/>
                  </a:cubicBezTo>
                  <a:cubicBezTo>
                    <a:pt x="34" y="37"/>
                    <a:pt x="50" y="40"/>
                    <a:pt x="67" y="48"/>
                  </a:cubicBezTo>
                  <a:cubicBezTo>
                    <a:pt x="77" y="52"/>
                    <a:pt x="94" y="51"/>
                    <a:pt x="98" y="38"/>
                  </a:cubicBezTo>
                  <a:cubicBezTo>
                    <a:pt x="101" y="26"/>
                    <a:pt x="86" y="18"/>
                    <a:pt x="77" y="14"/>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2" name="Freeform 14">
              <a:extLst>
                <a:ext uri="{FF2B5EF4-FFF2-40B4-BE49-F238E27FC236}">
                  <a16:creationId xmlns:a16="http://schemas.microsoft.com/office/drawing/2014/main" id="{B0233B2E-D3C6-4CF4-8620-97938AAB680B}"/>
                </a:ext>
              </a:extLst>
            </p:cNvPr>
            <p:cNvSpPr/>
            <p:nvPr/>
          </p:nvSpPr>
          <p:spPr bwMode="auto">
            <a:xfrm>
              <a:off x="5619751" y="3903663"/>
              <a:ext cx="971550" cy="142875"/>
            </a:xfrm>
            <a:custGeom>
              <a:avLst/>
              <a:gdLst>
                <a:gd name="T0" fmla="*/ 243 w 258"/>
                <a:gd name="T1" fmla="*/ 1 h 38"/>
                <a:gd name="T2" fmla="*/ 129 w 258"/>
                <a:gd name="T3" fmla="*/ 1 h 38"/>
                <a:gd name="T4" fmla="*/ 15 w 258"/>
                <a:gd name="T5" fmla="*/ 9 h 38"/>
                <a:gd name="T6" fmla="*/ 15 w 258"/>
                <a:gd name="T7" fmla="*/ 32 h 38"/>
                <a:gd name="T8" fmla="*/ 93 w 258"/>
                <a:gd name="T9" fmla="*/ 26 h 38"/>
                <a:gd name="T10" fmla="*/ 107 w 258"/>
                <a:gd name="T11" fmla="*/ 35 h 38"/>
                <a:gd name="T12" fmla="*/ 169 w 258"/>
                <a:gd name="T13" fmla="*/ 32 h 38"/>
                <a:gd name="T14" fmla="*/ 204 w 258"/>
                <a:gd name="T15" fmla="*/ 32 h 38"/>
                <a:gd name="T16" fmla="*/ 243 w 258"/>
                <a:gd name="T17" fmla="*/ 24 h 38"/>
                <a:gd name="T18" fmla="*/ 243 w 258"/>
                <a:gd name="T19"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38">
                  <a:moveTo>
                    <a:pt x="243" y="1"/>
                  </a:moveTo>
                  <a:cubicBezTo>
                    <a:pt x="205" y="1"/>
                    <a:pt x="167" y="0"/>
                    <a:pt x="129" y="1"/>
                  </a:cubicBezTo>
                  <a:cubicBezTo>
                    <a:pt x="90" y="2"/>
                    <a:pt x="53" y="6"/>
                    <a:pt x="15" y="9"/>
                  </a:cubicBezTo>
                  <a:cubicBezTo>
                    <a:pt x="0" y="10"/>
                    <a:pt x="0" y="34"/>
                    <a:pt x="15" y="32"/>
                  </a:cubicBezTo>
                  <a:cubicBezTo>
                    <a:pt x="41" y="30"/>
                    <a:pt x="67" y="28"/>
                    <a:pt x="93" y="26"/>
                  </a:cubicBezTo>
                  <a:cubicBezTo>
                    <a:pt x="94" y="32"/>
                    <a:pt x="99" y="38"/>
                    <a:pt x="107" y="35"/>
                  </a:cubicBezTo>
                  <a:cubicBezTo>
                    <a:pt x="126" y="27"/>
                    <a:pt x="149" y="32"/>
                    <a:pt x="169" y="32"/>
                  </a:cubicBezTo>
                  <a:cubicBezTo>
                    <a:pt x="181" y="32"/>
                    <a:pt x="192" y="33"/>
                    <a:pt x="204" y="32"/>
                  </a:cubicBezTo>
                  <a:cubicBezTo>
                    <a:pt x="217" y="30"/>
                    <a:pt x="230" y="25"/>
                    <a:pt x="243" y="24"/>
                  </a:cubicBezTo>
                  <a:cubicBezTo>
                    <a:pt x="258" y="22"/>
                    <a:pt x="258" y="1"/>
                    <a:pt x="243" y="1"/>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3" name="Freeform 15">
              <a:extLst>
                <a:ext uri="{FF2B5EF4-FFF2-40B4-BE49-F238E27FC236}">
                  <a16:creationId xmlns:a16="http://schemas.microsoft.com/office/drawing/2014/main" id="{720B6971-5678-4A72-91E3-6E55F304A6B0}"/>
                </a:ext>
              </a:extLst>
            </p:cNvPr>
            <p:cNvSpPr/>
            <p:nvPr/>
          </p:nvSpPr>
          <p:spPr bwMode="auto">
            <a:xfrm>
              <a:off x="5605463" y="4081463"/>
              <a:ext cx="974725" cy="153988"/>
            </a:xfrm>
            <a:custGeom>
              <a:avLst/>
              <a:gdLst>
                <a:gd name="T0" fmla="*/ 248 w 259"/>
                <a:gd name="T1" fmla="*/ 5 h 41"/>
                <a:gd name="T2" fmla="*/ 186 w 259"/>
                <a:gd name="T3" fmla="*/ 2 h 41"/>
                <a:gd name="T4" fmla="*/ 117 w 259"/>
                <a:gd name="T5" fmla="*/ 3 h 41"/>
                <a:gd name="T6" fmla="*/ 60 w 259"/>
                <a:gd name="T7" fmla="*/ 1 h 41"/>
                <a:gd name="T8" fmla="*/ 12 w 259"/>
                <a:gd name="T9" fmla="*/ 11 h 41"/>
                <a:gd name="T10" fmla="*/ 24 w 259"/>
                <a:gd name="T11" fmla="*/ 31 h 41"/>
                <a:gd name="T12" fmla="*/ 64 w 259"/>
                <a:gd name="T13" fmla="*/ 25 h 41"/>
                <a:gd name="T14" fmla="*/ 100 w 259"/>
                <a:gd name="T15" fmla="*/ 26 h 41"/>
                <a:gd name="T16" fmla="*/ 110 w 259"/>
                <a:gd name="T17" fmla="*/ 40 h 41"/>
                <a:gd name="T18" fmla="*/ 191 w 259"/>
                <a:gd name="T19" fmla="*/ 40 h 41"/>
                <a:gd name="T20" fmla="*/ 250 w 259"/>
                <a:gd name="T21" fmla="*/ 26 h 41"/>
                <a:gd name="T22" fmla="*/ 248 w 259"/>
                <a:gd name="T23"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1">
                  <a:moveTo>
                    <a:pt x="248" y="5"/>
                  </a:moveTo>
                  <a:cubicBezTo>
                    <a:pt x="227" y="1"/>
                    <a:pt x="206" y="2"/>
                    <a:pt x="186" y="2"/>
                  </a:cubicBezTo>
                  <a:cubicBezTo>
                    <a:pt x="163" y="3"/>
                    <a:pt x="140" y="3"/>
                    <a:pt x="117" y="3"/>
                  </a:cubicBezTo>
                  <a:cubicBezTo>
                    <a:pt x="98" y="3"/>
                    <a:pt x="79" y="2"/>
                    <a:pt x="60" y="1"/>
                  </a:cubicBezTo>
                  <a:cubicBezTo>
                    <a:pt x="44" y="0"/>
                    <a:pt x="26" y="1"/>
                    <a:pt x="12" y="11"/>
                  </a:cubicBezTo>
                  <a:cubicBezTo>
                    <a:pt x="0" y="19"/>
                    <a:pt x="12" y="39"/>
                    <a:pt x="24" y="31"/>
                  </a:cubicBezTo>
                  <a:cubicBezTo>
                    <a:pt x="35" y="22"/>
                    <a:pt x="50" y="24"/>
                    <a:pt x="64" y="25"/>
                  </a:cubicBezTo>
                  <a:cubicBezTo>
                    <a:pt x="76" y="25"/>
                    <a:pt x="88" y="26"/>
                    <a:pt x="100" y="26"/>
                  </a:cubicBezTo>
                  <a:cubicBezTo>
                    <a:pt x="98" y="32"/>
                    <a:pt x="102" y="40"/>
                    <a:pt x="110" y="40"/>
                  </a:cubicBezTo>
                  <a:cubicBezTo>
                    <a:pt x="137" y="40"/>
                    <a:pt x="164" y="41"/>
                    <a:pt x="191" y="40"/>
                  </a:cubicBezTo>
                  <a:cubicBezTo>
                    <a:pt x="210" y="40"/>
                    <a:pt x="235" y="38"/>
                    <a:pt x="250" y="26"/>
                  </a:cubicBezTo>
                  <a:cubicBezTo>
                    <a:pt x="257" y="21"/>
                    <a:pt x="259" y="7"/>
                    <a:pt x="248" y="5"/>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4" name="Freeform 16">
              <a:extLst>
                <a:ext uri="{FF2B5EF4-FFF2-40B4-BE49-F238E27FC236}">
                  <a16:creationId xmlns:a16="http://schemas.microsoft.com/office/drawing/2014/main" id="{28C183E9-9C39-4CB4-ABCC-7C6024446E45}"/>
                </a:ext>
              </a:extLst>
            </p:cNvPr>
            <p:cNvSpPr>
              <a:spLocks noEditPoints="1"/>
            </p:cNvSpPr>
            <p:nvPr/>
          </p:nvSpPr>
          <p:spPr bwMode="auto">
            <a:xfrm>
              <a:off x="5619751" y="4230688"/>
              <a:ext cx="925513" cy="403225"/>
            </a:xfrm>
            <a:custGeom>
              <a:avLst/>
              <a:gdLst>
                <a:gd name="T0" fmla="*/ 239 w 246"/>
                <a:gd name="T1" fmla="*/ 18 h 107"/>
                <a:gd name="T2" fmla="*/ 159 w 246"/>
                <a:gd name="T3" fmla="*/ 9 h 107"/>
                <a:gd name="T4" fmla="*/ 15 w 246"/>
                <a:gd name="T5" fmla="*/ 23 h 107"/>
                <a:gd name="T6" fmla="*/ 21 w 246"/>
                <a:gd name="T7" fmla="*/ 45 h 107"/>
                <a:gd name="T8" fmla="*/ 45 w 246"/>
                <a:gd name="T9" fmla="*/ 40 h 107"/>
                <a:gd name="T10" fmla="*/ 46 w 246"/>
                <a:gd name="T11" fmla="*/ 54 h 107"/>
                <a:gd name="T12" fmla="*/ 64 w 246"/>
                <a:gd name="T13" fmla="*/ 63 h 107"/>
                <a:gd name="T14" fmla="*/ 61 w 246"/>
                <a:gd name="T15" fmla="*/ 73 h 107"/>
                <a:gd name="T16" fmla="*/ 63 w 246"/>
                <a:gd name="T17" fmla="*/ 78 h 107"/>
                <a:gd name="T18" fmla="*/ 63 w 246"/>
                <a:gd name="T19" fmla="*/ 95 h 107"/>
                <a:gd name="T20" fmla="*/ 80 w 246"/>
                <a:gd name="T21" fmla="*/ 102 h 107"/>
                <a:gd name="T22" fmla="*/ 84 w 246"/>
                <a:gd name="T23" fmla="*/ 100 h 107"/>
                <a:gd name="T24" fmla="*/ 112 w 246"/>
                <a:gd name="T25" fmla="*/ 106 h 107"/>
                <a:gd name="T26" fmla="*/ 150 w 246"/>
                <a:gd name="T27" fmla="*/ 106 h 107"/>
                <a:gd name="T28" fmla="*/ 189 w 246"/>
                <a:gd name="T29" fmla="*/ 78 h 107"/>
                <a:gd name="T30" fmla="*/ 193 w 246"/>
                <a:gd name="T31" fmla="*/ 70 h 107"/>
                <a:gd name="T32" fmla="*/ 200 w 246"/>
                <a:gd name="T33" fmla="*/ 56 h 107"/>
                <a:gd name="T34" fmla="*/ 197 w 246"/>
                <a:gd name="T35" fmla="*/ 45 h 107"/>
                <a:gd name="T36" fmla="*/ 234 w 246"/>
                <a:gd name="T37" fmla="*/ 37 h 107"/>
                <a:gd name="T38" fmla="*/ 239 w 246"/>
                <a:gd name="T39" fmla="*/ 18 h 107"/>
                <a:gd name="T40" fmla="*/ 97 w 246"/>
                <a:gd name="T41" fmla="*/ 62 h 107"/>
                <a:gd name="T42" fmla="*/ 104 w 246"/>
                <a:gd name="T43" fmla="*/ 62 h 107"/>
                <a:gd name="T44" fmla="*/ 166 w 246"/>
                <a:gd name="T45" fmla="*/ 62 h 107"/>
                <a:gd name="T46" fmla="*/ 97 w 246"/>
                <a:gd name="T47" fmla="*/ 6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6" h="107">
                  <a:moveTo>
                    <a:pt x="239" y="18"/>
                  </a:moveTo>
                  <a:cubicBezTo>
                    <a:pt x="221" y="0"/>
                    <a:pt x="182" y="9"/>
                    <a:pt x="159" y="9"/>
                  </a:cubicBezTo>
                  <a:cubicBezTo>
                    <a:pt x="110" y="9"/>
                    <a:pt x="62" y="10"/>
                    <a:pt x="15" y="23"/>
                  </a:cubicBezTo>
                  <a:cubicBezTo>
                    <a:pt x="0" y="27"/>
                    <a:pt x="6" y="49"/>
                    <a:pt x="21" y="45"/>
                  </a:cubicBezTo>
                  <a:cubicBezTo>
                    <a:pt x="29" y="43"/>
                    <a:pt x="37" y="41"/>
                    <a:pt x="45" y="40"/>
                  </a:cubicBezTo>
                  <a:cubicBezTo>
                    <a:pt x="42" y="44"/>
                    <a:pt x="43" y="51"/>
                    <a:pt x="46" y="54"/>
                  </a:cubicBezTo>
                  <a:cubicBezTo>
                    <a:pt x="51" y="59"/>
                    <a:pt x="57" y="62"/>
                    <a:pt x="64" y="63"/>
                  </a:cubicBezTo>
                  <a:cubicBezTo>
                    <a:pt x="62" y="65"/>
                    <a:pt x="60" y="69"/>
                    <a:pt x="61" y="73"/>
                  </a:cubicBezTo>
                  <a:cubicBezTo>
                    <a:pt x="62" y="75"/>
                    <a:pt x="62" y="76"/>
                    <a:pt x="63" y="78"/>
                  </a:cubicBezTo>
                  <a:cubicBezTo>
                    <a:pt x="61" y="83"/>
                    <a:pt x="61" y="88"/>
                    <a:pt x="63" y="95"/>
                  </a:cubicBezTo>
                  <a:cubicBezTo>
                    <a:pt x="66" y="102"/>
                    <a:pt x="73" y="105"/>
                    <a:pt x="80" y="102"/>
                  </a:cubicBezTo>
                  <a:cubicBezTo>
                    <a:pt x="82" y="101"/>
                    <a:pt x="83" y="101"/>
                    <a:pt x="84" y="100"/>
                  </a:cubicBezTo>
                  <a:cubicBezTo>
                    <a:pt x="92" y="104"/>
                    <a:pt x="102" y="105"/>
                    <a:pt x="112" y="106"/>
                  </a:cubicBezTo>
                  <a:cubicBezTo>
                    <a:pt x="124" y="107"/>
                    <a:pt x="138" y="107"/>
                    <a:pt x="150" y="106"/>
                  </a:cubicBezTo>
                  <a:cubicBezTo>
                    <a:pt x="169" y="104"/>
                    <a:pt x="178" y="91"/>
                    <a:pt x="189" y="78"/>
                  </a:cubicBezTo>
                  <a:cubicBezTo>
                    <a:pt x="192" y="76"/>
                    <a:pt x="193" y="73"/>
                    <a:pt x="193" y="70"/>
                  </a:cubicBezTo>
                  <a:cubicBezTo>
                    <a:pt x="196" y="66"/>
                    <a:pt x="199" y="62"/>
                    <a:pt x="200" y="56"/>
                  </a:cubicBezTo>
                  <a:cubicBezTo>
                    <a:pt x="201" y="52"/>
                    <a:pt x="200" y="47"/>
                    <a:pt x="197" y="45"/>
                  </a:cubicBezTo>
                  <a:cubicBezTo>
                    <a:pt x="210" y="43"/>
                    <a:pt x="223" y="41"/>
                    <a:pt x="234" y="37"/>
                  </a:cubicBezTo>
                  <a:cubicBezTo>
                    <a:pt x="242" y="34"/>
                    <a:pt x="246" y="24"/>
                    <a:pt x="239" y="18"/>
                  </a:cubicBezTo>
                  <a:close/>
                  <a:moveTo>
                    <a:pt x="97" y="62"/>
                  </a:moveTo>
                  <a:cubicBezTo>
                    <a:pt x="100" y="62"/>
                    <a:pt x="102" y="62"/>
                    <a:pt x="104" y="62"/>
                  </a:cubicBezTo>
                  <a:cubicBezTo>
                    <a:pt x="124" y="62"/>
                    <a:pt x="145" y="60"/>
                    <a:pt x="166" y="62"/>
                  </a:cubicBezTo>
                  <a:cubicBezTo>
                    <a:pt x="143" y="65"/>
                    <a:pt x="120" y="63"/>
                    <a:pt x="97" y="62"/>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5" name="Freeform 17">
              <a:extLst>
                <a:ext uri="{FF2B5EF4-FFF2-40B4-BE49-F238E27FC236}">
                  <a16:creationId xmlns:a16="http://schemas.microsoft.com/office/drawing/2014/main" id="{4D34025F-4544-4996-A342-44A1EEF71F7C}"/>
                </a:ext>
              </a:extLst>
            </p:cNvPr>
            <p:cNvSpPr/>
            <p:nvPr/>
          </p:nvSpPr>
          <p:spPr bwMode="auto">
            <a:xfrm>
              <a:off x="7475538" y="3452813"/>
              <a:ext cx="11113" cy="7938"/>
            </a:xfrm>
            <a:custGeom>
              <a:avLst/>
              <a:gdLst>
                <a:gd name="T0" fmla="*/ 3 w 3"/>
                <a:gd name="T1" fmla="*/ 2 h 2"/>
                <a:gd name="T2" fmla="*/ 0 w 3"/>
                <a:gd name="T3" fmla="*/ 0 h 2"/>
                <a:gd name="T4" fmla="*/ 1 w 3"/>
                <a:gd name="T5" fmla="*/ 1 h 2"/>
                <a:gd name="T6" fmla="*/ 3 w 3"/>
                <a:gd name="T7" fmla="*/ 2 h 2"/>
              </a:gdLst>
              <a:ahLst/>
              <a:cxnLst>
                <a:cxn ang="0">
                  <a:pos x="T0" y="T1"/>
                </a:cxn>
                <a:cxn ang="0">
                  <a:pos x="T2" y="T3"/>
                </a:cxn>
                <a:cxn ang="0">
                  <a:pos x="T4" y="T5"/>
                </a:cxn>
                <a:cxn ang="0">
                  <a:pos x="T6" y="T7"/>
                </a:cxn>
              </a:cxnLst>
              <a:rect l="0" t="0" r="r" b="b"/>
              <a:pathLst>
                <a:path w="3" h="2">
                  <a:moveTo>
                    <a:pt x="3" y="2"/>
                  </a:moveTo>
                  <a:cubicBezTo>
                    <a:pt x="2" y="1"/>
                    <a:pt x="1" y="1"/>
                    <a:pt x="0" y="0"/>
                  </a:cubicBezTo>
                  <a:cubicBezTo>
                    <a:pt x="0" y="0"/>
                    <a:pt x="1" y="1"/>
                    <a:pt x="1" y="1"/>
                  </a:cubicBezTo>
                  <a:cubicBezTo>
                    <a:pt x="2" y="1"/>
                    <a:pt x="3" y="1"/>
                    <a:pt x="3"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6" name="Freeform 18">
              <a:extLst>
                <a:ext uri="{FF2B5EF4-FFF2-40B4-BE49-F238E27FC236}">
                  <a16:creationId xmlns:a16="http://schemas.microsoft.com/office/drawing/2014/main" id="{DD387088-18E9-4BC5-A2CB-8294DDBC9DFD}"/>
                </a:ext>
              </a:extLst>
            </p:cNvPr>
            <p:cNvSpPr/>
            <p:nvPr/>
          </p:nvSpPr>
          <p:spPr bwMode="auto">
            <a:xfrm>
              <a:off x="7489826" y="3460751"/>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cubicBezTo>
                    <a:pt x="2"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7" name="Freeform 19">
              <a:extLst>
                <a:ext uri="{FF2B5EF4-FFF2-40B4-BE49-F238E27FC236}">
                  <a16:creationId xmlns:a16="http://schemas.microsoft.com/office/drawing/2014/main" id="{20E3DB5F-3D33-4F79-8A8D-B3299E5FAED0}"/>
                </a:ext>
              </a:extLst>
            </p:cNvPr>
            <p:cNvSpPr/>
            <p:nvPr/>
          </p:nvSpPr>
          <p:spPr bwMode="auto">
            <a:xfrm>
              <a:off x="7486651" y="3460751"/>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8" name="Freeform 20">
              <a:extLst>
                <a:ext uri="{FF2B5EF4-FFF2-40B4-BE49-F238E27FC236}">
                  <a16:creationId xmlns:a16="http://schemas.microsoft.com/office/drawing/2014/main" id="{7C24FC1E-09B7-43B5-8522-86475E8171A0}"/>
                </a:ext>
              </a:extLst>
            </p:cNvPr>
            <p:cNvSpPr/>
            <p:nvPr/>
          </p:nvSpPr>
          <p:spPr bwMode="auto">
            <a:xfrm>
              <a:off x="7475538" y="34528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9" name="Freeform 21">
              <a:extLst>
                <a:ext uri="{FF2B5EF4-FFF2-40B4-BE49-F238E27FC236}">
                  <a16:creationId xmlns:a16="http://schemas.microsoft.com/office/drawing/2014/main" id="{973BACA4-A9F1-4760-8079-F6DC92D00A80}"/>
                </a:ext>
              </a:extLst>
            </p:cNvPr>
            <p:cNvSpPr/>
            <p:nvPr/>
          </p:nvSpPr>
          <p:spPr bwMode="auto">
            <a:xfrm>
              <a:off x="7212013" y="3141663"/>
              <a:ext cx="420688" cy="322263"/>
            </a:xfrm>
            <a:custGeom>
              <a:avLst/>
              <a:gdLst>
                <a:gd name="T0" fmla="*/ 107 w 112"/>
                <a:gd name="T1" fmla="*/ 42 h 86"/>
                <a:gd name="T2" fmla="*/ 110 w 112"/>
                <a:gd name="T3" fmla="*/ 58 h 86"/>
                <a:gd name="T4" fmla="*/ 106 w 112"/>
                <a:gd name="T5" fmla="*/ 70 h 86"/>
                <a:gd name="T6" fmla="*/ 105 w 112"/>
                <a:gd name="T7" fmla="*/ 72 h 86"/>
                <a:gd name="T8" fmla="*/ 72 w 112"/>
                <a:gd name="T9" fmla="*/ 81 h 86"/>
                <a:gd name="T10" fmla="*/ 65 w 112"/>
                <a:gd name="T11" fmla="*/ 78 h 86"/>
                <a:gd name="T12" fmla="*/ 73 w 112"/>
                <a:gd name="T13" fmla="*/ 82 h 86"/>
                <a:gd name="T14" fmla="*/ 103 w 112"/>
                <a:gd name="T15" fmla="*/ 73 h 86"/>
                <a:gd name="T16" fmla="*/ 109 w 112"/>
                <a:gd name="T17" fmla="*/ 60 h 86"/>
                <a:gd name="T18" fmla="*/ 106 w 112"/>
                <a:gd name="T19" fmla="*/ 42 h 86"/>
                <a:gd name="T20" fmla="*/ 94 w 112"/>
                <a:gd name="T21" fmla="*/ 35 h 86"/>
                <a:gd name="T22" fmla="*/ 100 w 112"/>
                <a:gd name="T23" fmla="*/ 44 h 86"/>
                <a:gd name="T24" fmla="*/ 101 w 112"/>
                <a:gd name="T25" fmla="*/ 52 h 86"/>
                <a:gd name="T26" fmla="*/ 99 w 112"/>
                <a:gd name="T27" fmla="*/ 66 h 86"/>
                <a:gd name="T28" fmla="*/ 92 w 112"/>
                <a:gd name="T29" fmla="*/ 73 h 86"/>
                <a:gd name="T30" fmla="*/ 75 w 112"/>
                <a:gd name="T31" fmla="*/ 74 h 86"/>
                <a:gd name="T32" fmla="*/ 60 w 112"/>
                <a:gd name="T33" fmla="*/ 66 h 86"/>
                <a:gd name="T34" fmla="*/ 72 w 112"/>
                <a:gd name="T35" fmla="*/ 73 h 86"/>
                <a:gd name="T36" fmla="*/ 75 w 112"/>
                <a:gd name="T37" fmla="*/ 74 h 86"/>
                <a:gd name="T38" fmla="*/ 92 w 112"/>
                <a:gd name="T39" fmla="*/ 73 h 86"/>
                <a:gd name="T40" fmla="*/ 98 w 112"/>
                <a:gd name="T41" fmla="*/ 67 h 86"/>
                <a:gd name="T42" fmla="*/ 101 w 112"/>
                <a:gd name="T43" fmla="*/ 54 h 86"/>
                <a:gd name="T44" fmla="*/ 98 w 112"/>
                <a:gd name="T45" fmla="*/ 50 h 86"/>
                <a:gd name="T46" fmla="*/ 97 w 112"/>
                <a:gd name="T47" fmla="*/ 63 h 86"/>
                <a:gd name="T48" fmla="*/ 96 w 112"/>
                <a:gd name="T49" fmla="*/ 66 h 86"/>
                <a:gd name="T50" fmla="*/ 78 w 112"/>
                <a:gd name="T51" fmla="*/ 72 h 86"/>
                <a:gd name="T52" fmla="*/ 73 w 112"/>
                <a:gd name="T53" fmla="*/ 70 h 86"/>
                <a:gd name="T54" fmla="*/ 28 w 112"/>
                <a:gd name="T55" fmla="*/ 46 h 86"/>
                <a:gd name="T56" fmla="*/ 20 w 112"/>
                <a:gd name="T57" fmla="*/ 42 h 86"/>
                <a:gd name="T58" fmla="*/ 14 w 112"/>
                <a:gd name="T59" fmla="*/ 33 h 86"/>
                <a:gd name="T60" fmla="*/ 21 w 112"/>
                <a:gd name="T61" fmla="*/ 17 h 86"/>
                <a:gd name="T62" fmla="*/ 36 w 112"/>
                <a:gd name="T63" fmla="*/ 17 h 86"/>
                <a:gd name="T64" fmla="*/ 50 w 112"/>
                <a:gd name="T65" fmla="*/ 23 h 86"/>
                <a:gd name="T66" fmla="*/ 79 w 112"/>
                <a:gd name="T67" fmla="*/ 28 h 86"/>
                <a:gd name="T68" fmla="*/ 59 w 112"/>
                <a:gd name="T69" fmla="*/ 12 h 86"/>
                <a:gd name="T70" fmla="*/ 43 w 112"/>
                <a:gd name="T71" fmla="*/ 4 h 86"/>
                <a:gd name="T72" fmla="*/ 6 w 112"/>
                <a:gd name="T73" fmla="*/ 12 h 86"/>
                <a:gd name="T74" fmla="*/ 5 w 112"/>
                <a:gd name="T75" fmla="*/ 47 h 86"/>
                <a:gd name="T76" fmla="*/ 23 w 112"/>
                <a:gd name="T77" fmla="*/ 60 h 86"/>
                <a:gd name="T78" fmla="*/ 66 w 112"/>
                <a:gd name="T79" fmla="*/ 81 h 86"/>
                <a:gd name="T80" fmla="*/ 70 w 112"/>
                <a:gd name="T81" fmla="*/ 83 h 86"/>
                <a:gd name="T82" fmla="*/ 31 w 112"/>
                <a:gd name="T83" fmla="*/ 63 h 86"/>
                <a:gd name="T84" fmla="*/ 14 w 112"/>
                <a:gd name="T85" fmla="*/ 55 h 86"/>
                <a:gd name="T86" fmla="*/ 8 w 112"/>
                <a:gd name="T87" fmla="*/ 50 h 86"/>
                <a:gd name="T88" fmla="*/ 2 w 112"/>
                <a:gd name="T89" fmla="*/ 21 h 86"/>
                <a:gd name="T90" fmla="*/ 12 w 112"/>
                <a:gd name="T91" fmla="*/ 52 h 86"/>
                <a:gd name="T92" fmla="*/ 21 w 112"/>
                <a:gd name="T93" fmla="*/ 57 h 86"/>
                <a:gd name="T94" fmla="*/ 65 w 112"/>
                <a:gd name="T95" fmla="*/ 80 h 86"/>
                <a:gd name="T96" fmla="*/ 72 w 112"/>
                <a:gd name="T97" fmla="*/ 83 h 86"/>
                <a:gd name="T98" fmla="*/ 91 w 112"/>
                <a:gd name="T99" fmla="*/ 85 h 86"/>
                <a:gd name="T100" fmla="*/ 107 w 112"/>
                <a:gd name="T101" fmla="*/ 72 h 86"/>
                <a:gd name="T102" fmla="*/ 112 w 112"/>
                <a:gd name="T103" fmla="*/ 5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86">
                  <a:moveTo>
                    <a:pt x="111" y="53"/>
                  </a:moveTo>
                  <a:cubicBezTo>
                    <a:pt x="111" y="51"/>
                    <a:pt x="111" y="50"/>
                    <a:pt x="110" y="49"/>
                  </a:cubicBezTo>
                  <a:cubicBezTo>
                    <a:pt x="110" y="46"/>
                    <a:pt x="108" y="44"/>
                    <a:pt x="107" y="42"/>
                  </a:cubicBezTo>
                  <a:cubicBezTo>
                    <a:pt x="108" y="44"/>
                    <a:pt x="109" y="47"/>
                    <a:pt x="109" y="50"/>
                  </a:cubicBezTo>
                  <a:cubicBezTo>
                    <a:pt x="110" y="51"/>
                    <a:pt x="110" y="53"/>
                    <a:pt x="110" y="54"/>
                  </a:cubicBezTo>
                  <a:cubicBezTo>
                    <a:pt x="110" y="55"/>
                    <a:pt x="110" y="57"/>
                    <a:pt x="110" y="58"/>
                  </a:cubicBezTo>
                  <a:cubicBezTo>
                    <a:pt x="109" y="61"/>
                    <a:pt x="109" y="64"/>
                    <a:pt x="108" y="67"/>
                  </a:cubicBezTo>
                  <a:cubicBezTo>
                    <a:pt x="107" y="67"/>
                    <a:pt x="107" y="68"/>
                    <a:pt x="107" y="69"/>
                  </a:cubicBezTo>
                  <a:cubicBezTo>
                    <a:pt x="106" y="70"/>
                    <a:pt x="106" y="70"/>
                    <a:pt x="106" y="70"/>
                  </a:cubicBezTo>
                  <a:cubicBezTo>
                    <a:pt x="106" y="70"/>
                    <a:pt x="106" y="70"/>
                    <a:pt x="106" y="70"/>
                  </a:cubicBezTo>
                  <a:cubicBezTo>
                    <a:pt x="105" y="71"/>
                    <a:pt x="105" y="71"/>
                    <a:pt x="105" y="71"/>
                  </a:cubicBezTo>
                  <a:cubicBezTo>
                    <a:pt x="105" y="72"/>
                    <a:pt x="105" y="72"/>
                    <a:pt x="105" y="72"/>
                  </a:cubicBezTo>
                  <a:cubicBezTo>
                    <a:pt x="104" y="73"/>
                    <a:pt x="104" y="73"/>
                    <a:pt x="103" y="74"/>
                  </a:cubicBezTo>
                  <a:cubicBezTo>
                    <a:pt x="99" y="79"/>
                    <a:pt x="94" y="82"/>
                    <a:pt x="88" y="83"/>
                  </a:cubicBezTo>
                  <a:cubicBezTo>
                    <a:pt x="83" y="84"/>
                    <a:pt x="77" y="84"/>
                    <a:pt x="72" y="81"/>
                  </a:cubicBezTo>
                  <a:cubicBezTo>
                    <a:pt x="20" y="55"/>
                    <a:pt x="20" y="55"/>
                    <a:pt x="20" y="55"/>
                  </a:cubicBezTo>
                  <a:cubicBezTo>
                    <a:pt x="43" y="66"/>
                    <a:pt x="43" y="66"/>
                    <a:pt x="43" y="66"/>
                  </a:cubicBezTo>
                  <a:cubicBezTo>
                    <a:pt x="50" y="70"/>
                    <a:pt x="58" y="74"/>
                    <a:pt x="65" y="78"/>
                  </a:cubicBezTo>
                  <a:cubicBezTo>
                    <a:pt x="68" y="80"/>
                    <a:pt x="68" y="80"/>
                    <a:pt x="68" y="80"/>
                  </a:cubicBezTo>
                  <a:cubicBezTo>
                    <a:pt x="69" y="80"/>
                    <a:pt x="70" y="80"/>
                    <a:pt x="71" y="81"/>
                  </a:cubicBezTo>
                  <a:cubicBezTo>
                    <a:pt x="71" y="81"/>
                    <a:pt x="72" y="81"/>
                    <a:pt x="73" y="82"/>
                  </a:cubicBezTo>
                  <a:cubicBezTo>
                    <a:pt x="76" y="83"/>
                    <a:pt x="79" y="83"/>
                    <a:pt x="82" y="83"/>
                  </a:cubicBezTo>
                  <a:cubicBezTo>
                    <a:pt x="89" y="83"/>
                    <a:pt x="95" y="81"/>
                    <a:pt x="100" y="77"/>
                  </a:cubicBezTo>
                  <a:cubicBezTo>
                    <a:pt x="101" y="76"/>
                    <a:pt x="102" y="74"/>
                    <a:pt x="103" y="73"/>
                  </a:cubicBezTo>
                  <a:cubicBezTo>
                    <a:pt x="104" y="72"/>
                    <a:pt x="104" y="72"/>
                    <a:pt x="105" y="71"/>
                  </a:cubicBezTo>
                  <a:cubicBezTo>
                    <a:pt x="106" y="69"/>
                    <a:pt x="106" y="69"/>
                    <a:pt x="106" y="69"/>
                  </a:cubicBezTo>
                  <a:cubicBezTo>
                    <a:pt x="107" y="66"/>
                    <a:pt x="108" y="63"/>
                    <a:pt x="109" y="60"/>
                  </a:cubicBezTo>
                  <a:cubicBezTo>
                    <a:pt x="109" y="59"/>
                    <a:pt x="109" y="57"/>
                    <a:pt x="109" y="55"/>
                  </a:cubicBezTo>
                  <a:cubicBezTo>
                    <a:pt x="109" y="54"/>
                    <a:pt x="109" y="53"/>
                    <a:pt x="109" y="51"/>
                  </a:cubicBezTo>
                  <a:cubicBezTo>
                    <a:pt x="108" y="48"/>
                    <a:pt x="107" y="45"/>
                    <a:pt x="106" y="42"/>
                  </a:cubicBezTo>
                  <a:cubicBezTo>
                    <a:pt x="105" y="41"/>
                    <a:pt x="104" y="40"/>
                    <a:pt x="104" y="38"/>
                  </a:cubicBezTo>
                  <a:cubicBezTo>
                    <a:pt x="102" y="37"/>
                    <a:pt x="101" y="36"/>
                    <a:pt x="99" y="36"/>
                  </a:cubicBezTo>
                  <a:cubicBezTo>
                    <a:pt x="97" y="34"/>
                    <a:pt x="94" y="35"/>
                    <a:pt x="94" y="35"/>
                  </a:cubicBezTo>
                  <a:cubicBezTo>
                    <a:pt x="94" y="36"/>
                    <a:pt x="94" y="36"/>
                    <a:pt x="95" y="37"/>
                  </a:cubicBezTo>
                  <a:cubicBezTo>
                    <a:pt x="95" y="38"/>
                    <a:pt x="96" y="39"/>
                    <a:pt x="98" y="41"/>
                  </a:cubicBezTo>
                  <a:cubicBezTo>
                    <a:pt x="98" y="42"/>
                    <a:pt x="99" y="43"/>
                    <a:pt x="100" y="44"/>
                  </a:cubicBezTo>
                  <a:cubicBezTo>
                    <a:pt x="101" y="46"/>
                    <a:pt x="101" y="47"/>
                    <a:pt x="101" y="47"/>
                  </a:cubicBezTo>
                  <a:cubicBezTo>
                    <a:pt x="101" y="48"/>
                    <a:pt x="100" y="47"/>
                    <a:pt x="99" y="47"/>
                  </a:cubicBezTo>
                  <a:cubicBezTo>
                    <a:pt x="100" y="49"/>
                    <a:pt x="101" y="50"/>
                    <a:pt x="101" y="52"/>
                  </a:cubicBezTo>
                  <a:cubicBezTo>
                    <a:pt x="101" y="53"/>
                    <a:pt x="101" y="54"/>
                    <a:pt x="101" y="54"/>
                  </a:cubicBezTo>
                  <a:cubicBezTo>
                    <a:pt x="101" y="55"/>
                    <a:pt x="101" y="56"/>
                    <a:pt x="101" y="57"/>
                  </a:cubicBezTo>
                  <a:cubicBezTo>
                    <a:pt x="101" y="60"/>
                    <a:pt x="100" y="63"/>
                    <a:pt x="99" y="66"/>
                  </a:cubicBezTo>
                  <a:cubicBezTo>
                    <a:pt x="98" y="67"/>
                    <a:pt x="98" y="67"/>
                    <a:pt x="97" y="68"/>
                  </a:cubicBezTo>
                  <a:cubicBezTo>
                    <a:pt x="97" y="69"/>
                    <a:pt x="96" y="69"/>
                    <a:pt x="96" y="70"/>
                  </a:cubicBezTo>
                  <a:cubicBezTo>
                    <a:pt x="95" y="71"/>
                    <a:pt x="94" y="72"/>
                    <a:pt x="92" y="73"/>
                  </a:cubicBezTo>
                  <a:cubicBezTo>
                    <a:pt x="90" y="74"/>
                    <a:pt x="86" y="75"/>
                    <a:pt x="83" y="75"/>
                  </a:cubicBezTo>
                  <a:cubicBezTo>
                    <a:pt x="81" y="75"/>
                    <a:pt x="79" y="75"/>
                    <a:pt x="78" y="75"/>
                  </a:cubicBezTo>
                  <a:cubicBezTo>
                    <a:pt x="77" y="75"/>
                    <a:pt x="76" y="74"/>
                    <a:pt x="75" y="74"/>
                  </a:cubicBezTo>
                  <a:cubicBezTo>
                    <a:pt x="74" y="74"/>
                    <a:pt x="74" y="73"/>
                    <a:pt x="74" y="73"/>
                  </a:cubicBezTo>
                  <a:cubicBezTo>
                    <a:pt x="72" y="73"/>
                    <a:pt x="72" y="73"/>
                    <a:pt x="72" y="73"/>
                  </a:cubicBezTo>
                  <a:cubicBezTo>
                    <a:pt x="60" y="66"/>
                    <a:pt x="60" y="66"/>
                    <a:pt x="60" y="66"/>
                  </a:cubicBezTo>
                  <a:cubicBezTo>
                    <a:pt x="52" y="62"/>
                    <a:pt x="44" y="58"/>
                    <a:pt x="36" y="53"/>
                  </a:cubicBezTo>
                  <a:cubicBezTo>
                    <a:pt x="44" y="58"/>
                    <a:pt x="52" y="62"/>
                    <a:pt x="60" y="66"/>
                  </a:cubicBezTo>
                  <a:cubicBezTo>
                    <a:pt x="72" y="73"/>
                    <a:pt x="72" y="73"/>
                    <a:pt x="72" y="73"/>
                  </a:cubicBezTo>
                  <a:cubicBezTo>
                    <a:pt x="73" y="73"/>
                    <a:pt x="73" y="73"/>
                    <a:pt x="73" y="73"/>
                  </a:cubicBezTo>
                  <a:cubicBezTo>
                    <a:pt x="74" y="73"/>
                    <a:pt x="74" y="73"/>
                    <a:pt x="74" y="73"/>
                  </a:cubicBezTo>
                  <a:cubicBezTo>
                    <a:pt x="74" y="73"/>
                    <a:pt x="75" y="74"/>
                    <a:pt x="75" y="74"/>
                  </a:cubicBezTo>
                  <a:cubicBezTo>
                    <a:pt x="76" y="74"/>
                    <a:pt x="77" y="74"/>
                    <a:pt x="78" y="75"/>
                  </a:cubicBezTo>
                  <a:cubicBezTo>
                    <a:pt x="79" y="75"/>
                    <a:pt x="81" y="75"/>
                    <a:pt x="83" y="75"/>
                  </a:cubicBezTo>
                  <a:cubicBezTo>
                    <a:pt x="86" y="75"/>
                    <a:pt x="90" y="74"/>
                    <a:pt x="92" y="73"/>
                  </a:cubicBezTo>
                  <a:cubicBezTo>
                    <a:pt x="94" y="72"/>
                    <a:pt x="95" y="71"/>
                    <a:pt x="96" y="70"/>
                  </a:cubicBezTo>
                  <a:cubicBezTo>
                    <a:pt x="96" y="69"/>
                    <a:pt x="97" y="68"/>
                    <a:pt x="97" y="68"/>
                  </a:cubicBezTo>
                  <a:cubicBezTo>
                    <a:pt x="97" y="68"/>
                    <a:pt x="98" y="67"/>
                    <a:pt x="98" y="67"/>
                  </a:cubicBezTo>
                  <a:cubicBezTo>
                    <a:pt x="98" y="66"/>
                    <a:pt x="98" y="66"/>
                    <a:pt x="98" y="66"/>
                  </a:cubicBezTo>
                  <a:cubicBezTo>
                    <a:pt x="100" y="63"/>
                    <a:pt x="101" y="60"/>
                    <a:pt x="101" y="57"/>
                  </a:cubicBezTo>
                  <a:cubicBezTo>
                    <a:pt x="101" y="56"/>
                    <a:pt x="101" y="55"/>
                    <a:pt x="101" y="54"/>
                  </a:cubicBezTo>
                  <a:cubicBezTo>
                    <a:pt x="101" y="53"/>
                    <a:pt x="100" y="52"/>
                    <a:pt x="100" y="52"/>
                  </a:cubicBezTo>
                  <a:cubicBezTo>
                    <a:pt x="100" y="50"/>
                    <a:pt x="99" y="49"/>
                    <a:pt x="99" y="47"/>
                  </a:cubicBezTo>
                  <a:cubicBezTo>
                    <a:pt x="98" y="47"/>
                    <a:pt x="98" y="48"/>
                    <a:pt x="98" y="50"/>
                  </a:cubicBezTo>
                  <a:cubicBezTo>
                    <a:pt x="98" y="51"/>
                    <a:pt x="98" y="52"/>
                    <a:pt x="98" y="54"/>
                  </a:cubicBezTo>
                  <a:cubicBezTo>
                    <a:pt x="98" y="56"/>
                    <a:pt x="99" y="58"/>
                    <a:pt x="98" y="60"/>
                  </a:cubicBezTo>
                  <a:cubicBezTo>
                    <a:pt x="98" y="61"/>
                    <a:pt x="98" y="62"/>
                    <a:pt x="97" y="63"/>
                  </a:cubicBezTo>
                  <a:cubicBezTo>
                    <a:pt x="97" y="64"/>
                    <a:pt x="97" y="64"/>
                    <a:pt x="97" y="64"/>
                  </a:cubicBezTo>
                  <a:cubicBezTo>
                    <a:pt x="97" y="64"/>
                    <a:pt x="97" y="65"/>
                    <a:pt x="97" y="65"/>
                  </a:cubicBezTo>
                  <a:cubicBezTo>
                    <a:pt x="96" y="66"/>
                    <a:pt x="96" y="66"/>
                    <a:pt x="96" y="66"/>
                  </a:cubicBezTo>
                  <a:cubicBezTo>
                    <a:pt x="96" y="66"/>
                    <a:pt x="96" y="66"/>
                    <a:pt x="96" y="66"/>
                  </a:cubicBezTo>
                  <a:cubicBezTo>
                    <a:pt x="95" y="68"/>
                    <a:pt x="93" y="70"/>
                    <a:pt x="92" y="70"/>
                  </a:cubicBezTo>
                  <a:cubicBezTo>
                    <a:pt x="88" y="73"/>
                    <a:pt x="83" y="74"/>
                    <a:pt x="78" y="72"/>
                  </a:cubicBezTo>
                  <a:cubicBezTo>
                    <a:pt x="77" y="72"/>
                    <a:pt x="76" y="72"/>
                    <a:pt x="75" y="71"/>
                  </a:cubicBezTo>
                  <a:cubicBezTo>
                    <a:pt x="74" y="71"/>
                    <a:pt x="74" y="71"/>
                    <a:pt x="74" y="71"/>
                  </a:cubicBezTo>
                  <a:cubicBezTo>
                    <a:pt x="74" y="70"/>
                    <a:pt x="73" y="70"/>
                    <a:pt x="73" y="70"/>
                  </a:cubicBezTo>
                  <a:cubicBezTo>
                    <a:pt x="71" y="69"/>
                    <a:pt x="71" y="69"/>
                    <a:pt x="71" y="69"/>
                  </a:cubicBezTo>
                  <a:cubicBezTo>
                    <a:pt x="62" y="64"/>
                    <a:pt x="62" y="64"/>
                    <a:pt x="62" y="64"/>
                  </a:cubicBezTo>
                  <a:cubicBezTo>
                    <a:pt x="50" y="58"/>
                    <a:pt x="39" y="52"/>
                    <a:pt x="28" y="46"/>
                  </a:cubicBezTo>
                  <a:cubicBezTo>
                    <a:pt x="22" y="43"/>
                    <a:pt x="22" y="43"/>
                    <a:pt x="22" y="43"/>
                  </a:cubicBezTo>
                  <a:cubicBezTo>
                    <a:pt x="21" y="43"/>
                    <a:pt x="21" y="43"/>
                    <a:pt x="21" y="43"/>
                  </a:cubicBezTo>
                  <a:cubicBezTo>
                    <a:pt x="20" y="42"/>
                    <a:pt x="20" y="42"/>
                    <a:pt x="20" y="42"/>
                  </a:cubicBezTo>
                  <a:cubicBezTo>
                    <a:pt x="20" y="42"/>
                    <a:pt x="20" y="42"/>
                    <a:pt x="20" y="42"/>
                  </a:cubicBezTo>
                  <a:cubicBezTo>
                    <a:pt x="19" y="41"/>
                    <a:pt x="18" y="41"/>
                    <a:pt x="18" y="41"/>
                  </a:cubicBezTo>
                  <a:cubicBezTo>
                    <a:pt x="16" y="39"/>
                    <a:pt x="15" y="36"/>
                    <a:pt x="14" y="33"/>
                  </a:cubicBezTo>
                  <a:cubicBezTo>
                    <a:pt x="14" y="30"/>
                    <a:pt x="14" y="26"/>
                    <a:pt x="15" y="23"/>
                  </a:cubicBezTo>
                  <a:cubicBezTo>
                    <a:pt x="16" y="22"/>
                    <a:pt x="17" y="21"/>
                    <a:pt x="18" y="20"/>
                  </a:cubicBezTo>
                  <a:cubicBezTo>
                    <a:pt x="18" y="18"/>
                    <a:pt x="20" y="18"/>
                    <a:pt x="21" y="17"/>
                  </a:cubicBezTo>
                  <a:cubicBezTo>
                    <a:pt x="24" y="15"/>
                    <a:pt x="29" y="14"/>
                    <a:pt x="34" y="16"/>
                  </a:cubicBezTo>
                  <a:cubicBezTo>
                    <a:pt x="34" y="16"/>
                    <a:pt x="35" y="16"/>
                    <a:pt x="35" y="16"/>
                  </a:cubicBezTo>
                  <a:cubicBezTo>
                    <a:pt x="36" y="16"/>
                    <a:pt x="36" y="16"/>
                    <a:pt x="36" y="17"/>
                  </a:cubicBezTo>
                  <a:cubicBezTo>
                    <a:pt x="37" y="17"/>
                    <a:pt x="37" y="17"/>
                    <a:pt x="37" y="17"/>
                  </a:cubicBezTo>
                  <a:cubicBezTo>
                    <a:pt x="41" y="19"/>
                    <a:pt x="41" y="19"/>
                    <a:pt x="41" y="19"/>
                  </a:cubicBezTo>
                  <a:cubicBezTo>
                    <a:pt x="50" y="23"/>
                    <a:pt x="50" y="23"/>
                    <a:pt x="50" y="23"/>
                  </a:cubicBezTo>
                  <a:cubicBezTo>
                    <a:pt x="61" y="29"/>
                    <a:pt x="72" y="34"/>
                    <a:pt x="81" y="38"/>
                  </a:cubicBezTo>
                  <a:cubicBezTo>
                    <a:pt x="98" y="45"/>
                    <a:pt x="94" y="38"/>
                    <a:pt x="78" y="29"/>
                  </a:cubicBezTo>
                  <a:cubicBezTo>
                    <a:pt x="79" y="28"/>
                    <a:pt x="79" y="28"/>
                    <a:pt x="79" y="28"/>
                  </a:cubicBezTo>
                  <a:cubicBezTo>
                    <a:pt x="95" y="37"/>
                    <a:pt x="88" y="30"/>
                    <a:pt x="91" y="29"/>
                  </a:cubicBezTo>
                  <a:cubicBezTo>
                    <a:pt x="82" y="25"/>
                    <a:pt x="75" y="21"/>
                    <a:pt x="67" y="16"/>
                  </a:cubicBezTo>
                  <a:cubicBezTo>
                    <a:pt x="59" y="12"/>
                    <a:pt x="59" y="12"/>
                    <a:pt x="59" y="12"/>
                  </a:cubicBezTo>
                  <a:cubicBezTo>
                    <a:pt x="50" y="7"/>
                    <a:pt x="50" y="7"/>
                    <a:pt x="50" y="7"/>
                  </a:cubicBezTo>
                  <a:cubicBezTo>
                    <a:pt x="45" y="5"/>
                    <a:pt x="45" y="5"/>
                    <a:pt x="45" y="5"/>
                  </a:cubicBezTo>
                  <a:cubicBezTo>
                    <a:pt x="43" y="4"/>
                    <a:pt x="43" y="4"/>
                    <a:pt x="43" y="4"/>
                  </a:cubicBezTo>
                  <a:cubicBezTo>
                    <a:pt x="42" y="4"/>
                    <a:pt x="41" y="3"/>
                    <a:pt x="40" y="3"/>
                  </a:cubicBezTo>
                  <a:cubicBezTo>
                    <a:pt x="32" y="0"/>
                    <a:pt x="24" y="0"/>
                    <a:pt x="16" y="3"/>
                  </a:cubicBezTo>
                  <a:cubicBezTo>
                    <a:pt x="12" y="5"/>
                    <a:pt x="8" y="8"/>
                    <a:pt x="6" y="12"/>
                  </a:cubicBezTo>
                  <a:cubicBezTo>
                    <a:pt x="3" y="15"/>
                    <a:pt x="1" y="19"/>
                    <a:pt x="1" y="23"/>
                  </a:cubicBezTo>
                  <a:cubicBezTo>
                    <a:pt x="0" y="27"/>
                    <a:pt x="0" y="31"/>
                    <a:pt x="0" y="35"/>
                  </a:cubicBezTo>
                  <a:cubicBezTo>
                    <a:pt x="1" y="39"/>
                    <a:pt x="2" y="43"/>
                    <a:pt x="5" y="47"/>
                  </a:cubicBezTo>
                  <a:cubicBezTo>
                    <a:pt x="6" y="49"/>
                    <a:pt x="7" y="50"/>
                    <a:pt x="9" y="52"/>
                  </a:cubicBezTo>
                  <a:cubicBezTo>
                    <a:pt x="11" y="53"/>
                    <a:pt x="13" y="55"/>
                    <a:pt x="15" y="55"/>
                  </a:cubicBezTo>
                  <a:cubicBezTo>
                    <a:pt x="23" y="60"/>
                    <a:pt x="23" y="60"/>
                    <a:pt x="23" y="60"/>
                  </a:cubicBezTo>
                  <a:cubicBezTo>
                    <a:pt x="40" y="68"/>
                    <a:pt x="40" y="68"/>
                    <a:pt x="40" y="68"/>
                  </a:cubicBezTo>
                  <a:cubicBezTo>
                    <a:pt x="58" y="77"/>
                    <a:pt x="58" y="77"/>
                    <a:pt x="58" y="77"/>
                  </a:cubicBezTo>
                  <a:cubicBezTo>
                    <a:pt x="66" y="81"/>
                    <a:pt x="66" y="81"/>
                    <a:pt x="66" y="81"/>
                  </a:cubicBezTo>
                  <a:cubicBezTo>
                    <a:pt x="67" y="82"/>
                    <a:pt x="67" y="82"/>
                    <a:pt x="67" y="82"/>
                  </a:cubicBezTo>
                  <a:cubicBezTo>
                    <a:pt x="68" y="82"/>
                    <a:pt x="68" y="82"/>
                    <a:pt x="68" y="83"/>
                  </a:cubicBezTo>
                  <a:cubicBezTo>
                    <a:pt x="69" y="83"/>
                    <a:pt x="69" y="83"/>
                    <a:pt x="70" y="83"/>
                  </a:cubicBezTo>
                  <a:cubicBezTo>
                    <a:pt x="64" y="80"/>
                    <a:pt x="64" y="80"/>
                    <a:pt x="64" y="80"/>
                  </a:cubicBezTo>
                  <a:cubicBezTo>
                    <a:pt x="53" y="74"/>
                    <a:pt x="53" y="74"/>
                    <a:pt x="53" y="74"/>
                  </a:cubicBezTo>
                  <a:cubicBezTo>
                    <a:pt x="31" y="63"/>
                    <a:pt x="31" y="63"/>
                    <a:pt x="31" y="63"/>
                  </a:cubicBezTo>
                  <a:cubicBezTo>
                    <a:pt x="20" y="58"/>
                    <a:pt x="20" y="58"/>
                    <a:pt x="20" y="58"/>
                  </a:cubicBezTo>
                  <a:cubicBezTo>
                    <a:pt x="15" y="55"/>
                    <a:pt x="15" y="55"/>
                    <a:pt x="15" y="55"/>
                  </a:cubicBezTo>
                  <a:cubicBezTo>
                    <a:pt x="14" y="55"/>
                    <a:pt x="14" y="55"/>
                    <a:pt x="14" y="55"/>
                  </a:cubicBezTo>
                  <a:cubicBezTo>
                    <a:pt x="13" y="54"/>
                    <a:pt x="13" y="54"/>
                    <a:pt x="13" y="54"/>
                  </a:cubicBezTo>
                  <a:cubicBezTo>
                    <a:pt x="13" y="54"/>
                    <a:pt x="12" y="53"/>
                    <a:pt x="12" y="53"/>
                  </a:cubicBezTo>
                  <a:cubicBezTo>
                    <a:pt x="10" y="52"/>
                    <a:pt x="9" y="51"/>
                    <a:pt x="8" y="50"/>
                  </a:cubicBezTo>
                  <a:cubicBezTo>
                    <a:pt x="4" y="47"/>
                    <a:pt x="2" y="42"/>
                    <a:pt x="1" y="36"/>
                  </a:cubicBezTo>
                  <a:cubicBezTo>
                    <a:pt x="0" y="31"/>
                    <a:pt x="0" y="26"/>
                    <a:pt x="2" y="21"/>
                  </a:cubicBezTo>
                  <a:cubicBezTo>
                    <a:pt x="2" y="21"/>
                    <a:pt x="2" y="22"/>
                    <a:pt x="2" y="21"/>
                  </a:cubicBezTo>
                  <a:cubicBezTo>
                    <a:pt x="1" y="26"/>
                    <a:pt x="1" y="31"/>
                    <a:pt x="2" y="36"/>
                  </a:cubicBezTo>
                  <a:cubicBezTo>
                    <a:pt x="3" y="41"/>
                    <a:pt x="5" y="46"/>
                    <a:pt x="9" y="50"/>
                  </a:cubicBezTo>
                  <a:cubicBezTo>
                    <a:pt x="10" y="51"/>
                    <a:pt x="11" y="52"/>
                    <a:pt x="12" y="52"/>
                  </a:cubicBezTo>
                  <a:cubicBezTo>
                    <a:pt x="13" y="53"/>
                    <a:pt x="13" y="53"/>
                    <a:pt x="14" y="53"/>
                  </a:cubicBezTo>
                  <a:cubicBezTo>
                    <a:pt x="15" y="54"/>
                    <a:pt x="15" y="54"/>
                    <a:pt x="16" y="54"/>
                  </a:cubicBezTo>
                  <a:cubicBezTo>
                    <a:pt x="21" y="57"/>
                    <a:pt x="21" y="57"/>
                    <a:pt x="21" y="57"/>
                  </a:cubicBezTo>
                  <a:cubicBezTo>
                    <a:pt x="32" y="63"/>
                    <a:pt x="32" y="63"/>
                    <a:pt x="32" y="63"/>
                  </a:cubicBezTo>
                  <a:cubicBezTo>
                    <a:pt x="39" y="67"/>
                    <a:pt x="47" y="71"/>
                    <a:pt x="54" y="74"/>
                  </a:cubicBezTo>
                  <a:cubicBezTo>
                    <a:pt x="58" y="76"/>
                    <a:pt x="61" y="78"/>
                    <a:pt x="65" y="80"/>
                  </a:cubicBezTo>
                  <a:cubicBezTo>
                    <a:pt x="68" y="81"/>
                    <a:pt x="68" y="81"/>
                    <a:pt x="68" y="81"/>
                  </a:cubicBezTo>
                  <a:cubicBezTo>
                    <a:pt x="68" y="81"/>
                    <a:pt x="69" y="82"/>
                    <a:pt x="70" y="82"/>
                  </a:cubicBezTo>
                  <a:cubicBezTo>
                    <a:pt x="70" y="82"/>
                    <a:pt x="71" y="83"/>
                    <a:pt x="72" y="83"/>
                  </a:cubicBezTo>
                  <a:cubicBezTo>
                    <a:pt x="74" y="84"/>
                    <a:pt x="77" y="84"/>
                    <a:pt x="79" y="84"/>
                  </a:cubicBezTo>
                  <a:cubicBezTo>
                    <a:pt x="79" y="86"/>
                    <a:pt x="79" y="86"/>
                    <a:pt x="79" y="86"/>
                  </a:cubicBezTo>
                  <a:cubicBezTo>
                    <a:pt x="83" y="86"/>
                    <a:pt x="87" y="86"/>
                    <a:pt x="91" y="85"/>
                  </a:cubicBezTo>
                  <a:cubicBezTo>
                    <a:pt x="95" y="84"/>
                    <a:pt x="98" y="82"/>
                    <a:pt x="101" y="79"/>
                  </a:cubicBezTo>
                  <a:cubicBezTo>
                    <a:pt x="103" y="78"/>
                    <a:pt x="104" y="76"/>
                    <a:pt x="106" y="74"/>
                  </a:cubicBezTo>
                  <a:cubicBezTo>
                    <a:pt x="106" y="74"/>
                    <a:pt x="107" y="73"/>
                    <a:pt x="107" y="72"/>
                  </a:cubicBezTo>
                  <a:cubicBezTo>
                    <a:pt x="108" y="71"/>
                    <a:pt x="108" y="71"/>
                    <a:pt x="108" y="71"/>
                  </a:cubicBezTo>
                  <a:cubicBezTo>
                    <a:pt x="108" y="70"/>
                    <a:pt x="108" y="70"/>
                    <a:pt x="109" y="69"/>
                  </a:cubicBezTo>
                  <a:cubicBezTo>
                    <a:pt x="111" y="66"/>
                    <a:pt x="111" y="62"/>
                    <a:pt x="112" y="58"/>
                  </a:cubicBezTo>
                  <a:cubicBezTo>
                    <a:pt x="112" y="57"/>
                    <a:pt x="112" y="56"/>
                    <a:pt x="112" y="55"/>
                  </a:cubicBezTo>
                  <a:cubicBezTo>
                    <a:pt x="112" y="54"/>
                    <a:pt x="111" y="54"/>
                    <a:pt x="111" y="5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0" name="Freeform 22">
              <a:extLst>
                <a:ext uri="{FF2B5EF4-FFF2-40B4-BE49-F238E27FC236}">
                  <a16:creationId xmlns:a16="http://schemas.microsoft.com/office/drawing/2014/main" id="{C110922D-CA27-46B9-8653-57E6D90D7A84}"/>
                </a:ext>
              </a:extLst>
            </p:cNvPr>
            <p:cNvSpPr/>
            <p:nvPr/>
          </p:nvSpPr>
          <p:spPr bwMode="auto">
            <a:xfrm>
              <a:off x="4559301" y="3144838"/>
              <a:ext cx="417513" cy="315913"/>
            </a:xfrm>
            <a:custGeom>
              <a:avLst/>
              <a:gdLst>
                <a:gd name="T0" fmla="*/ 97 w 111"/>
                <a:gd name="T1" fmla="*/ 52 h 84"/>
                <a:gd name="T2" fmla="*/ 92 w 111"/>
                <a:gd name="T3" fmla="*/ 54 h 84"/>
                <a:gd name="T4" fmla="*/ 47 w 111"/>
                <a:gd name="T5" fmla="*/ 76 h 84"/>
                <a:gd name="T6" fmla="*/ 40 w 111"/>
                <a:gd name="T7" fmla="*/ 79 h 84"/>
                <a:gd name="T8" fmla="*/ 22 w 111"/>
                <a:gd name="T9" fmla="*/ 80 h 84"/>
                <a:gd name="T10" fmla="*/ 41 w 111"/>
                <a:gd name="T11" fmla="*/ 78 h 84"/>
                <a:gd name="T12" fmla="*/ 59 w 111"/>
                <a:gd name="T13" fmla="*/ 69 h 84"/>
                <a:gd name="T14" fmla="*/ 103 w 111"/>
                <a:gd name="T15" fmla="*/ 45 h 84"/>
                <a:gd name="T16" fmla="*/ 107 w 111"/>
                <a:gd name="T17" fmla="*/ 19 h 84"/>
                <a:gd name="T18" fmla="*/ 102 w 111"/>
                <a:gd name="T19" fmla="*/ 23 h 84"/>
                <a:gd name="T20" fmla="*/ 101 w 111"/>
                <a:gd name="T21" fmla="*/ 30 h 84"/>
                <a:gd name="T22" fmla="*/ 72 w 111"/>
                <a:gd name="T23" fmla="*/ 54 h 84"/>
                <a:gd name="T24" fmla="*/ 38 w 111"/>
                <a:gd name="T25" fmla="*/ 71 h 84"/>
                <a:gd name="T26" fmla="*/ 25 w 111"/>
                <a:gd name="T27" fmla="*/ 72 h 84"/>
                <a:gd name="T28" fmla="*/ 37 w 111"/>
                <a:gd name="T29" fmla="*/ 71 h 84"/>
                <a:gd name="T30" fmla="*/ 47 w 111"/>
                <a:gd name="T31" fmla="*/ 66 h 84"/>
                <a:gd name="T32" fmla="*/ 98 w 111"/>
                <a:gd name="T33" fmla="*/ 38 h 84"/>
                <a:gd name="T34" fmla="*/ 94 w 111"/>
                <a:gd name="T35" fmla="*/ 40 h 84"/>
                <a:gd name="T36" fmla="*/ 89 w 111"/>
                <a:gd name="T37" fmla="*/ 44 h 84"/>
                <a:gd name="T38" fmla="*/ 47 w 111"/>
                <a:gd name="T39" fmla="*/ 64 h 84"/>
                <a:gd name="T40" fmla="*/ 36 w 111"/>
                <a:gd name="T41" fmla="*/ 69 h 84"/>
                <a:gd name="T42" fmla="*/ 31 w 111"/>
                <a:gd name="T43" fmla="*/ 70 h 84"/>
                <a:gd name="T44" fmla="*/ 16 w 111"/>
                <a:gd name="T45" fmla="*/ 63 h 84"/>
                <a:gd name="T46" fmla="*/ 15 w 111"/>
                <a:gd name="T47" fmla="*/ 62 h 84"/>
                <a:gd name="T48" fmla="*/ 14 w 111"/>
                <a:gd name="T49" fmla="*/ 54 h 84"/>
                <a:gd name="T50" fmla="*/ 19 w 111"/>
                <a:gd name="T51" fmla="*/ 43 h 84"/>
                <a:gd name="T52" fmla="*/ 25 w 111"/>
                <a:gd name="T53" fmla="*/ 40 h 84"/>
                <a:gd name="T54" fmla="*/ 73 w 111"/>
                <a:gd name="T55" fmla="*/ 16 h 84"/>
                <a:gd name="T56" fmla="*/ 76 w 111"/>
                <a:gd name="T57" fmla="*/ 14 h 84"/>
                <a:gd name="T58" fmla="*/ 96 w 111"/>
                <a:gd name="T59" fmla="*/ 19 h 84"/>
                <a:gd name="T60" fmla="*/ 98 w 111"/>
                <a:gd name="T61" fmla="*/ 19 h 84"/>
                <a:gd name="T62" fmla="*/ 88 w 111"/>
                <a:gd name="T63" fmla="*/ 5 h 84"/>
                <a:gd name="T64" fmla="*/ 102 w 111"/>
                <a:gd name="T65" fmla="*/ 8 h 84"/>
                <a:gd name="T66" fmla="*/ 67 w 111"/>
                <a:gd name="T67" fmla="*/ 3 h 84"/>
                <a:gd name="T68" fmla="*/ 26 w 111"/>
                <a:gd name="T69" fmla="*/ 24 h 84"/>
                <a:gd name="T70" fmla="*/ 14 w 111"/>
                <a:gd name="T71" fmla="*/ 30 h 84"/>
                <a:gd name="T72" fmla="*/ 1 w 111"/>
                <a:gd name="T73" fmla="*/ 46 h 84"/>
                <a:gd name="T74" fmla="*/ 0 w 111"/>
                <a:gd name="T75" fmla="*/ 58 h 84"/>
                <a:gd name="T76" fmla="*/ 3 w 111"/>
                <a:gd name="T77" fmla="*/ 68 h 84"/>
                <a:gd name="T78" fmla="*/ 3 w 111"/>
                <a:gd name="T79" fmla="*/ 70 h 84"/>
                <a:gd name="T80" fmla="*/ 4 w 111"/>
                <a:gd name="T81" fmla="*/ 71 h 84"/>
                <a:gd name="T82" fmla="*/ 12 w 111"/>
                <a:gd name="T83" fmla="*/ 79 h 84"/>
                <a:gd name="T84" fmla="*/ 42 w 111"/>
                <a:gd name="T85" fmla="*/ 81 h 84"/>
                <a:gd name="T86" fmla="*/ 44 w 111"/>
                <a:gd name="T87" fmla="*/ 80 h 84"/>
                <a:gd name="T88" fmla="*/ 72 w 111"/>
                <a:gd name="T89" fmla="*/ 66 h 84"/>
                <a:gd name="T90" fmla="*/ 43 w 111"/>
                <a:gd name="T91" fmla="*/ 80 h 84"/>
                <a:gd name="T92" fmla="*/ 38 w 111"/>
                <a:gd name="T93" fmla="*/ 82 h 84"/>
                <a:gd name="T94" fmla="*/ 4 w 111"/>
                <a:gd name="T95" fmla="*/ 69 h 84"/>
                <a:gd name="T96" fmla="*/ 3 w 111"/>
                <a:gd name="T97" fmla="*/ 69 h 84"/>
                <a:gd name="T98" fmla="*/ 1 w 111"/>
                <a:gd name="T99" fmla="*/ 62 h 84"/>
                <a:gd name="T100" fmla="*/ 9 w 111"/>
                <a:gd name="T101" fmla="*/ 33 h 84"/>
                <a:gd name="T102" fmla="*/ 1 w 111"/>
                <a:gd name="T103" fmla="*/ 55 h 84"/>
                <a:gd name="T104" fmla="*/ 4 w 111"/>
                <a:gd name="T105" fmla="*/ 68 h 84"/>
                <a:gd name="T106" fmla="*/ 5 w 111"/>
                <a:gd name="T107" fmla="*/ 69 h 84"/>
                <a:gd name="T108" fmla="*/ 10 w 111"/>
                <a:gd name="T109" fmla="*/ 76 h 84"/>
                <a:gd name="T110" fmla="*/ 42 w 111"/>
                <a:gd name="T111" fmla="*/ 80 h 84"/>
                <a:gd name="T112" fmla="*/ 73 w 111"/>
                <a:gd name="T113" fmla="*/ 64 h 84"/>
                <a:gd name="T114" fmla="*/ 94 w 111"/>
                <a:gd name="T115" fmla="*/ 56 h 84"/>
                <a:gd name="T116" fmla="*/ 110 w 111"/>
                <a:gd name="T117" fmla="*/ 3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 h="84">
                  <a:moveTo>
                    <a:pt x="105" y="44"/>
                  </a:moveTo>
                  <a:cubicBezTo>
                    <a:pt x="104" y="47"/>
                    <a:pt x="101" y="49"/>
                    <a:pt x="99" y="50"/>
                  </a:cubicBezTo>
                  <a:cubicBezTo>
                    <a:pt x="98" y="51"/>
                    <a:pt x="98" y="51"/>
                    <a:pt x="97" y="52"/>
                  </a:cubicBezTo>
                  <a:cubicBezTo>
                    <a:pt x="97" y="52"/>
                    <a:pt x="96" y="52"/>
                    <a:pt x="96" y="52"/>
                  </a:cubicBezTo>
                  <a:cubicBezTo>
                    <a:pt x="95" y="53"/>
                    <a:pt x="95" y="53"/>
                    <a:pt x="95" y="53"/>
                  </a:cubicBezTo>
                  <a:cubicBezTo>
                    <a:pt x="92" y="54"/>
                    <a:pt x="92" y="54"/>
                    <a:pt x="92" y="54"/>
                  </a:cubicBezTo>
                  <a:cubicBezTo>
                    <a:pt x="83" y="58"/>
                    <a:pt x="75" y="62"/>
                    <a:pt x="66" y="66"/>
                  </a:cubicBezTo>
                  <a:cubicBezTo>
                    <a:pt x="53" y="73"/>
                    <a:pt x="53" y="73"/>
                    <a:pt x="53" y="73"/>
                  </a:cubicBezTo>
                  <a:cubicBezTo>
                    <a:pt x="47" y="76"/>
                    <a:pt x="47" y="76"/>
                    <a:pt x="47" y="76"/>
                  </a:cubicBezTo>
                  <a:cubicBezTo>
                    <a:pt x="44" y="77"/>
                    <a:pt x="44" y="77"/>
                    <a:pt x="44" y="77"/>
                  </a:cubicBezTo>
                  <a:cubicBezTo>
                    <a:pt x="42" y="78"/>
                    <a:pt x="42" y="78"/>
                    <a:pt x="42" y="78"/>
                  </a:cubicBezTo>
                  <a:cubicBezTo>
                    <a:pt x="41" y="78"/>
                    <a:pt x="41" y="79"/>
                    <a:pt x="40" y="79"/>
                  </a:cubicBezTo>
                  <a:cubicBezTo>
                    <a:pt x="35" y="81"/>
                    <a:pt x="29" y="82"/>
                    <a:pt x="24" y="81"/>
                  </a:cubicBezTo>
                  <a:cubicBezTo>
                    <a:pt x="19" y="80"/>
                    <a:pt x="15" y="78"/>
                    <a:pt x="12" y="76"/>
                  </a:cubicBezTo>
                  <a:cubicBezTo>
                    <a:pt x="15" y="78"/>
                    <a:pt x="18" y="79"/>
                    <a:pt x="22" y="80"/>
                  </a:cubicBezTo>
                  <a:cubicBezTo>
                    <a:pt x="26" y="81"/>
                    <a:pt x="31" y="81"/>
                    <a:pt x="36" y="80"/>
                  </a:cubicBezTo>
                  <a:cubicBezTo>
                    <a:pt x="37" y="80"/>
                    <a:pt x="38" y="79"/>
                    <a:pt x="40" y="79"/>
                  </a:cubicBezTo>
                  <a:cubicBezTo>
                    <a:pt x="40" y="79"/>
                    <a:pt x="41" y="78"/>
                    <a:pt x="41" y="78"/>
                  </a:cubicBezTo>
                  <a:cubicBezTo>
                    <a:pt x="42" y="78"/>
                    <a:pt x="42" y="77"/>
                    <a:pt x="43" y="77"/>
                  </a:cubicBezTo>
                  <a:cubicBezTo>
                    <a:pt x="48" y="74"/>
                    <a:pt x="48" y="74"/>
                    <a:pt x="48" y="74"/>
                  </a:cubicBezTo>
                  <a:cubicBezTo>
                    <a:pt x="52" y="73"/>
                    <a:pt x="56" y="71"/>
                    <a:pt x="59" y="69"/>
                  </a:cubicBezTo>
                  <a:cubicBezTo>
                    <a:pt x="70" y="64"/>
                    <a:pt x="79" y="60"/>
                    <a:pt x="89" y="55"/>
                  </a:cubicBezTo>
                  <a:cubicBezTo>
                    <a:pt x="96" y="52"/>
                    <a:pt x="96" y="52"/>
                    <a:pt x="96" y="52"/>
                  </a:cubicBezTo>
                  <a:cubicBezTo>
                    <a:pt x="99" y="50"/>
                    <a:pt x="101" y="48"/>
                    <a:pt x="103" y="45"/>
                  </a:cubicBezTo>
                  <a:cubicBezTo>
                    <a:pt x="107" y="40"/>
                    <a:pt x="109" y="34"/>
                    <a:pt x="109" y="28"/>
                  </a:cubicBezTo>
                  <a:cubicBezTo>
                    <a:pt x="109" y="26"/>
                    <a:pt x="109" y="25"/>
                    <a:pt x="109" y="24"/>
                  </a:cubicBezTo>
                  <a:cubicBezTo>
                    <a:pt x="108" y="22"/>
                    <a:pt x="107" y="21"/>
                    <a:pt x="107" y="19"/>
                  </a:cubicBezTo>
                  <a:cubicBezTo>
                    <a:pt x="105" y="17"/>
                    <a:pt x="103" y="16"/>
                    <a:pt x="103" y="16"/>
                  </a:cubicBezTo>
                  <a:cubicBezTo>
                    <a:pt x="102" y="16"/>
                    <a:pt x="102" y="17"/>
                    <a:pt x="102" y="18"/>
                  </a:cubicBezTo>
                  <a:cubicBezTo>
                    <a:pt x="102" y="19"/>
                    <a:pt x="102" y="21"/>
                    <a:pt x="102" y="23"/>
                  </a:cubicBezTo>
                  <a:cubicBezTo>
                    <a:pt x="103" y="24"/>
                    <a:pt x="103" y="26"/>
                    <a:pt x="103" y="27"/>
                  </a:cubicBezTo>
                  <a:cubicBezTo>
                    <a:pt x="103" y="29"/>
                    <a:pt x="103" y="30"/>
                    <a:pt x="103" y="30"/>
                  </a:cubicBezTo>
                  <a:cubicBezTo>
                    <a:pt x="102" y="31"/>
                    <a:pt x="102" y="30"/>
                    <a:pt x="101" y="30"/>
                  </a:cubicBezTo>
                  <a:cubicBezTo>
                    <a:pt x="101" y="33"/>
                    <a:pt x="100" y="36"/>
                    <a:pt x="98" y="39"/>
                  </a:cubicBezTo>
                  <a:cubicBezTo>
                    <a:pt x="97" y="41"/>
                    <a:pt x="95" y="44"/>
                    <a:pt x="92" y="45"/>
                  </a:cubicBezTo>
                  <a:cubicBezTo>
                    <a:pt x="72" y="54"/>
                    <a:pt x="72" y="54"/>
                    <a:pt x="72" y="54"/>
                  </a:cubicBezTo>
                  <a:cubicBezTo>
                    <a:pt x="64" y="58"/>
                    <a:pt x="55" y="62"/>
                    <a:pt x="47" y="66"/>
                  </a:cubicBezTo>
                  <a:cubicBezTo>
                    <a:pt x="41" y="69"/>
                    <a:pt x="41" y="69"/>
                    <a:pt x="41" y="69"/>
                  </a:cubicBezTo>
                  <a:cubicBezTo>
                    <a:pt x="38" y="71"/>
                    <a:pt x="38" y="71"/>
                    <a:pt x="38" y="71"/>
                  </a:cubicBezTo>
                  <a:cubicBezTo>
                    <a:pt x="37" y="71"/>
                    <a:pt x="37" y="71"/>
                    <a:pt x="37" y="71"/>
                  </a:cubicBezTo>
                  <a:cubicBezTo>
                    <a:pt x="36" y="71"/>
                    <a:pt x="36" y="72"/>
                    <a:pt x="35" y="72"/>
                  </a:cubicBezTo>
                  <a:cubicBezTo>
                    <a:pt x="32" y="73"/>
                    <a:pt x="28" y="73"/>
                    <a:pt x="25" y="72"/>
                  </a:cubicBezTo>
                  <a:cubicBezTo>
                    <a:pt x="28" y="73"/>
                    <a:pt x="32" y="73"/>
                    <a:pt x="35" y="72"/>
                  </a:cubicBezTo>
                  <a:cubicBezTo>
                    <a:pt x="36" y="71"/>
                    <a:pt x="36" y="71"/>
                    <a:pt x="37" y="71"/>
                  </a:cubicBezTo>
                  <a:cubicBezTo>
                    <a:pt x="37" y="71"/>
                    <a:pt x="37" y="71"/>
                    <a:pt x="37" y="71"/>
                  </a:cubicBezTo>
                  <a:cubicBezTo>
                    <a:pt x="38" y="71"/>
                    <a:pt x="38" y="71"/>
                    <a:pt x="38" y="70"/>
                  </a:cubicBezTo>
                  <a:cubicBezTo>
                    <a:pt x="41" y="69"/>
                    <a:pt x="41" y="69"/>
                    <a:pt x="41" y="69"/>
                  </a:cubicBezTo>
                  <a:cubicBezTo>
                    <a:pt x="47" y="66"/>
                    <a:pt x="47" y="66"/>
                    <a:pt x="47" y="66"/>
                  </a:cubicBezTo>
                  <a:cubicBezTo>
                    <a:pt x="72" y="54"/>
                    <a:pt x="72" y="54"/>
                    <a:pt x="72" y="54"/>
                  </a:cubicBezTo>
                  <a:cubicBezTo>
                    <a:pt x="92" y="45"/>
                    <a:pt x="92" y="45"/>
                    <a:pt x="92" y="45"/>
                  </a:cubicBezTo>
                  <a:cubicBezTo>
                    <a:pt x="95" y="43"/>
                    <a:pt x="97" y="41"/>
                    <a:pt x="98" y="38"/>
                  </a:cubicBezTo>
                  <a:cubicBezTo>
                    <a:pt x="100" y="36"/>
                    <a:pt x="100" y="32"/>
                    <a:pt x="100" y="29"/>
                  </a:cubicBezTo>
                  <a:cubicBezTo>
                    <a:pt x="100" y="29"/>
                    <a:pt x="99" y="29"/>
                    <a:pt x="98" y="31"/>
                  </a:cubicBezTo>
                  <a:cubicBezTo>
                    <a:pt x="98" y="33"/>
                    <a:pt x="97" y="37"/>
                    <a:pt x="94" y="40"/>
                  </a:cubicBezTo>
                  <a:cubicBezTo>
                    <a:pt x="94" y="41"/>
                    <a:pt x="93" y="41"/>
                    <a:pt x="92" y="42"/>
                  </a:cubicBezTo>
                  <a:cubicBezTo>
                    <a:pt x="92" y="42"/>
                    <a:pt x="91" y="43"/>
                    <a:pt x="91" y="43"/>
                  </a:cubicBezTo>
                  <a:cubicBezTo>
                    <a:pt x="89" y="44"/>
                    <a:pt x="89" y="44"/>
                    <a:pt x="89" y="44"/>
                  </a:cubicBezTo>
                  <a:cubicBezTo>
                    <a:pt x="86" y="45"/>
                    <a:pt x="84" y="46"/>
                    <a:pt x="82" y="47"/>
                  </a:cubicBezTo>
                  <a:cubicBezTo>
                    <a:pt x="76" y="50"/>
                    <a:pt x="70" y="52"/>
                    <a:pt x="64" y="55"/>
                  </a:cubicBezTo>
                  <a:cubicBezTo>
                    <a:pt x="47" y="64"/>
                    <a:pt x="47" y="64"/>
                    <a:pt x="47" y="64"/>
                  </a:cubicBezTo>
                  <a:cubicBezTo>
                    <a:pt x="38" y="68"/>
                    <a:pt x="38" y="68"/>
                    <a:pt x="38" y="68"/>
                  </a:cubicBezTo>
                  <a:cubicBezTo>
                    <a:pt x="37" y="69"/>
                    <a:pt x="37" y="69"/>
                    <a:pt x="37" y="69"/>
                  </a:cubicBezTo>
                  <a:cubicBezTo>
                    <a:pt x="36" y="69"/>
                    <a:pt x="36" y="69"/>
                    <a:pt x="36" y="69"/>
                  </a:cubicBezTo>
                  <a:cubicBezTo>
                    <a:pt x="36" y="69"/>
                    <a:pt x="36" y="69"/>
                    <a:pt x="36" y="69"/>
                  </a:cubicBezTo>
                  <a:cubicBezTo>
                    <a:pt x="35" y="69"/>
                    <a:pt x="35" y="69"/>
                    <a:pt x="34" y="70"/>
                  </a:cubicBezTo>
                  <a:cubicBezTo>
                    <a:pt x="33" y="70"/>
                    <a:pt x="32" y="70"/>
                    <a:pt x="31" y="70"/>
                  </a:cubicBezTo>
                  <a:cubicBezTo>
                    <a:pt x="26" y="71"/>
                    <a:pt x="21" y="69"/>
                    <a:pt x="19" y="67"/>
                  </a:cubicBezTo>
                  <a:cubicBezTo>
                    <a:pt x="18" y="66"/>
                    <a:pt x="17" y="65"/>
                    <a:pt x="16" y="64"/>
                  </a:cubicBezTo>
                  <a:cubicBezTo>
                    <a:pt x="16" y="63"/>
                    <a:pt x="16" y="63"/>
                    <a:pt x="16" y="63"/>
                  </a:cubicBezTo>
                  <a:cubicBezTo>
                    <a:pt x="16" y="63"/>
                    <a:pt x="16" y="63"/>
                    <a:pt x="16" y="63"/>
                  </a:cubicBezTo>
                  <a:cubicBezTo>
                    <a:pt x="16" y="63"/>
                    <a:pt x="16" y="63"/>
                    <a:pt x="16" y="63"/>
                  </a:cubicBezTo>
                  <a:cubicBezTo>
                    <a:pt x="16" y="62"/>
                    <a:pt x="16" y="62"/>
                    <a:pt x="15" y="62"/>
                  </a:cubicBezTo>
                  <a:cubicBezTo>
                    <a:pt x="15" y="62"/>
                    <a:pt x="15" y="61"/>
                    <a:pt x="15" y="61"/>
                  </a:cubicBezTo>
                  <a:cubicBezTo>
                    <a:pt x="15" y="60"/>
                    <a:pt x="15" y="60"/>
                    <a:pt x="14" y="59"/>
                  </a:cubicBezTo>
                  <a:cubicBezTo>
                    <a:pt x="14" y="58"/>
                    <a:pt x="14" y="56"/>
                    <a:pt x="14" y="54"/>
                  </a:cubicBezTo>
                  <a:cubicBezTo>
                    <a:pt x="14" y="53"/>
                    <a:pt x="14" y="53"/>
                    <a:pt x="14" y="52"/>
                  </a:cubicBezTo>
                  <a:cubicBezTo>
                    <a:pt x="14" y="51"/>
                    <a:pt x="14" y="50"/>
                    <a:pt x="15" y="50"/>
                  </a:cubicBezTo>
                  <a:cubicBezTo>
                    <a:pt x="16" y="47"/>
                    <a:pt x="17" y="44"/>
                    <a:pt x="19" y="43"/>
                  </a:cubicBezTo>
                  <a:cubicBezTo>
                    <a:pt x="20" y="43"/>
                    <a:pt x="20" y="43"/>
                    <a:pt x="20" y="42"/>
                  </a:cubicBezTo>
                  <a:cubicBezTo>
                    <a:pt x="22" y="42"/>
                    <a:pt x="22" y="42"/>
                    <a:pt x="22" y="42"/>
                  </a:cubicBezTo>
                  <a:cubicBezTo>
                    <a:pt x="25" y="40"/>
                    <a:pt x="25" y="40"/>
                    <a:pt x="25" y="40"/>
                  </a:cubicBezTo>
                  <a:cubicBezTo>
                    <a:pt x="31" y="37"/>
                    <a:pt x="31" y="37"/>
                    <a:pt x="31" y="37"/>
                  </a:cubicBezTo>
                  <a:cubicBezTo>
                    <a:pt x="42" y="31"/>
                    <a:pt x="54" y="25"/>
                    <a:pt x="65" y="20"/>
                  </a:cubicBezTo>
                  <a:cubicBezTo>
                    <a:pt x="73" y="16"/>
                    <a:pt x="73" y="16"/>
                    <a:pt x="73" y="16"/>
                  </a:cubicBezTo>
                  <a:cubicBezTo>
                    <a:pt x="74" y="15"/>
                    <a:pt x="74" y="15"/>
                    <a:pt x="74" y="15"/>
                  </a:cubicBezTo>
                  <a:cubicBezTo>
                    <a:pt x="75" y="15"/>
                    <a:pt x="75" y="15"/>
                    <a:pt x="75" y="15"/>
                  </a:cubicBezTo>
                  <a:cubicBezTo>
                    <a:pt x="75" y="15"/>
                    <a:pt x="76" y="15"/>
                    <a:pt x="76" y="14"/>
                  </a:cubicBezTo>
                  <a:cubicBezTo>
                    <a:pt x="77" y="14"/>
                    <a:pt x="78" y="14"/>
                    <a:pt x="79" y="14"/>
                  </a:cubicBezTo>
                  <a:cubicBezTo>
                    <a:pt x="84" y="13"/>
                    <a:pt x="88" y="14"/>
                    <a:pt x="91" y="15"/>
                  </a:cubicBezTo>
                  <a:cubicBezTo>
                    <a:pt x="93" y="17"/>
                    <a:pt x="95" y="18"/>
                    <a:pt x="96" y="19"/>
                  </a:cubicBezTo>
                  <a:cubicBezTo>
                    <a:pt x="96" y="19"/>
                    <a:pt x="96" y="19"/>
                    <a:pt x="97" y="19"/>
                  </a:cubicBezTo>
                  <a:cubicBezTo>
                    <a:pt x="97" y="19"/>
                    <a:pt x="97" y="19"/>
                    <a:pt x="97" y="19"/>
                  </a:cubicBezTo>
                  <a:cubicBezTo>
                    <a:pt x="98" y="19"/>
                    <a:pt x="98" y="19"/>
                    <a:pt x="98" y="19"/>
                  </a:cubicBezTo>
                  <a:cubicBezTo>
                    <a:pt x="98" y="18"/>
                    <a:pt x="98" y="16"/>
                    <a:pt x="97" y="13"/>
                  </a:cubicBezTo>
                  <a:cubicBezTo>
                    <a:pt x="95" y="11"/>
                    <a:pt x="92" y="8"/>
                    <a:pt x="88" y="7"/>
                  </a:cubicBezTo>
                  <a:cubicBezTo>
                    <a:pt x="88" y="5"/>
                    <a:pt x="88" y="5"/>
                    <a:pt x="88" y="5"/>
                  </a:cubicBezTo>
                  <a:cubicBezTo>
                    <a:pt x="93" y="7"/>
                    <a:pt x="96" y="9"/>
                    <a:pt x="97" y="10"/>
                  </a:cubicBezTo>
                  <a:cubicBezTo>
                    <a:pt x="99" y="11"/>
                    <a:pt x="100" y="11"/>
                    <a:pt x="100" y="11"/>
                  </a:cubicBezTo>
                  <a:cubicBezTo>
                    <a:pt x="101" y="10"/>
                    <a:pt x="100" y="8"/>
                    <a:pt x="102" y="8"/>
                  </a:cubicBezTo>
                  <a:cubicBezTo>
                    <a:pt x="98" y="4"/>
                    <a:pt x="92" y="2"/>
                    <a:pt x="87" y="1"/>
                  </a:cubicBezTo>
                  <a:cubicBezTo>
                    <a:pt x="81" y="0"/>
                    <a:pt x="75" y="0"/>
                    <a:pt x="70" y="2"/>
                  </a:cubicBezTo>
                  <a:cubicBezTo>
                    <a:pt x="69" y="2"/>
                    <a:pt x="68" y="2"/>
                    <a:pt x="67" y="3"/>
                  </a:cubicBezTo>
                  <a:cubicBezTo>
                    <a:pt x="65" y="4"/>
                    <a:pt x="65" y="4"/>
                    <a:pt x="65" y="4"/>
                  </a:cubicBezTo>
                  <a:cubicBezTo>
                    <a:pt x="61" y="6"/>
                    <a:pt x="61" y="6"/>
                    <a:pt x="61" y="6"/>
                  </a:cubicBezTo>
                  <a:cubicBezTo>
                    <a:pt x="26" y="24"/>
                    <a:pt x="26" y="24"/>
                    <a:pt x="26" y="24"/>
                  </a:cubicBezTo>
                  <a:cubicBezTo>
                    <a:pt x="17" y="28"/>
                    <a:pt x="17" y="28"/>
                    <a:pt x="17" y="28"/>
                  </a:cubicBezTo>
                  <a:cubicBezTo>
                    <a:pt x="15" y="29"/>
                    <a:pt x="15" y="29"/>
                    <a:pt x="15" y="29"/>
                  </a:cubicBezTo>
                  <a:cubicBezTo>
                    <a:pt x="14" y="30"/>
                    <a:pt x="14" y="30"/>
                    <a:pt x="14" y="30"/>
                  </a:cubicBezTo>
                  <a:cubicBezTo>
                    <a:pt x="13" y="30"/>
                    <a:pt x="13" y="30"/>
                    <a:pt x="12" y="30"/>
                  </a:cubicBezTo>
                  <a:cubicBezTo>
                    <a:pt x="10" y="32"/>
                    <a:pt x="9" y="33"/>
                    <a:pt x="7" y="35"/>
                  </a:cubicBezTo>
                  <a:cubicBezTo>
                    <a:pt x="4" y="38"/>
                    <a:pt x="2" y="42"/>
                    <a:pt x="1" y="46"/>
                  </a:cubicBezTo>
                  <a:cubicBezTo>
                    <a:pt x="0" y="48"/>
                    <a:pt x="0" y="50"/>
                    <a:pt x="0" y="52"/>
                  </a:cubicBezTo>
                  <a:cubicBezTo>
                    <a:pt x="0" y="53"/>
                    <a:pt x="0" y="54"/>
                    <a:pt x="0" y="55"/>
                  </a:cubicBezTo>
                  <a:cubicBezTo>
                    <a:pt x="0" y="56"/>
                    <a:pt x="0" y="57"/>
                    <a:pt x="0" y="58"/>
                  </a:cubicBezTo>
                  <a:cubicBezTo>
                    <a:pt x="0" y="60"/>
                    <a:pt x="0" y="62"/>
                    <a:pt x="1" y="64"/>
                  </a:cubicBezTo>
                  <a:cubicBezTo>
                    <a:pt x="1" y="65"/>
                    <a:pt x="2" y="66"/>
                    <a:pt x="2" y="67"/>
                  </a:cubicBezTo>
                  <a:cubicBezTo>
                    <a:pt x="2" y="67"/>
                    <a:pt x="2" y="68"/>
                    <a:pt x="3" y="68"/>
                  </a:cubicBezTo>
                  <a:cubicBezTo>
                    <a:pt x="3" y="69"/>
                    <a:pt x="3" y="69"/>
                    <a:pt x="3" y="69"/>
                  </a:cubicBezTo>
                  <a:cubicBezTo>
                    <a:pt x="3" y="70"/>
                    <a:pt x="3" y="70"/>
                    <a:pt x="3" y="70"/>
                  </a:cubicBezTo>
                  <a:cubicBezTo>
                    <a:pt x="3" y="70"/>
                    <a:pt x="3" y="70"/>
                    <a:pt x="3" y="70"/>
                  </a:cubicBezTo>
                  <a:cubicBezTo>
                    <a:pt x="3" y="70"/>
                    <a:pt x="3" y="70"/>
                    <a:pt x="3" y="70"/>
                  </a:cubicBezTo>
                  <a:cubicBezTo>
                    <a:pt x="4" y="70"/>
                    <a:pt x="4" y="70"/>
                    <a:pt x="4" y="70"/>
                  </a:cubicBezTo>
                  <a:cubicBezTo>
                    <a:pt x="4" y="71"/>
                    <a:pt x="4" y="71"/>
                    <a:pt x="4" y="71"/>
                  </a:cubicBezTo>
                  <a:cubicBezTo>
                    <a:pt x="4" y="71"/>
                    <a:pt x="5" y="72"/>
                    <a:pt x="5" y="72"/>
                  </a:cubicBezTo>
                  <a:cubicBezTo>
                    <a:pt x="5" y="73"/>
                    <a:pt x="6" y="74"/>
                    <a:pt x="7" y="75"/>
                  </a:cubicBezTo>
                  <a:cubicBezTo>
                    <a:pt x="8" y="77"/>
                    <a:pt x="10" y="78"/>
                    <a:pt x="12" y="79"/>
                  </a:cubicBezTo>
                  <a:cubicBezTo>
                    <a:pt x="15" y="82"/>
                    <a:pt x="19" y="83"/>
                    <a:pt x="23" y="84"/>
                  </a:cubicBezTo>
                  <a:cubicBezTo>
                    <a:pt x="27" y="84"/>
                    <a:pt x="32" y="84"/>
                    <a:pt x="36" y="83"/>
                  </a:cubicBezTo>
                  <a:cubicBezTo>
                    <a:pt x="38" y="83"/>
                    <a:pt x="40" y="82"/>
                    <a:pt x="42" y="81"/>
                  </a:cubicBezTo>
                  <a:cubicBezTo>
                    <a:pt x="42" y="81"/>
                    <a:pt x="42" y="81"/>
                    <a:pt x="42" y="81"/>
                  </a:cubicBezTo>
                  <a:cubicBezTo>
                    <a:pt x="43" y="80"/>
                    <a:pt x="43" y="80"/>
                    <a:pt x="43" y="80"/>
                  </a:cubicBezTo>
                  <a:cubicBezTo>
                    <a:pt x="43" y="80"/>
                    <a:pt x="44" y="80"/>
                    <a:pt x="44" y="80"/>
                  </a:cubicBezTo>
                  <a:cubicBezTo>
                    <a:pt x="46" y="79"/>
                    <a:pt x="46" y="79"/>
                    <a:pt x="46" y="79"/>
                  </a:cubicBezTo>
                  <a:cubicBezTo>
                    <a:pt x="55" y="75"/>
                    <a:pt x="55" y="75"/>
                    <a:pt x="55" y="75"/>
                  </a:cubicBezTo>
                  <a:cubicBezTo>
                    <a:pt x="72" y="66"/>
                    <a:pt x="72" y="66"/>
                    <a:pt x="72" y="66"/>
                  </a:cubicBezTo>
                  <a:cubicBezTo>
                    <a:pt x="50" y="77"/>
                    <a:pt x="50" y="77"/>
                    <a:pt x="50" y="77"/>
                  </a:cubicBezTo>
                  <a:cubicBezTo>
                    <a:pt x="44" y="79"/>
                    <a:pt x="44" y="79"/>
                    <a:pt x="44" y="79"/>
                  </a:cubicBezTo>
                  <a:cubicBezTo>
                    <a:pt x="43" y="80"/>
                    <a:pt x="43" y="80"/>
                    <a:pt x="43" y="80"/>
                  </a:cubicBezTo>
                  <a:cubicBezTo>
                    <a:pt x="42" y="81"/>
                    <a:pt x="42" y="81"/>
                    <a:pt x="42" y="81"/>
                  </a:cubicBezTo>
                  <a:cubicBezTo>
                    <a:pt x="41" y="81"/>
                    <a:pt x="41" y="81"/>
                    <a:pt x="41" y="81"/>
                  </a:cubicBezTo>
                  <a:cubicBezTo>
                    <a:pt x="40" y="82"/>
                    <a:pt x="39" y="82"/>
                    <a:pt x="38" y="82"/>
                  </a:cubicBezTo>
                  <a:cubicBezTo>
                    <a:pt x="33" y="84"/>
                    <a:pt x="27" y="84"/>
                    <a:pt x="22" y="83"/>
                  </a:cubicBezTo>
                  <a:cubicBezTo>
                    <a:pt x="17" y="82"/>
                    <a:pt x="12" y="80"/>
                    <a:pt x="9" y="76"/>
                  </a:cubicBezTo>
                  <a:cubicBezTo>
                    <a:pt x="7" y="74"/>
                    <a:pt x="5" y="72"/>
                    <a:pt x="4" y="69"/>
                  </a:cubicBezTo>
                  <a:cubicBezTo>
                    <a:pt x="4" y="69"/>
                    <a:pt x="4" y="69"/>
                    <a:pt x="4" y="69"/>
                  </a:cubicBezTo>
                  <a:cubicBezTo>
                    <a:pt x="4" y="70"/>
                    <a:pt x="4" y="69"/>
                    <a:pt x="4" y="69"/>
                  </a:cubicBezTo>
                  <a:cubicBezTo>
                    <a:pt x="3" y="69"/>
                    <a:pt x="3" y="69"/>
                    <a:pt x="3" y="69"/>
                  </a:cubicBezTo>
                  <a:cubicBezTo>
                    <a:pt x="3" y="69"/>
                    <a:pt x="3" y="68"/>
                    <a:pt x="3" y="68"/>
                  </a:cubicBezTo>
                  <a:cubicBezTo>
                    <a:pt x="3" y="67"/>
                    <a:pt x="2" y="67"/>
                    <a:pt x="2" y="66"/>
                  </a:cubicBezTo>
                  <a:cubicBezTo>
                    <a:pt x="2" y="65"/>
                    <a:pt x="1" y="64"/>
                    <a:pt x="1" y="62"/>
                  </a:cubicBezTo>
                  <a:cubicBezTo>
                    <a:pt x="0" y="60"/>
                    <a:pt x="0" y="57"/>
                    <a:pt x="0" y="55"/>
                  </a:cubicBezTo>
                  <a:cubicBezTo>
                    <a:pt x="0" y="52"/>
                    <a:pt x="0" y="50"/>
                    <a:pt x="1" y="47"/>
                  </a:cubicBezTo>
                  <a:cubicBezTo>
                    <a:pt x="2" y="42"/>
                    <a:pt x="5" y="37"/>
                    <a:pt x="9" y="33"/>
                  </a:cubicBezTo>
                  <a:cubicBezTo>
                    <a:pt x="9" y="34"/>
                    <a:pt x="9" y="34"/>
                    <a:pt x="10" y="34"/>
                  </a:cubicBezTo>
                  <a:cubicBezTo>
                    <a:pt x="6" y="37"/>
                    <a:pt x="3" y="42"/>
                    <a:pt x="2" y="47"/>
                  </a:cubicBezTo>
                  <a:cubicBezTo>
                    <a:pt x="1" y="50"/>
                    <a:pt x="1" y="52"/>
                    <a:pt x="1" y="55"/>
                  </a:cubicBezTo>
                  <a:cubicBezTo>
                    <a:pt x="1" y="57"/>
                    <a:pt x="1" y="60"/>
                    <a:pt x="2" y="62"/>
                  </a:cubicBezTo>
                  <a:cubicBezTo>
                    <a:pt x="2" y="64"/>
                    <a:pt x="3" y="65"/>
                    <a:pt x="3" y="66"/>
                  </a:cubicBezTo>
                  <a:cubicBezTo>
                    <a:pt x="3" y="67"/>
                    <a:pt x="4" y="67"/>
                    <a:pt x="4" y="68"/>
                  </a:cubicBezTo>
                  <a:cubicBezTo>
                    <a:pt x="4" y="68"/>
                    <a:pt x="4" y="68"/>
                    <a:pt x="4" y="69"/>
                  </a:cubicBezTo>
                  <a:cubicBezTo>
                    <a:pt x="5" y="69"/>
                    <a:pt x="5" y="69"/>
                    <a:pt x="5" y="69"/>
                  </a:cubicBezTo>
                  <a:cubicBezTo>
                    <a:pt x="5" y="69"/>
                    <a:pt x="5" y="69"/>
                    <a:pt x="5" y="69"/>
                  </a:cubicBezTo>
                  <a:cubicBezTo>
                    <a:pt x="5" y="69"/>
                    <a:pt x="5" y="69"/>
                    <a:pt x="5" y="69"/>
                  </a:cubicBezTo>
                  <a:cubicBezTo>
                    <a:pt x="5" y="69"/>
                    <a:pt x="5" y="69"/>
                    <a:pt x="5" y="69"/>
                  </a:cubicBezTo>
                  <a:cubicBezTo>
                    <a:pt x="6" y="72"/>
                    <a:pt x="8" y="74"/>
                    <a:pt x="10" y="76"/>
                  </a:cubicBezTo>
                  <a:cubicBezTo>
                    <a:pt x="13" y="79"/>
                    <a:pt x="18" y="81"/>
                    <a:pt x="23" y="82"/>
                  </a:cubicBezTo>
                  <a:cubicBezTo>
                    <a:pt x="28" y="83"/>
                    <a:pt x="33" y="83"/>
                    <a:pt x="38" y="81"/>
                  </a:cubicBezTo>
                  <a:cubicBezTo>
                    <a:pt x="40" y="81"/>
                    <a:pt x="41" y="81"/>
                    <a:pt x="42" y="80"/>
                  </a:cubicBezTo>
                  <a:cubicBezTo>
                    <a:pt x="43" y="79"/>
                    <a:pt x="44" y="79"/>
                    <a:pt x="45" y="79"/>
                  </a:cubicBezTo>
                  <a:cubicBezTo>
                    <a:pt x="50" y="76"/>
                    <a:pt x="50" y="76"/>
                    <a:pt x="50" y="76"/>
                  </a:cubicBezTo>
                  <a:cubicBezTo>
                    <a:pt x="58" y="72"/>
                    <a:pt x="65" y="68"/>
                    <a:pt x="73" y="64"/>
                  </a:cubicBezTo>
                  <a:cubicBezTo>
                    <a:pt x="73" y="66"/>
                    <a:pt x="73" y="66"/>
                    <a:pt x="73" y="66"/>
                  </a:cubicBezTo>
                  <a:cubicBezTo>
                    <a:pt x="90" y="58"/>
                    <a:pt x="90" y="58"/>
                    <a:pt x="90" y="58"/>
                  </a:cubicBezTo>
                  <a:cubicBezTo>
                    <a:pt x="94" y="56"/>
                    <a:pt x="94" y="56"/>
                    <a:pt x="94" y="56"/>
                  </a:cubicBezTo>
                  <a:cubicBezTo>
                    <a:pt x="95" y="55"/>
                    <a:pt x="96" y="55"/>
                    <a:pt x="98" y="53"/>
                  </a:cubicBezTo>
                  <a:cubicBezTo>
                    <a:pt x="102" y="51"/>
                    <a:pt x="105" y="48"/>
                    <a:pt x="107" y="44"/>
                  </a:cubicBezTo>
                  <a:cubicBezTo>
                    <a:pt x="109" y="41"/>
                    <a:pt x="110" y="38"/>
                    <a:pt x="110" y="35"/>
                  </a:cubicBezTo>
                  <a:cubicBezTo>
                    <a:pt x="111" y="33"/>
                    <a:pt x="110" y="30"/>
                    <a:pt x="110" y="28"/>
                  </a:cubicBezTo>
                  <a:cubicBezTo>
                    <a:pt x="110" y="33"/>
                    <a:pt x="109" y="39"/>
                    <a:pt x="105"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1" name="Freeform 23">
              <a:extLst>
                <a:ext uri="{FF2B5EF4-FFF2-40B4-BE49-F238E27FC236}">
                  <a16:creationId xmlns:a16="http://schemas.microsoft.com/office/drawing/2014/main" id="{D52DC5A1-7E32-4DA9-A24B-AEDE73D9408E}"/>
                </a:ext>
              </a:extLst>
            </p:cNvPr>
            <p:cNvSpPr/>
            <p:nvPr/>
          </p:nvSpPr>
          <p:spPr bwMode="auto">
            <a:xfrm>
              <a:off x="7693026" y="2405063"/>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2" name="Freeform 24">
              <a:extLst>
                <a:ext uri="{FF2B5EF4-FFF2-40B4-BE49-F238E27FC236}">
                  <a16:creationId xmlns:a16="http://schemas.microsoft.com/office/drawing/2014/main" id="{1F417C06-B1B6-43DF-B7B6-04D86BAA70D1}"/>
                </a:ext>
              </a:extLst>
            </p:cNvPr>
            <p:cNvSpPr/>
            <p:nvPr/>
          </p:nvSpPr>
          <p:spPr bwMode="auto">
            <a:xfrm>
              <a:off x="7697788" y="2397126"/>
              <a:ext cx="11113" cy="7938"/>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cubicBezTo>
                    <a:pt x="1" y="2"/>
                    <a:pt x="2" y="1"/>
                    <a:pt x="3" y="0"/>
                  </a:cubicBezTo>
                  <a:cubicBezTo>
                    <a:pt x="2" y="1"/>
                    <a:pt x="1" y="2"/>
                    <a:pt x="0"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3" name="Freeform 25">
              <a:extLst>
                <a:ext uri="{FF2B5EF4-FFF2-40B4-BE49-F238E27FC236}">
                  <a16:creationId xmlns:a16="http://schemas.microsoft.com/office/drawing/2014/main" id="{BCC8D877-A848-4756-98B6-CCFE45EB5ECC}"/>
                </a:ext>
              </a:extLst>
            </p:cNvPr>
            <p:cNvSpPr/>
            <p:nvPr/>
          </p:nvSpPr>
          <p:spPr bwMode="auto">
            <a:xfrm>
              <a:off x="7316788" y="2201863"/>
              <a:ext cx="444500" cy="258763"/>
            </a:xfrm>
            <a:custGeom>
              <a:avLst/>
              <a:gdLst>
                <a:gd name="T0" fmla="*/ 95 w 118"/>
                <a:gd name="T1" fmla="*/ 0 h 69"/>
                <a:gd name="T2" fmla="*/ 111 w 118"/>
                <a:gd name="T3" fmla="*/ 43 h 69"/>
                <a:gd name="T4" fmla="*/ 95 w 118"/>
                <a:gd name="T5" fmla="*/ 53 h 69"/>
                <a:gd name="T6" fmla="*/ 83 w 118"/>
                <a:gd name="T7" fmla="*/ 56 h 69"/>
                <a:gd name="T8" fmla="*/ 90 w 118"/>
                <a:gd name="T9" fmla="*/ 54 h 69"/>
                <a:gd name="T10" fmla="*/ 96 w 118"/>
                <a:gd name="T11" fmla="*/ 53 h 69"/>
                <a:gd name="T12" fmla="*/ 113 w 118"/>
                <a:gd name="T13" fmla="*/ 39 h 69"/>
                <a:gd name="T14" fmla="*/ 95 w 118"/>
                <a:gd name="T15" fmla="*/ 1 h 69"/>
                <a:gd name="T16" fmla="*/ 82 w 118"/>
                <a:gd name="T17" fmla="*/ 4 h 69"/>
                <a:gd name="T18" fmla="*/ 93 w 118"/>
                <a:gd name="T19" fmla="*/ 7 h 69"/>
                <a:gd name="T20" fmla="*/ 106 w 118"/>
                <a:gd name="T21" fmla="*/ 23 h 69"/>
                <a:gd name="T22" fmla="*/ 98 w 118"/>
                <a:gd name="T23" fmla="*/ 44 h 69"/>
                <a:gd name="T24" fmla="*/ 79 w 118"/>
                <a:gd name="T25" fmla="*/ 48 h 69"/>
                <a:gd name="T26" fmla="*/ 92 w 118"/>
                <a:gd name="T27" fmla="*/ 45 h 69"/>
                <a:gd name="T28" fmla="*/ 102 w 118"/>
                <a:gd name="T29" fmla="*/ 41 h 69"/>
                <a:gd name="T30" fmla="*/ 94 w 118"/>
                <a:gd name="T31" fmla="*/ 10 h 69"/>
                <a:gd name="T32" fmla="*/ 102 w 118"/>
                <a:gd name="T33" fmla="*/ 19 h 69"/>
                <a:gd name="T34" fmla="*/ 97 w 118"/>
                <a:gd name="T35" fmla="*/ 42 h 69"/>
                <a:gd name="T36" fmla="*/ 79 w 118"/>
                <a:gd name="T37" fmla="*/ 46 h 69"/>
                <a:gd name="T38" fmla="*/ 30 w 118"/>
                <a:gd name="T39" fmla="*/ 55 h 69"/>
                <a:gd name="T40" fmla="*/ 28 w 118"/>
                <a:gd name="T41" fmla="*/ 55 h 69"/>
                <a:gd name="T42" fmla="*/ 25 w 118"/>
                <a:gd name="T43" fmla="*/ 54 h 69"/>
                <a:gd name="T44" fmla="*/ 16 w 118"/>
                <a:gd name="T45" fmla="*/ 36 h 69"/>
                <a:gd name="T46" fmla="*/ 25 w 118"/>
                <a:gd name="T47" fmla="*/ 25 h 69"/>
                <a:gd name="T48" fmla="*/ 31 w 118"/>
                <a:gd name="T49" fmla="*/ 24 h 69"/>
                <a:gd name="T50" fmla="*/ 66 w 118"/>
                <a:gd name="T51" fmla="*/ 9 h 69"/>
                <a:gd name="T52" fmla="*/ 49 w 118"/>
                <a:gd name="T53" fmla="*/ 6 h 69"/>
                <a:gd name="T54" fmla="*/ 25 w 118"/>
                <a:gd name="T55" fmla="*/ 11 h 69"/>
                <a:gd name="T56" fmla="*/ 9 w 118"/>
                <a:gd name="T57" fmla="*/ 19 h 69"/>
                <a:gd name="T58" fmla="*/ 2 w 118"/>
                <a:gd name="T59" fmla="*/ 31 h 69"/>
                <a:gd name="T60" fmla="*/ 25 w 118"/>
                <a:gd name="T61" fmla="*/ 69 h 69"/>
                <a:gd name="T62" fmla="*/ 27 w 118"/>
                <a:gd name="T63" fmla="*/ 69 h 69"/>
                <a:gd name="T64" fmla="*/ 37 w 118"/>
                <a:gd name="T65" fmla="*/ 69 h 69"/>
                <a:gd name="T66" fmla="*/ 84 w 118"/>
                <a:gd name="T67" fmla="*/ 58 h 69"/>
                <a:gd name="T68" fmla="*/ 99 w 118"/>
                <a:gd name="T69" fmla="*/ 55 h 69"/>
                <a:gd name="T70" fmla="*/ 94 w 118"/>
                <a:gd name="T71" fmla="*/ 56 h 69"/>
                <a:gd name="T72" fmla="*/ 55 w 118"/>
                <a:gd name="T73" fmla="*/ 64 h 69"/>
                <a:gd name="T74" fmla="*/ 29 w 118"/>
                <a:gd name="T75" fmla="*/ 69 h 69"/>
                <a:gd name="T76" fmla="*/ 27 w 118"/>
                <a:gd name="T77" fmla="*/ 69 h 69"/>
                <a:gd name="T78" fmla="*/ 14 w 118"/>
                <a:gd name="T79" fmla="*/ 65 h 69"/>
                <a:gd name="T80" fmla="*/ 15 w 118"/>
                <a:gd name="T81" fmla="*/ 64 h 69"/>
                <a:gd name="T82" fmla="*/ 27 w 118"/>
                <a:gd name="T83" fmla="*/ 67 h 69"/>
                <a:gd name="T84" fmla="*/ 29 w 118"/>
                <a:gd name="T85" fmla="*/ 68 h 69"/>
                <a:gd name="T86" fmla="*/ 55 w 118"/>
                <a:gd name="T87" fmla="*/ 63 h 69"/>
                <a:gd name="T88" fmla="*/ 95 w 118"/>
                <a:gd name="T89" fmla="*/ 55 h 69"/>
                <a:gd name="T90" fmla="*/ 105 w 118"/>
                <a:gd name="T91" fmla="*/ 50 h 69"/>
                <a:gd name="T92" fmla="*/ 118 w 118"/>
                <a:gd name="T93" fmla="*/ 3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69">
                  <a:moveTo>
                    <a:pt x="110" y="9"/>
                  </a:moveTo>
                  <a:cubicBezTo>
                    <a:pt x="108" y="6"/>
                    <a:pt x="106" y="4"/>
                    <a:pt x="103" y="3"/>
                  </a:cubicBezTo>
                  <a:cubicBezTo>
                    <a:pt x="101" y="1"/>
                    <a:pt x="98" y="0"/>
                    <a:pt x="95" y="0"/>
                  </a:cubicBezTo>
                  <a:cubicBezTo>
                    <a:pt x="101" y="2"/>
                    <a:pt x="106" y="6"/>
                    <a:pt x="109" y="10"/>
                  </a:cubicBezTo>
                  <a:cubicBezTo>
                    <a:pt x="113" y="15"/>
                    <a:pt x="115" y="20"/>
                    <a:pt x="115" y="26"/>
                  </a:cubicBezTo>
                  <a:cubicBezTo>
                    <a:pt x="116" y="32"/>
                    <a:pt x="115" y="38"/>
                    <a:pt x="111" y="43"/>
                  </a:cubicBezTo>
                  <a:cubicBezTo>
                    <a:pt x="110" y="45"/>
                    <a:pt x="108" y="47"/>
                    <a:pt x="105" y="49"/>
                  </a:cubicBezTo>
                  <a:cubicBezTo>
                    <a:pt x="103" y="51"/>
                    <a:pt x="100" y="52"/>
                    <a:pt x="97" y="53"/>
                  </a:cubicBezTo>
                  <a:cubicBezTo>
                    <a:pt x="97" y="53"/>
                    <a:pt x="96" y="53"/>
                    <a:pt x="95" y="53"/>
                  </a:cubicBezTo>
                  <a:cubicBezTo>
                    <a:pt x="93" y="54"/>
                    <a:pt x="93" y="54"/>
                    <a:pt x="93" y="54"/>
                  </a:cubicBezTo>
                  <a:cubicBezTo>
                    <a:pt x="90" y="54"/>
                    <a:pt x="90" y="54"/>
                    <a:pt x="90" y="54"/>
                  </a:cubicBezTo>
                  <a:cubicBezTo>
                    <a:pt x="83" y="56"/>
                    <a:pt x="83" y="56"/>
                    <a:pt x="83" y="56"/>
                  </a:cubicBezTo>
                  <a:cubicBezTo>
                    <a:pt x="69" y="59"/>
                    <a:pt x="69" y="59"/>
                    <a:pt x="69" y="59"/>
                  </a:cubicBezTo>
                  <a:cubicBezTo>
                    <a:pt x="41" y="65"/>
                    <a:pt x="41" y="65"/>
                    <a:pt x="41" y="65"/>
                  </a:cubicBezTo>
                  <a:cubicBezTo>
                    <a:pt x="56" y="61"/>
                    <a:pt x="74" y="57"/>
                    <a:pt x="90" y="54"/>
                  </a:cubicBezTo>
                  <a:cubicBezTo>
                    <a:pt x="94" y="53"/>
                    <a:pt x="94" y="53"/>
                    <a:pt x="94" y="53"/>
                  </a:cubicBezTo>
                  <a:cubicBezTo>
                    <a:pt x="95" y="53"/>
                    <a:pt x="95" y="53"/>
                    <a:pt x="95" y="53"/>
                  </a:cubicBezTo>
                  <a:cubicBezTo>
                    <a:pt x="95" y="53"/>
                    <a:pt x="96" y="53"/>
                    <a:pt x="96" y="53"/>
                  </a:cubicBezTo>
                  <a:cubicBezTo>
                    <a:pt x="97" y="53"/>
                    <a:pt x="98" y="52"/>
                    <a:pt x="98" y="52"/>
                  </a:cubicBezTo>
                  <a:cubicBezTo>
                    <a:pt x="102" y="51"/>
                    <a:pt x="105" y="50"/>
                    <a:pt x="107" y="47"/>
                  </a:cubicBezTo>
                  <a:cubicBezTo>
                    <a:pt x="110" y="45"/>
                    <a:pt x="112" y="42"/>
                    <a:pt x="113" y="39"/>
                  </a:cubicBezTo>
                  <a:cubicBezTo>
                    <a:pt x="114" y="36"/>
                    <a:pt x="115" y="33"/>
                    <a:pt x="115" y="30"/>
                  </a:cubicBezTo>
                  <a:cubicBezTo>
                    <a:pt x="115" y="24"/>
                    <a:pt x="113" y="17"/>
                    <a:pt x="110" y="12"/>
                  </a:cubicBezTo>
                  <a:cubicBezTo>
                    <a:pt x="106" y="7"/>
                    <a:pt x="101" y="3"/>
                    <a:pt x="95" y="1"/>
                  </a:cubicBezTo>
                  <a:cubicBezTo>
                    <a:pt x="94" y="1"/>
                    <a:pt x="92" y="0"/>
                    <a:pt x="91" y="0"/>
                  </a:cubicBezTo>
                  <a:cubicBezTo>
                    <a:pt x="89" y="0"/>
                    <a:pt x="88" y="0"/>
                    <a:pt x="86" y="1"/>
                  </a:cubicBezTo>
                  <a:cubicBezTo>
                    <a:pt x="84" y="2"/>
                    <a:pt x="82" y="3"/>
                    <a:pt x="82" y="4"/>
                  </a:cubicBezTo>
                  <a:cubicBezTo>
                    <a:pt x="82" y="5"/>
                    <a:pt x="83" y="5"/>
                    <a:pt x="84" y="5"/>
                  </a:cubicBezTo>
                  <a:cubicBezTo>
                    <a:pt x="85" y="5"/>
                    <a:pt x="87" y="6"/>
                    <a:pt x="89" y="6"/>
                  </a:cubicBezTo>
                  <a:cubicBezTo>
                    <a:pt x="90" y="6"/>
                    <a:pt x="91" y="6"/>
                    <a:pt x="93" y="7"/>
                  </a:cubicBezTo>
                  <a:cubicBezTo>
                    <a:pt x="94" y="7"/>
                    <a:pt x="95" y="7"/>
                    <a:pt x="95" y="7"/>
                  </a:cubicBezTo>
                  <a:cubicBezTo>
                    <a:pt x="96" y="8"/>
                    <a:pt x="95" y="9"/>
                    <a:pt x="94" y="9"/>
                  </a:cubicBezTo>
                  <a:cubicBezTo>
                    <a:pt x="100" y="12"/>
                    <a:pt x="105" y="17"/>
                    <a:pt x="106" y="23"/>
                  </a:cubicBezTo>
                  <a:cubicBezTo>
                    <a:pt x="107" y="27"/>
                    <a:pt x="107" y="30"/>
                    <a:pt x="107" y="33"/>
                  </a:cubicBezTo>
                  <a:cubicBezTo>
                    <a:pt x="106" y="36"/>
                    <a:pt x="105" y="39"/>
                    <a:pt x="102" y="41"/>
                  </a:cubicBezTo>
                  <a:cubicBezTo>
                    <a:pt x="101" y="42"/>
                    <a:pt x="100" y="43"/>
                    <a:pt x="98" y="44"/>
                  </a:cubicBezTo>
                  <a:cubicBezTo>
                    <a:pt x="97" y="44"/>
                    <a:pt x="96" y="45"/>
                    <a:pt x="95" y="45"/>
                  </a:cubicBezTo>
                  <a:cubicBezTo>
                    <a:pt x="94" y="45"/>
                    <a:pt x="93" y="45"/>
                    <a:pt x="92" y="46"/>
                  </a:cubicBezTo>
                  <a:cubicBezTo>
                    <a:pt x="79" y="48"/>
                    <a:pt x="79" y="48"/>
                    <a:pt x="79" y="48"/>
                  </a:cubicBezTo>
                  <a:cubicBezTo>
                    <a:pt x="70" y="50"/>
                    <a:pt x="61" y="52"/>
                    <a:pt x="52" y="53"/>
                  </a:cubicBezTo>
                  <a:cubicBezTo>
                    <a:pt x="61" y="52"/>
                    <a:pt x="70" y="50"/>
                    <a:pt x="79" y="48"/>
                  </a:cubicBezTo>
                  <a:cubicBezTo>
                    <a:pt x="92" y="45"/>
                    <a:pt x="92" y="45"/>
                    <a:pt x="92" y="45"/>
                  </a:cubicBezTo>
                  <a:cubicBezTo>
                    <a:pt x="93" y="45"/>
                    <a:pt x="94" y="45"/>
                    <a:pt x="95" y="45"/>
                  </a:cubicBezTo>
                  <a:cubicBezTo>
                    <a:pt x="96" y="45"/>
                    <a:pt x="97" y="44"/>
                    <a:pt x="98" y="44"/>
                  </a:cubicBezTo>
                  <a:cubicBezTo>
                    <a:pt x="100" y="43"/>
                    <a:pt x="101" y="42"/>
                    <a:pt x="102" y="41"/>
                  </a:cubicBezTo>
                  <a:cubicBezTo>
                    <a:pt x="105" y="39"/>
                    <a:pt x="106" y="36"/>
                    <a:pt x="106" y="33"/>
                  </a:cubicBezTo>
                  <a:cubicBezTo>
                    <a:pt x="107" y="30"/>
                    <a:pt x="107" y="27"/>
                    <a:pt x="106" y="23"/>
                  </a:cubicBezTo>
                  <a:cubicBezTo>
                    <a:pt x="104" y="17"/>
                    <a:pt x="100" y="12"/>
                    <a:pt x="94" y="10"/>
                  </a:cubicBezTo>
                  <a:cubicBezTo>
                    <a:pt x="93" y="10"/>
                    <a:pt x="93" y="11"/>
                    <a:pt x="95" y="12"/>
                  </a:cubicBezTo>
                  <a:cubicBezTo>
                    <a:pt x="96" y="13"/>
                    <a:pt x="97" y="14"/>
                    <a:pt x="98" y="15"/>
                  </a:cubicBezTo>
                  <a:cubicBezTo>
                    <a:pt x="99" y="16"/>
                    <a:pt x="101" y="17"/>
                    <a:pt x="102" y="19"/>
                  </a:cubicBezTo>
                  <a:cubicBezTo>
                    <a:pt x="103" y="21"/>
                    <a:pt x="104" y="24"/>
                    <a:pt x="105" y="26"/>
                  </a:cubicBezTo>
                  <a:cubicBezTo>
                    <a:pt x="105" y="28"/>
                    <a:pt x="105" y="30"/>
                    <a:pt x="105" y="32"/>
                  </a:cubicBezTo>
                  <a:cubicBezTo>
                    <a:pt x="104" y="36"/>
                    <a:pt x="101" y="40"/>
                    <a:pt x="97" y="42"/>
                  </a:cubicBezTo>
                  <a:cubicBezTo>
                    <a:pt x="96" y="42"/>
                    <a:pt x="94" y="43"/>
                    <a:pt x="93" y="43"/>
                  </a:cubicBezTo>
                  <a:cubicBezTo>
                    <a:pt x="89" y="44"/>
                    <a:pt x="89" y="44"/>
                    <a:pt x="89" y="44"/>
                  </a:cubicBezTo>
                  <a:cubicBezTo>
                    <a:pt x="79" y="46"/>
                    <a:pt x="79" y="46"/>
                    <a:pt x="79" y="46"/>
                  </a:cubicBezTo>
                  <a:cubicBezTo>
                    <a:pt x="66" y="48"/>
                    <a:pt x="53" y="51"/>
                    <a:pt x="41" y="53"/>
                  </a:cubicBezTo>
                  <a:cubicBezTo>
                    <a:pt x="34" y="55"/>
                    <a:pt x="34" y="55"/>
                    <a:pt x="34" y="55"/>
                  </a:cubicBezTo>
                  <a:cubicBezTo>
                    <a:pt x="33" y="55"/>
                    <a:pt x="31" y="55"/>
                    <a:pt x="30" y="55"/>
                  </a:cubicBezTo>
                  <a:cubicBezTo>
                    <a:pt x="29" y="55"/>
                    <a:pt x="29" y="55"/>
                    <a:pt x="29" y="55"/>
                  </a:cubicBezTo>
                  <a:cubicBezTo>
                    <a:pt x="28" y="55"/>
                    <a:pt x="28" y="55"/>
                    <a:pt x="28" y="55"/>
                  </a:cubicBezTo>
                  <a:cubicBezTo>
                    <a:pt x="28" y="55"/>
                    <a:pt x="28" y="55"/>
                    <a:pt x="28" y="55"/>
                  </a:cubicBezTo>
                  <a:cubicBezTo>
                    <a:pt x="27" y="55"/>
                    <a:pt x="27" y="55"/>
                    <a:pt x="27" y="55"/>
                  </a:cubicBezTo>
                  <a:cubicBezTo>
                    <a:pt x="27" y="55"/>
                    <a:pt x="27" y="55"/>
                    <a:pt x="27" y="55"/>
                  </a:cubicBezTo>
                  <a:cubicBezTo>
                    <a:pt x="26" y="54"/>
                    <a:pt x="25" y="54"/>
                    <a:pt x="25" y="54"/>
                  </a:cubicBezTo>
                  <a:cubicBezTo>
                    <a:pt x="23" y="54"/>
                    <a:pt x="22" y="53"/>
                    <a:pt x="21" y="52"/>
                  </a:cubicBezTo>
                  <a:cubicBezTo>
                    <a:pt x="19" y="51"/>
                    <a:pt x="17" y="48"/>
                    <a:pt x="16" y="45"/>
                  </a:cubicBezTo>
                  <a:cubicBezTo>
                    <a:pt x="15" y="42"/>
                    <a:pt x="15" y="39"/>
                    <a:pt x="16" y="36"/>
                  </a:cubicBezTo>
                  <a:cubicBezTo>
                    <a:pt x="16" y="33"/>
                    <a:pt x="17" y="32"/>
                    <a:pt x="18" y="30"/>
                  </a:cubicBezTo>
                  <a:cubicBezTo>
                    <a:pt x="20" y="28"/>
                    <a:pt x="21" y="27"/>
                    <a:pt x="23" y="26"/>
                  </a:cubicBezTo>
                  <a:cubicBezTo>
                    <a:pt x="24" y="26"/>
                    <a:pt x="24" y="26"/>
                    <a:pt x="25" y="25"/>
                  </a:cubicBezTo>
                  <a:cubicBezTo>
                    <a:pt x="25" y="25"/>
                    <a:pt x="25" y="25"/>
                    <a:pt x="25" y="25"/>
                  </a:cubicBezTo>
                  <a:cubicBezTo>
                    <a:pt x="26" y="25"/>
                    <a:pt x="26" y="25"/>
                    <a:pt x="26" y="25"/>
                  </a:cubicBezTo>
                  <a:cubicBezTo>
                    <a:pt x="31" y="24"/>
                    <a:pt x="31" y="24"/>
                    <a:pt x="31" y="24"/>
                  </a:cubicBezTo>
                  <a:cubicBezTo>
                    <a:pt x="40" y="22"/>
                    <a:pt x="40" y="22"/>
                    <a:pt x="40" y="22"/>
                  </a:cubicBezTo>
                  <a:cubicBezTo>
                    <a:pt x="52" y="20"/>
                    <a:pt x="64" y="17"/>
                    <a:pt x="74" y="15"/>
                  </a:cubicBezTo>
                  <a:cubicBezTo>
                    <a:pt x="91" y="10"/>
                    <a:pt x="84" y="7"/>
                    <a:pt x="66" y="9"/>
                  </a:cubicBezTo>
                  <a:cubicBezTo>
                    <a:pt x="66" y="8"/>
                    <a:pt x="66" y="8"/>
                    <a:pt x="66" y="8"/>
                  </a:cubicBezTo>
                  <a:cubicBezTo>
                    <a:pt x="83" y="5"/>
                    <a:pt x="74" y="3"/>
                    <a:pt x="76" y="1"/>
                  </a:cubicBezTo>
                  <a:cubicBezTo>
                    <a:pt x="67" y="3"/>
                    <a:pt x="58" y="5"/>
                    <a:pt x="49" y="6"/>
                  </a:cubicBezTo>
                  <a:cubicBezTo>
                    <a:pt x="40" y="8"/>
                    <a:pt x="40" y="8"/>
                    <a:pt x="40" y="8"/>
                  </a:cubicBezTo>
                  <a:cubicBezTo>
                    <a:pt x="30" y="10"/>
                    <a:pt x="30" y="10"/>
                    <a:pt x="30" y="10"/>
                  </a:cubicBezTo>
                  <a:cubicBezTo>
                    <a:pt x="25" y="11"/>
                    <a:pt x="25" y="11"/>
                    <a:pt x="25" y="11"/>
                  </a:cubicBezTo>
                  <a:cubicBezTo>
                    <a:pt x="23" y="11"/>
                    <a:pt x="23" y="11"/>
                    <a:pt x="23" y="11"/>
                  </a:cubicBezTo>
                  <a:cubicBezTo>
                    <a:pt x="22" y="11"/>
                    <a:pt x="21" y="12"/>
                    <a:pt x="20" y="12"/>
                  </a:cubicBezTo>
                  <a:cubicBezTo>
                    <a:pt x="16" y="14"/>
                    <a:pt x="12" y="16"/>
                    <a:pt x="9" y="19"/>
                  </a:cubicBezTo>
                  <a:cubicBezTo>
                    <a:pt x="8" y="20"/>
                    <a:pt x="7" y="21"/>
                    <a:pt x="7" y="22"/>
                  </a:cubicBezTo>
                  <a:cubicBezTo>
                    <a:pt x="6" y="23"/>
                    <a:pt x="6" y="23"/>
                    <a:pt x="5" y="25"/>
                  </a:cubicBezTo>
                  <a:cubicBezTo>
                    <a:pt x="4" y="26"/>
                    <a:pt x="3" y="29"/>
                    <a:pt x="2" y="31"/>
                  </a:cubicBezTo>
                  <a:cubicBezTo>
                    <a:pt x="0" y="38"/>
                    <a:pt x="1" y="47"/>
                    <a:pt x="4" y="54"/>
                  </a:cubicBezTo>
                  <a:cubicBezTo>
                    <a:pt x="6" y="58"/>
                    <a:pt x="9" y="62"/>
                    <a:pt x="13" y="64"/>
                  </a:cubicBezTo>
                  <a:cubicBezTo>
                    <a:pt x="16" y="67"/>
                    <a:pt x="21" y="68"/>
                    <a:pt x="25" y="69"/>
                  </a:cubicBezTo>
                  <a:cubicBezTo>
                    <a:pt x="25" y="69"/>
                    <a:pt x="26" y="69"/>
                    <a:pt x="26" y="69"/>
                  </a:cubicBezTo>
                  <a:cubicBezTo>
                    <a:pt x="27" y="69"/>
                    <a:pt x="27" y="69"/>
                    <a:pt x="27" y="69"/>
                  </a:cubicBezTo>
                  <a:cubicBezTo>
                    <a:pt x="27" y="69"/>
                    <a:pt x="27" y="69"/>
                    <a:pt x="27" y="69"/>
                  </a:cubicBezTo>
                  <a:cubicBezTo>
                    <a:pt x="27" y="69"/>
                    <a:pt x="27" y="69"/>
                    <a:pt x="27" y="69"/>
                  </a:cubicBezTo>
                  <a:cubicBezTo>
                    <a:pt x="28" y="69"/>
                    <a:pt x="29" y="69"/>
                    <a:pt x="30" y="69"/>
                  </a:cubicBezTo>
                  <a:cubicBezTo>
                    <a:pt x="32" y="69"/>
                    <a:pt x="35" y="69"/>
                    <a:pt x="37" y="69"/>
                  </a:cubicBezTo>
                  <a:cubicBezTo>
                    <a:pt x="46" y="67"/>
                    <a:pt x="46" y="67"/>
                    <a:pt x="46" y="67"/>
                  </a:cubicBezTo>
                  <a:cubicBezTo>
                    <a:pt x="65" y="62"/>
                    <a:pt x="65" y="62"/>
                    <a:pt x="65" y="62"/>
                  </a:cubicBezTo>
                  <a:cubicBezTo>
                    <a:pt x="84" y="58"/>
                    <a:pt x="84" y="58"/>
                    <a:pt x="84" y="58"/>
                  </a:cubicBezTo>
                  <a:cubicBezTo>
                    <a:pt x="93" y="56"/>
                    <a:pt x="93" y="56"/>
                    <a:pt x="93" y="56"/>
                  </a:cubicBezTo>
                  <a:cubicBezTo>
                    <a:pt x="96" y="56"/>
                    <a:pt x="96" y="56"/>
                    <a:pt x="96" y="56"/>
                  </a:cubicBezTo>
                  <a:cubicBezTo>
                    <a:pt x="97" y="56"/>
                    <a:pt x="98" y="55"/>
                    <a:pt x="99" y="55"/>
                  </a:cubicBezTo>
                  <a:cubicBezTo>
                    <a:pt x="99" y="55"/>
                    <a:pt x="100" y="55"/>
                    <a:pt x="100" y="54"/>
                  </a:cubicBezTo>
                  <a:cubicBezTo>
                    <a:pt x="99" y="55"/>
                    <a:pt x="98" y="55"/>
                    <a:pt x="97" y="55"/>
                  </a:cubicBezTo>
                  <a:cubicBezTo>
                    <a:pt x="95" y="56"/>
                    <a:pt x="95" y="56"/>
                    <a:pt x="94" y="56"/>
                  </a:cubicBezTo>
                  <a:cubicBezTo>
                    <a:pt x="91" y="57"/>
                    <a:pt x="91" y="57"/>
                    <a:pt x="91" y="57"/>
                  </a:cubicBezTo>
                  <a:cubicBezTo>
                    <a:pt x="78" y="59"/>
                    <a:pt x="78" y="59"/>
                    <a:pt x="78" y="59"/>
                  </a:cubicBezTo>
                  <a:cubicBezTo>
                    <a:pt x="55" y="64"/>
                    <a:pt x="55" y="64"/>
                    <a:pt x="55" y="64"/>
                  </a:cubicBezTo>
                  <a:cubicBezTo>
                    <a:pt x="43" y="67"/>
                    <a:pt x="43" y="67"/>
                    <a:pt x="43" y="67"/>
                  </a:cubicBezTo>
                  <a:cubicBezTo>
                    <a:pt x="37" y="68"/>
                    <a:pt x="37" y="68"/>
                    <a:pt x="37" y="68"/>
                  </a:cubicBezTo>
                  <a:cubicBezTo>
                    <a:pt x="34" y="69"/>
                    <a:pt x="32" y="69"/>
                    <a:pt x="29" y="69"/>
                  </a:cubicBezTo>
                  <a:cubicBezTo>
                    <a:pt x="28" y="69"/>
                    <a:pt x="28" y="69"/>
                    <a:pt x="27" y="69"/>
                  </a:cubicBezTo>
                  <a:cubicBezTo>
                    <a:pt x="27" y="69"/>
                    <a:pt x="27" y="69"/>
                    <a:pt x="27" y="69"/>
                  </a:cubicBezTo>
                  <a:cubicBezTo>
                    <a:pt x="27" y="69"/>
                    <a:pt x="27" y="69"/>
                    <a:pt x="27" y="69"/>
                  </a:cubicBezTo>
                  <a:cubicBezTo>
                    <a:pt x="26" y="69"/>
                    <a:pt x="26" y="68"/>
                    <a:pt x="26" y="68"/>
                  </a:cubicBezTo>
                  <a:cubicBezTo>
                    <a:pt x="24" y="68"/>
                    <a:pt x="23" y="68"/>
                    <a:pt x="22" y="68"/>
                  </a:cubicBezTo>
                  <a:cubicBezTo>
                    <a:pt x="19" y="67"/>
                    <a:pt x="17" y="66"/>
                    <a:pt x="14" y="65"/>
                  </a:cubicBezTo>
                  <a:cubicBezTo>
                    <a:pt x="9" y="62"/>
                    <a:pt x="6" y="57"/>
                    <a:pt x="4" y="52"/>
                  </a:cubicBezTo>
                  <a:cubicBezTo>
                    <a:pt x="4" y="52"/>
                    <a:pt x="5" y="53"/>
                    <a:pt x="4" y="52"/>
                  </a:cubicBezTo>
                  <a:cubicBezTo>
                    <a:pt x="6" y="57"/>
                    <a:pt x="10" y="61"/>
                    <a:pt x="15" y="64"/>
                  </a:cubicBezTo>
                  <a:cubicBezTo>
                    <a:pt x="17" y="65"/>
                    <a:pt x="19" y="66"/>
                    <a:pt x="22" y="67"/>
                  </a:cubicBezTo>
                  <a:cubicBezTo>
                    <a:pt x="23" y="67"/>
                    <a:pt x="25" y="67"/>
                    <a:pt x="26" y="67"/>
                  </a:cubicBezTo>
                  <a:cubicBezTo>
                    <a:pt x="26" y="67"/>
                    <a:pt x="27" y="67"/>
                    <a:pt x="27" y="67"/>
                  </a:cubicBezTo>
                  <a:cubicBezTo>
                    <a:pt x="27" y="68"/>
                    <a:pt x="27" y="67"/>
                    <a:pt x="27" y="68"/>
                  </a:cubicBezTo>
                  <a:cubicBezTo>
                    <a:pt x="27" y="68"/>
                    <a:pt x="27" y="68"/>
                    <a:pt x="27" y="68"/>
                  </a:cubicBezTo>
                  <a:cubicBezTo>
                    <a:pt x="28" y="68"/>
                    <a:pt x="29" y="68"/>
                    <a:pt x="29" y="68"/>
                  </a:cubicBezTo>
                  <a:cubicBezTo>
                    <a:pt x="32" y="68"/>
                    <a:pt x="34" y="68"/>
                    <a:pt x="37" y="67"/>
                  </a:cubicBezTo>
                  <a:cubicBezTo>
                    <a:pt x="43" y="66"/>
                    <a:pt x="43" y="66"/>
                    <a:pt x="43" y="66"/>
                  </a:cubicBezTo>
                  <a:cubicBezTo>
                    <a:pt x="55" y="63"/>
                    <a:pt x="55" y="63"/>
                    <a:pt x="55" y="63"/>
                  </a:cubicBezTo>
                  <a:cubicBezTo>
                    <a:pt x="63" y="62"/>
                    <a:pt x="71" y="60"/>
                    <a:pt x="79" y="58"/>
                  </a:cubicBezTo>
                  <a:cubicBezTo>
                    <a:pt x="83" y="58"/>
                    <a:pt x="87" y="57"/>
                    <a:pt x="91" y="56"/>
                  </a:cubicBezTo>
                  <a:cubicBezTo>
                    <a:pt x="95" y="55"/>
                    <a:pt x="95" y="55"/>
                    <a:pt x="95" y="55"/>
                  </a:cubicBezTo>
                  <a:cubicBezTo>
                    <a:pt x="96" y="55"/>
                    <a:pt x="96" y="55"/>
                    <a:pt x="96" y="55"/>
                  </a:cubicBezTo>
                  <a:cubicBezTo>
                    <a:pt x="97" y="54"/>
                    <a:pt x="97" y="54"/>
                    <a:pt x="98" y="54"/>
                  </a:cubicBezTo>
                  <a:cubicBezTo>
                    <a:pt x="101" y="53"/>
                    <a:pt x="103" y="52"/>
                    <a:pt x="105" y="50"/>
                  </a:cubicBezTo>
                  <a:cubicBezTo>
                    <a:pt x="106" y="51"/>
                    <a:pt x="106" y="51"/>
                    <a:pt x="106" y="51"/>
                  </a:cubicBezTo>
                  <a:cubicBezTo>
                    <a:pt x="109" y="49"/>
                    <a:pt x="112" y="46"/>
                    <a:pt x="114" y="42"/>
                  </a:cubicBezTo>
                  <a:cubicBezTo>
                    <a:pt x="116" y="39"/>
                    <a:pt x="117" y="35"/>
                    <a:pt x="118" y="31"/>
                  </a:cubicBezTo>
                  <a:cubicBezTo>
                    <a:pt x="118" y="23"/>
                    <a:pt x="115" y="15"/>
                    <a:pt x="11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4" name="Freeform 26">
              <a:extLst>
                <a:ext uri="{FF2B5EF4-FFF2-40B4-BE49-F238E27FC236}">
                  <a16:creationId xmlns:a16="http://schemas.microsoft.com/office/drawing/2014/main" id="{8339A2A3-3EA5-455A-96D5-07746325FA3B}"/>
                </a:ext>
              </a:extLst>
            </p:cNvPr>
            <p:cNvSpPr/>
            <p:nvPr/>
          </p:nvSpPr>
          <p:spPr bwMode="auto">
            <a:xfrm>
              <a:off x="4427538" y="2193926"/>
              <a:ext cx="431800" cy="266700"/>
            </a:xfrm>
            <a:custGeom>
              <a:avLst/>
              <a:gdLst>
                <a:gd name="T0" fmla="*/ 26 w 115"/>
                <a:gd name="T1" fmla="*/ 58 h 71"/>
                <a:gd name="T2" fmla="*/ 20 w 115"/>
                <a:gd name="T3" fmla="*/ 56 h 71"/>
                <a:gd name="T4" fmla="*/ 1 w 115"/>
                <a:gd name="T5" fmla="*/ 25 h 71"/>
                <a:gd name="T6" fmla="*/ 13 w 115"/>
                <a:gd name="T7" fmla="*/ 5 h 71"/>
                <a:gd name="T8" fmla="*/ 13 w 115"/>
                <a:gd name="T9" fmla="*/ 6 h 71"/>
                <a:gd name="T10" fmla="*/ 2 w 115"/>
                <a:gd name="T11" fmla="*/ 26 h 71"/>
                <a:gd name="T12" fmla="*/ 21 w 115"/>
                <a:gd name="T13" fmla="*/ 56 h 71"/>
                <a:gd name="T14" fmla="*/ 24 w 115"/>
                <a:gd name="T15" fmla="*/ 57 h 71"/>
                <a:gd name="T16" fmla="*/ 58 w 115"/>
                <a:gd name="T17" fmla="*/ 64 h 71"/>
                <a:gd name="T18" fmla="*/ 80 w 115"/>
                <a:gd name="T19" fmla="*/ 70 h 71"/>
                <a:gd name="T20" fmla="*/ 97 w 115"/>
                <a:gd name="T21" fmla="*/ 70 h 71"/>
                <a:gd name="T22" fmla="*/ 96 w 115"/>
                <a:gd name="T23" fmla="*/ 68 h 71"/>
                <a:gd name="T24" fmla="*/ 81 w 115"/>
                <a:gd name="T25" fmla="*/ 68 h 71"/>
                <a:gd name="T26" fmla="*/ 23 w 115"/>
                <a:gd name="T27" fmla="*/ 55 h 71"/>
                <a:gd name="T28" fmla="*/ 19 w 115"/>
                <a:gd name="T29" fmla="*/ 54 h 71"/>
                <a:gd name="T30" fmla="*/ 4 w 115"/>
                <a:gd name="T31" fmla="*/ 31 h 71"/>
                <a:gd name="T32" fmla="*/ 21 w 115"/>
                <a:gd name="T33" fmla="*/ 54 h 71"/>
                <a:gd name="T34" fmla="*/ 32 w 115"/>
                <a:gd name="T35" fmla="*/ 57 h 71"/>
                <a:gd name="T36" fmla="*/ 80 w 115"/>
                <a:gd name="T37" fmla="*/ 68 h 71"/>
                <a:gd name="T38" fmla="*/ 109 w 115"/>
                <a:gd name="T39" fmla="*/ 57 h 71"/>
                <a:gd name="T40" fmla="*/ 111 w 115"/>
                <a:gd name="T41" fmla="*/ 44 h 71"/>
                <a:gd name="T42" fmla="*/ 105 w 115"/>
                <a:gd name="T43" fmla="*/ 53 h 71"/>
                <a:gd name="T44" fmla="*/ 94 w 115"/>
                <a:gd name="T45" fmla="*/ 60 h 71"/>
                <a:gd name="T46" fmla="*/ 80 w 115"/>
                <a:gd name="T47" fmla="*/ 59 h 71"/>
                <a:gd name="T48" fmla="*/ 37 w 115"/>
                <a:gd name="T49" fmla="*/ 50 h 71"/>
                <a:gd name="T50" fmla="*/ 25 w 115"/>
                <a:gd name="T51" fmla="*/ 47 h 71"/>
                <a:gd name="T52" fmla="*/ 24 w 115"/>
                <a:gd name="T53" fmla="*/ 46 h 71"/>
                <a:gd name="T54" fmla="*/ 74 w 115"/>
                <a:gd name="T55" fmla="*/ 58 h 71"/>
                <a:gd name="T56" fmla="*/ 85 w 115"/>
                <a:gd name="T57" fmla="*/ 60 h 71"/>
                <a:gd name="T58" fmla="*/ 99 w 115"/>
                <a:gd name="T59" fmla="*/ 54 h 71"/>
                <a:gd name="T60" fmla="*/ 76 w 115"/>
                <a:gd name="T61" fmla="*/ 56 h 71"/>
                <a:gd name="T62" fmla="*/ 26 w 115"/>
                <a:gd name="T63" fmla="*/ 45 h 71"/>
                <a:gd name="T64" fmla="*/ 24 w 115"/>
                <a:gd name="T65" fmla="*/ 44 h 71"/>
                <a:gd name="T66" fmla="*/ 15 w 115"/>
                <a:gd name="T67" fmla="*/ 27 h 71"/>
                <a:gd name="T68" fmla="*/ 21 w 115"/>
                <a:gd name="T69" fmla="*/ 16 h 71"/>
                <a:gd name="T70" fmla="*/ 33 w 115"/>
                <a:gd name="T71" fmla="*/ 14 h 71"/>
                <a:gd name="T72" fmla="*/ 42 w 115"/>
                <a:gd name="T73" fmla="*/ 16 h 71"/>
                <a:gd name="T74" fmla="*/ 93 w 115"/>
                <a:gd name="T75" fmla="*/ 27 h 71"/>
                <a:gd name="T76" fmla="*/ 104 w 115"/>
                <a:gd name="T77" fmla="*/ 42 h 71"/>
                <a:gd name="T78" fmla="*/ 106 w 115"/>
                <a:gd name="T79" fmla="*/ 44 h 71"/>
                <a:gd name="T80" fmla="*/ 107 w 115"/>
                <a:gd name="T81" fmla="*/ 27 h 71"/>
                <a:gd name="T82" fmla="*/ 112 w 115"/>
                <a:gd name="T83" fmla="*/ 39 h 71"/>
                <a:gd name="T84" fmla="*/ 109 w 115"/>
                <a:gd name="T85" fmla="*/ 22 h 71"/>
                <a:gd name="T86" fmla="*/ 96 w 115"/>
                <a:gd name="T87" fmla="*/ 14 h 71"/>
                <a:gd name="T88" fmla="*/ 47 w 115"/>
                <a:gd name="T89" fmla="*/ 3 h 71"/>
                <a:gd name="T90" fmla="*/ 34 w 115"/>
                <a:gd name="T91" fmla="*/ 0 h 71"/>
                <a:gd name="T92" fmla="*/ 14 w 115"/>
                <a:gd name="T93" fmla="*/ 4 h 71"/>
                <a:gd name="T94" fmla="*/ 1 w 115"/>
                <a:gd name="T95" fmla="*/ 25 h 71"/>
                <a:gd name="T96" fmla="*/ 17 w 115"/>
                <a:gd name="T97" fmla="*/ 56 h 71"/>
                <a:gd name="T98" fmla="*/ 23 w 115"/>
                <a:gd name="T99" fmla="*/ 58 h 71"/>
                <a:gd name="T100" fmla="*/ 56 w 115"/>
                <a:gd name="T101" fmla="*/ 6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 h="71">
                  <a:moveTo>
                    <a:pt x="56" y="65"/>
                  </a:moveTo>
                  <a:cubicBezTo>
                    <a:pt x="32" y="59"/>
                    <a:pt x="32" y="59"/>
                    <a:pt x="32" y="59"/>
                  </a:cubicBezTo>
                  <a:cubicBezTo>
                    <a:pt x="26" y="58"/>
                    <a:pt x="26" y="58"/>
                    <a:pt x="26" y="58"/>
                  </a:cubicBezTo>
                  <a:cubicBezTo>
                    <a:pt x="23" y="57"/>
                    <a:pt x="23" y="57"/>
                    <a:pt x="23" y="57"/>
                  </a:cubicBezTo>
                  <a:cubicBezTo>
                    <a:pt x="22" y="57"/>
                    <a:pt x="22" y="57"/>
                    <a:pt x="22" y="57"/>
                  </a:cubicBezTo>
                  <a:cubicBezTo>
                    <a:pt x="21" y="57"/>
                    <a:pt x="20" y="57"/>
                    <a:pt x="20" y="56"/>
                  </a:cubicBezTo>
                  <a:cubicBezTo>
                    <a:pt x="14" y="55"/>
                    <a:pt x="10" y="51"/>
                    <a:pt x="7" y="47"/>
                  </a:cubicBezTo>
                  <a:cubicBezTo>
                    <a:pt x="4" y="43"/>
                    <a:pt x="2" y="38"/>
                    <a:pt x="1" y="33"/>
                  </a:cubicBezTo>
                  <a:cubicBezTo>
                    <a:pt x="1" y="30"/>
                    <a:pt x="1" y="28"/>
                    <a:pt x="1" y="25"/>
                  </a:cubicBezTo>
                  <a:cubicBezTo>
                    <a:pt x="1" y="24"/>
                    <a:pt x="1" y="23"/>
                    <a:pt x="2" y="22"/>
                  </a:cubicBezTo>
                  <a:cubicBezTo>
                    <a:pt x="2" y="20"/>
                    <a:pt x="2" y="19"/>
                    <a:pt x="3" y="18"/>
                  </a:cubicBezTo>
                  <a:cubicBezTo>
                    <a:pt x="5" y="13"/>
                    <a:pt x="9" y="8"/>
                    <a:pt x="13" y="5"/>
                  </a:cubicBezTo>
                  <a:cubicBezTo>
                    <a:pt x="17" y="2"/>
                    <a:pt x="22" y="1"/>
                    <a:pt x="28" y="0"/>
                  </a:cubicBezTo>
                  <a:cubicBezTo>
                    <a:pt x="27" y="0"/>
                    <a:pt x="26" y="1"/>
                    <a:pt x="28" y="1"/>
                  </a:cubicBezTo>
                  <a:cubicBezTo>
                    <a:pt x="23" y="1"/>
                    <a:pt x="18" y="3"/>
                    <a:pt x="13" y="6"/>
                  </a:cubicBezTo>
                  <a:cubicBezTo>
                    <a:pt x="9" y="9"/>
                    <a:pt x="6" y="13"/>
                    <a:pt x="4" y="18"/>
                  </a:cubicBezTo>
                  <a:cubicBezTo>
                    <a:pt x="3" y="19"/>
                    <a:pt x="3" y="21"/>
                    <a:pt x="3" y="22"/>
                  </a:cubicBezTo>
                  <a:cubicBezTo>
                    <a:pt x="2" y="23"/>
                    <a:pt x="2" y="24"/>
                    <a:pt x="2" y="26"/>
                  </a:cubicBezTo>
                  <a:cubicBezTo>
                    <a:pt x="2" y="28"/>
                    <a:pt x="2" y="31"/>
                    <a:pt x="2" y="33"/>
                  </a:cubicBezTo>
                  <a:cubicBezTo>
                    <a:pt x="3" y="38"/>
                    <a:pt x="5" y="43"/>
                    <a:pt x="8" y="47"/>
                  </a:cubicBezTo>
                  <a:cubicBezTo>
                    <a:pt x="11" y="51"/>
                    <a:pt x="15" y="55"/>
                    <a:pt x="21" y="56"/>
                  </a:cubicBezTo>
                  <a:cubicBezTo>
                    <a:pt x="22" y="56"/>
                    <a:pt x="22" y="56"/>
                    <a:pt x="22" y="56"/>
                  </a:cubicBezTo>
                  <a:cubicBezTo>
                    <a:pt x="23" y="57"/>
                    <a:pt x="23" y="57"/>
                    <a:pt x="23" y="57"/>
                  </a:cubicBezTo>
                  <a:cubicBezTo>
                    <a:pt x="24" y="57"/>
                    <a:pt x="24" y="57"/>
                    <a:pt x="24" y="57"/>
                  </a:cubicBezTo>
                  <a:cubicBezTo>
                    <a:pt x="27" y="58"/>
                    <a:pt x="27" y="58"/>
                    <a:pt x="27" y="58"/>
                  </a:cubicBezTo>
                  <a:cubicBezTo>
                    <a:pt x="33" y="59"/>
                    <a:pt x="33" y="59"/>
                    <a:pt x="33" y="59"/>
                  </a:cubicBezTo>
                  <a:cubicBezTo>
                    <a:pt x="41" y="61"/>
                    <a:pt x="49" y="62"/>
                    <a:pt x="58" y="64"/>
                  </a:cubicBezTo>
                  <a:cubicBezTo>
                    <a:pt x="58" y="65"/>
                    <a:pt x="58" y="65"/>
                    <a:pt x="58" y="65"/>
                  </a:cubicBezTo>
                  <a:cubicBezTo>
                    <a:pt x="75" y="69"/>
                    <a:pt x="75" y="69"/>
                    <a:pt x="75" y="69"/>
                  </a:cubicBezTo>
                  <a:cubicBezTo>
                    <a:pt x="80" y="70"/>
                    <a:pt x="80" y="70"/>
                    <a:pt x="80" y="70"/>
                  </a:cubicBezTo>
                  <a:cubicBezTo>
                    <a:pt x="80" y="70"/>
                    <a:pt x="81" y="71"/>
                    <a:pt x="82" y="71"/>
                  </a:cubicBezTo>
                  <a:cubicBezTo>
                    <a:pt x="83" y="71"/>
                    <a:pt x="84" y="71"/>
                    <a:pt x="85" y="71"/>
                  </a:cubicBezTo>
                  <a:cubicBezTo>
                    <a:pt x="89" y="71"/>
                    <a:pt x="93" y="71"/>
                    <a:pt x="97" y="70"/>
                  </a:cubicBezTo>
                  <a:cubicBezTo>
                    <a:pt x="101" y="68"/>
                    <a:pt x="103" y="66"/>
                    <a:pt x="105" y="64"/>
                  </a:cubicBezTo>
                  <a:cubicBezTo>
                    <a:pt x="107" y="62"/>
                    <a:pt x="109" y="60"/>
                    <a:pt x="110" y="58"/>
                  </a:cubicBezTo>
                  <a:cubicBezTo>
                    <a:pt x="106" y="63"/>
                    <a:pt x="102" y="66"/>
                    <a:pt x="96" y="68"/>
                  </a:cubicBezTo>
                  <a:cubicBezTo>
                    <a:pt x="93" y="69"/>
                    <a:pt x="90" y="69"/>
                    <a:pt x="87" y="69"/>
                  </a:cubicBezTo>
                  <a:cubicBezTo>
                    <a:pt x="86" y="69"/>
                    <a:pt x="84" y="69"/>
                    <a:pt x="83" y="69"/>
                  </a:cubicBezTo>
                  <a:cubicBezTo>
                    <a:pt x="82" y="69"/>
                    <a:pt x="82" y="68"/>
                    <a:pt x="81" y="68"/>
                  </a:cubicBezTo>
                  <a:cubicBezTo>
                    <a:pt x="79" y="68"/>
                    <a:pt x="79" y="68"/>
                    <a:pt x="79" y="68"/>
                  </a:cubicBezTo>
                  <a:cubicBezTo>
                    <a:pt x="70" y="66"/>
                    <a:pt x="61" y="63"/>
                    <a:pt x="51" y="61"/>
                  </a:cubicBezTo>
                  <a:cubicBezTo>
                    <a:pt x="23" y="55"/>
                    <a:pt x="23" y="55"/>
                    <a:pt x="23" y="55"/>
                  </a:cubicBezTo>
                  <a:cubicBezTo>
                    <a:pt x="23" y="55"/>
                    <a:pt x="23" y="55"/>
                    <a:pt x="23" y="55"/>
                  </a:cubicBezTo>
                  <a:cubicBezTo>
                    <a:pt x="22" y="55"/>
                    <a:pt x="22" y="55"/>
                    <a:pt x="22" y="55"/>
                  </a:cubicBezTo>
                  <a:cubicBezTo>
                    <a:pt x="21" y="54"/>
                    <a:pt x="20" y="54"/>
                    <a:pt x="19" y="54"/>
                  </a:cubicBezTo>
                  <a:cubicBezTo>
                    <a:pt x="18" y="53"/>
                    <a:pt x="17" y="53"/>
                    <a:pt x="16" y="52"/>
                  </a:cubicBezTo>
                  <a:cubicBezTo>
                    <a:pt x="13" y="50"/>
                    <a:pt x="11" y="48"/>
                    <a:pt x="9" y="46"/>
                  </a:cubicBezTo>
                  <a:cubicBezTo>
                    <a:pt x="6" y="42"/>
                    <a:pt x="4" y="36"/>
                    <a:pt x="4" y="31"/>
                  </a:cubicBezTo>
                  <a:cubicBezTo>
                    <a:pt x="4" y="35"/>
                    <a:pt x="5" y="40"/>
                    <a:pt x="8" y="44"/>
                  </a:cubicBezTo>
                  <a:cubicBezTo>
                    <a:pt x="11" y="48"/>
                    <a:pt x="15" y="52"/>
                    <a:pt x="20" y="54"/>
                  </a:cubicBezTo>
                  <a:cubicBezTo>
                    <a:pt x="20" y="54"/>
                    <a:pt x="21" y="54"/>
                    <a:pt x="21" y="54"/>
                  </a:cubicBezTo>
                  <a:cubicBezTo>
                    <a:pt x="22" y="54"/>
                    <a:pt x="23" y="54"/>
                    <a:pt x="23" y="55"/>
                  </a:cubicBezTo>
                  <a:cubicBezTo>
                    <a:pt x="26" y="55"/>
                    <a:pt x="26" y="55"/>
                    <a:pt x="26" y="55"/>
                  </a:cubicBezTo>
                  <a:cubicBezTo>
                    <a:pt x="32" y="57"/>
                    <a:pt x="32" y="57"/>
                    <a:pt x="32" y="57"/>
                  </a:cubicBezTo>
                  <a:cubicBezTo>
                    <a:pt x="37" y="58"/>
                    <a:pt x="41" y="58"/>
                    <a:pt x="44" y="59"/>
                  </a:cubicBezTo>
                  <a:cubicBezTo>
                    <a:pt x="55" y="62"/>
                    <a:pt x="66" y="64"/>
                    <a:pt x="76" y="67"/>
                  </a:cubicBezTo>
                  <a:cubicBezTo>
                    <a:pt x="80" y="68"/>
                    <a:pt x="80" y="68"/>
                    <a:pt x="80" y="68"/>
                  </a:cubicBezTo>
                  <a:cubicBezTo>
                    <a:pt x="81" y="68"/>
                    <a:pt x="83" y="68"/>
                    <a:pt x="84" y="68"/>
                  </a:cubicBezTo>
                  <a:cubicBezTo>
                    <a:pt x="87" y="69"/>
                    <a:pt x="91" y="69"/>
                    <a:pt x="94" y="68"/>
                  </a:cubicBezTo>
                  <a:cubicBezTo>
                    <a:pt x="100" y="66"/>
                    <a:pt x="105" y="62"/>
                    <a:pt x="109" y="57"/>
                  </a:cubicBezTo>
                  <a:cubicBezTo>
                    <a:pt x="110" y="56"/>
                    <a:pt x="111" y="55"/>
                    <a:pt x="111" y="54"/>
                  </a:cubicBezTo>
                  <a:cubicBezTo>
                    <a:pt x="112" y="52"/>
                    <a:pt x="112" y="51"/>
                    <a:pt x="112" y="49"/>
                  </a:cubicBezTo>
                  <a:cubicBezTo>
                    <a:pt x="112" y="47"/>
                    <a:pt x="112" y="45"/>
                    <a:pt x="111" y="44"/>
                  </a:cubicBezTo>
                  <a:cubicBezTo>
                    <a:pt x="110" y="44"/>
                    <a:pt x="110" y="45"/>
                    <a:pt x="109" y="46"/>
                  </a:cubicBezTo>
                  <a:cubicBezTo>
                    <a:pt x="109" y="46"/>
                    <a:pt x="108" y="48"/>
                    <a:pt x="107" y="50"/>
                  </a:cubicBezTo>
                  <a:cubicBezTo>
                    <a:pt x="106" y="51"/>
                    <a:pt x="105" y="52"/>
                    <a:pt x="105" y="53"/>
                  </a:cubicBezTo>
                  <a:cubicBezTo>
                    <a:pt x="104" y="55"/>
                    <a:pt x="103" y="55"/>
                    <a:pt x="103" y="55"/>
                  </a:cubicBezTo>
                  <a:cubicBezTo>
                    <a:pt x="102" y="56"/>
                    <a:pt x="102" y="55"/>
                    <a:pt x="102" y="54"/>
                  </a:cubicBezTo>
                  <a:cubicBezTo>
                    <a:pt x="100" y="57"/>
                    <a:pt x="97" y="58"/>
                    <a:pt x="94" y="60"/>
                  </a:cubicBezTo>
                  <a:cubicBezTo>
                    <a:pt x="91" y="61"/>
                    <a:pt x="88" y="61"/>
                    <a:pt x="85" y="60"/>
                  </a:cubicBezTo>
                  <a:cubicBezTo>
                    <a:pt x="84" y="60"/>
                    <a:pt x="83" y="60"/>
                    <a:pt x="82" y="60"/>
                  </a:cubicBezTo>
                  <a:cubicBezTo>
                    <a:pt x="80" y="59"/>
                    <a:pt x="80" y="59"/>
                    <a:pt x="80" y="59"/>
                  </a:cubicBezTo>
                  <a:cubicBezTo>
                    <a:pt x="74" y="58"/>
                    <a:pt x="74" y="58"/>
                    <a:pt x="74" y="58"/>
                  </a:cubicBezTo>
                  <a:cubicBezTo>
                    <a:pt x="63" y="56"/>
                    <a:pt x="63" y="56"/>
                    <a:pt x="63" y="56"/>
                  </a:cubicBezTo>
                  <a:cubicBezTo>
                    <a:pt x="54" y="54"/>
                    <a:pt x="46" y="52"/>
                    <a:pt x="37" y="50"/>
                  </a:cubicBezTo>
                  <a:cubicBezTo>
                    <a:pt x="30" y="48"/>
                    <a:pt x="30" y="48"/>
                    <a:pt x="30" y="48"/>
                  </a:cubicBezTo>
                  <a:cubicBezTo>
                    <a:pt x="27" y="47"/>
                    <a:pt x="27" y="47"/>
                    <a:pt x="27" y="47"/>
                  </a:cubicBezTo>
                  <a:cubicBezTo>
                    <a:pt x="25" y="47"/>
                    <a:pt x="25" y="47"/>
                    <a:pt x="25" y="47"/>
                  </a:cubicBezTo>
                  <a:cubicBezTo>
                    <a:pt x="25" y="47"/>
                    <a:pt x="24" y="47"/>
                    <a:pt x="24" y="46"/>
                  </a:cubicBezTo>
                  <a:cubicBezTo>
                    <a:pt x="20" y="45"/>
                    <a:pt x="18" y="43"/>
                    <a:pt x="16" y="40"/>
                  </a:cubicBezTo>
                  <a:cubicBezTo>
                    <a:pt x="18" y="43"/>
                    <a:pt x="21" y="45"/>
                    <a:pt x="24" y="46"/>
                  </a:cubicBezTo>
                  <a:cubicBezTo>
                    <a:pt x="37" y="49"/>
                    <a:pt x="37" y="49"/>
                    <a:pt x="37" y="49"/>
                  </a:cubicBezTo>
                  <a:cubicBezTo>
                    <a:pt x="63" y="56"/>
                    <a:pt x="63" y="56"/>
                    <a:pt x="63" y="56"/>
                  </a:cubicBezTo>
                  <a:cubicBezTo>
                    <a:pt x="74" y="58"/>
                    <a:pt x="74" y="58"/>
                    <a:pt x="74" y="58"/>
                  </a:cubicBezTo>
                  <a:cubicBezTo>
                    <a:pt x="80" y="59"/>
                    <a:pt x="80" y="59"/>
                    <a:pt x="80" y="59"/>
                  </a:cubicBezTo>
                  <a:cubicBezTo>
                    <a:pt x="82" y="60"/>
                    <a:pt x="82" y="60"/>
                    <a:pt x="82" y="60"/>
                  </a:cubicBezTo>
                  <a:cubicBezTo>
                    <a:pt x="83" y="60"/>
                    <a:pt x="84" y="60"/>
                    <a:pt x="85" y="60"/>
                  </a:cubicBezTo>
                  <a:cubicBezTo>
                    <a:pt x="88" y="61"/>
                    <a:pt x="91" y="60"/>
                    <a:pt x="94" y="59"/>
                  </a:cubicBezTo>
                  <a:cubicBezTo>
                    <a:pt x="97" y="58"/>
                    <a:pt x="99" y="56"/>
                    <a:pt x="101" y="53"/>
                  </a:cubicBezTo>
                  <a:cubicBezTo>
                    <a:pt x="101" y="53"/>
                    <a:pt x="101" y="52"/>
                    <a:pt x="99" y="54"/>
                  </a:cubicBezTo>
                  <a:cubicBezTo>
                    <a:pt x="97" y="55"/>
                    <a:pt x="94" y="57"/>
                    <a:pt x="90" y="58"/>
                  </a:cubicBezTo>
                  <a:cubicBezTo>
                    <a:pt x="88" y="58"/>
                    <a:pt x="85" y="58"/>
                    <a:pt x="83" y="58"/>
                  </a:cubicBezTo>
                  <a:cubicBezTo>
                    <a:pt x="81" y="57"/>
                    <a:pt x="78" y="57"/>
                    <a:pt x="76" y="56"/>
                  </a:cubicBezTo>
                  <a:cubicBezTo>
                    <a:pt x="64" y="53"/>
                    <a:pt x="51" y="50"/>
                    <a:pt x="38" y="47"/>
                  </a:cubicBezTo>
                  <a:cubicBezTo>
                    <a:pt x="29" y="45"/>
                    <a:pt x="29" y="45"/>
                    <a:pt x="29" y="45"/>
                  </a:cubicBezTo>
                  <a:cubicBezTo>
                    <a:pt x="26" y="45"/>
                    <a:pt x="26" y="45"/>
                    <a:pt x="26" y="45"/>
                  </a:cubicBezTo>
                  <a:cubicBezTo>
                    <a:pt x="25" y="44"/>
                    <a:pt x="25" y="44"/>
                    <a:pt x="25" y="44"/>
                  </a:cubicBezTo>
                  <a:cubicBezTo>
                    <a:pt x="25" y="44"/>
                    <a:pt x="25" y="44"/>
                    <a:pt x="25" y="44"/>
                  </a:cubicBezTo>
                  <a:cubicBezTo>
                    <a:pt x="24" y="44"/>
                    <a:pt x="24" y="44"/>
                    <a:pt x="24" y="44"/>
                  </a:cubicBezTo>
                  <a:cubicBezTo>
                    <a:pt x="23" y="44"/>
                    <a:pt x="22" y="43"/>
                    <a:pt x="21" y="43"/>
                  </a:cubicBezTo>
                  <a:cubicBezTo>
                    <a:pt x="18" y="41"/>
                    <a:pt x="16" y="37"/>
                    <a:pt x="15" y="32"/>
                  </a:cubicBezTo>
                  <a:cubicBezTo>
                    <a:pt x="15" y="30"/>
                    <a:pt x="15" y="29"/>
                    <a:pt x="15" y="27"/>
                  </a:cubicBezTo>
                  <a:cubicBezTo>
                    <a:pt x="15" y="26"/>
                    <a:pt x="15" y="25"/>
                    <a:pt x="15" y="25"/>
                  </a:cubicBezTo>
                  <a:cubicBezTo>
                    <a:pt x="15" y="24"/>
                    <a:pt x="16" y="23"/>
                    <a:pt x="16" y="23"/>
                  </a:cubicBezTo>
                  <a:cubicBezTo>
                    <a:pt x="17" y="20"/>
                    <a:pt x="19" y="18"/>
                    <a:pt x="21" y="16"/>
                  </a:cubicBezTo>
                  <a:cubicBezTo>
                    <a:pt x="24" y="15"/>
                    <a:pt x="27" y="14"/>
                    <a:pt x="30" y="14"/>
                  </a:cubicBezTo>
                  <a:cubicBezTo>
                    <a:pt x="31" y="14"/>
                    <a:pt x="32" y="14"/>
                    <a:pt x="33" y="14"/>
                  </a:cubicBezTo>
                  <a:cubicBezTo>
                    <a:pt x="33" y="14"/>
                    <a:pt x="33" y="14"/>
                    <a:pt x="33" y="14"/>
                  </a:cubicBezTo>
                  <a:cubicBezTo>
                    <a:pt x="34" y="14"/>
                    <a:pt x="34" y="14"/>
                    <a:pt x="34" y="14"/>
                  </a:cubicBezTo>
                  <a:cubicBezTo>
                    <a:pt x="36" y="15"/>
                    <a:pt x="36" y="15"/>
                    <a:pt x="36" y="15"/>
                  </a:cubicBezTo>
                  <a:cubicBezTo>
                    <a:pt x="42" y="16"/>
                    <a:pt x="42" y="16"/>
                    <a:pt x="42" y="16"/>
                  </a:cubicBezTo>
                  <a:cubicBezTo>
                    <a:pt x="55" y="19"/>
                    <a:pt x="67" y="22"/>
                    <a:pt x="79" y="24"/>
                  </a:cubicBezTo>
                  <a:cubicBezTo>
                    <a:pt x="89" y="26"/>
                    <a:pt x="89" y="26"/>
                    <a:pt x="89" y="26"/>
                  </a:cubicBezTo>
                  <a:cubicBezTo>
                    <a:pt x="93" y="27"/>
                    <a:pt x="93" y="27"/>
                    <a:pt x="93" y="27"/>
                  </a:cubicBezTo>
                  <a:cubicBezTo>
                    <a:pt x="94" y="28"/>
                    <a:pt x="95" y="28"/>
                    <a:pt x="96" y="28"/>
                  </a:cubicBezTo>
                  <a:cubicBezTo>
                    <a:pt x="99" y="30"/>
                    <a:pt x="101" y="32"/>
                    <a:pt x="102" y="36"/>
                  </a:cubicBezTo>
                  <a:cubicBezTo>
                    <a:pt x="103" y="39"/>
                    <a:pt x="104" y="41"/>
                    <a:pt x="104" y="42"/>
                  </a:cubicBezTo>
                  <a:cubicBezTo>
                    <a:pt x="104" y="43"/>
                    <a:pt x="104" y="43"/>
                    <a:pt x="104" y="43"/>
                  </a:cubicBezTo>
                  <a:cubicBezTo>
                    <a:pt x="105" y="43"/>
                    <a:pt x="105" y="44"/>
                    <a:pt x="105" y="44"/>
                  </a:cubicBezTo>
                  <a:cubicBezTo>
                    <a:pt x="105" y="44"/>
                    <a:pt x="105" y="44"/>
                    <a:pt x="106" y="44"/>
                  </a:cubicBezTo>
                  <a:cubicBezTo>
                    <a:pt x="107" y="43"/>
                    <a:pt x="108" y="41"/>
                    <a:pt x="108" y="38"/>
                  </a:cubicBezTo>
                  <a:cubicBezTo>
                    <a:pt x="109" y="36"/>
                    <a:pt x="109" y="32"/>
                    <a:pt x="106" y="28"/>
                  </a:cubicBezTo>
                  <a:cubicBezTo>
                    <a:pt x="107" y="27"/>
                    <a:pt x="107" y="27"/>
                    <a:pt x="107" y="27"/>
                  </a:cubicBezTo>
                  <a:cubicBezTo>
                    <a:pt x="109" y="29"/>
                    <a:pt x="110" y="31"/>
                    <a:pt x="110" y="32"/>
                  </a:cubicBezTo>
                  <a:cubicBezTo>
                    <a:pt x="111" y="34"/>
                    <a:pt x="111" y="35"/>
                    <a:pt x="111" y="36"/>
                  </a:cubicBezTo>
                  <a:cubicBezTo>
                    <a:pt x="112" y="38"/>
                    <a:pt x="112" y="39"/>
                    <a:pt x="112" y="39"/>
                  </a:cubicBezTo>
                  <a:cubicBezTo>
                    <a:pt x="113" y="39"/>
                    <a:pt x="114" y="37"/>
                    <a:pt x="115" y="38"/>
                  </a:cubicBezTo>
                  <a:cubicBezTo>
                    <a:pt x="115" y="35"/>
                    <a:pt x="115" y="33"/>
                    <a:pt x="114" y="30"/>
                  </a:cubicBezTo>
                  <a:cubicBezTo>
                    <a:pt x="113" y="27"/>
                    <a:pt x="111" y="24"/>
                    <a:pt x="109" y="22"/>
                  </a:cubicBezTo>
                  <a:cubicBezTo>
                    <a:pt x="107" y="20"/>
                    <a:pt x="105" y="18"/>
                    <a:pt x="102" y="16"/>
                  </a:cubicBezTo>
                  <a:cubicBezTo>
                    <a:pt x="101" y="16"/>
                    <a:pt x="99" y="15"/>
                    <a:pt x="98" y="14"/>
                  </a:cubicBezTo>
                  <a:cubicBezTo>
                    <a:pt x="97" y="14"/>
                    <a:pt x="97" y="14"/>
                    <a:pt x="96" y="14"/>
                  </a:cubicBezTo>
                  <a:cubicBezTo>
                    <a:pt x="94" y="13"/>
                    <a:pt x="94" y="13"/>
                    <a:pt x="94" y="13"/>
                  </a:cubicBezTo>
                  <a:cubicBezTo>
                    <a:pt x="85" y="11"/>
                    <a:pt x="85" y="11"/>
                    <a:pt x="85" y="11"/>
                  </a:cubicBezTo>
                  <a:cubicBezTo>
                    <a:pt x="47" y="3"/>
                    <a:pt x="47" y="3"/>
                    <a:pt x="47" y="3"/>
                  </a:cubicBezTo>
                  <a:cubicBezTo>
                    <a:pt x="37" y="0"/>
                    <a:pt x="37" y="0"/>
                    <a:pt x="37" y="0"/>
                  </a:cubicBezTo>
                  <a:cubicBezTo>
                    <a:pt x="36" y="0"/>
                    <a:pt x="36" y="0"/>
                    <a:pt x="36" y="0"/>
                  </a:cubicBezTo>
                  <a:cubicBezTo>
                    <a:pt x="36" y="0"/>
                    <a:pt x="35" y="0"/>
                    <a:pt x="34" y="0"/>
                  </a:cubicBezTo>
                  <a:cubicBezTo>
                    <a:pt x="33" y="0"/>
                    <a:pt x="32" y="0"/>
                    <a:pt x="31" y="0"/>
                  </a:cubicBezTo>
                  <a:cubicBezTo>
                    <a:pt x="29" y="0"/>
                    <a:pt x="27" y="0"/>
                    <a:pt x="25" y="0"/>
                  </a:cubicBezTo>
                  <a:cubicBezTo>
                    <a:pt x="21" y="1"/>
                    <a:pt x="17" y="2"/>
                    <a:pt x="14" y="4"/>
                  </a:cubicBezTo>
                  <a:cubicBezTo>
                    <a:pt x="10" y="6"/>
                    <a:pt x="7" y="9"/>
                    <a:pt x="5" y="13"/>
                  </a:cubicBezTo>
                  <a:cubicBezTo>
                    <a:pt x="4" y="15"/>
                    <a:pt x="3" y="17"/>
                    <a:pt x="2" y="19"/>
                  </a:cubicBezTo>
                  <a:cubicBezTo>
                    <a:pt x="1" y="21"/>
                    <a:pt x="1" y="23"/>
                    <a:pt x="1" y="25"/>
                  </a:cubicBezTo>
                  <a:cubicBezTo>
                    <a:pt x="0" y="29"/>
                    <a:pt x="1" y="33"/>
                    <a:pt x="2" y="37"/>
                  </a:cubicBezTo>
                  <a:cubicBezTo>
                    <a:pt x="3" y="41"/>
                    <a:pt x="4" y="45"/>
                    <a:pt x="7" y="48"/>
                  </a:cubicBezTo>
                  <a:cubicBezTo>
                    <a:pt x="10" y="51"/>
                    <a:pt x="13" y="54"/>
                    <a:pt x="17" y="56"/>
                  </a:cubicBezTo>
                  <a:cubicBezTo>
                    <a:pt x="18" y="56"/>
                    <a:pt x="19" y="57"/>
                    <a:pt x="20" y="57"/>
                  </a:cubicBezTo>
                  <a:cubicBezTo>
                    <a:pt x="21" y="57"/>
                    <a:pt x="21" y="57"/>
                    <a:pt x="22" y="57"/>
                  </a:cubicBezTo>
                  <a:cubicBezTo>
                    <a:pt x="23" y="58"/>
                    <a:pt x="23" y="58"/>
                    <a:pt x="23" y="58"/>
                  </a:cubicBezTo>
                  <a:cubicBezTo>
                    <a:pt x="28" y="59"/>
                    <a:pt x="28" y="59"/>
                    <a:pt x="28" y="59"/>
                  </a:cubicBezTo>
                  <a:cubicBezTo>
                    <a:pt x="37" y="61"/>
                    <a:pt x="37" y="61"/>
                    <a:pt x="37" y="61"/>
                  </a:cubicBezTo>
                  <a:lnTo>
                    <a:pt x="56" y="6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5" name="Freeform 27">
              <a:extLst>
                <a:ext uri="{FF2B5EF4-FFF2-40B4-BE49-F238E27FC236}">
                  <a16:creationId xmlns:a16="http://schemas.microsoft.com/office/drawing/2014/main" id="{D1D35B58-1F31-46CB-95A4-CC1C571CE5BE}"/>
                </a:ext>
              </a:extLst>
            </p:cNvPr>
            <p:cNvSpPr/>
            <p:nvPr/>
          </p:nvSpPr>
          <p:spPr bwMode="auto">
            <a:xfrm>
              <a:off x="6843713" y="1300163"/>
              <a:ext cx="363538" cy="390525"/>
            </a:xfrm>
            <a:custGeom>
              <a:avLst/>
              <a:gdLst>
                <a:gd name="T0" fmla="*/ 86 w 97"/>
                <a:gd name="T1" fmla="*/ 48 h 104"/>
                <a:gd name="T2" fmla="*/ 56 w 97"/>
                <a:gd name="T3" fmla="*/ 83 h 104"/>
                <a:gd name="T4" fmla="*/ 48 w 97"/>
                <a:gd name="T5" fmla="*/ 93 h 104"/>
                <a:gd name="T6" fmla="*/ 31 w 97"/>
                <a:gd name="T7" fmla="*/ 101 h 104"/>
                <a:gd name="T8" fmla="*/ 43 w 97"/>
                <a:gd name="T9" fmla="*/ 97 h 104"/>
                <a:gd name="T10" fmla="*/ 49 w 97"/>
                <a:gd name="T11" fmla="*/ 92 h 104"/>
                <a:gd name="T12" fmla="*/ 82 w 97"/>
                <a:gd name="T13" fmla="*/ 52 h 104"/>
                <a:gd name="T14" fmla="*/ 86 w 97"/>
                <a:gd name="T15" fmla="*/ 47 h 104"/>
                <a:gd name="T16" fmla="*/ 93 w 97"/>
                <a:gd name="T17" fmla="*/ 20 h 104"/>
                <a:gd name="T18" fmla="*/ 83 w 97"/>
                <a:gd name="T19" fmla="*/ 11 h 104"/>
                <a:gd name="T20" fmla="*/ 87 w 97"/>
                <a:gd name="T21" fmla="*/ 21 h 104"/>
                <a:gd name="T22" fmla="*/ 80 w 97"/>
                <a:gd name="T23" fmla="*/ 42 h 104"/>
                <a:gd name="T24" fmla="*/ 44 w 97"/>
                <a:gd name="T25" fmla="*/ 85 h 104"/>
                <a:gd name="T26" fmla="*/ 40 w 97"/>
                <a:gd name="T27" fmla="*/ 89 h 104"/>
                <a:gd name="T28" fmla="*/ 41 w 97"/>
                <a:gd name="T29" fmla="*/ 88 h 104"/>
                <a:gd name="T30" fmla="*/ 44 w 97"/>
                <a:gd name="T31" fmla="*/ 85 h 104"/>
                <a:gd name="T32" fmla="*/ 80 w 97"/>
                <a:gd name="T33" fmla="*/ 42 h 104"/>
                <a:gd name="T34" fmla="*/ 83 w 97"/>
                <a:gd name="T35" fmla="*/ 30 h 104"/>
                <a:gd name="T36" fmla="*/ 78 w 97"/>
                <a:gd name="T37" fmla="*/ 41 h 104"/>
                <a:gd name="T38" fmla="*/ 47 w 97"/>
                <a:gd name="T39" fmla="*/ 77 h 104"/>
                <a:gd name="T40" fmla="*/ 38 w 97"/>
                <a:gd name="T41" fmla="*/ 87 h 104"/>
                <a:gd name="T42" fmla="*/ 20 w 97"/>
                <a:gd name="T43" fmla="*/ 87 h 104"/>
                <a:gd name="T44" fmla="*/ 19 w 97"/>
                <a:gd name="T45" fmla="*/ 86 h 104"/>
                <a:gd name="T46" fmla="*/ 18 w 97"/>
                <a:gd name="T47" fmla="*/ 85 h 104"/>
                <a:gd name="T48" fmla="*/ 15 w 97"/>
                <a:gd name="T49" fmla="*/ 74 h 104"/>
                <a:gd name="T50" fmla="*/ 20 w 97"/>
                <a:gd name="T51" fmla="*/ 62 h 104"/>
                <a:gd name="T52" fmla="*/ 50 w 97"/>
                <a:gd name="T53" fmla="*/ 24 h 104"/>
                <a:gd name="T54" fmla="*/ 56 w 97"/>
                <a:gd name="T55" fmla="*/ 17 h 104"/>
                <a:gd name="T56" fmla="*/ 60 w 97"/>
                <a:gd name="T57" fmla="*/ 14 h 104"/>
                <a:gd name="T58" fmla="*/ 79 w 97"/>
                <a:gd name="T59" fmla="*/ 16 h 104"/>
                <a:gd name="T60" fmla="*/ 66 w 97"/>
                <a:gd name="T61" fmla="*/ 6 h 104"/>
                <a:gd name="T62" fmla="*/ 79 w 97"/>
                <a:gd name="T63" fmla="*/ 7 h 104"/>
                <a:gd name="T64" fmla="*/ 55 w 97"/>
                <a:gd name="T65" fmla="*/ 1 h 104"/>
                <a:gd name="T66" fmla="*/ 43 w 97"/>
                <a:gd name="T67" fmla="*/ 10 h 104"/>
                <a:gd name="T68" fmla="*/ 10 w 97"/>
                <a:gd name="T69" fmla="*/ 52 h 104"/>
                <a:gd name="T70" fmla="*/ 7 w 97"/>
                <a:gd name="T71" fmla="*/ 56 h 104"/>
                <a:gd name="T72" fmla="*/ 2 w 97"/>
                <a:gd name="T73" fmla="*/ 85 h 104"/>
                <a:gd name="T74" fmla="*/ 11 w 97"/>
                <a:gd name="T75" fmla="*/ 98 h 104"/>
                <a:gd name="T76" fmla="*/ 31 w 97"/>
                <a:gd name="T77" fmla="*/ 103 h 104"/>
                <a:gd name="T78" fmla="*/ 50 w 97"/>
                <a:gd name="T79" fmla="*/ 95 h 104"/>
                <a:gd name="T80" fmla="*/ 58 w 97"/>
                <a:gd name="T81" fmla="*/ 84 h 104"/>
                <a:gd name="T82" fmla="*/ 51 w 97"/>
                <a:gd name="T83" fmla="*/ 93 h 104"/>
                <a:gd name="T84" fmla="*/ 49 w 97"/>
                <a:gd name="T85" fmla="*/ 96 h 104"/>
                <a:gd name="T86" fmla="*/ 16 w 97"/>
                <a:gd name="T87" fmla="*/ 100 h 104"/>
                <a:gd name="T88" fmla="*/ 10 w 97"/>
                <a:gd name="T89" fmla="*/ 97 h 104"/>
                <a:gd name="T90" fmla="*/ 4 w 97"/>
                <a:gd name="T91" fmla="*/ 89 h 104"/>
                <a:gd name="T92" fmla="*/ 6 w 97"/>
                <a:gd name="T93" fmla="*/ 59 h 104"/>
                <a:gd name="T94" fmla="*/ 7 w 97"/>
                <a:gd name="T95" fmla="*/ 92 h 104"/>
                <a:gd name="T96" fmla="*/ 10 w 97"/>
                <a:gd name="T97" fmla="*/ 95 h 104"/>
                <a:gd name="T98" fmla="*/ 13 w 97"/>
                <a:gd name="T99" fmla="*/ 97 h 104"/>
                <a:gd name="T100" fmla="*/ 46 w 97"/>
                <a:gd name="T101" fmla="*/ 97 h 104"/>
                <a:gd name="T102" fmla="*/ 55 w 97"/>
                <a:gd name="T103" fmla="*/ 87 h 104"/>
                <a:gd name="T104" fmla="*/ 83 w 97"/>
                <a:gd name="T105" fmla="*/ 55 h 104"/>
                <a:gd name="T106" fmla="*/ 88 w 97"/>
                <a:gd name="T107" fmla="*/ 48 h 104"/>
                <a:gd name="T108" fmla="*/ 94 w 97"/>
                <a:gd name="T109" fmla="*/ 2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 h="104">
                  <a:moveTo>
                    <a:pt x="92" y="37"/>
                  </a:moveTo>
                  <a:cubicBezTo>
                    <a:pt x="91" y="40"/>
                    <a:pt x="90" y="42"/>
                    <a:pt x="89" y="44"/>
                  </a:cubicBezTo>
                  <a:cubicBezTo>
                    <a:pt x="88" y="45"/>
                    <a:pt x="87" y="47"/>
                    <a:pt x="86" y="48"/>
                  </a:cubicBezTo>
                  <a:cubicBezTo>
                    <a:pt x="84" y="50"/>
                    <a:pt x="84" y="50"/>
                    <a:pt x="84" y="50"/>
                  </a:cubicBezTo>
                  <a:cubicBezTo>
                    <a:pt x="78" y="57"/>
                    <a:pt x="72" y="65"/>
                    <a:pt x="65" y="72"/>
                  </a:cubicBezTo>
                  <a:cubicBezTo>
                    <a:pt x="56" y="83"/>
                    <a:pt x="56" y="83"/>
                    <a:pt x="56" y="83"/>
                  </a:cubicBezTo>
                  <a:cubicBezTo>
                    <a:pt x="52" y="89"/>
                    <a:pt x="52" y="89"/>
                    <a:pt x="52" y="89"/>
                  </a:cubicBezTo>
                  <a:cubicBezTo>
                    <a:pt x="49" y="91"/>
                    <a:pt x="49" y="91"/>
                    <a:pt x="49" y="91"/>
                  </a:cubicBezTo>
                  <a:cubicBezTo>
                    <a:pt x="48" y="93"/>
                    <a:pt x="48" y="93"/>
                    <a:pt x="48" y="93"/>
                  </a:cubicBezTo>
                  <a:cubicBezTo>
                    <a:pt x="48" y="93"/>
                    <a:pt x="47" y="94"/>
                    <a:pt x="47" y="94"/>
                  </a:cubicBezTo>
                  <a:cubicBezTo>
                    <a:pt x="45" y="96"/>
                    <a:pt x="42" y="98"/>
                    <a:pt x="39" y="99"/>
                  </a:cubicBezTo>
                  <a:cubicBezTo>
                    <a:pt x="37" y="100"/>
                    <a:pt x="34" y="101"/>
                    <a:pt x="31" y="101"/>
                  </a:cubicBezTo>
                  <a:cubicBezTo>
                    <a:pt x="26" y="101"/>
                    <a:pt x="20" y="99"/>
                    <a:pt x="16" y="97"/>
                  </a:cubicBezTo>
                  <a:cubicBezTo>
                    <a:pt x="20" y="99"/>
                    <a:pt x="24" y="100"/>
                    <a:pt x="29" y="100"/>
                  </a:cubicBezTo>
                  <a:cubicBezTo>
                    <a:pt x="34" y="101"/>
                    <a:pt x="39" y="100"/>
                    <a:pt x="43" y="97"/>
                  </a:cubicBezTo>
                  <a:cubicBezTo>
                    <a:pt x="44" y="96"/>
                    <a:pt x="45" y="95"/>
                    <a:pt x="46" y="94"/>
                  </a:cubicBezTo>
                  <a:cubicBezTo>
                    <a:pt x="47" y="94"/>
                    <a:pt x="47" y="93"/>
                    <a:pt x="48" y="93"/>
                  </a:cubicBezTo>
                  <a:cubicBezTo>
                    <a:pt x="49" y="92"/>
                    <a:pt x="49" y="92"/>
                    <a:pt x="49" y="92"/>
                  </a:cubicBezTo>
                  <a:cubicBezTo>
                    <a:pt x="53" y="87"/>
                    <a:pt x="53" y="87"/>
                    <a:pt x="53" y="87"/>
                  </a:cubicBezTo>
                  <a:cubicBezTo>
                    <a:pt x="55" y="84"/>
                    <a:pt x="58" y="80"/>
                    <a:pt x="61" y="77"/>
                  </a:cubicBezTo>
                  <a:cubicBezTo>
                    <a:pt x="68" y="69"/>
                    <a:pt x="75" y="61"/>
                    <a:pt x="82" y="52"/>
                  </a:cubicBezTo>
                  <a:cubicBezTo>
                    <a:pt x="84" y="49"/>
                    <a:pt x="84" y="49"/>
                    <a:pt x="84" y="49"/>
                  </a:cubicBezTo>
                  <a:cubicBezTo>
                    <a:pt x="85" y="48"/>
                    <a:pt x="85" y="48"/>
                    <a:pt x="85" y="48"/>
                  </a:cubicBezTo>
                  <a:cubicBezTo>
                    <a:pt x="86" y="47"/>
                    <a:pt x="86" y="47"/>
                    <a:pt x="86" y="47"/>
                  </a:cubicBezTo>
                  <a:cubicBezTo>
                    <a:pt x="87" y="46"/>
                    <a:pt x="87" y="46"/>
                    <a:pt x="87" y="46"/>
                  </a:cubicBezTo>
                  <a:cubicBezTo>
                    <a:pt x="88" y="44"/>
                    <a:pt x="90" y="41"/>
                    <a:pt x="91" y="38"/>
                  </a:cubicBezTo>
                  <a:cubicBezTo>
                    <a:pt x="93" y="33"/>
                    <a:pt x="94" y="27"/>
                    <a:pt x="93" y="20"/>
                  </a:cubicBezTo>
                  <a:cubicBezTo>
                    <a:pt x="93" y="19"/>
                    <a:pt x="92" y="18"/>
                    <a:pt x="92" y="16"/>
                  </a:cubicBezTo>
                  <a:cubicBezTo>
                    <a:pt x="91" y="15"/>
                    <a:pt x="89" y="13"/>
                    <a:pt x="88" y="12"/>
                  </a:cubicBezTo>
                  <a:cubicBezTo>
                    <a:pt x="86" y="11"/>
                    <a:pt x="84" y="10"/>
                    <a:pt x="83" y="11"/>
                  </a:cubicBezTo>
                  <a:cubicBezTo>
                    <a:pt x="83" y="11"/>
                    <a:pt x="83" y="12"/>
                    <a:pt x="83" y="13"/>
                  </a:cubicBezTo>
                  <a:cubicBezTo>
                    <a:pt x="84" y="14"/>
                    <a:pt x="84" y="15"/>
                    <a:pt x="85" y="18"/>
                  </a:cubicBezTo>
                  <a:cubicBezTo>
                    <a:pt x="86" y="18"/>
                    <a:pt x="87" y="20"/>
                    <a:pt x="87" y="21"/>
                  </a:cubicBezTo>
                  <a:cubicBezTo>
                    <a:pt x="87" y="23"/>
                    <a:pt x="87" y="24"/>
                    <a:pt x="87" y="24"/>
                  </a:cubicBezTo>
                  <a:cubicBezTo>
                    <a:pt x="87" y="25"/>
                    <a:pt x="86" y="24"/>
                    <a:pt x="86" y="24"/>
                  </a:cubicBezTo>
                  <a:cubicBezTo>
                    <a:pt x="86" y="30"/>
                    <a:pt x="84" y="37"/>
                    <a:pt x="80" y="42"/>
                  </a:cubicBezTo>
                  <a:cubicBezTo>
                    <a:pt x="66" y="59"/>
                    <a:pt x="66" y="59"/>
                    <a:pt x="66" y="59"/>
                  </a:cubicBezTo>
                  <a:cubicBezTo>
                    <a:pt x="60" y="66"/>
                    <a:pt x="54" y="73"/>
                    <a:pt x="48" y="80"/>
                  </a:cubicBezTo>
                  <a:cubicBezTo>
                    <a:pt x="44" y="85"/>
                    <a:pt x="44" y="85"/>
                    <a:pt x="44" y="85"/>
                  </a:cubicBezTo>
                  <a:cubicBezTo>
                    <a:pt x="42" y="87"/>
                    <a:pt x="42" y="87"/>
                    <a:pt x="42" y="87"/>
                  </a:cubicBezTo>
                  <a:cubicBezTo>
                    <a:pt x="41" y="88"/>
                    <a:pt x="41" y="88"/>
                    <a:pt x="41" y="88"/>
                  </a:cubicBezTo>
                  <a:cubicBezTo>
                    <a:pt x="41" y="89"/>
                    <a:pt x="40" y="89"/>
                    <a:pt x="40" y="89"/>
                  </a:cubicBezTo>
                  <a:cubicBezTo>
                    <a:pt x="37" y="91"/>
                    <a:pt x="34" y="92"/>
                    <a:pt x="30" y="92"/>
                  </a:cubicBezTo>
                  <a:cubicBezTo>
                    <a:pt x="34" y="92"/>
                    <a:pt x="37" y="91"/>
                    <a:pt x="40" y="89"/>
                  </a:cubicBezTo>
                  <a:cubicBezTo>
                    <a:pt x="40" y="89"/>
                    <a:pt x="41" y="88"/>
                    <a:pt x="41" y="88"/>
                  </a:cubicBezTo>
                  <a:cubicBezTo>
                    <a:pt x="41" y="88"/>
                    <a:pt x="41" y="88"/>
                    <a:pt x="41" y="88"/>
                  </a:cubicBezTo>
                  <a:cubicBezTo>
                    <a:pt x="42" y="87"/>
                    <a:pt x="42" y="87"/>
                    <a:pt x="42" y="87"/>
                  </a:cubicBezTo>
                  <a:cubicBezTo>
                    <a:pt x="44" y="85"/>
                    <a:pt x="44" y="85"/>
                    <a:pt x="44" y="85"/>
                  </a:cubicBezTo>
                  <a:cubicBezTo>
                    <a:pt x="48" y="79"/>
                    <a:pt x="48" y="79"/>
                    <a:pt x="48" y="79"/>
                  </a:cubicBezTo>
                  <a:cubicBezTo>
                    <a:pt x="66" y="59"/>
                    <a:pt x="66" y="59"/>
                    <a:pt x="66" y="59"/>
                  </a:cubicBezTo>
                  <a:cubicBezTo>
                    <a:pt x="80" y="42"/>
                    <a:pt x="80" y="42"/>
                    <a:pt x="80" y="42"/>
                  </a:cubicBezTo>
                  <a:cubicBezTo>
                    <a:pt x="84" y="37"/>
                    <a:pt x="86" y="30"/>
                    <a:pt x="85" y="23"/>
                  </a:cubicBezTo>
                  <a:cubicBezTo>
                    <a:pt x="84" y="23"/>
                    <a:pt x="84" y="24"/>
                    <a:pt x="83" y="26"/>
                  </a:cubicBezTo>
                  <a:cubicBezTo>
                    <a:pt x="83" y="27"/>
                    <a:pt x="83" y="28"/>
                    <a:pt x="83" y="30"/>
                  </a:cubicBezTo>
                  <a:cubicBezTo>
                    <a:pt x="82" y="32"/>
                    <a:pt x="82" y="34"/>
                    <a:pt x="81" y="36"/>
                  </a:cubicBezTo>
                  <a:cubicBezTo>
                    <a:pt x="80" y="37"/>
                    <a:pt x="80" y="38"/>
                    <a:pt x="79" y="39"/>
                  </a:cubicBezTo>
                  <a:cubicBezTo>
                    <a:pt x="79" y="40"/>
                    <a:pt x="79" y="40"/>
                    <a:pt x="78" y="41"/>
                  </a:cubicBezTo>
                  <a:cubicBezTo>
                    <a:pt x="77" y="42"/>
                    <a:pt x="77" y="42"/>
                    <a:pt x="77" y="42"/>
                  </a:cubicBezTo>
                  <a:cubicBezTo>
                    <a:pt x="75" y="44"/>
                    <a:pt x="73" y="46"/>
                    <a:pt x="72" y="48"/>
                  </a:cubicBezTo>
                  <a:cubicBezTo>
                    <a:pt x="64" y="57"/>
                    <a:pt x="55" y="67"/>
                    <a:pt x="47" y="77"/>
                  </a:cubicBezTo>
                  <a:cubicBezTo>
                    <a:pt x="41" y="85"/>
                    <a:pt x="41" y="85"/>
                    <a:pt x="41" y="85"/>
                  </a:cubicBezTo>
                  <a:cubicBezTo>
                    <a:pt x="40" y="86"/>
                    <a:pt x="40" y="86"/>
                    <a:pt x="39" y="87"/>
                  </a:cubicBezTo>
                  <a:cubicBezTo>
                    <a:pt x="39" y="87"/>
                    <a:pt x="39" y="87"/>
                    <a:pt x="38" y="87"/>
                  </a:cubicBezTo>
                  <a:cubicBezTo>
                    <a:pt x="38" y="88"/>
                    <a:pt x="37" y="88"/>
                    <a:pt x="36" y="89"/>
                  </a:cubicBezTo>
                  <a:cubicBezTo>
                    <a:pt x="32" y="90"/>
                    <a:pt x="27" y="90"/>
                    <a:pt x="22" y="88"/>
                  </a:cubicBezTo>
                  <a:cubicBezTo>
                    <a:pt x="22" y="88"/>
                    <a:pt x="21" y="87"/>
                    <a:pt x="20" y="87"/>
                  </a:cubicBezTo>
                  <a:cubicBezTo>
                    <a:pt x="20" y="87"/>
                    <a:pt x="20" y="86"/>
                    <a:pt x="19" y="86"/>
                  </a:cubicBezTo>
                  <a:cubicBezTo>
                    <a:pt x="19" y="86"/>
                    <a:pt x="19" y="86"/>
                    <a:pt x="19" y="86"/>
                  </a:cubicBezTo>
                  <a:cubicBezTo>
                    <a:pt x="19" y="86"/>
                    <a:pt x="19" y="86"/>
                    <a:pt x="19" y="86"/>
                  </a:cubicBezTo>
                  <a:cubicBezTo>
                    <a:pt x="19" y="86"/>
                    <a:pt x="19" y="86"/>
                    <a:pt x="19" y="86"/>
                  </a:cubicBezTo>
                  <a:cubicBezTo>
                    <a:pt x="19" y="85"/>
                    <a:pt x="19" y="85"/>
                    <a:pt x="19" y="85"/>
                  </a:cubicBezTo>
                  <a:cubicBezTo>
                    <a:pt x="18" y="85"/>
                    <a:pt x="18" y="85"/>
                    <a:pt x="18" y="85"/>
                  </a:cubicBezTo>
                  <a:cubicBezTo>
                    <a:pt x="18" y="85"/>
                    <a:pt x="18" y="84"/>
                    <a:pt x="18" y="84"/>
                  </a:cubicBezTo>
                  <a:cubicBezTo>
                    <a:pt x="17" y="84"/>
                    <a:pt x="17" y="83"/>
                    <a:pt x="16" y="82"/>
                  </a:cubicBezTo>
                  <a:cubicBezTo>
                    <a:pt x="15" y="80"/>
                    <a:pt x="14" y="77"/>
                    <a:pt x="15" y="74"/>
                  </a:cubicBezTo>
                  <a:cubicBezTo>
                    <a:pt x="15" y="70"/>
                    <a:pt x="16" y="67"/>
                    <a:pt x="18" y="65"/>
                  </a:cubicBezTo>
                  <a:cubicBezTo>
                    <a:pt x="18" y="64"/>
                    <a:pt x="19" y="64"/>
                    <a:pt x="19" y="64"/>
                  </a:cubicBezTo>
                  <a:cubicBezTo>
                    <a:pt x="20" y="62"/>
                    <a:pt x="20" y="62"/>
                    <a:pt x="20" y="62"/>
                  </a:cubicBezTo>
                  <a:cubicBezTo>
                    <a:pt x="22" y="59"/>
                    <a:pt x="22" y="59"/>
                    <a:pt x="22" y="59"/>
                  </a:cubicBezTo>
                  <a:cubicBezTo>
                    <a:pt x="26" y="54"/>
                    <a:pt x="26" y="54"/>
                    <a:pt x="26" y="54"/>
                  </a:cubicBezTo>
                  <a:cubicBezTo>
                    <a:pt x="34" y="44"/>
                    <a:pt x="42" y="34"/>
                    <a:pt x="50" y="24"/>
                  </a:cubicBezTo>
                  <a:cubicBezTo>
                    <a:pt x="56" y="17"/>
                    <a:pt x="56" y="17"/>
                    <a:pt x="56" y="17"/>
                  </a:cubicBezTo>
                  <a:cubicBezTo>
                    <a:pt x="56" y="17"/>
                    <a:pt x="56" y="17"/>
                    <a:pt x="56" y="17"/>
                  </a:cubicBezTo>
                  <a:cubicBezTo>
                    <a:pt x="56" y="17"/>
                    <a:pt x="56" y="17"/>
                    <a:pt x="56" y="17"/>
                  </a:cubicBezTo>
                  <a:cubicBezTo>
                    <a:pt x="56" y="16"/>
                    <a:pt x="56" y="16"/>
                    <a:pt x="57" y="16"/>
                  </a:cubicBezTo>
                  <a:cubicBezTo>
                    <a:pt x="57" y="16"/>
                    <a:pt x="57" y="15"/>
                    <a:pt x="57" y="15"/>
                  </a:cubicBezTo>
                  <a:cubicBezTo>
                    <a:pt x="58" y="15"/>
                    <a:pt x="59" y="14"/>
                    <a:pt x="60" y="14"/>
                  </a:cubicBezTo>
                  <a:cubicBezTo>
                    <a:pt x="63" y="13"/>
                    <a:pt x="67" y="13"/>
                    <a:pt x="71" y="14"/>
                  </a:cubicBezTo>
                  <a:cubicBezTo>
                    <a:pt x="74" y="15"/>
                    <a:pt x="76" y="16"/>
                    <a:pt x="78" y="16"/>
                  </a:cubicBezTo>
                  <a:cubicBezTo>
                    <a:pt x="79" y="16"/>
                    <a:pt x="79" y="16"/>
                    <a:pt x="79" y="16"/>
                  </a:cubicBezTo>
                  <a:cubicBezTo>
                    <a:pt x="80" y="16"/>
                    <a:pt x="80" y="16"/>
                    <a:pt x="80" y="15"/>
                  </a:cubicBezTo>
                  <a:cubicBezTo>
                    <a:pt x="80" y="14"/>
                    <a:pt x="79" y="12"/>
                    <a:pt x="77" y="10"/>
                  </a:cubicBezTo>
                  <a:cubicBezTo>
                    <a:pt x="74" y="8"/>
                    <a:pt x="71" y="6"/>
                    <a:pt x="66" y="6"/>
                  </a:cubicBezTo>
                  <a:cubicBezTo>
                    <a:pt x="67" y="4"/>
                    <a:pt x="67" y="4"/>
                    <a:pt x="67" y="4"/>
                  </a:cubicBezTo>
                  <a:cubicBezTo>
                    <a:pt x="71" y="5"/>
                    <a:pt x="74" y="6"/>
                    <a:pt x="76" y="7"/>
                  </a:cubicBezTo>
                  <a:cubicBezTo>
                    <a:pt x="78" y="7"/>
                    <a:pt x="78" y="7"/>
                    <a:pt x="79" y="7"/>
                  </a:cubicBezTo>
                  <a:cubicBezTo>
                    <a:pt x="79" y="6"/>
                    <a:pt x="78" y="4"/>
                    <a:pt x="80" y="4"/>
                  </a:cubicBezTo>
                  <a:cubicBezTo>
                    <a:pt x="75" y="2"/>
                    <a:pt x="70" y="0"/>
                    <a:pt x="64" y="0"/>
                  </a:cubicBezTo>
                  <a:cubicBezTo>
                    <a:pt x="61" y="0"/>
                    <a:pt x="58" y="0"/>
                    <a:pt x="55" y="1"/>
                  </a:cubicBezTo>
                  <a:cubicBezTo>
                    <a:pt x="52" y="2"/>
                    <a:pt x="49" y="4"/>
                    <a:pt x="47" y="6"/>
                  </a:cubicBezTo>
                  <a:cubicBezTo>
                    <a:pt x="46" y="6"/>
                    <a:pt x="46" y="7"/>
                    <a:pt x="45" y="8"/>
                  </a:cubicBezTo>
                  <a:cubicBezTo>
                    <a:pt x="43" y="10"/>
                    <a:pt x="43" y="10"/>
                    <a:pt x="43" y="10"/>
                  </a:cubicBezTo>
                  <a:cubicBezTo>
                    <a:pt x="40" y="13"/>
                    <a:pt x="40" y="13"/>
                    <a:pt x="40" y="13"/>
                  </a:cubicBezTo>
                  <a:cubicBezTo>
                    <a:pt x="16" y="44"/>
                    <a:pt x="16" y="44"/>
                    <a:pt x="16" y="44"/>
                  </a:cubicBezTo>
                  <a:cubicBezTo>
                    <a:pt x="10" y="52"/>
                    <a:pt x="10" y="52"/>
                    <a:pt x="10" y="52"/>
                  </a:cubicBezTo>
                  <a:cubicBezTo>
                    <a:pt x="8" y="54"/>
                    <a:pt x="8" y="54"/>
                    <a:pt x="8" y="54"/>
                  </a:cubicBezTo>
                  <a:cubicBezTo>
                    <a:pt x="8" y="55"/>
                    <a:pt x="8" y="55"/>
                    <a:pt x="8" y="55"/>
                  </a:cubicBezTo>
                  <a:cubicBezTo>
                    <a:pt x="7" y="56"/>
                    <a:pt x="7" y="56"/>
                    <a:pt x="7" y="56"/>
                  </a:cubicBezTo>
                  <a:cubicBezTo>
                    <a:pt x="6" y="57"/>
                    <a:pt x="5" y="59"/>
                    <a:pt x="4" y="61"/>
                  </a:cubicBezTo>
                  <a:cubicBezTo>
                    <a:pt x="2" y="64"/>
                    <a:pt x="1" y="68"/>
                    <a:pt x="0" y="73"/>
                  </a:cubicBezTo>
                  <a:cubicBezTo>
                    <a:pt x="0" y="77"/>
                    <a:pt x="0" y="81"/>
                    <a:pt x="2" y="85"/>
                  </a:cubicBezTo>
                  <a:cubicBezTo>
                    <a:pt x="3" y="89"/>
                    <a:pt x="6" y="92"/>
                    <a:pt x="8" y="95"/>
                  </a:cubicBezTo>
                  <a:cubicBezTo>
                    <a:pt x="9" y="96"/>
                    <a:pt x="9" y="96"/>
                    <a:pt x="10" y="97"/>
                  </a:cubicBezTo>
                  <a:cubicBezTo>
                    <a:pt x="11" y="97"/>
                    <a:pt x="11" y="98"/>
                    <a:pt x="11" y="98"/>
                  </a:cubicBezTo>
                  <a:cubicBezTo>
                    <a:pt x="12" y="98"/>
                    <a:pt x="13" y="99"/>
                    <a:pt x="14" y="99"/>
                  </a:cubicBezTo>
                  <a:cubicBezTo>
                    <a:pt x="16" y="100"/>
                    <a:pt x="18" y="101"/>
                    <a:pt x="20" y="102"/>
                  </a:cubicBezTo>
                  <a:cubicBezTo>
                    <a:pt x="23" y="103"/>
                    <a:pt x="27" y="104"/>
                    <a:pt x="31" y="103"/>
                  </a:cubicBezTo>
                  <a:cubicBezTo>
                    <a:pt x="35" y="103"/>
                    <a:pt x="40" y="102"/>
                    <a:pt x="44" y="100"/>
                  </a:cubicBezTo>
                  <a:cubicBezTo>
                    <a:pt x="46" y="99"/>
                    <a:pt x="47" y="98"/>
                    <a:pt x="49" y="96"/>
                  </a:cubicBezTo>
                  <a:cubicBezTo>
                    <a:pt x="49" y="95"/>
                    <a:pt x="50" y="95"/>
                    <a:pt x="50" y="95"/>
                  </a:cubicBezTo>
                  <a:cubicBezTo>
                    <a:pt x="51" y="94"/>
                    <a:pt x="51" y="94"/>
                    <a:pt x="51" y="94"/>
                  </a:cubicBezTo>
                  <a:cubicBezTo>
                    <a:pt x="52" y="92"/>
                    <a:pt x="52" y="92"/>
                    <a:pt x="52" y="92"/>
                  </a:cubicBezTo>
                  <a:cubicBezTo>
                    <a:pt x="58" y="84"/>
                    <a:pt x="58" y="84"/>
                    <a:pt x="58" y="84"/>
                  </a:cubicBezTo>
                  <a:cubicBezTo>
                    <a:pt x="71" y="69"/>
                    <a:pt x="71" y="69"/>
                    <a:pt x="71" y="69"/>
                  </a:cubicBezTo>
                  <a:cubicBezTo>
                    <a:pt x="55" y="88"/>
                    <a:pt x="55" y="88"/>
                    <a:pt x="55" y="88"/>
                  </a:cubicBezTo>
                  <a:cubicBezTo>
                    <a:pt x="51" y="93"/>
                    <a:pt x="51" y="93"/>
                    <a:pt x="51" y="93"/>
                  </a:cubicBezTo>
                  <a:cubicBezTo>
                    <a:pt x="50" y="94"/>
                    <a:pt x="50" y="94"/>
                    <a:pt x="50" y="94"/>
                  </a:cubicBezTo>
                  <a:cubicBezTo>
                    <a:pt x="49" y="95"/>
                    <a:pt x="49" y="95"/>
                    <a:pt x="49" y="95"/>
                  </a:cubicBezTo>
                  <a:cubicBezTo>
                    <a:pt x="49" y="95"/>
                    <a:pt x="49" y="95"/>
                    <a:pt x="49" y="96"/>
                  </a:cubicBezTo>
                  <a:cubicBezTo>
                    <a:pt x="48" y="97"/>
                    <a:pt x="47" y="98"/>
                    <a:pt x="45" y="99"/>
                  </a:cubicBezTo>
                  <a:cubicBezTo>
                    <a:pt x="41" y="102"/>
                    <a:pt x="35" y="103"/>
                    <a:pt x="30" y="103"/>
                  </a:cubicBezTo>
                  <a:cubicBezTo>
                    <a:pt x="25" y="103"/>
                    <a:pt x="20" y="102"/>
                    <a:pt x="16" y="100"/>
                  </a:cubicBezTo>
                  <a:cubicBezTo>
                    <a:pt x="15" y="99"/>
                    <a:pt x="14" y="99"/>
                    <a:pt x="12" y="98"/>
                  </a:cubicBezTo>
                  <a:cubicBezTo>
                    <a:pt x="12" y="98"/>
                    <a:pt x="11" y="97"/>
                    <a:pt x="11" y="97"/>
                  </a:cubicBezTo>
                  <a:cubicBezTo>
                    <a:pt x="10" y="97"/>
                    <a:pt x="10" y="97"/>
                    <a:pt x="10" y="97"/>
                  </a:cubicBezTo>
                  <a:cubicBezTo>
                    <a:pt x="10" y="96"/>
                    <a:pt x="10" y="96"/>
                    <a:pt x="10" y="96"/>
                  </a:cubicBezTo>
                  <a:cubicBezTo>
                    <a:pt x="10" y="96"/>
                    <a:pt x="9" y="96"/>
                    <a:pt x="9" y="95"/>
                  </a:cubicBezTo>
                  <a:cubicBezTo>
                    <a:pt x="7" y="93"/>
                    <a:pt x="6" y="91"/>
                    <a:pt x="4" y="89"/>
                  </a:cubicBezTo>
                  <a:cubicBezTo>
                    <a:pt x="2" y="84"/>
                    <a:pt x="1" y="79"/>
                    <a:pt x="1" y="74"/>
                  </a:cubicBezTo>
                  <a:cubicBezTo>
                    <a:pt x="1" y="69"/>
                    <a:pt x="3" y="64"/>
                    <a:pt x="5" y="59"/>
                  </a:cubicBezTo>
                  <a:cubicBezTo>
                    <a:pt x="5" y="59"/>
                    <a:pt x="5" y="60"/>
                    <a:pt x="6" y="59"/>
                  </a:cubicBezTo>
                  <a:cubicBezTo>
                    <a:pt x="3" y="64"/>
                    <a:pt x="2" y="69"/>
                    <a:pt x="2" y="74"/>
                  </a:cubicBezTo>
                  <a:cubicBezTo>
                    <a:pt x="2" y="79"/>
                    <a:pt x="3" y="84"/>
                    <a:pt x="5" y="89"/>
                  </a:cubicBezTo>
                  <a:cubicBezTo>
                    <a:pt x="6" y="90"/>
                    <a:pt x="7" y="91"/>
                    <a:pt x="7" y="92"/>
                  </a:cubicBezTo>
                  <a:cubicBezTo>
                    <a:pt x="8" y="92"/>
                    <a:pt x="8" y="93"/>
                    <a:pt x="9" y="93"/>
                  </a:cubicBezTo>
                  <a:cubicBezTo>
                    <a:pt x="9" y="94"/>
                    <a:pt x="9" y="94"/>
                    <a:pt x="9" y="94"/>
                  </a:cubicBezTo>
                  <a:cubicBezTo>
                    <a:pt x="9" y="94"/>
                    <a:pt x="10" y="94"/>
                    <a:pt x="10" y="95"/>
                  </a:cubicBezTo>
                  <a:cubicBezTo>
                    <a:pt x="10" y="95"/>
                    <a:pt x="11" y="95"/>
                    <a:pt x="11" y="96"/>
                  </a:cubicBezTo>
                  <a:cubicBezTo>
                    <a:pt x="12" y="96"/>
                    <a:pt x="12" y="96"/>
                    <a:pt x="12" y="96"/>
                  </a:cubicBezTo>
                  <a:cubicBezTo>
                    <a:pt x="12" y="97"/>
                    <a:pt x="13" y="97"/>
                    <a:pt x="13" y="97"/>
                  </a:cubicBezTo>
                  <a:cubicBezTo>
                    <a:pt x="14" y="98"/>
                    <a:pt x="16" y="99"/>
                    <a:pt x="17" y="99"/>
                  </a:cubicBezTo>
                  <a:cubicBezTo>
                    <a:pt x="21" y="101"/>
                    <a:pt x="26" y="102"/>
                    <a:pt x="31" y="102"/>
                  </a:cubicBezTo>
                  <a:cubicBezTo>
                    <a:pt x="36" y="102"/>
                    <a:pt x="41" y="101"/>
                    <a:pt x="46" y="97"/>
                  </a:cubicBezTo>
                  <a:cubicBezTo>
                    <a:pt x="47" y="96"/>
                    <a:pt x="48" y="96"/>
                    <a:pt x="49" y="94"/>
                  </a:cubicBezTo>
                  <a:cubicBezTo>
                    <a:pt x="51" y="92"/>
                    <a:pt x="51" y="92"/>
                    <a:pt x="51" y="92"/>
                  </a:cubicBezTo>
                  <a:cubicBezTo>
                    <a:pt x="55" y="87"/>
                    <a:pt x="55" y="87"/>
                    <a:pt x="55" y="87"/>
                  </a:cubicBezTo>
                  <a:cubicBezTo>
                    <a:pt x="60" y="81"/>
                    <a:pt x="66" y="74"/>
                    <a:pt x="71" y="68"/>
                  </a:cubicBezTo>
                  <a:cubicBezTo>
                    <a:pt x="72" y="68"/>
                    <a:pt x="72" y="68"/>
                    <a:pt x="72" y="68"/>
                  </a:cubicBezTo>
                  <a:cubicBezTo>
                    <a:pt x="83" y="55"/>
                    <a:pt x="83" y="55"/>
                    <a:pt x="83" y="55"/>
                  </a:cubicBezTo>
                  <a:cubicBezTo>
                    <a:pt x="86" y="51"/>
                    <a:pt x="86" y="51"/>
                    <a:pt x="86" y="51"/>
                  </a:cubicBezTo>
                  <a:cubicBezTo>
                    <a:pt x="88" y="49"/>
                    <a:pt x="88" y="49"/>
                    <a:pt x="88" y="49"/>
                  </a:cubicBezTo>
                  <a:cubicBezTo>
                    <a:pt x="88" y="48"/>
                    <a:pt x="88" y="48"/>
                    <a:pt x="88" y="48"/>
                  </a:cubicBezTo>
                  <a:cubicBezTo>
                    <a:pt x="89" y="48"/>
                    <a:pt x="89" y="48"/>
                    <a:pt x="89" y="47"/>
                  </a:cubicBezTo>
                  <a:cubicBezTo>
                    <a:pt x="92" y="44"/>
                    <a:pt x="93" y="41"/>
                    <a:pt x="95" y="37"/>
                  </a:cubicBezTo>
                  <a:cubicBezTo>
                    <a:pt x="97" y="31"/>
                    <a:pt x="96" y="25"/>
                    <a:pt x="94" y="20"/>
                  </a:cubicBezTo>
                  <a:cubicBezTo>
                    <a:pt x="95" y="26"/>
                    <a:pt x="94" y="32"/>
                    <a:pt x="92"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6" name="Freeform 28">
              <a:extLst>
                <a:ext uri="{FF2B5EF4-FFF2-40B4-BE49-F238E27FC236}">
                  <a16:creationId xmlns:a16="http://schemas.microsoft.com/office/drawing/2014/main" id="{47AF69F4-145A-4D2B-B96C-52D6FC815AD2}"/>
                </a:ext>
              </a:extLst>
            </p:cNvPr>
            <p:cNvSpPr/>
            <p:nvPr/>
          </p:nvSpPr>
          <p:spPr bwMode="auto">
            <a:xfrm>
              <a:off x="5175251" y="1671638"/>
              <a:ext cx="4763"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7" name="Freeform 29">
              <a:extLst>
                <a:ext uri="{FF2B5EF4-FFF2-40B4-BE49-F238E27FC236}">
                  <a16:creationId xmlns:a16="http://schemas.microsoft.com/office/drawing/2014/main" id="{225B3702-AF2E-40CB-907C-0249A4326CBA}"/>
                </a:ext>
              </a:extLst>
            </p:cNvPr>
            <p:cNvSpPr/>
            <p:nvPr/>
          </p:nvSpPr>
          <p:spPr bwMode="auto">
            <a:xfrm>
              <a:off x="5160963" y="1660526"/>
              <a:ext cx="3175" cy="3175"/>
            </a:xfrm>
            <a:custGeom>
              <a:avLst/>
              <a:gdLst>
                <a:gd name="T0" fmla="*/ 1 w 1"/>
                <a:gd name="T1" fmla="*/ 1 h 1"/>
                <a:gd name="T2" fmla="*/ 0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0"/>
                    <a:pt x="0" y="0"/>
                    <a:pt x="0" y="0"/>
                  </a:cubicBezTo>
                  <a:cubicBezTo>
                    <a:pt x="1" y="0"/>
                    <a:pt x="1" y="1"/>
                    <a:pt x="1"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8" name="Freeform 30">
              <a:extLst>
                <a:ext uri="{FF2B5EF4-FFF2-40B4-BE49-F238E27FC236}">
                  <a16:creationId xmlns:a16="http://schemas.microsoft.com/office/drawing/2014/main" id="{09D60012-6460-4B90-9DBE-5E9EF0AE2C94}"/>
                </a:ext>
              </a:extLst>
            </p:cNvPr>
            <p:cNvSpPr/>
            <p:nvPr/>
          </p:nvSpPr>
          <p:spPr bwMode="auto">
            <a:xfrm>
              <a:off x="5180013" y="1674813"/>
              <a:ext cx="11113" cy="4763"/>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cubicBezTo>
                    <a:pt x="2" y="1"/>
                    <a:pt x="1"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9" name="Freeform 31">
              <a:extLst>
                <a:ext uri="{FF2B5EF4-FFF2-40B4-BE49-F238E27FC236}">
                  <a16:creationId xmlns:a16="http://schemas.microsoft.com/office/drawing/2014/main" id="{0AFD00F5-9F89-47F4-B373-FDBA9CA32CB4}"/>
                </a:ext>
              </a:extLst>
            </p:cNvPr>
            <p:cNvSpPr/>
            <p:nvPr/>
          </p:nvSpPr>
          <p:spPr bwMode="auto">
            <a:xfrm>
              <a:off x="5164138" y="1663701"/>
              <a:ext cx="7938" cy="4763"/>
            </a:xfrm>
            <a:custGeom>
              <a:avLst/>
              <a:gdLst>
                <a:gd name="T0" fmla="*/ 2 w 2"/>
                <a:gd name="T1" fmla="*/ 1 h 1"/>
                <a:gd name="T2" fmla="*/ 0 w 2"/>
                <a:gd name="T3" fmla="*/ 0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0" y="0"/>
                    <a:pt x="0" y="0"/>
                  </a:cubicBezTo>
                  <a:cubicBezTo>
                    <a:pt x="0" y="0"/>
                    <a:pt x="0" y="0"/>
                    <a:pt x="1" y="1"/>
                  </a:cubicBezTo>
                  <a:cubicBezTo>
                    <a:pt x="1" y="1"/>
                    <a:pt x="1" y="1"/>
                    <a:pt x="2"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0" name="Freeform 32">
              <a:extLst>
                <a:ext uri="{FF2B5EF4-FFF2-40B4-BE49-F238E27FC236}">
                  <a16:creationId xmlns:a16="http://schemas.microsoft.com/office/drawing/2014/main" id="{6C9BBDCC-9578-467A-A663-B3562358FB36}"/>
                </a:ext>
              </a:extLst>
            </p:cNvPr>
            <p:cNvSpPr/>
            <p:nvPr/>
          </p:nvSpPr>
          <p:spPr bwMode="auto">
            <a:xfrm>
              <a:off x="5172076" y="1668463"/>
              <a:ext cx="3175"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1" name="Freeform 33">
              <a:extLst>
                <a:ext uri="{FF2B5EF4-FFF2-40B4-BE49-F238E27FC236}">
                  <a16:creationId xmlns:a16="http://schemas.microsoft.com/office/drawing/2014/main" id="{E11FE295-D130-40EB-B506-7AB019C81F8C}"/>
                </a:ext>
              </a:extLst>
            </p:cNvPr>
            <p:cNvSpPr/>
            <p:nvPr/>
          </p:nvSpPr>
          <p:spPr bwMode="auto">
            <a:xfrm>
              <a:off x="4987926" y="1292226"/>
              <a:ext cx="360363" cy="398463"/>
            </a:xfrm>
            <a:custGeom>
              <a:avLst/>
              <a:gdLst>
                <a:gd name="T0" fmla="*/ 38 w 96"/>
                <a:gd name="T1" fmla="*/ 88 h 106"/>
                <a:gd name="T2" fmla="*/ 46 w 96"/>
                <a:gd name="T3" fmla="*/ 98 h 106"/>
                <a:gd name="T4" fmla="*/ 42 w 96"/>
                <a:gd name="T5" fmla="*/ 93 h 106"/>
                <a:gd name="T6" fmla="*/ 12 w 96"/>
                <a:gd name="T7" fmla="*/ 55 h 106"/>
                <a:gd name="T8" fmla="*/ 0 w 96"/>
                <a:gd name="T9" fmla="*/ 29 h 106"/>
                <a:gd name="T10" fmla="*/ 6 w 96"/>
                <a:gd name="T11" fmla="*/ 14 h 106"/>
                <a:gd name="T12" fmla="*/ 5 w 96"/>
                <a:gd name="T13" fmla="*/ 43 h 106"/>
                <a:gd name="T14" fmla="*/ 20 w 96"/>
                <a:gd name="T15" fmla="*/ 64 h 106"/>
                <a:gd name="T16" fmla="*/ 45 w 96"/>
                <a:gd name="T17" fmla="*/ 96 h 106"/>
                <a:gd name="T18" fmla="*/ 48 w 96"/>
                <a:gd name="T19" fmla="*/ 99 h 106"/>
                <a:gd name="T20" fmla="*/ 67 w 96"/>
                <a:gd name="T21" fmla="*/ 106 h 106"/>
                <a:gd name="T22" fmla="*/ 86 w 96"/>
                <a:gd name="T23" fmla="*/ 98 h 106"/>
                <a:gd name="T24" fmla="*/ 95 w 96"/>
                <a:gd name="T25" fmla="*/ 86 h 106"/>
                <a:gd name="T26" fmla="*/ 92 w 96"/>
                <a:gd name="T27" fmla="*/ 86 h 106"/>
                <a:gd name="T28" fmla="*/ 81 w 96"/>
                <a:gd name="T29" fmla="*/ 99 h 106"/>
                <a:gd name="T30" fmla="*/ 49 w 96"/>
                <a:gd name="T31" fmla="*/ 97 h 106"/>
                <a:gd name="T32" fmla="*/ 40 w 96"/>
                <a:gd name="T33" fmla="*/ 86 h 106"/>
                <a:gd name="T34" fmla="*/ 44 w 96"/>
                <a:gd name="T35" fmla="*/ 91 h 106"/>
                <a:gd name="T36" fmla="*/ 50 w 96"/>
                <a:gd name="T37" fmla="*/ 98 h 106"/>
                <a:gd name="T38" fmla="*/ 78 w 96"/>
                <a:gd name="T39" fmla="*/ 101 h 106"/>
                <a:gd name="T40" fmla="*/ 92 w 96"/>
                <a:gd name="T41" fmla="*/ 69 h 106"/>
                <a:gd name="T42" fmla="*/ 83 w 96"/>
                <a:gd name="T43" fmla="*/ 59 h 106"/>
                <a:gd name="T44" fmla="*/ 86 w 96"/>
                <a:gd name="T45" fmla="*/ 70 h 106"/>
                <a:gd name="T46" fmla="*/ 85 w 96"/>
                <a:gd name="T47" fmla="*/ 82 h 106"/>
                <a:gd name="T48" fmla="*/ 57 w 96"/>
                <a:gd name="T49" fmla="*/ 93 h 106"/>
                <a:gd name="T50" fmla="*/ 53 w 96"/>
                <a:gd name="T51" fmla="*/ 90 h 106"/>
                <a:gd name="T52" fmla="*/ 28 w 96"/>
                <a:gd name="T53" fmla="*/ 57 h 106"/>
                <a:gd name="T54" fmla="*/ 54 w 96"/>
                <a:gd name="T55" fmla="*/ 91 h 106"/>
                <a:gd name="T56" fmla="*/ 62 w 96"/>
                <a:gd name="T57" fmla="*/ 95 h 106"/>
                <a:gd name="T58" fmla="*/ 84 w 96"/>
                <a:gd name="T59" fmla="*/ 72 h 106"/>
                <a:gd name="T60" fmla="*/ 79 w 96"/>
                <a:gd name="T61" fmla="*/ 87 h 106"/>
                <a:gd name="T62" fmla="*/ 72 w 96"/>
                <a:gd name="T63" fmla="*/ 92 h 106"/>
                <a:gd name="T64" fmla="*/ 56 w 96"/>
                <a:gd name="T65" fmla="*/ 89 h 106"/>
                <a:gd name="T66" fmla="*/ 23 w 96"/>
                <a:gd name="T67" fmla="*/ 47 h 106"/>
                <a:gd name="T68" fmla="*/ 18 w 96"/>
                <a:gd name="T69" fmla="*/ 40 h 106"/>
                <a:gd name="T70" fmla="*/ 17 w 96"/>
                <a:gd name="T71" fmla="*/ 21 h 106"/>
                <a:gd name="T72" fmla="*/ 21 w 96"/>
                <a:gd name="T73" fmla="*/ 18 h 106"/>
                <a:gd name="T74" fmla="*/ 37 w 96"/>
                <a:gd name="T75" fmla="*/ 17 h 106"/>
                <a:gd name="T76" fmla="*/ 39 w 96"/>
                <a:gd name="T77" fmla="*/ 19 h 106"/>
                <a:gd name="T78" fmla="*/ 70 w 96"/>
                <a:gd name="T79" fmla="*/ 57 h 106"/>
                <a:gd name="T80" fmla="*/ 83 w 96"/>
                <a:gd name="T81" fmla="*/ 53 h 106"/>
                <a:gd name="T82" fmla="*/ 55 w 96"/>
                <a:gd name="T83" fmla="*/ 16 h 106"/>
                <a:gd name="T84" fmla="*/ 48 w 96"/>
                <a:gd name="T85" fmla="*/ 7 h 106"/>
                <a:gd name="T86" fmla="*/ 12 w 96"/>
                <a:gd name="T87" fmla="*/ 6 h 106"/>
                <a:gd name="T88" fmla="*/ 7 w 96"/>
                <a:gd name="T89" fmla="*/ 10 h 106"/>
                <a:gd name="T90" fmla="*/ 2 w 96"/>
                <a:gd name="T91"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6">
                  <a:moveTo>
                    <a:pt x="14" y="58"/>
                  </a:moveTo>
                  <a:cubicBezTo>
                    <a:pt x="26" y="73"/>
                    <a:pt x="26" y="73"/>
                    <a:pt x="26" y="73"/>
                  </a:cubicBezTo>
                  <a:cubicBezTo>
                    <a:pt x="38" y="88"/>
                    <a:pt x="38" y="88"/>
                    <a:pt x="38" y="88"/>
                  </a:cubicBezTo>
                  <a:cubicBezTo>
                    <a:pt x="44" y="95"/>
                    <a:pt x="44" y="95"/>
                    <a:pt x="44" y="95"/>
                  </a:cubicBezTo>
                  <a:cubicBezTo>
                    <a:pt x="45" y="97"/>
                    <a:pt x="45" y="97"/>
                    <a:pt x="45" y="97"/>
                  </a:cubicBezTo>
                  <a:cubicBezTo>
                    <a:pt x="46" y="97"/>
                    <a:pt x="46" y="98"/>
                    <a:pt x="46" y="98"/>
                  </a:cubicBezTo>
                  <a:cubicBezTo>
                    <a:pt x="46" y="98"/>
                    <a:pt x="45" y="97"/>
                    <a:pt x="45" y="97"/>
                  </a:cubicBezTo>
                  <a:cubicBezTo>
                    <a:pt x="44" y="95"/>
                    <a:pt x="44" y="95"/>
                    <a:pt x="44" y="95"/>
                  </a:cubicBezTo>
                  <a:cubicBezTo>
                    <a:pt x="42" y="93"/>
                    <a:pt x="42" y="93"/>
                    <a:pt x="42" y="93"/>
                  </a:cubicBezTo>
                  <a:cubicBezTo>
                    <a:pt x="35" y="83"/>
                    <a:pt x="35" y="83"/>
                    <a:pt x="35" y="83"/>
                  </a:cubicBezTo>
                  <a:cubicBezTo>
                    <a:pt x="19" y="64"/>
                    <a:pt x="19" y="64"/>
                    <a:pt x="19" y="64"/>
                  </a:cubicBezTo>
                  <a:cubicBezTo>
                    <a:pt x="12" y="55"/>
                    <a:pt x="12" y="55"/>
                    <a:pt x="12" y="55"/>
                  </a:cubicBezTo>
                  <a:cubicBezTo>
                    <a:pt x="8" y="50"/>
                    <a:pt x="8" y="50"/>
                    <a:pt x="8" y="50"/>
                  </a:cubicBezTo>
                  <a:cubicBezTo>
                    <a:pt x="6" y="48"/>
                    <a:pt x="5" y="46"/>
                    <a:pt x="4" y="44"/>
                  </a:cubicBezTo>
                  <a:cubicBezTo>
                    <a:pt x="2" y="39"/>
                    <a:pt x="0" y="34"/>
                    <a:pt x="0" y="29"/>
                  </a:cubicBezTo>
                  <a:cubicBezTo>
                    <a:pt x="0" y="27"/>
                    <a:pt x="0" y="24"/>
                    <a:pt x="1" y="21"/>
                  </a:cubicBezTo>
                  <a:cubicBezTo>
                    <a:pt x="2" y="18"/>
                    <a:pt x="3" y="16"/>
                    <a:pt x="5" y="13"/>
                  </a:cubicBezTo>
                  <a:cubicBezTo>
                    <a:pt x="5" y="14"/>
                    <a:pt x="4" y="15"/>
                    <a:pt x="6" y="14"/>
                  </a:cubicBezTo>
                  <a:cubicBezTo>
                    <a:pt x="4" y="16"/>
                    <a:pt x="3" y="18"/>
                    <a:pt x="2" y="21"/>
                  </a:cubicBezTo>
                  <a:cubicBezTo>
                    <a:pt x="1" y="24"/>
                    <a:pt x="1" y="27"/>
                    <a:pt x="1" y="29"/>
                  </a:cubicBezTo>
                  <a:cubicBezTo>
                    <a:pt x="1" y="34"/>
                    <a:pt x="3" y="39"/>
                    <a:pt x="5" y="43"/>
                  </a:cubicBezTo>
                  <a:cubicBezTo>
                    <a:pt x="6" y="46"/>
                    <a:pt x="7" y="48"/>
                    <a:pt x="9" y="50"/>
                  </a:cubicBezTo>
                  <a:cubicBezTo>
                    <a:pt x="13" y="54"/>
                    <a:pt x="13" y="54"/>
                    <a:pt x="13" y="54"/>
                  </a:cubicBezTo>
                  <a:cubicBezTo>
                    <a:pt x="20" y="64"/>
                    <a:pt x="20" y="64"/>
                    <a:pt x="20" y="64"/>
                  </a:cubicBezTo>
                  <a:cubicBezTo>
                    <a:pt x="25" y="71"/>
                    <a:pt x="30" y="77"/>
                    <a:pt x="36" y="84"/>
                  </a:cubicBezTo>
                  <a:cubicBezTo>
                    <a:pt x="38" y="87"/>
                    <a:pt x="41" y="90"/>
                    <a:pt x="43" y="93"/>
                  </a:cubicBezTo>
                  <a:cubicBezTo>
                    <a:pt x="45" y="96"/>
                    <a:pt x="45" y="96"/>
                    <a:pt x="45" y="96"/>
                  </a:cubicBezTo>
                  <a:cubicBezTo>
                    <a:pt x="46" y="96"/>
                    <a:pt x="46" y="96"/>
                    <a:pt x="46" y="96"/>
                  </a:cubicBezTo>
                  <a:cubicBezTo>
                    <a:pt x="46" y="97"/>
                    <a:pt x="47" y="97"/>
                    <a:pt x="47" y="97"/>
                  </a:cubicBezTo>
                  <a:cubicBezTo>
                    <a:pt x="47" y="98"/>
                    <a:pt x="48" y="98"/>
                    <a:pt x="48" y="99"/>
                  </a:cubicBezTo>
                  <a:cubicBezTo>
                    <a:pt x="51" y="101"/>
                    <a:pt x="53" y="102"/>
                    <a:pt x="56" y="103"/>
                  </a:cubicBezTo>
                  <a:cubicBezTo>
                    <a:pt x="55" y="104"/>
                    <a:pt x="55" y="104"/>
                    <a:pt x="55" y="104"/>
                  </a:cubicBezTo>
                  <a:cubicBezTo>
                    <a:pt x="59" y="106"/>
                    <a:pt x="63" y="106"/>
                    <a:pt x="67" y="106"/>
                  </a:cubicBezTo>
                  <a:cubicBezTo>
                    <a:pt x="71" y="106"/>
                    <a:pt x="75" y="105"/>
                    <a:pt x="78" y="103"/>
                  </a:cubicBezTo>
                  <a:cubicBezTo>
                    <a:pt x="80" y="102"/>
                    <a:pt x="82" y="101"/>
                    <a:pt x="84" y="100"/>
                  </a:cubicBezTo>
                  <a:cubicBezTo>
                    <a:pt x="84" y="100"/>
                    <a:pt x="85" y="99"/>
                    <a:pt x="86" y="98"/>
                  </a:cubicBezTo>
                  <a:cubicBezTo>
                    <a:pt x="86" y="98"/>
                    <a:pt x="87" y="98"/>
                    <a:pt x="87" y="97"/>
                  </a:cubicBezTo>
                  <a:cubicBezTo>
                    <a:pt x="88" y="97"/>
                    <a:pt x="88" y="97"/>
                    <a:pt x="88" y="96"/>
                  </a:cubicBezTo>
                  <a:cubicBezTo>
                    <a:pt x="91" y="93"/>
                    <a:pt x="93" y="90"/>
                    <a:pt x="95" y="86"/>
                  </a:cubicBezTo>
                  <a:cubicBezTo>
                    <a:pt x="96" y="82"/>
                    <a:pt x="96" y="79"/>
                    <a:pt x="95" y="76"/>
                  </a:cubicBezTo>
                  <a:cubicBezTo>
                    <a:pt x="95" y="73"/>
                    <a:pt x="94" y="71"/>
                    <a:pt x="93" y="69"/>
                  </a:cubicBezTo>
                  <a:cubicBezTo>
                    <a:pt x="95" y="74"/>
                    <a:pt x="95" y="80"/>
                    <a:pt x="92" y="86"/>
                  </a:cubicBezTo>
                  <a:cubicBezTo>
                    <a:pt x="91" y="89"/>
                    <a:pt x="90" y="91"/>
                    <a:pt x="88" y="93"/>
                  </a:cubicBezTo>
                  <a:cubicBezTo>
                    <a:pt x="87" y="94"/>
                    <a:pt x="86" y="95"/>
                    <a:pt x="85" y="96"/>
                  </a:cubicBezTo>
                  <a:cubicBezTo>
                    <a:pt x="84" y="97"/>
                    <a:pt x="83" y="98"/>
                    <a:pt x="81" y="99"/>
                  </a:cubicBezTo>
                  <a:cubicBezTo>
                    <a:pt x="76" y="102"/>
                    <a:pt x="71" y="103"/>
                    <a:pt x="65" y="103"/>
                  </a:cubicBezTo>
                  <a:cubicBezTo>
                    <a:pt x="62" y="103"/>
                    <a:pt x="60" y="103"/>
                    <a:pt x="57" y="102"/>
                  </a:cubicBezTo>
                  <a:cubicBezTo>
                    <a:pt x="54" y="101"/>
                    <a:pt x="51" y="100"/>
                    <a:pt x="49" y="97"/>
                  </a:cubicBezTo>
                  <a:cubicBezTo>
                    <a:pt x="48" y="96"/>
                    <a:pt x="47" y="95"/>
                    <a:pt x="46" y="94"/>
                  </a:cubicBezTo>
                  <a:cubicBezTo>
                    <a:pt x="44" y="91"/>
                    <a:pt x="44" y="91"/>
                    <a:pt x="44" y="91"/>
                  </a:cubicBezTo>
                  <a:cubicBezTo>
                    <a:pt x="40" y="86"/>
                    <a:pt x="40" y="86"/>
                    <a:pt x="40" y="86"/>
                  </a:cubicBezTo>
                  <a:cubicBezTo>
                    <a:pt x="31" y="74"/>
                    <a:pt x="31" y="74"/>
                    <a:pt x="31" y="74"/>
                  </a:cubicBezTo>
                  <a:cubicBezTo>
                    <a:pt x="13" y="52"/>
                    <a:pt x="13" y="52"/>
                    <a:pt x="13" y="52"/>
                  </a:cubicBezTo>
                  <a:cubicBezTo>
                    <a:pt x="23" y="64"/>
                    <a:pt x="35" y="78"/>
                    <a:pt x="44" y="91"/>
                  </a:cubicBezTo>
                  <a:cubicBezTo>
                    <a:pt x="47" y="94"/>
                    <a:pt x="47" y="94"/>
                    <a:pt x="47" y="94"/>
                  </a:cubicBezTo>
                  <a:cubicBezTo>
                    <a:pt x="47" y="95"/>
                    <a:pt x="48" y="96"/>
                    <a:pt x="48" y="96"/>
                  </a:cubicBezTo>
                  <a:cubicBezTo>
                    <a:pt x="49" y="97"/>
                    <a:pt x="49" y="98"/>
                    <a:pt x="50" y="98"/>
                  </a:cubicBezTo>
                  <a:cubicBezTo>
                    <a:pt x="53" y="100"/>
                    <a:pt x="56" y="102"/>
                    <a:pt x="59" y="103"/>
                  </a:cubicBezTo>
                  <a:cubicBezTo>
                    <a:pt x="63" y="103"/>
                    <a:pt x="66" y="103"/>
                    <a:pt x="69" y="103"/>
                  </a:cubicBezTo>
                  <a:cubicBezTo>
                    <a:pt x="72" y="103"/>
                    <a:pt x="75" y="102"/>
                    <a:pt x="78" y="101"/>
                  </a:cubicBezTo>
                  <a:cubicBezTo>
                    <a:pt x="81" y="99"/>
                    <a:pt x="83" y="97"/>
                    <a:pt x="86" y="95"/>
                  </a:cubicBezTo>
                  <a:cubicBezTo>
                    <a:pt x="88" y="93"/>
                    <a:pt x="90" y="90"/>
                    <a:pt x="91" y="87"/>
                  </a:cubicBezTo>
                  <a:cubicBezTo>
                    <a:pt x="94" y="81"/>
                    <a:pt x="94" y="75"/>
                    <a:pt x="92" y="69"/>
                  </a:cubicBezTo>
                  <a:cubicBezTo>
                    <a:pt x="92" y="68"/>
                    <a:pt x="91" y="66"/>
                    <a:pt x="91" y="65"/>
                  </a:cubicBezTo>
                  <a:cubicBezTo>
                    <a:pt x="90" y="64"/>
                    <a:pt x="89" y="62"/>
                    <a:pt x="88" y="61"/>
                  </a:cubicBezTo>
                  <a:cubicBezTo>
                    <a:pt x="86" y="60"/>
                    <a:pt x="84" y="59"/>
                    <a:pt x="83" y="59"/>
                  </a:cubicBezTo>
                  <a:cubicBezTo>
                    <a:pt x="83" y="60"/>
                    <a:pt x="83" y="60"/>
                    <a:pt x="83" y="61"/>
                  </a:cubicBezTo>
                  <a:cubicBezTo>
                    <a:pt x="83" y="62"/>
                    <a:pt x="84" y="64"/>
                    <a:pt x="84" y="66"/>
                  </a:cubicBezTo>
                  <a:cubicBezTo>
                    <a:pt x="85" y="67"/>
                    <a:pt x="86" y="69"/>
                    <a:pt x="86" y="70"/>
                  </a:cubicBezTo>
                  <a:cubicBezTo>
                    <a:pt x="87" y="71"/>
                    <a:pt x="87" y="72"/>
                    <a:pt x="87" y="72"/>
                  </a:cubicBezTo>
                  <a:cubicBezTo>
                    <a:pt x="86" y="73"/>
                    <a:pt x="86" y="73"/>
                    <a:pt x="85" y="73"/>
                  </a:cubicBezTo>
                  <a:cubicBezTo>
                    <a:pt x="86" y="76"/>
                    <a:pt x="86" y="79"/>
                    <a:pt x="85" y="82"/>
                  </a:cubicBezTo>
                  <a:cubicBezTo>
                    <a:pt x="84" y="85"/>
                    <a:pt x="82" y="88"/>
                    <a:pt x="80" y="90"/>
                  </a:cubicBezTo>
                  <a:cubicBezTo>
                    <a:pt x="75" y="94"/>
                    <a:pt x="68" y="96"/>
                    <a:pt x="62" y="95"/>
                  </a:cubicBezTo>
                  <a:cubicBezTo>
                    <a:pt x="60" y="95"/>
                    <a:pt x="58" y="94"/>
                    <a:pt x="57" y="93"/>
                  </a:cubicBezTo>
                  <a:cubicBezTo>
                    <a:pt x="56" y="93"/>
                    <a:pt x="55" y="92"/>
                    <a:pt x="55" y="92"/>
                  </a:cubicBezTo>
                  <a:cubicBezTo>
                    <a:pt x="54" y="91"/>
                    <a:pt x="54" y="91"/>
                    <a:pt x="54" y="91"/>
                  </a:cubicBezTo>
                  <a:cubicBezTo>
                    <a:pt x="54" y="90"/>
                    <a:pt x="53" y="90"/>
                    <a:pt x="53" y="90"/>
                  </a:cubicBezTo>
                  <a:cubicBezTo>
                    <a:pt x="53" y="89"/>
                    <a:pt x="53" y="89"/>
                    <a:pt x="53" y="89"/>
                  </a:cubicBezTo>
                  <a:cubicBezTo>
                    <a:pt x="44" y="79"/>
                    <a:pt x="44" y="79"/>
                    <a:pt x="44" y="79"/>
                  </a:cubicBezTo>
                  <a:cubicBezTo>
                    <a:pt x="39" y="71"/>
                    <a:pt x="33" y="64"/>
                    <a:pt x="28" y="57"/>
                  </a:cubicBezTo>
                  <a:cubicBezTo>
                    <a:pt x="34" y="64"/>
                    <a:pt x="39" y="72"/>
                    <a:pt x="45" y="79"/>
                  </a:cubicBezTo>
                  <a:cubicBezTo>
                    <a:pt x="53" y="89"/>
                    <a:pt x="53" y="89"/>
                    <a:pt x="53" y="89"/>
                  </a:cubicBezTo>
                  <a:cubicBezTo>
                    <a:pt x="53" y="90"/>
                    <a:pt x="54" y="90"/>
                    <a:pt x="54" y="91"/>
                  </a:cubicBezTo>
                  <a:cubicBezTo>
                    <a:pt x="54" y="91"/>
                    <a:pt x="54" y="91"/>
                    <a:pt x="55" y="92"/>
                  </a:cubicBezTo>
                  <a:cubicBezTo>
                    <a:pt x="55" y="92"/>
                    <a:pt x="56" y="93"/>
                    <a:pt x="57" y="93"/>
                  </a:cubicBezTo>
                  <a:cubicBezTo>
                    <a:pt x="58" y="94"/>
                    <a:pt x="60" y="95"/>
                    <a:pt x="62" y="95"/>
                  </a:cubicBezTo>
                  <a:cubicBezTo>
                    <a:pt x="68" y="96"/>
                    <a:pt x="75" y="94"/>
                    <a:pt x="79" y="90"/>
                  </a:cubicBezTo>
                  <a:cubicBezTo>
                    <a:pt x="82" y="87"/>
                    <a:pt x="83" y="85"/>
                    <a:pt x="84" y="82"/>
                  </a:cubicBezTo>
                  <a:cubicBezTo>
                    <a:pt x="85" y="79"/>
                    <a:pt x="85" y="76"/>
                    <a:pt x="84" y="72"/>
                  </a:cubicBezTo>
                  <a:cubicBezTo>
                    <a:pt x="83" y="72"/>
                    <a:pt x="83" y="72"/>
                    <a:pt x="83" y="75"/>
                  </a:cubicBezTo>
                  <a:cubicBezTo>
                    <a:pt x="83" y="77"/>
                    <a:pt x="83" y="81"/>
                    <a:pt x="81" y="84"/>
                  </a:cubicBezTo>
                  <a:cubicBezTo>
                    <a:pt x="80" y="85"/>
                    <a:pt x="80" y="86"/>
                    <a:pt x="79" y="87"/>
                  </a:cubicBezTo>
                  <a:cubicBezTo>
                    <a:pt x="79" y="88"/>
                    <a:pt x="78" y="88"/>
                    <a:pt x="78" y="88"/>
                  </a:cubicBezTo>
                  <a:cubicBezTo>
                    <a:pt x="78" y="89"/>
                    <a:pt x="77" y="89"/>
                    <a:pt x="77" y="89"/>
                  </a:cubicBezTo>
                  <a:cubicBezTo>
                    <a:pt x="75" y="91"/>
                    <a:pt x="73" y="92"/>
                    <a:pt x="72" y="92"/>
                  </a:cubicBezTo>
                  <a:cubicBezTo>
                    <a:pt x="69" y="93"/>
                    <a:pt x="67" y="93"/>
                    <a:pt x="64" y="93"/>
                  </a:cubicBezTo>
                  <a:cubicBezTo>
                    <a:pt x="62" y="93"/>
                    <a:pt x="60" y="92"/>
                    <a:pt x="58" y="91"/>
                  </a:cubicBezTo>
                  <a:cubicBezTo>
                    <a:pt x="57" y="90"/>
                    <a:pt x="56" y="90"/>
                    <a:pt x="56" y="89"/>
                  </a:cubicBezTo>
                  <a:cubicBezTo>
                    <a:pt x="53" y="85"/>
                    <a:pt x="53" y="85"/>
                    <a:pt x="53" y="85"/>
                  </a:cubicBezTo>
                  <a:cubicBezTo>
                    <a:pt x="47" y="78"/>
                    <a:pt x="47" y="78"/>
                    <a:pt x="47" y="78"/>
                  </a:cubicBezTo>
                  <a:cubicBezTo>
                    <a:pt x="39" y="67"/>
                    <a:pt x="31" y="57"/>
                    <a:pt x="23" y="47"/>
                  </a:cubicBezTo>
                  <a:cubicBezTo>
                    <a:pt x="19" y="42"/>
                    <a:pt x="19" y="42"/>
                    <a:pt x="19" y="42"/>
                  </a:cubicBezTo>
                  <a:cubicBezTo>
                    <a:pt x="19" y="41"/>
                    <a:pt x="18" y="41"/>
                    <a:pt x="18" y="41"/>
                  </a:cubicBezTo>
                  <a:cubicBezTo>
                    <a:pt x="18" y="40"/>
                    <a:pt x="18" y="40"/>
                    <a:pt x="18" y="40"/>
                  </a:cubicBezTo>
                  <a:cubicBezTo>
                    <a:pt x="17" y="39"/>
                    <a:pt x="17" y="38"/>
                    <a:pt x="16" y="37"/>
                  </a:cubicBezTo>
                  <a:cubicBezTo>
                    <a:pt x="15" y="34"/>
                    <a:pt x="14" y="31"/>
                    <a:pt x="14" y="28"/>
                  </a:cubicBezTo>
                  <a:cubicBezTo>
                    <a:pt x="14" y="25"/>
                    <a:pt x="15" y="23"/>
                    <a:pt x="17" y="21"/>
                  </a:cubicBezTo>
                  <a:cubicBezTo>
                    <a:pt x="17" y="21"/>
                    <a:pt x="17" y="20"/>
                    <a:pt x="18" y="20"/>
                  </a:cubicBezTo>
                  <a:cubicBezTo>
                    <a:pt x="18" y="20"/>
                    <a:pt x="18" y="20"/>
                    <a:pt x="19" y="19"/>
                  </a:cubicBezTo>
                  <a:cubicBezTo>
                    <a:pt x="19" y="19"/>
                    <a:pt x="20" y="18"/>
                    <a:pt x="21" y="18"/>
                  </a:cubicBezTo>
                  <a:cubicBezTo>
                    <a:pt x="22" y="17"/>
                    <a:pt x="24" y="16"/>
                    <a:pt x="26" y="16"/>
                  </a:cubicBezTo>
                  <a:cubicBezTo>
                    <a:pt x="28" y="15"/>
                    <a:pt x="30" y="15"/>
                    <a:pt x="32" y="15"/>
                  </a:cubicBezTo>
                  <a:cubicBezTo>
                    <a:pt x="34" y="15"/>
                    <a:pt x="36" y="16"/>
                    <a:pt x="37" y="17"/>
                  </a:cubicBezTo>
                  <a:cubicBezTo>
                    <a:pt x="38" y="17"/>
                    <a:pt x="38" y="17"/>
                    <a:pt x="38" y="18"/>
                  </a:cubicBezTo>
                  <a:cubicBezTo>
                    <a:pt x="39" y="18"/>
                    <a:pt x="39" y="18"/>
                    <a:pt x="39" y="18"/>
                  </a:cubicBezTo>
                  <a:cubicBezTo>
                    <a:pt x="39" y="19"/>
                    <a:pt x="39" y="19"/>
                    <a:pt x="39" y="19"/>
                  </a:cubicBezTo>
                  <a:cubicBezTo>
                    <a:pt x="42" y="22"/>
                    <a:pt x="42" y="22"/>
                    <a:pt x="42" y="22"/>
                  </a:cubicBezTo>
                  <a:cubicBezTo>
                    <a:pt x="48" y="30"/>
                    <a:pt x="48" y="30"/>
                    <a:pt x="48" y="30"/>
                  </a:cubicBezTo>
                  <a:cubicBezTo>
                    <a:pt x="56" y="40"/>
                    <a:pt x="63" y="49"/>
                    <a:pt x="70" y="57"/>
                  </a:cubicBezTo>
                  <a:cubicBezTo>
                    <a:pt x="82" y="70"/>
                    <a:pt x="82" y="62"/>
                    <a:pt x="72" y="47"/>
                  </a:cubicBezTo>
                  <a:cubicBezTo>
                    <a:pt x="72" y="46"/>
                    <a:pt x="72" y="46"/>
                    <a:pt x="72" y="46"/>
                  </a:cubicBezTo>
                  <a:cubicBezTo>
                    <a:pt x="83" y="61"/>
                    <a:pt x="80" y="52"/>
                    <a:pt x="83" y="53"/>
                  </a:cubicBezTo>
                  <a:cubicBezTo>
                    <a:pt x="77" y="45"/>
                    <a:pt x="72" y="38"/>
                    <a:pt x="67" y="30"/>
                  </a:cubicBezTo>
                  <a:cubicBezTo>
                    <a:pt x="61" y="23"/>
                    <a:pt x="61" y="23"/>
                    <a:pt x="61" y="23"/>
                  </a:cubicBezTo>
                  <a:cubicBezTo>
                    <a:pt x="55" y="16"/>
                    <a:pt x="55" y="16"/>
                    <a:pt x="55" y="16"/>
                  </a:cubicBezTo>
                  <a:cubicBezTo>
                    <a:pt x="52" y="12"/>
                    <a:pt x="52" y="12"/>
                    <a:pt x="52" y="12"/>
                  </a:cubicBezTo>
                  <a:cubicBezTo>
                    <a:pt x="50" y="10"/>
                    <a:pt x="50" y="10"/>
                    <a:pt x="50" y="10"/>
                  </a:cubicBezTo>
                  <a:cubicBezTo>
                    <a:pt x="50" y="9"/>
                    <a:pt x="49" y="8"/>
                    <a:pt x="48" y="7"/>
                  </a:cubicBezTo>
                  <a:cubicBezTo>
                    <a:pt x="45" y="4"/>
                    <a:pt x="40" y="2"/>
                    <a:pt x="36" y="1"/>
                  </a:cubicBezTo>
                  <a:cubicBezTo>
                    <a:pt x="31" y="0"/>
                    <a:pt x="27" y="1"/>
                    <a:pt x="23" y="2"/>
                  </a:cubicBezTo>
                  <a:cubicBezTo>
                    <a:pt x="19" y="3"/>
                    <a:pt x="16" y="4"/>
                    <a:pt x="12" y="6"/>
                  </a:cubicBezTo>
                  <a:cubicBezTo>
                    <a:pt x="11" y="7"/>
                    <a:pt x="11" y="7"/>
                    <a:pt x="10" y="8"/>
                  </a:cubicBezTo>
                  <a:cubicBezTo>
                    <a:pt x="9" y="8"/>
                    <a:pt x="9" y="9"/>
                    <a:pt x="9" y="9"/>
                  </a:cubicBezTo>
                  <a:cubicBezTo>
                    <a:pt x="8" y="9"/>
                    <a:pt x="8" y="10"/>
                    <a:pt x="7" y="10"/>
                  </a:cubicBezTo>
                  <a:cubicBezTo>
                    <a:pt x="6" y="12"/>
                    <a:pt x="4" y="13"/>
                    <a:pt x="3" y="15"/>
                  </a:cubicBezTo>
                  <a:cubicBezTo>
                    <a:pt x="1" y="19"/>
                    <a:pt x="0" y="24"/>
                    <a:pt x="0" y="28"/>
                  </a:cubicBezTo>
                  <a:cubicBezTo>
                    <a:pt x="0" y="32"/>
                    <a:pt x="0" y="36"/>
                    <a:pt x="2" y="40"/>
                  </a:cubicBezTo>
                  <a:cubicBezTo>
                    <a:pt x="3" y="43"/>
                    <a:pt x="5" y="47"/>
                    <a:pt x="7" y="50"/>
                  </a:cubicBezTo>
                  <a:lnTo>
                    <a:pt x="14" y="5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2" name="Freeform 34">
              <a:extLst>
                <a:ext uri="{FF2B5EF4-FFF2-40B4-BE49-F238E27FC236}">
                  <a16:creationId xmlns:a16="http://schemas.microsoft.com/office/drawing/2014/main" id="{6D571321-1669-46FD-A982-DA3343F37E60}"/>
                </a:ext>
              </a:extLst>
            </p:cNvPr>
            <p:cNvSpPr/>
            <p:nvPr/>
          </p:nvSpPr>
          <p:spPr bwMode="auto">
            <a:xfrm>
              <a:off x="5984876" y="954088"/>
              <a:ext cx="222250" cy="431800"/>
            </a:xfrm>
            <a:custGeom>
              <a:avLst/>
              <a:gdLst>
                <a:gd name="T0" fmla="*/ 0 w 59"/>
                <a:gd name="T1" fmla="*/ 87 h 115"/>
                <a:gd name="T2" fmla="*/ 17 w 59"/>
                <a:gd name="T3" fmla="*/ 113 h 115"/>
                <a:gd name="T4" fmla="*/ 47 w 59"/>
                <a:gd name="T5" fmla="*/ 110 h 115"/>
                <a:gd name="T6" fmla="*/ 48 w 59"/>
                <a:gd name="T7" fmla="*/ 108 h 115"/>
                <a:gd name="T8" fmla="*/ 51 w 59"/>
                <a:gd name="T9" fmla="*/ 106 h 115"/>
                <a:gd name="T10" fmla="*/ 58 w 59"/>
                <a:gd name="T11" fmla="*/ 87 h 115"/>
                <a:gd name="T12" fmla="*/ 58 w 59"/>
                <a:gd name="T13" fmla="*/ 73 h 115"/>
                <a:gd name="T14" fmla="*/ 58 w 59"/>
                <a:gd name="T15" fmla="*/ 85 h 115"/>
                <a:gd name="T16" fmla="*/ 57 w 59"/>
                <a:gd name="T17" fmla="*/ 92 h 115"/>
                <a:gd name="T18" fmla="*/ 48 w 59"/>
                <a:gd name="T19" fmla="*/ 108 h 115"/>
                <a:gd name="T20" fmla="*/ 47 w 59"/>
                <a:gd name="T21" fmla="*/ 108 h 115"/>
                <a:gd name="T22" fmla="*/ 29 w 59"/>
                <a:gd name="T23" fmla="*/ 115 h 115"/>
                <a:gd name="T24" fmla="*/ 1 w 59"/>
                <a:gd name="T25" fmla="*/ 92 h 115"/>
                <a:gd name="T26" fmla="*/ 37 w 59"/>
                <a:gd name="T27" fmla="*/ 113 h 115"/>
                <a:gd name="T28" fmla="*/ 48 w 59"/>
                <a:gd name="T29" fmla="*/ 106 h 115"/>
                <a:gd name="T30" fmla="*/ 57 w 59"/>
                <a:gd name="T31" fmla="*/ 87 h 115"/>
                <a:gd name="T32" fmla="*/ 57 w 59"/>
                <a:gd name="T33" fmla="*/ 53 h 115"/>
                <a:gd name="T34" fmla="*/ 59 w 59"/>
                <a:gd name="T35" fmla="*/ 30 h 115"/>
                <a:gd name="T36" fmla="*/ 43 w 59"/>
                <a:gd name="T37" fmla="*/ 2 h 115"/>
                <a:gd name="T38" fmla="*/ 57 w 59"/>
                <a:gd name="T39" fmla="*/ 25 h 115"/>
                <a:gd name="T40" fmla="*/ 57 w 59"/>
                <a:gd name="T41" fmla="*/ 31 h 115"/>
                <a:gd name="T42" fmla="*/ 56 w 59"/>
                <a:gd name="T43" fmla="*/ 81 h 115"/>
                <a:gd name="T44" fmla="*/ 56 w 59"/>
                <a:gd name="T45" fmla="*/ 88 h 115"/>
                <a:gd name="T46" fmla="*/ 47 w 59"/>
                <a:gd name="T47" fmla="*/ 105 h 115"/>
                <a:gd name="T48" fmla="*/ 46 w 59"/>
                <a:gd name="T49" fmla="*/ 107 h 115"/>
                <a:gd name="T50" fmla="*/ 41 w 59"/>
                <a:gd name="T51" fmla="*/ 110 h 115"/>
                <a:gd name="T52" fmla="*/ 46 w 59"/>
                <a:gd name="T53" fmla="*/ 106 h 115"/>
                <a:gd name="T54" fmla="*/ 55 w 59"/>
                <a:gd name="T55" fmla="*/ 93 h 115"/>
                <a:gd name="T56" fmla="*/ 55 w 59"/>
                <a:gd name="T57" fmla="*/ 79 h 115"/>
                <a:gd name="T58" fmla="*/ 56 w 59"/>
                <a:gd name="T59" fmla="*/ 26 h 115"/>
                <a:gd name="T60" fmla="*/ 39 w 59"/>
                <a:gd name="T61" fmla="*/ 1 h 115"/>
                <a:gd name="T62" fmla="*/ 31 w 59"/>
                <a:gd name="T63" fmla="*/ 4 h 115"/>
                <a:gd name="T64" fmla="*/ 41 w 59"/>
                <a:gd name="T65" fmla="*/ 9 h 115"/>
                <a:gd name="T66" fmla="*/ 48 w 59"/>
                <a:gd name="T67" fmla="*/ 49 h 115"/>
                <a:gd name="T68" fmla="*/ 47 w 59"/>
                <a:gd name="T69" fmla="*/ 86 h 115"/>
                <a:gd name="T70" fmla="*/ 47 w 59"/>
                <a:gd name="T71" fmla="*/ 89 h 115"/>
                <a:gd name="T72" fmla="*/ 47 w 59"/>
                <a:gd name="T73" fmla="*/ 76 h 115"/>
                <a:gd name="T74" fmla="*/ 39 w 59"/>
                <a:gd name="T75" fmla="*/ 11 h 115"/>
                <a:gd name="T76" fmla="*/ 46 w 59"/>
                <a:gd name="T77" fmla="*/ 25 h 115"/>
                <a:gd name="T78" fmla="*/ 46 w 59"/>
                <a:gd name="T79" fmla="*/ 37 h 115"/>
                <a:gd name="T80" fmla="*/ 45 w 59"/>
                <a:gd name="T81" fmla="*/ 86 h 115"/>
                <a:gd name="T82" fmla="*/ 44 w 59"/>
                <a:gd name="T83" fmla="*/ 92 h 115"/>
                <a:gd name="T84" fmla="*/ 39 w 59"/>
                <a:gd name="T85" fmla="*/ 98 h 115"/>
                <a:gd name="T86" fmla="*/ 34 w 59"/>
                <a:gd name="T87" fmla="*/ 101 h 115"/>
                <a:gd name="T88" fmla="*/ 18 w 59"/>
                <a:gd name="T89" fmla="*/ 96 h 115"/>
                <a:gd name="T90" fmla="*/ 14 w 59"/>
                <a:gd name="T91" fmla="*/ 85 h 115"/>
                <a:gd name="T92" fmla="*/ 14 w 59"/>
                <a:gd name="T93" fmla="*/ 36 h 115"/>
                <a:gd name="T94" fmla="*/ 14 w 59"/>
                <a:gd name="T95" fmla="*/ 26 h 115"/>
                <a:gd name="T96" fmla="*/ 22 w 59"/>
                <a:gd name="T97" fmla="*/ 13 h 115"/>
                <a:gd name="T98" fmla="*/ 30 w 59"/>
                <a:gd name="T99" fmla="*/ 9 h 115"/>
                <a:gd name="T100" fmla="*/ 13 w 59"/>
                <a:gd name="T101" fmla="*/ 10 h 115"/>
                <a:gd name="T102" fmla="*/ 23 w 59"/>
                <a:gd name="T103" fmla="*/ 2 h 115"/>
                <a:gd name="T104" fmla="*/ 0 w 59"/>
                <a:gd name="T105" fmla="*/ 24 h 115"/>
                <a:gd name="T106" fmla="*/ 0 w 59"/>
                <a:gd name="T107" fmla="*/ 3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9" h="115">
                  <a:moveTo>
                    <a:pt x="0" y="83"/>
                  </a:moveTo>
                  <a:cubicBezTo>
                    <a:pt x="0" y="85"/>
                    <a:pt x="0" y="85"/>
                    <a:pt x="0" y="85"/>
                  </a:cubicBezTo>
                  <a:cubicBezTo>
                    <a:pt x="0" y="87"/>
                    <a:pt x="0" y="87"/>
                    <a:pt x="0" y="87"/>
                  </a:cubicBezTo>
                  <a:cubicBezTo>
                    <a:pt x="0" y="87"/>
                    <a:pt x="0" y="88"/>
                    <a:pt x="0" y="88"/>
                  </a:cubicBezTo>
                  <a:cubicBezTo>
                    <a:pt x="0" y="90"/>
                    <a:pt x="0" y="92"/>
                    <a:pt x="1" y="94"/>
                  </a:cubicBezTo>
                  <a:cubicBezTo>
                    <a:pt x="3" y="103"/>
                    <a:pt x="9" y="109"/>
                    <a:pt x="17" y="113"/>
                  </a:cubicBezTo>
                  <a:cubicBezTo>
                    <a:pt x="21" y="115"/>
                    <a:pt x="25" y="115"/>
                    <a:pt x="29" y="115"/>
                  </a:cubicBezTo>
                  <a:cubicBezTo>
                    <a:pt x="33" y="115"/>
                    <a:pt x="37" y="115"/>
                    <a:pt x="41" y="113"/>
                  </a:cubicBezTo>
                  <a:cubicBezTo>
                    <a:pt x="43" y="112"/>
                    <a:pt x="45" y="111"/>
                    <a:pt x="47" y="110"/>
                  </a:cubicBezTo>
                  <a:cubicBezTo>
                    <a:pt x="47" y="109"/>
                    <a:pt x="48" y="109"/>
                    <a:pt x="48" y="109"/>
                  </a:cubicBezTo>
                  <a:cubicBezTo>
                    <a:pt x="48" y="108"/>
                    <a:pt x="48" y="108"/>
                    <a:pt x="48" y="108"/>
                  </a:cubicBezTo>
                  <a:cubicBezTo>
                    <a:pt x="48" y="108"/>
                    <a:pt x="48" y="108"/>
                    <a:pt x="48" y="108"/>
                  </a:cubicBezTo>
                  <a:cubicBezTo>
                    <a:pt x="48" y="108"/>
                    <a:pt x="48" y="108"/>
                    <a:pt x="48" y="108"/>
                  </a:cubicBezTo>
                  <a:cubicBezTo>
                    <a:pt x="49" y="108"/>
                    <a:pt x="49" y="108"/>
                    <a:pt x="49" y="108"/>
                  </a:cubicBezTo>
                  <a:cubicBezTo>
                    <a:pt x="50" y="107"/>
                    <a:pt x="50" y="106"/>
                    <a:pt x="51" y="106"/>
                  </a:cubicBezTo>
                  <a:cubicBezTo>
                    <a:pt x="54" y="103"/>
                    <a:pt x="56" y="99"/>
                    <a:pt x="57" y="94"/>
                  </a:cubicBezTo>
                  <a:cubicBezTo>
                    <a:pt x="58" y="92"/>
                    <a:pt x="58" y="90"/>
                    <a:pt x="58" y="88"/>
                  </a:cubicBezTo>
                  <a:cubicBezTo>
                    <a:pt x="58" y="88"/>
                    <a:pt x="58" y="87"/>
                    <a:pt x="58" y="87"/>
                  </a:cubicBezTo>
                  <a:cubicBezTo>
                    <a:pt x="58" y="86"/>
                    <a:pt x="58" y="86"/>
                    <a:pt x="58" y="86"/>
                  </a:cubicBezTo>
                  <a:cubicBezTo>
                    <a:pt x="58" y="83"/>
                    <a:pt x="58" y="83"/>
                    <a:pt x="58" y="83"/>
                  </a:cubicBezTo>
                  <a:cubicBezTo>
                    <a:pt x="58" y="73"/>
                    <a:pt x="58" y="73"/>
                    <a:pt x="58" y="73"/>
                  </a:cubicBezTo>
                  <a:cubicBezTo>
                    <a:pt x="59" y="54"/>
                    <a:pt x="59" y="54"/>
                    <a:pt x="59" y="54"/>
                  </a:cubicBezTo>
                  <a:cubicBezTo>
                    <a:pt x="58" y="79"/>
                    <a:pt x="58" y="79"/>
                    <a:pt x="58" y="79"/>
                  </a:cubicBezTo>
                  <a:cubicBezTo>
                    <a:pt x="58" y="85"/>
                    <a:pt x="58" y="85"/>
                    <a:pt x="58" y="85"/>
                  </a:cubicBezTo>
                  <a:cubicBezTo>
                    <a:pt x="58" y="86"/>
                    <a:pt x="58" y="86"/>
                    <a:pt x="58" y="86"/>
                  </a:cubicBezTo>
                  <a:cubicBezTo>
                    <a:pt x="58" y="87"/>
                    <a:pt x="58" y="88"/>
                    <a:pt x="58" y="88"/>
                  </a:cubicBezTo>
                  <a:cubicBezTo>
                    <a:pt x="58" y="90"/>
                    <a:pt x="58" y="91"/>
                    <a:pt x="57" y="92"/>
                  </a:cubicBezTo>
                  <a:cubicBezTo>
                    <a:pt x="57" y="97"/>
                    <a:pt x="54" y="102"/>
                    <a:pt x="50" y="106"/>
                  </a:cubicBezTo>
                  <a:cubicBezTo>
                    <a:pt x="50" y="107"/>
                    <a:pt x="49" y="107"/>
                    <a:pt x="49" y="108"/>
                  </a:cubicBezTo>
                  <a:cubicBezTo>
                    <a:pt x="48" y="108"/>
                    <a:pt x="48" y="108"/>
                    <a:pt x="48" y="108"/>
                  </a:cubicBezTo>
                  <a:cubicBezTo>
                    <a:pt x="48" y="108"/>
                    <a:pt x="48" y="108"/>
                    <a:pt x="48" y="108"/>
                  </a:cubicBezTo>
                  <a:cubicBezTo>
                    <a:pt x="48" y="108"/>
                    <a:pt x="48" y="108"/>
                    <a:pt x="48" y="108"/>
                  </a:cubicBezTo>
                  <a:cubicBezTo>
                    <a:pt x="47" y="108"/>
                    <a:pt x="47" y="108"/>
                    <a:pt x="47" y="108"/>
                  </a:cubicBezTo>
                  <a:cubicBezTo>
                    <a:pt x="46" y="109"/>
                    <a:pt x="45" y="110"/>
                    <a:pt x="44" y="111"/>
                  </a:cubicBezTo>
                  <a:cubicBezTo>
                    <a:pt x="42" y="112"/>
                    <a:pt x="39" y="113"/>
                    <a:pt x="37" y="114"/>
                  </a:cubicBezTo>
                  <a:cubicBezTo>
                    <a:pt x="34" y="115"/>
                    <a:pt x="32" y="115"/>
                    <a:pt x="29" y="115"/>
                  </a:cubicBezTo>
                  <a:cubicBezTo>
                    <a:pt x="27" y="115"/>
                    <a:pt x="24" y="115"/>
                    <a:pt x="21" y="114"/>
                  </a:cubicBezTo>
                  <a:cubicBezTo>
                    <a:pt x="11" y="111"/>
                    <a:pt x="3" y="103"/>
                    <a:pt x="1" y="92"/>
                  </a:cubicBezTo>
                  <a:cubicBezTo>
                    <a:pt x="1" y="92"/>
                    <a:pt x="1" y="93"/>
                    <a:pt x="1" y="92"/>
                  </a:cubicBezTo>
                  <a:cubicBezTo>
                    <a:pt x="4" y="102"/>
                    <a:pt x="12" y="110"/>
                    <a:pt x="22" y="113"/>
                  </a:cubicBezTo>
                  <a:cubicBezTo>
                    <a:pt x="24" y="114"/>
                    <a:pt x="27" y="114"/>
                    <a:pt x="30" y="114"/>
                  </a:cubicBezTo>
                  <a:cubicBezTo>
                    <a:pt x="32" y="114"/>
                    <a:pt x="35" y="114"/>
                    <a:pt x="37" y="113"/>
                  </a:cubicBezTo>
                  <a:cubicBezTo>
                    <a:pt x="40" y="112"/>
                    <a:pt x="42" y="111"/>
                    <a:pt x="44" y="110"/>
                  </a:cubicBezTo>
                  <a:cubicBezTo>
                    <a:pt x="45" y="109"/>
                    <a:pt x="46" y="108"/>
                    <a:pt x="47" y="107"/>
                  </a:cubicBezTo>
                  <a:cubicBezTo>
                    <a:pt x="47" y="107"/>
                    <a:pt x="48" y="107"/>
                    <a:pt x="48" y="106"/>
                  </a:cubicBezTo>
                  <a:cubicBezTo>
                    <a:pt x="49" y="106"/>
                    <a:pt x="49" y="106"/>
                    <a:pt x="50" y="105"/>
                  </a:cubicBezTo>
                  <a:cubicBezTo>
                    <a:pt x="54" y="101"/>
                    <a:pt x="56" y="96"/>
                    <a:pt x="57" y="91"/>
                  </a:cubicBezTo>
                  <a:cubicBezTo>
                    <a:pt x="57" y="90"/>
                    <a:pt x="57" y="89"/>
                    <a:pt x="57" y="87"/>
                  </a:cubicBezTo>
                  <a:cubicBezTo>
                    <a:pt x="57" y="84"/>
                    <a:pt x="57" y="84"/>
                    <a:pt x="57" y="84"/>
                  </a:cubicBezTo>
                  <a:cubicBezTo>
                    <a:pt x="57" y="78"/>
                    <a:pt x="57" y="78"/>
                    <a:pt x="57" y="78"/>
                  </a:cubicBezTo>
                  <a:cubicBezTo>
                    <a:pt x="58" y="70"/>
                    <a:pt x="58" y="61"/>
                    <a:pt x="57" y="53"/>
                  </a:cubicBezTo>
                  <a:cubicBezTo>
                    <a:pt x="59" y="53"/>
                    <a:pt x="59" y="53"/>
                    <a:pt x="59" y="53"/>
                  </a:cubicBezTo>
                  <a:cubicBezTo>
                    <a:pt x="59" y="35"/>
                    <a:pt x="59" y="35"/>
                    <a:pt x="59" y="35"/>
                  </a:cubicBezTo>
                  <a:cubicBezTo>
                    <a:pt x="59" y="30"/>
                    <a:pt x="59" y="30"/>
                    <a:pt x="59" y="30"/>
                  </a:cubicBezTo>
                  <a:cubicBezTo>
                    <a:pt x="59" y="28"/>
                    <a:pt x="59" y="27"/>
                    <a:pt x="59" y="25"/>
                  </a:cubicBezTo>
                  <a:cubicBezTo>
                    <a:pt x="59" y="21"/>
                    <a:pt x="58" y="17"/>
                    <a:pt x="56" y="13"/>
                  </a:cubicBezTo>
                  <a:cubicBezTo>
                    <a:pt x="53" y="7"/>
                    <a:pt x="48" y="4"/>
                    <a:pt x="43" y="2"/>
                  </a:cubicBezTo>
                  <a:cubicBezTo>
                    <a:pt x="48" y="5"/>
                    <a:pt x="52" y="10"/>
                    <a:pt x="54" y="15"/>
                  </a:cubicBezTo>
                  <a:cubicBezTo>
                    <a:pt x="55" y="17"/>
                    <a:pt x="56" y="20"/>
                    <a:pt x="57" y="23"/>
                  </a:cubicBezTo>
                  <a:cubicBezTo>
                    <a:pt x="57" y="24"/>
                    <a:pt x="57" y="25"/>
                    <a:pt x="57" y="25"/>
                  </a:cubicBezTo>
                  <a:cubicBezTo>
                    <a:pt x="57" y="26"/>
                    <a:pt x="57" y="26"/>
                    <a:pt x="57" y="26"/>
                  </a:cubicBezTo>
                  <a:cubicBezTo>
                    <a:pt x="57" y="27"/>
                    <a:pt x="57" y="27"/>
                    <a:pt x="57" y="27"/>
                  </a:cubicBezTo>
                  <a:cubicBezTo>
                    <a:pt x="57" y="31"/>
                    <a:pt x="57" y="31"/>
                    <a:pt x="57" y="31"/>
                  </a:cubicBezTo>
                  <a:cubicBezTo>
                    <a:pt x="56" y="40"/>
                    <a:pt x="56" y="50"/>
                    <a:pt x="56" y="59"/>
                  </a:cubicBezTo>
                  <a:cubicBezTo>
                    <a:pt x="56" y="74"/>
                    <a:pt x="56" y="74"/>
                    <a:pt x="56" y="74"/>
                  </a:cubicBezTo>
                  <a:cubicBezTo>
                    <a:pt x="56" y="81"/>
                    <a:pt x="56" y="81"/>
                    <a:pt x="56" y="81"/>
                  </a:cubicBezTo>
                  <a:cubicBezTo>
                    <a:pt x="56" y="85"/>
                    <a:pt x="56" y="85"/>
                    <a:pt x="56" y="85"/>
                  </a:cubicBezTo>
                  <a:cubicBezTo>
                    <a:pt x="56" y="86"/>
                    <a:pt x="56" y="86"/>
                    <a:pt x="56" y="86"/>
                  </a:cubicBezTo>
                  <a:cubicBezTo>
                    <a:pt x="56" y="87"/>
                    <a:pt x="56" y="88"/>
                    <a:pt x="56" y="88"/>
                  </a:cubicBezTo>
                  <a:cubicBezTo>
                    <a:pt x="55" y="91"/>
                    <a:pt x="55" y="94"/>
                    <a:pt x="54" y="97"/>
                  </a:cubicBezTo>
                  <a:cubicBezTo>
                    <a:pt x="53" y="99"/>
                    <a:pt x="51" y="102"/>
                    <a:pt x="49" y="104"/>
                  </a:cubicBezTo>
                  <a:cubicBezTo>
                    <a:pt x="48" y="104"/>
                    <a:pt x="48" y="105"/>
                    <a:pt x="47" y="105"/>
                  </a:cubicBezTo>
                  <a:cubicBezTo>
                    <a:pt x="47" y="106"/>
                    <a:pt x="47" y="106"/>
                    <a:pt x="47" y="106"/>
                  </a:cubicBezTo>
                  <a:cubicBezTo>
                    <a:pt x="46" y="106"/>
                    <a:pt x="46" y="106"/>
                    <a:pt x="46" y="106"/>
                  </a:cubicBezTo>
                  <a:cubicBezTo>
                    <a:pt x="46" y="107"/>
                    <a:pt x="46" y="107"/>
                    <a:pt x="46" y="107"/>
                  </a:cubicBezTo>
                  <a:cubicBezTo>
                    <a:pt x="45" y="107"/>
                    <a:pt x="44" y="108"/>
                    <a:pt x="43" y="109"/>
                  </a:cubicBezTo>
                  <a:cubicBezTo>
                    <a:pt x="40" y="110"/>
                    <a:pt x="37" y="111"/>
                    <a:pt x="35" y="112"/>
                  </a:cubicBezTo>
                  <a:cubicBezTo>
                    <a:pt x="37" y="111"/>
                    <a:pt x="39" y="111"/>
                    <a:pt x="41" y="110"/>
                  </a:cubicBezTo>
                  <a:cubicBezTo>
                    <a:pt x="42" y="109"/>
                    <a:pt x="44" y="108"/>
                    <a:pt x="45" y="108"/>
                  </a:cubicBezTo>
                  <a:cubicBezTo>
                    <a:pt x="45" y="107"/>
                    <a:pt x="46" y="107"/>
                    <a:pt x="46" y="106"/>
                  </a:cubicBezTo>
                  <a:cubicBezTo>
                    <a:pt x="46" y="106"/>
                    <a:pt x="46" y="106"/>
                    <a:pt x="46" y="106"/>
                  </a:cubicBezTo>
                  <a:cubicBezTo>
                    <a:pt x="46" y="106"/>
                    <a:pt x="46" y="106"/>
                    <a:pt x="46" y="106"/>
                  </a:cubicBezTo>
                  <a:cubicBezTo>
                    <a:pt x="47" y="105"/>
                    <a:pt x="47" y="105"/>
                    <a:pt x="47" y="105"/>
                  </a:cubicBezTo>
                  <a:cubicBezTo>
                    <a:pt x="51" y="102"/>
                    <a:pt x="54" y="97"/>
                    <a:pt x="55" y="93"/>
                  </a:cubicBezTo>
                  <a:cubicBezTo>
                    <a:pt x="55" y="91"/>
                    <a:pt x="55" y="90"/>
                    <a:pt x="55" y="89"/>
                  </a:cubicBezTo>
                  <a:cubicBezTo>
                    <a:pt x="55" y="88"/>
                    <a:pt x="55" y="86"/>
                    <a:pt x="55" y="85"/>
                  </a:cubicBezTo>
                  <a:cubicBezTo>
                    <a:pt x="55" y="79"/>
                    <a:pt x="55" y="79"/>
                    <a:pt x="55" y="79"/>
                  </a:cubicBezTo>
                  <a:cubicBezTo>
                    <a:pt x="55" y="75"/>
                    <a:pt x="55" y="71"/>
                    <a:pt x="56" y="67"/>
                  </a:cubicBezTo>
                  <a:cubicBezTo>
                    <a:pt x="56" y="55"/>
                    <a:pt x="56" y="45"/>
                    <a:pt x="56" y="34"/>
                  </a:cubicBezTo>
                  <a:cubicBezTo>
                    <a:pt x="56" y="26"/>
                    <a:pt x="56" y="26"/>
                    <a:pt x="56" y="26"/>
                  </a:cubicBezTo>
                  <a:cubicBezTo>
                    <a:pt x="56" y="23"/>
                    <a:pt x="56" y="20"/>
                    <a:pt x="54" y="17"/>
                  </a:cubicBezTo>
                  <a:cubicBezTo>
                    <a:pt x="52" y="11"/>
                    <a:pt x="48" y="6"/>
                    <a:pt x="43" y="3"/>
                  </a:cubicBezTo>
                  <a:cubicBezTo>
                    <a:pt x="41" y="2"/>
                    <a:pt x="40" y="1"/>
                    <a:pt x="39" y="1"/>
                  </a:cubicBezTo>
                  <a:cubicBezTo>
                    <a:pt x="37" y="0"/>
                    <a:pt x="35" y="0"/>
                    <a:pt x="34" y="0"/>
                  </a:cubicBezTo>
                  <a:cubicBezTo>
                    <a:pt x="31" y="1"/>
                    <a:pt x="29" y="2"/>
                    <a:pt x="29" y="3"/>
                  </a:cubicBezTo>
                  <a:cubicBezTo>
                    <a:pt x="29" y="3"/>
                    <a:pt x="30" y="4"/>
                    <a:pt x="31" y="4"/>
                  </a:cubicBezTo>
                  <a:cubicBezTo>
                    <a:pt x="32" y="5"/>
                    <a:pt x="33" y="5"/>
                    <a:pt x="35" y="6"/>
                  </a:cubicBezTo>
                  <a:cubicBezTo>
                    <a:pt x="36" y="6"/>
                    <a:pt x="38" y="7"/>
                    <a:pt x="39" y="8"/>
                  </a:cubicBezTo>
                  <a:cubicBezTo>
                    <a:pt x="40" y="8"/>
                    <a:pt x="41" y="9"/>
                    <a:pt x="41" y="9"/>
                  </a:cubicBezTo>
                  <a:cubicBezTo>
                    <a:pt x="41" y="10"/>
                    <a:pt x="41" y="10"/>
                    <a:pt x="40" y="10"/>
                  </a:cubicBezTo>
                  <a:cubicBezTo>
                    <a:pt x="45" y="14"/>
                    <a:pt x="49" y="21"/>
                    <a:pt x="48" y="27"/>
                  </a:cubicBezTo>
                  <a:cubicBezTo>
                    <a:pt x="48" y="49"/>
                    <a:pt x="48" y="49"/>
                    <a:pt x="48" y="49"/>
                  </a:cubicBezTo>
                  <a:cubicBezTo>
                    <a:pt x="48" y="58"/>
                    <a:pt x="48" y="67"/>
                    <a:pt x="48" y="76"/>
                  </a:cubicBezTo>
                  <a:cubicBezTo>
                    <a:pt x="47" y="83"/>
                    <a:pt x="47" y="83"/>
                    <a:pt x="47" y="83"/>
                  </a:cubicBezTo>
                  <a:cubicBezTo>
                    <a:pt x="47" y="86"/>
                    <a:pt x="47" y="86"/>
                    <a:pt x="47" y="86"/>
                  </a:cubicBezTo>
                  <a:cubicBezTo>
                    <a:pt x="47" y="87"/>
                    <a:pt x="47" y="88"/>
                    <a:pt x="47" y="89"/>
                  </a:cubicBezTo>
                  <a:cubicBezTo>
                    <a:pt x="46" y="93"/>
                    <a:pt x="45" y="96"/>
                    <a:pt x="42" y="98"/>
                  </a:cubicBezTo>
                  <a:cubicBezTo>
                    <a:pt x="45" y="96"/>
                    <a:pt x="46" y="93"/>
                    <a:pt x="47" y="89"/>
                  </a:cubicBezTo>
                  <a:cubicBezTo>
                    <a:pt x="47" y="88"/>
                    <a:pt x="47" y="87"/>
                    <a:pt x="47" y="86"/>
                  </a:cubicBezTo>
                  <a:cubicBezTo>
                    <a:pt x="47" y="83"/>
                    <a:pt x="47" y="83"/>
                    <a:pt x="47" y="83"/>
                  </a:cubicBezTo>
                  <a:cubicBezTo>
                    <a:pt x="47" y="76"/>
                    <a:pt x="47" y="76"/>
                    <a:pt x="47" y="76"/>
                  </a:cubicBezTo>
                  <a:cubicBezTo>
                    <a:pt x="48" y="49"/>
                    <a:pt x="48" y="49"/>
                    <a:pt x="48" y="49"/>
                  </a:cubicBezTo>
                  <a:cubicBezTo>
                    <a:pt x="48" y="27"/>
                    <a:pt x="48" y="27"/>
                    <a:pt x="48" y="27"/>
                  </a:cubicBezTo>
                  <a:cubicBezTo>
                    <a:pt x="48" y="20"/>
                    <a:pt x="45" y="14"/>
                    <a:pt x="39" y="11"/>
                  </a:cubicBezTo>
                  <a:cubicBezTo>
                    <a:pt x="38" y="11"/>
                    <a:pt x="38" y="12"/>
                    <a:pt x="40" y="14"/>
                  </a:cubicBezTo>
                  <a:cubicBezTo>
                    <a:pt x="41" y="15"/>
                    <a:pt x="44" y="18"/>
                    <a:pt x="45" y="22"/>
                  </a:cubicBezTo>
                  <a:cubicBezTo>
                    <a:pt x="46" y="23"/>
                    <a:pt x="46" y="24"/>
                    <a:pt x="46" y="25"/>
                  </a:cubicBezTo>
                  <a:cubicBezTo>
                    <a:pt x="46" y="26"/>
                    <a:pt x="46" y="26"/>
                    <a:pt x="46" y="27"/>
                  </a:cubicBezTo>
                  <a:cubicBezTo>
                    <a:pt x="46" y="29"/>
                    <a:pt x="46" y="29"/>
                    <a:pt x="46" y="29"/>
                  </a:cubicBezTo>
                  <a:cubicBezTo>
                    <a:pt x="46" y="32"/>
                    <a:pt x="46" y="35"/>
                    <a:pt x="46" y="37"/>
                  </a:cubicBezTo>
                  <a:cubicBezTo>
                    <a:pt x="45" y="49"/>
                    <a:pt x="45" y="62"/>
                    <a:pt x="45" y="75"/>
                  </a:cubicBezTo>
                  <a:cubicBezTo>
                    <a:pt x="45" y="85"/>
                    <a:pt x="45" y="85"/>
                    <a:pt x="45" y="85"/>
                  </a:cubicBezTo>
                  <a:cubicBezTo>
                    <a:pt x="45" y="86"/>
                    <a:pt x="45" y="86"/>
                    <a:pt x="45" y="86"/>
                  </a:cubicBezTo>
                  <a:cubicBezTo>
                    <a:pt x="45" y="87"/>
                    <a:pt x="45" y="87"/>
                    <a:pt x="45" y="87"/>
                  </a:cubicBezTo>
                  <a:cubicBezTo>
                    <a:pt x="45" y="88"/>
                    <a:pt x="45" y="89"/>
                    <a:pt x="45" y="89"/>
                  </a:cubicBezTo>
                  <a:cubicBezTo>
                    <a:pt x="44" y="90"/>
                    <a:pt x="44" y="91"/>
                    <a:pt x="44" y="92"/>
                  </a:cubicBezTo>
                  <a:cubicBezTo>
                    <a:pt x="43" y="94"/>
                    <a:pt x="42" y="96"/>
                    <a:pt x="40" y="97"/>
                  </a:cubicBezTo>
                  <a:cubicBezTo>
                    <a:pt x="40" y="97"/>
                    <a:pt x="40" y="97"/>
                    <a:pt x="40" y="97"/>
                  </a:cubicBezTo>
                  <a:cubicBezTo>
                    <a:pt x="40" y="98"/>
                    <a:pt x="39" y="98"/>
                    <a:pt x="39" y="98"/>
                  </a:cubicBezTo>
                  <a:cubicBezTo>
                    <a:pt x="39" y="98"/>
                    <a:pt x="39" y="98"/>
                    <a:pt x="38" y="99"/>
                  </a:cubicBezTo>
                  <a:cubicBezTo>
                    <a:pt x="38" y="99"/>
                    <a:pt x="38" y="99"/>
                    <a:pt x="37" y="99"/>
                  </a:cubicBezTo>
                  <a:cubicBezTo>
                    <a:pt x="36" y="100"/>
                    <a:pt x="35" y="100"/>
                    <a:pt x="34" y="101"/>
                  </a:cubicBezTo>
                  <a:cubicBezTo>
                    <a:pt x="33" y="101"/>
                    <a:pt x="31" y="101"/>
                    <a:pt x="30" y="101"/>
                  </a:cubicBezTo>
                  <a:cubicBezTo>
                    <a:pt x="28" y="101"/>
                    <a:pt x="27" y="101"/>
                    <a:pt x="25" y="101"/>
                  </a:cubicBezTo>
                  <a:cubicBezTo>
                    <a:pt x="22" y="100"/>
                    <a:pt x="20" y="98"/>
                    <a:pt x="18" y="96"/>
                  </a:cubicBezTo>
                  <a:cubicBezTo>
                    <a:pt x="16" y="93"/>
                    <a:pt x="14" y="90"/>
                    <a:pt x="14" y="87"/>
                  </a:cubicBezTo>
                  <a:cubicBezTo>
                    <a:pt x="14" y="87"/>
                    <a:pt x="14" y="87"/>
                    <a:pt x="14" y="86"/>
                  </a:cubicBezTo>
                  <a:cubicBezTo>
                    <a:pt x="14" y="85"/>
                    <a:pt x="14" y="85"/>
                    <a:pt x="14" y="85"/>
                  </a:cubicBezTo>
                  <a:cubicBezTo>
                    <a:pt x="14" y="81"/>
                    <a:pt x="14" y="81"/>
                    <a:pt x="14" y="81"/>
                  </a:cubicBezTo>
                  <a:cubicBezTo>
                    <a:pt x="14" y="75"/>
                    <a:pt x="14" y="75"/>
                    <a:pt x="14" y="75"/>
                  </a:cubicBezTo>
                  <a:cubicBezTo>
                    <a:pt x="14" y="62"/>
                    <a:pt x="14" y="49"/>
                    <a:pt x="14" y="36"/>
                  </a:cubicBezTo>
                  <a:cubicBezTo>
                    <a:pt x="14" y="27"/>
                    <a:pt x="14" y="27"/>
                    <a:pt x="14" y="27"/>
                  </a:cubicBezTo>
                  <a:cubicBezTo>
                    <a:pt x="14" y="26"/>
                    <a:pt x="14" y="26"/>
                    <a:pt x="14" y="26"/>
                  </a:cubicBezTo>
                  <a:cubicBezTo>
                    <a:pt x="14" y="26"/>
                    <a:pt x="14" y="26"/>
                    <a:pt x="14" y="26"/>
                  </a:cubicBezTo>
                  <a:cubicBezTo>
                    <a:pt x="14" y="25"/>
                    <a:pt x="14" y="25"/>
                    <a:pt x="14" y="24"/>
                  </a:cubicBezTo>
                  <a:cubicBezTo>
                    <a:pt x="14" y="23"/>
                    <a:pt x="14" y="22"/>
                    <a:pt x="15" y="21"/>
                  </a:cubicBezTo>
                  <a:cubicBezTo>
                    <a:pt x="16" y="18"/>
                    <a:pt x="19" y="15"/>
                    <a:pt x="22" y="13"/>
                  </a:cubicBezTo>
                  <a:cubicBezTo>
                    <a:pt x="25" y="11"/>
                    <a:pt x="27" y="10"/>
                    <a:pt x="28" y="10"/>
                  </a:cubicBezTo>
                  <a:cubicBezTo>
                    <a:pt x="29" y="10"/>
                    <a:pt x="29" y="9"/>
                    <a:pt x="29" y="9"/>
                  </a:cubicBezTo>
                  <a:cubicBezTo>
                    <a:pt x="29" y="9"/>
                    <a:pt x="30" y="9"/>
                    <a:pt x="30" y="9"/>
                  </a:cubicBezTo>
                  <a:cubicBezTo>
                    <a:pt x="30" y="8"/>
                    <a:pt x="30" y="8"/>
                    <a:pt x="29" y="8"/>
                  </a:cubicBezTo>
                  <a:cubicBezTo>
                    <a:pt x="28" y="7"/>
                    <a:pt x="27" y="6"/>
                    <a:pt x="24" y="6"/>
                  </a:cubicBezTo>
                  <a:cubicBezTo>
                    <a:pt x="21" y="6"/>
                    <a:pt x="17" y="7"/>
                    <a:pt x="13" y="10"/>
                  </a:cubicBezTo>
                  <a:cubicBezTo>
                    <a:pt x="13" y="9"/>
                    <a:pt x="13" y="9"/>
                    <a:pt x="13" y="9"/>
                  </a:cubicBezTo>
                  <a:cubicBezTo>
                    <a:pt x="16" y="6"/>
                    <a:pt x="19" y="5"/>
                    <a:pt x="21" y="4"/>
                  </a:cubicBezTo>
                  <a:cubicBezTo>
                    <a:pt x="22" y="3"/>
                    <a:pt x="23" y="3"/>
                    <a:pt x="23" y="2"/>
                  </a:cubicBezTo>
                  <a:cubicBezTo>
                    <a:pt x="23" y="1"/>
                    <a:pt x="21" y="1"/>
                    <a:pt x="22" y="0"/>
                  </a:cubicBezTo>
                  <a:cubicBezTo>
                    <a:pt x="17" y="1"/>
                    <a:pt x="12" y="4"/>
                    <a:pt x="8" y="8"/>
                  </a:cubicBezTo>
                  <a:cubicBezTo>
                    <a:pt x="4" y="12"/>
                    <a:pt x="1" y="18"/>
                    <a:pt x="0" y="24"/>
                  </a:cubicBezTo>
                  <a:cubicBezTo>
                    <a:pt x="0" y="25"/>
                    <a:pt x="0" y="26"/>
                    <a:pt x="0" y="27"/>
                  </a:cubicBezTo>
                  <a:cubicBezTo>
                    <a:pt x="0" y="29"/>
                    <a:pt x="0" y="29"/>
                    <a:pt x="0" y="29"/>
                  </a:cubicBezTo>
                  <a:cubicBezTo>
                    <a:pt x="0" y="34"/>
                    <a:pt x="0" y="34"/>
                    <a:pt x="0" y="34"/>
                  </a:cubicBezTo>
                  <a:cubicBezTo>
                    <a:pt x="0" y="73"/>
                    <a:pt x="0" y="73"/>
                    <a:pt x="0" y="73"/>
                  </a:cubicBez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3" name="Freeform 35">
              <a:extLst>
                <a:ext uri="{FF2B5EF4-FFF2-40B4-BE49-F238E27FC236}">
                  <a16:creationId xmlns:a16="http://schemas.microsoft.com/office/drawing/2014/main" id="{8744B291-CFE2-4331-A9C4-443FBD71E7EC}"/>
                </a:ext>
              </a:extLst>
            </p:cNvPr>
            <p:cNvSpPr/>
            <p:nvPr/>
          </p:nvSpPr>
          <p:spPr bwMode="auto">
            <a:xfrm>
              <a:off x="6292851" y="2822576"/>
              <a:ext cx="49213" cy="33338"/>
            </a:xfrm>
            <a:custGeom>
              <a:avLst/>
              <a:gdLst>
                <a:gd name="T0" fmla="*/ 13 w 13"/>
                <a:gd name="T1" fmla="*/ 0 h 9"/>
                <a:gd name="T2" fmla="*/ 9 w 13"/>
                <a:gd name="T3" fmla="*/ 3 h 9"/>
                <a:gd name="T4" fmla="*/ 0 w 13"/>
                <a:gd name="T5" fmla="*/ 9 h 9"/>
                <a:gd name="T6" fmla="*/ 0 w 13"/>
                <a:gd name="T7" fmla="*/ 9 h 9"/>
                <a:gd name="T8" fmla="*/ 9 w 13"/>
                <a:gd name="T9" fmla="*/ 3 h 9"/>
                <a:gd name="T10" fmla="*/ 13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3" y="0"/>
                  </a:moveTo>
                  <a:cubicBezTo>
                    <a:pt x="12" y="1"/>
                    <a:pt x="10" y="2"/>
                    <a:pt x="9" y="3"/>
                  </a:cubicBezTo>
                  <a:cubicBezTo>
                    <a:pt x="0" y="9"/>
                    <a:pt x="0" y="9"/>
                    <a:pt x="0" y="9"/>
                  </a:cubicBezTo>
                  <a:cubicBezTo>
                    <a:pt x="0" y="9"/>
                    <a:pt x="0" y="9"/>
                    <a:pt x="0" y="9"/>
                  </a:cubicBezTo>
                  <a:cubicBezTo>
                    <a:pt x="9" y="3"/>
                    <a:pt x="9" y="3"/>
                    <a:pt x="9" y="3"/>
                  </a:cubicBezTo>
                  <a:cubicBezTo>
                    <a:pt x="10" y="2"/>
                    <a:pt x="12" y="1"/>
                    <a:pt x="1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4" name="Freeform 36">
              <a:extLst>
                <a:ext uri="{FF2B5EF4-FFF2-40B4-BE49-F238E27FC236}">
                  <a16:creationId xmlns:a16="http://schemas.microsoft.com/office/drawing/2014/main" id="{19CE6F85-400C-4373-9599-A8C48BD0A0E6}"/>
                </a:ext>
              </a:extLst>
            </p:cNvPr>
            <p:cNvSpPr/>
            <p:nvPr/>
          </p:nvSpPr>
          <p:spPr bwMode="auto">
            <a:xfrm>
              <a:off x="6289676" y="2833688"/>
              <a:ext cx="3175" cy="22225"/>
            </a:xfrm>
            <a:custGeom>
              <a:avLst/>
              <a:gdLst>
                <a:gd name="T0" fmla="*/ 2 w 2"/>
                <a:gd name="T1" fmla="*/ 14 h 14"/>
                <a:gd name="T2" fmla="*/ 2 w 2"/>
                <a:gd name="T3" fmla="*/ 14 h 14"/>
                <a:gd name="T4" fmla="*/ 0 w 2"/>
                <a:gd name="T5" fmla="*/ 0 h 14"/>
                <a:gd name="T6" fmla="*/ 2 w 2"/>
                <a:gd name="T7" fmla="*/ 14 h 14"/>
              </a:gdLst>
              <a:ahLst/>
              <a:cxnLst>
                <a:cxn ang="0">
                  <a:pos x="T0" y="T1"/>
                </a:cxn>
                <a:cxn ang="0">
                  <a:pos x="T2" y="T3"/>
                </a:cxn>
                <a:cxn ang="0">
                  <a:pos x="T4" y="T5"/>
                </a:cxn>
                <a:cxn ang="0">
                  <a:pos x="T6" y="T7"/>
                </a:cxn>
              </a:cxnLst>
              <a:rect l="0" t="0" r="r" b="b"/>
              <a:pathLst>
                <a:path w="2" h="14">
                  <a:moveTo>
                    <a:pt x="2" y="14"/>
                  </a:moveTo>
                  <a:lnTo>
                    <a:pt x="2" y="14"/>
                  </a:lnTo>
                  <a:lnTo>
                    <a:pt x="0" y="0"/>
                  </a:lnTo>
                  <a:lnTo>
                    <a:pt x="2"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5" name="Freeform 37">
              <a:extLst>
                <a:ext uri="{FF2B5EF4-FFF2-40B4-BE49-F238E27FC236}">
                  <a16:creationId xmlns:a16="http://schemas.microsoft.com/office/drawing/2014/main" id="{C0A9D867-495B-4D3A-A43A-C8488E109BFF}"/>
                </a:ext>
              </a:extLst>
            </p:cNvPr>
            <p:cNvSpPr>
              <a:spLocks noEditPoints="1"/>
            </p:cNvSpPr>
            <p:nvPr/>
          </p:nvSpPr>
          <p:spPr bwMode="auto">
            <a:xfrm>
              <a:off x="6286501" y="2674938"/>
              <a:ext cx="120650" cy="177800"/>
            </a:xfrm>
            <a:custGeom>
              <a:avLst/>
              <a:gdLst>
                <a:gd name="T0" fmla="*/ 1 w 32"/>
                <a:gd name="T1" fmla="*/ 18 h 47"/>
                <a:gd name="T2" fmla="*/ 3 w 32"/>
                <a:gd name="T3" fmla="*/ 14 h 47"/>
                <a:gd name="T4" fmla="*/ 3 w 32"/>
                <a:gd name="T5" fmla="*/ 13 h 47"/>
                <a:gd name="T6" fmla="*/ 5 w 32"/>
                <a:gd name="T7" fmla="*/ 12 h 47"/>
                <a:gd name="T8" fmla="*/ 2 w 32"/>
                <a:gd name="T9" fmla="*/ 19 h 47"/>
                <a:gd name="T10" fmla="*/ 1 w 32"/>
                <a:gd name="T11" fmla="*/ 38 h 47"/>
                <a:gd name="T12" fmla="*/ 11 w 32"/>
                <a:gd name="T13" fmla="*/ 41 h 47"/>
                <a:gd name="T14" fmla="*/ 15 w 32"/>
                <a:gd name="T15" fmla="*/ 39 h 47"/>
                <a:gd name="T16" fmla="*/ 25 w 32"/>
                <a:gd name="T17" fmla="*/ 27 h 47"/>
                <a:gd name="T18" fmla="*/ 4 w 32"/>
                <a:gd name="T19" fmla="*/ 44 h 47"/>
                <a:gd name="T20" fmla="*/ 10 w 32"/>
                <a:gd name="T21" fmla="*/ 40 h 47"/>
                <a:gd name="T22" fmla="*/ 18 w 32"/>
                <a:gd name="T23" fmla="*/ 34 h 47"/>
                <a:gd name="T24" fmla="*/ 25 w 32"/>
                <a:gd name="T25" fmla="*/ 26 h 47"/>
                <a:gd name="T26" fmla="*/ 20 w 32"/>
                <a:gd name="T27" fmla="*/ 22 h 47"/>
                <a:gd name="T28" fmla="*/ 17 w 32"/>
                <a:gd name="T29" fmla="*/ 23 h 47"/>
                <a:gd name="T30" fmla="*/ 14 w 32"/>
                <a:gd name="T31" fmla="*/ 26 h 47"/>
                <a:gd name="T32" fmla="*/ 15 w 32"/>
                <a:gd name="T33" fmla="*/ 22 h 47"/>
                <a:gd name="T34" fmla="*/ 16 w 32"/>
                <a:gd name="T35" fmla="*/ 20 h 47"/>
                <a:gd name="T36" fmla="*/ 16 w 32"/>
                <a:gd name="T37" fmla="*/ 19 h 47"/>
                <a:gd name="T38" fmla="*/ 17 w 32"/>
                <a:gd name="T39" fmla="*/ 19 h 47"/>
                <a:gd name="T40" fmla="*/ 21 w 32"/>
                <a:gd name="T41" fmla="*/ 20 h 47"/>
                <a:gd name="T42" fmla="*/ 24 w 32"/>
                <a:gd name="T43" fmla="*/ 17 h 47"/>
                <a:gd name="T44" fmla="*/ 27 w 32"/>
                <a:gd name="T45" fmla="*/ 22 h 47"/>
                <a:gd name="T46" fmla="*/ 28 w 32"/>
                <a:gd name="T47" fmla="*/ 8 h 47"/>
                <a:gd name="T48" fmla="*/ 27 w 32"/>
                <a:gd name="T49" fmla="*/ 5 h 47"/>
                <a:gd name="T50" fmla="*/ 26 w 32"/>
                <a:gd name="T51" fmla="*/ 5 h 47"/>
                <a:gd name="T52" fmla="*/ 20 w 32"/>
                <a:gd name="T53" fmla="*/ 1 h 47"/>
                <a:gd name="T54" fmla="*/ 20 w 32"/>
                <a:gd name="T55" fmla="*/ 1 h 47"/>
                <a:gd name="T56" fmla="*/ 15 w 32"/>
                <a:gd name="T57" fmla="*/ 2 h 47"/>
                <a:gd name="T58" fmla="*/ 5 w 32"/>
                <a:gd name="T59" fmla="*/ 10 h 47"/>
                <a:gd name="T60" fmla="*/ 3 w 32"/>
                <a:gd name="T61" fmla="*/ 14 h 47"/>
                <a:gd name="T62" fmla="*/ 2 w 32"/>
                <a:gd name="T63" fmla="*/ 16 h 47"/>
                <a:gd name="T64" fmla="*/ 0 w 32"/>
                <a:gd name="T65" fmla="*/ 38 h 47"/>
                <a:gd name="T66" fmla="*/ 1 w 32"/>
                <a:gd name="T67" fmla="*/ 38 h 47"/>
                <a:gd name="T68" fmla="*/ 11 w 32"/>
                <a:gd name="T69" fmla="*/ 29 h 47"/>
                <a:gd name="T70" fmla="*/ 11 w 32"/>
                <a:gd name="T71" fmla="*/ 29 h 47"/>
                <a:gd name="T72" fmla="*/ 11 w 32"/>
                <a:gd name="T73" fmla="*/ 29 h 47"/>
                <a:gd name="T74" fmla="*/ 3 w 32"/>
                <a:gd name="T75" fmla="*/ 24 h 47"/>
                <a:gd name="T76" fmla="*/ 4 w 32"/>
                <a:gd name="T77" fmla="*/ 42 h 47"/>
                <a:gd name="T78" fmla="*/ 6 w 32"/>
                <a:gd name="T79" fmla="*/ 32 h 47"/>
                <a:gd name="T80" fmla="*/ 5 w 32"/>
                <a:gd name="T81" fmla="*/ 33 h 47"/>
                <a:gd name="T82" fmla="*/ 6 w 32"/>
                <a:gd name="T83" fmla="*/ 32 h 47"/>
                <a:gd name="T84" fmla="*/ 11 w 32"/>
                <a:gd name="T85" fmla="*/ 34 h 47"/>
                <a:gd name="T86" fmla="*/ 11 w 32"/>
                <a:gd name="T87" fmla="*/ 36 h 47"/>
                <a:gd name="T88" fmla="*/ 21 w 32"/>
                <a:gd name="T8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47">
                  <a:moveTo>
                    <a:pt x="0" y="25"/>
                  </a:moveTo>
                  <a:cubicBezTo>
                    <a:pt x="0" y="23"/>
                    <a:pt x="1" y="21"/>
                    <a:pt x="1" y="18"/>
                  </a:cubicBezTo>
                  <a:cubicBezTo>
                    <a:pt x="2" y="17"/>
                    <a:pt x="2" y="16"/>
                    <a:pt x="3" y="15"/>
                  </a:cubicBezTo>
                  <a:cubicBezTo>
                    <a:pt x="3" y="14"/>
                    <a:pt x="3" y="14"/>
                    <a:pt x="3" y="14"/>
                  </a:cubicBezTo>
                  <a:cubicBezTo>
                    <a:pt x="3" y="14"/>
                    <a:pt x="3" y="14"/>
                    <a:pt x="3" y="14"/>
                  </a:cubicBezTo>
                  <a:cubicBezTo>
                    <a:pt x="3" y="13"/>
                    <a:pt x="3" y="13"/>
                    <a:pt x="3" y="13"/>
                  </a:cubicBezTo>
                  <a:cubicBezTo>
                    <a:pt x="4" y="12"/>
                    <a:pt x="4" y="12"/>
                    <a:pt x="5" y="11"/>
                  </a:cubicBezTo>
                  <a:cubicBezTo>
                    <a:pt x="5" y="11"/>
                    <a:pt x="5" y="12"/>
                    <a:pt x="5" y="12"/>
                  </a:cubicBezTo>
                  <a:cubicBezTo>
                    <a:pt x="4" y="13"/>
                    <a:pt x="4" y="14"/>
                    <a:pt x="3" y="15"/>
                  </a:cubicBezTo>
                  <a:cubicBezTo>
                    <a:pt x="3" y="16"/>
                    <a:pt x="3" y="18"/>
                    <a:pt x="2" y="19"/>
                  </a:cubicBezTo>
                  <a:cubicBezTo>
                    <a:pt x="2" y="21"/>
                    <a:pt x="1" y="23"/>
                    <a:pt x="1" y="25"/>
                  </a:cubicBezTo>
                  <a:cubicBezTo>
                    <a:pt x="1" y="29"/>
                    <a:pt x="1" y="34"/>
                    <a:pt x="1" y="38"/>
                  </a:cubicBezTo>
                  <a:cubicBezTo>
                    <a:pt x="3" y="47"/>
                    <a:pt x="3" y="47"/>
                    <a:pt x="3" y="47"/>
                  </a:cubicBezTo>
                  <a:cubicBezTo>
                    <a:pt x="11" y="41"/>
                    <a:pt x="11" y="41"/>
                    <a:pt x="11" y="41"/>
                  </a:cubicBezTo>
                  <a:cubicBezTo>
                    <a:pt x="12" y="40"/>
                    <a:pt x="13" y="39"/>
                    <a:pt x="15" y="38"/>
                  </a:cubicBezTo>
                  <a:cubicBezTo>
                    <a:pt x="15" y="39"/>
                    <a:pt x="15" y="39"/>
                    <a:pt x="15" y="39"/>
                  </a:cubicBezTo>
                  <a:cubicBezTo>
                    <a:pt x="18" y="37"/>
                    <a:pt x="21" y="34"/>
                    <a:pt x="24" y="32"/>
                  </a:cubicBezTo>
                  <a:cubicBezTo>
                    <a:pt x="25" y="30"/>
                    <a:pt x="25" y="29"/>
                    <a:pt x="25" y="27"/>
                  </a:cubicBezTo>
                  <a:cubicBezTo>
                    <a:pt x="20" y="32"/>
                    <a:pt x="15" y="36"/>
                    <a:pt x="10" y="40"/>
                  </a:cubicBezTo>
                  <a:cubicBezTo>
                    <a:pt x="4" y="44"/>
                    <a:pt x="4" y="44"/>
                    <a:pt x="4" y="44"/>
                  </a:cubicBezTo>
                  <a:cubicBezTo>
                    <a:pt x="4" y="43"/>
                    <a:pt x="4" y="43"/>
                    <a:pt x="4" y="43"/>
                  </a:cubicBezTo>
                  <a:cubicBezTo>
                    <a:pt x="10" y="40"/>
                    <a:pt x="10" y="40"/>
                    <a:pt x="10" y="40"/>
                  </a:cubicBezTo>
                  <a:cubicBezTo>
                    <a:pt x="10" y="39"/>
                    <a:pt x="10" y="39"/>
                    <a:pt x="10" y="39"/>
                  </a:cubicBezTo>
                  <a:cubicBezTo>
                    <a:pt x="13" y="38"/>
                    <a:pt x="16" y="36"/>
                    <a:pt x="18" y="34"/>
                  </a:cubicBezTo>
                  <a:cubicBezTo>
                    <a:pt x="20" y="31"/>
                    <a:pt x="22" y="29"/>
                    <a:pt x="24" y="27"/>
                  </a:cubicBezTo>
                  <a:cubicBezTo>
                    <a:pt x="25" y="26"/>
                    <a:pt x="25" y="26"/>
                    <a:pt x="25" y="26"/>
                  </a:cubicBezTo>
                  <a:cubicBezTo>
                    <a:pt x="25" y="25"/>
                    <a:pt x="25" y="25"/>
                    <a:pt x="25" y="24"/>
                  </a:cubicBezTo>
                  <a:cubicBezTo>
                    <a:pt x="24" y="22"/>
                    <a:pt x="22" y="21"/>
                    <a:pt x="20" y="22"/>
                  </a:cubicBezTo>
                  <a:cubicBezTo>
                    <a:pt x="19" y="23"/>
                    <a:pt x="19" y="24"/>
                    <a:pt x="19" y="24"/>
                  </a:cubicBezTo>
                  <a:cubicBezTo>
                    <a:pt x="18" y="24"/>
                    <a:pt x="18" y="23"/>
                    <a:pt x="17" y="23"/>
                  </a:cubicBezTo>
                  <a:cubicBezTo>
                    <a:pt x="16" y="24"/>
                    <a:pt x="15" y="26"/>
                    <a:pt x="14" y="27"/>
                  </a:cubicBezTo>
                  <a:cubicBezTo>
                    <a:pt x="14" y="27"/>
                    <a:pt x="14" y="26"/>
                    <a:pt x="14" y="26"/>
                  </a:cubicBezTo>
                  <a:cubicBezTo>
                    <a:pt x="15" y="25"/>
                    <a:pt x="16" y="24"/>
                    <a:pt x="17" y="22"/>
                  </a:cubicBezTo>
                  <a:cubicBezTo>
                    <a:pt x="16" y="22"/>
                    <a:pt x="16" y="22"/>
                    <a:pt x="15" y="22"/>
                  </a:cubicBezTo>
                  <a:cubicBezTo>
                    <a:pt x="15" y="22"/>
                    <a:pt x="15" y="21"/>
                    <a:pt x="15" y="21"/>
                  </a:cubicBezTo>
                  <a:cubicBezTo>
                    <a:pt x="15" y="20"/>
                    <a:pt x="16" y="20"/>
                    <a:pt x="16" y="20"/>
                  </a:cubicBezTo>
                  <a:cubicBezTo>
                    <a:pt x="16" y="20"/>
                    <a:pt x="16" y="20"/>
                    <a:pt x="16" y="19"/>
                  </a:cubicBezTo>
                  <a:cubicBezTo>
                    <a:pt x="16" y="19"/>
                    <a:pt x="16" y="19"/>
                    <a:pt x="16" y="19"/>
                  </a:cubicBezTo>
                  <a:cubicBezTo>
                    <a:pt x="16" y="19"/>
                    <a:pt x="16" y="19"/>
                    <a:pt x="17" y="19"/>
                  </a:cubicBezTo>
                  <a:cubicBezTo>
                    <a:pt x="17" y="19"/>
                    <a:pt x="17" y="19"/>
                    <a:pt x="17" y="19"/>
                  </a:cubicBezTo>
                  <a:cubicBezTo>
                    <a:pt x="18" y="20"/>
                    <a:pt x="18" y="20"/>
                    <a:pt x="18" y="20"/>
                  </a:cubicBezTo>
                  <a:cubicBezTo>
                    <a:pt x="19" y="20"/>
                    <a:pt x="20" y="20"/>
                    <a:pt x="21" y="20"/>
                  </a:cubicBezTo>
                  <a:cubicBezTo>
                    <a:pt x="21" y="19"/>
                    <a:pt x="22" y="18"/>
                    <a:pt x="23" y="17"/>
                  </a:cubicBezTo>
                  <a:cubicBezTo>
                    <a:pt x="24" y="17"/>
                    <a:pt x="24" y="17"/>
                    <a:pt x="24" y="17"/>
                  </a:cubicBezTo>
                  <a:cubicBezTo>
                    <a:pt x="23" y="20"/>
                    <a:pt x="24" y="20"/>
                    <a:pt x="25" y="21"/>
                  </a:cubicBezTo>
                  <a:cubicBezTo>
                    <a:pt x="25" y="21"/>
                    <a:pt x="27" y="21"/>
                    <a:pt x="27" y="22"/>
                  </a:cubicBezTo>
                  <a:cubicBezTo>
                    <a:pt x="28" y="18"/>
                    <a:pt x="28" y="15"/>
                    <a:pt x="29" y="11"/>
                  </a:cubicBezTo>
                  <a:cubicBezTo>
                    <a:pt x="29" y="11"/>
                    <a:pt x="28" y="9"/>
                    <a:pt x="28" y="8"/>
                  </a:cubicBezTo>
                  <a:cubicBezTo>
                    <a:pt x="28" y="8"/>
                    <a:pt x="28" y="7"/>
                    <a:pt x="27" y="6"/>
                  </a:cubicBezTo>
                  <a:cubicBezTo>
                    <a:pt x="27" y="6"/>
                    <a:pt x="27" y="6"/>
                    <a:pt x="27" y="5"/>
                  </a:cubicBezTo>
                  <a:cubicBezTo>
                    <a:pt x="27" y="5"/>
                    <a:pt x="27" y="5"/>
                    <a:pt x="27" y="5"/>
                  </a:cubicBezTo>
                  <a:cubicBezTo>
                    <a:pt x="26" y="5"/>
                    <a:pt x="26" y="5"/>
                    <a:pt x="26" y="5"/>
                  </a:cubicBezTo>
                  <a:cubicBezTo>
                    <a:pt x="26" y="5"/>
                    <a:pt x="26" y="5"/>
                    <a:pt x="26" y="5"/>
                  </a:cubicBezTo>
                  <a:cubicBezTo>
                    <a:pt x="32" y="8"/>
                    <a:pt x="19" y="0"/>
                    <a:pt x="20" y="1"/>
                  </a:cubicBezTo>
                  <a:cubicBezTo>
                    <a:pt x="20" y="1"/>
                    <a:pt x="20" y="1"/>
                    <a:pt x="20" y="1"/>
                  </a:cubicBezTo>
                  <a:cubicBezTo>
                    <a:pt x="20" y="1"/>
                    <a:pt x="20" y="1"/>
                    <a:pt x="20" y="1"/>
                  </a:cubicBezTo>
                  <a:cubicBezTo>
                    <a:pt x="20" y="1"/>
                    <a:pt x="20" y="1"/>
                    <a:pt x="20" y="1"/>
                  </a:cubicBezTo>
                  <a:cubicBezTo>
                    <a:pt x="18" y="1"/>
                    <a:pt x="17" y="2"/>
                    <a:pt x="15" y="2"/>
                  </a:cubicBezTo>
                  <a:cubicBezTo>
                    <a:pt x="13" y="3"/>
                    <a:pt x="11" y="4"/>
                    <a:pt x="10" y="5"/>
                  </a:cubicBezTo>
                  <a:cubicBezTo>
                    <a:pt x="8" y="7"/>
                    <a:pt x="7" y="8"/>
                    <a:pt x="5" y="10"/>
                  </a:cubicBezTo>
                  <a:cubicBezTo>
                    <a:pt x="4" y="11"/>
                    <a:pt x="4" y="12"/>
                    <a:pt x="3" y="13"/>
                  </a:cubicBezTo>
                  <a:cubicBezTo>
                    <a:pt x="3" y="13"/>
                    <a:pt x="3" y="13"/>
                    <a:pt x="3" y="14"/>
                  </a:cubicBezTo>
                  <a:cubicBezTo>
                    <a:pt x="2" y="14"/>
                    <a:pt x="2" y="14"/>
                    <a:pt x="2" y="14"/>
                  </a:cubicBezTo>
                  <a:cubicBezTo>
                    <a:pt x="2" y="15"/>
                    <a:pt x="2" y="15"/>
                    <a:pt x="2" y="16"/>
                  </a:cubicBezTo>
                  <a:cubicBezTo>
                    <a:pt x="0" y="20"/>
                    <a:pt x="0" y="23"/>
                    <a:pt x="0" y="27"/>
                  </a:cubicBezTo>
                  <a:cubicBezTo>
                    <a:pt x="0" y="31"/>
                    <a:pt x="0" y="34"/>
                    <a:pt x="0" y="38"/>
                  </a:cubicBezTo>
                  <a:cubicBezTo>
                    <a:pt x="1" y="42"/>
                    <a:pt x="1" y="42"/>
                    <a:pt x="1" y="42"/>
                  </a:cubicBezTo>
                  <a:cubicBezTo>
                    <a:pt x="1" y="38"/>
                    <a:pt x="1" y="38"/>
                    <a:pt x="1" y="38"/>
                  </a:cubicBezTo>
                  <a:cubicBezTo>
                    <a:pt x="0" y="34"/>
                    <a:pt x="0" y="29"/>
                    <a:pt x="0" y="25"/>
                  </a:cubicBezTo>
                  <a:close/>
                  <a:moveTo>
                    <a:pt x="11" y="29"/>
                  </a:moveTo>
                  <a:cubicBezTo>
                    <a:pt x="11" y="29"/>
                    <a:pt x="11" y="29"/>
                    <a:pt x="11" y="29"/>
                  </a:cubicBezTo>
                  <a:cubicBezTo>
                    <a:pt x="11" y="29"/>
                    <a:pt x="11" y="29"/>
                    <a:pt x="11" y="29"/>
                  </a:cubicBezTo>
                  <a:cubicBezTo>
                    <a:pt x="11" y="29"/>
                    <a:pt x="11" y="29"/>
                    <a:pt x="11" y="29"/>
                  </a:cubicBezTo>
                  <a:cubicBezTo>
                    <a:pt x="11" y="29"/>
                    <a:pt x="11" y="29"/>
                    <a:pt x="11" y="29"/>
                  </a:cubicBezTo>
                  <a:close/>
                  <a:moveTo>
                    <a:pt x="3" y="37"/>
                  </a:moveTo>
                  <a:cubicBezTo>
                    <a:pt x="2" y="33"/>
                    <a:pt x="2" y="28"/>
                    <a:pt x="3" y="24"/>
                  </a:cubicBezTo>
                  <a:cubicBezTo>
                    <a:pt x="2" y="28"/>
                    <a:pt x="3" y="33"/>
                    <a:pt x="3" y="37"/>
                  </a:cubicBezTo>
                  <a:cubicBezTo>
                    <a:pt x="4" y="42"/>
                    <a:pt x="4" y="42"/>
                    <a:pt x="4" y="42"/>
                  </a:cubicBezTo>
                  <a:lnTo>
                    <a:pt x="3" y="37"/>
                  </a:lnTo>
                  <a:close/>
                  <a:moveTo>
                    <a:pt x="6" y="32"/>
                  </a:moveTo>
                  <a:cubicBezTo>
                    <a:pt x="6" y="32"/>
                    <a:pt x="6" y="32"/>
                    <a:pt x="6" y="32"/>
                  </a:cubicBezTo>
                  <a:cubicBezTo>
                    <a:pt x="6" y="33"/>
                    <a:pt x="5" y="33"/>
                    <a:pt x="5" y="33"/>
                  </a:cubicBezTo>
                  <a:cubicBezTo>
                    <a:pt x="5" y="33"/>
                    <a:pt x="5" y="33"/>
                    <a:pt x="5" y="33"/>
                  </a:cubicBezTo>
                  <a:cubicBezTo>
                    <a:pt x="5" y="33"/>
                    <a:pt x="6" y="33"/>
                    <a:pt x="6" y="32"/>
                  </a:cubicBezTo>
                  <a:close/>
                  <a:moveTo>
                    <a:pt x="11" y="36"/>
                  </a:moveTo>
                  <a:cubicBezTo>
                    <a:pt x="11" y="35"/>
                    <a:pt x="11" y="35"/>
                    <a:pt x="11" y="34"/>
                  </a:cubicBezTo>
                  <a:cubicBezTo>
                    <a:pt x="11" y="34"/>
                    <a:pt x="11" y="34"/>
                    <a:pt x="11" y="34"/>
                  </a:cubicBezTo>
                  <a:cubicBezTo>
                    <a:pt x="11" y="35"/>
                    <a:pt x="11" y="35"/>
                    <a:pt x="11" y="36"/>
                  </a:cubicBezTo>
                  <a:close/>
                  <a:moveTo>
                    <a:pt x="21" y="15"/>
                  </a:moveTo>
                  <a:cubicBezTo>
                    <a:pt x="21" y="15"/>
                    <a:pt x="21" y="15"/>
                    <a:pt x="21" y="15"/>
                  </a:cubicBezTo>
                  <a:cubicBezTo>
                    <a:pt x="21" y="15"/>
                    <a:pt x="21" y="15"/>
                    <a:pt x="21"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6" name="Freeform 38">
              <a:extLst>
                <a:ext uri="{FF2B5EF4-FFF2-40B4-BE49-F238E27FC236}">
                  <a16:creationId xmlns:a16="http://schemas.microsoft.com/office/drawing/2014/main" id="{29E44676-EE0A-4C3B-8A16-FA73DDFD5ACA}"/>
                </a:ext>
              </a:extLst>
            </p:cNvPr>
            <p:cNvSpPr/>
            <p:nvPr/>
          </p:nvSpPr>
          <p:spPr bwMode="auto">
            <a:xfrm>
              <a:off x="5940426" y="2652713"/>
              <a:ext cx="112713" cy="173038"/>
            </a:xfrm>
            <a:custGeom>
              <a:avLst/>
              <a:gdLst>
                <a:gd name="T0" fmla="*/ 15 w 30"/>
                <a:gd name="T1" fmla="*/ 42 h 46"/>
                <a:gd name="T2" fmla="*/ 16 w 30"/>
                <a:gd name="T3" fmla="*/ 41 h 46"/>
                <a:gd name="T4" fmla="*/ 17 w 30"/>
                <a:gd name="T5" fmla="*/ 36 h 46"/>
                <a:gd name="T6" fmla="*/ 14 w 30"/>
                <a:gd name="T7" fmla="*/ 36 h 46"/>
                <a:gd name="T8" fmla="*/ 10 w 30"/>
                <a:gd name="T9" fmla="*/ 40 h 46"/>
                <a:gd name="T10" fmla="*/ 7 w 30"/>
                <a:gd name="T11" fmla="*/ 43 h 46"/>
                <a:gd name="T12" fmla="*/ 6 w 30"/>
                <a:gd name="T13" fmla="*/ 41 h 46"/>
                <a:gd name="T14" fmla="*/ 5 w 30"/>
                <a:gd name="T15" fmla="*/ 36 h 46"/>
                <a:gd name="T16" fmla="*/ 4 w 30"/>
                <a:gd name="T17" fmla="*/ 37 h 46"/>
                <a:gd name="T18" fmla="*/ 3 w 30"/>
                <a:gd name="T19" fmla="*/ 31 h 46"/>
                <a:gd name="T20" fmla="*/ 4 w 30"/>
                <a:gd name="T21" fmla="*/ 36 h 46"/>
                <a:gd name="T22" fmla="*/ 4 w 30"/>
                <a:gd name="T23" fmla="*/ 36 h 46"/>
                <a:gd name="T24" fmla="*/ 5 w 30"/>
                <a:gd name="T25" fmla="*/ 36 h 46"/>
                <a:gd name="T26" fmla="*/ 5 w 30"/>
                <a:gd name="T27" fmla="*/ 37 h 46"/>
                <a:gd name="T28" fmla="*/ 7 w 30"/>
                <a:gd name="T29" fmla="*/ 43 h 46"/>
                <a:gd name="T30" fmla="*/ 12 w 30"/>
                <a:gd name="T31" fmla="*/ 38 h 46"/>
                <a:gd name="T32" fmla="*/ 14 w 30"/>
                <a:gd name="T33" fmla="*/ 36 h 46"/>
                <a:gd name="T34" fmla="*/ 15 w 30"/>
                <a:gd name="T35" fmla="*/ 38 h 46"/>
                <a:gd name="T36" fmla="*/ 15 w 30"/>
                <a:gd name="T37" fmla="*/ 38 h 46"/>
                <a:gd name="T38" fmla="*/ 25 w 30"/>
                <a:gd name="T39" fmla="*/ 26 h 46"/>
                <a:gd name="T40" fmla="*/ 24 w 30"/>
                <a:gd name="T41" fmla="*/ 20 h 46"/>
                <a:gd name="T42" fmla="*/ 19 w 30"/>
                <a:gd name="T43" fmla="*/ 20 h 46"/>
                <a:gd name="T44" fmla="*/ 12 w 30"/>
                <a:gd name="T45" fmla="*/ 27 h 46"/>
                <a:gd name="T46" fmla="*/ 12 w 30"/>
                <a:gd name="T47" fmla="*/ 27 h 46"/>
                <a:gd name="T48" fmla="*/ 12 w 30"/>
                <a:gd name="T49" fmla="*/ 27 h 46"/>
                <a:gd name="T50" fmla="*/ 13 w 30"/>
                <a:gd name="T51" fmla="*/ 26 h 46"/>
                <a:gd name="T52" fmla="*/ 17 w 30"/>
                <a:gd name="T53" fmla="*/ 18 h 46"/>
                <a:gd name="T54" fmla="*/ 15 w 30"/>
                <a:gd name="T55" fmla="*/ 20 h 46"/>
                <a:gd name="T56" fmla="*/ 14 w 30"/>
                <a:gd name="T57" fmla="*/ 19 h 46"/>
                <a:gd name="T58" fmla="*/ 15 w 30"/>
                <a:gd name="T59" fmla="*/ 16 h 46"/>
                <a:gd name="T60" fmla="*/ 16 w 30"/>
                <a:gd name="T61" fmla="*/ 15 h 46"/>
                <a:gd name="T62" fmla="*/ 18 w 30"/>
                <a:gd name="T63" fmla="*/ 16 h 46"/>
                <a:gd name="T64" fmla="*/ 20 w 30"/>
                <a:gd name="T65" fmla="*/ 17 h 46"/>
                <a:gd name="T66" fmla="*/ 25 w 30"/>
                <a:gd name="T67" fmla="*/ 13 h 46"/>
                <a:gd name="T68" fmla="*/ 29 w 30"/>
                <a:gd name="T69" fmla="*/ 18 h 46"/>
                <a:gd name="T70" fmla="*/ 28 w 30"/>
                <a:gd name="T71" fmla="*/ 2 h 46"/>
                <a:gd name="T72" fmla="*/ 18 w 30"/>
                <a:gd name="T73" fmla="*/ 0 h 46"/>
                <a:gd name="T74" fmla="*/ 0 w 30"/>
                <a:gd name="T75" fmla="*/ 28 h 46"/>
                <a:gd name="T76" fmla="*/ 2 w 30"/>
                <a:gd name="T77" fmla="*/ 40 h 46"/>
                <a:gd name="T78" fmla="*/ 2 w 30"/>
                <a:gd name="T79" fmla="*/ 40 h 46"/>
                <a:gd name="T80" fmla="*/ 3 w 30"/>
                <a:gd name="T81" fmla="*/ 39 h 46"/>
                <a:gd name="T82" fmla="*/ 6 w 30"/>
                <a:gd name="T83" fmla="*/ 44 h 46"/>
                <a:gd name="T84" fmla="*/ 11 w 30"/>
                <a:gd name="T85" fmla="*/ 41 h 46"/>
                <a:gd name="T86" fmla="*/ 6 w 30"/>
                <a:gd name="T87" fmla="*/ 45 h 46"/>
                <a:gd name="T88" fmla="*/ 4 w 30"/>
                <a:gd name="T89" fmla="*/ 40 h 46"/>
                <a:gd name="T90" fmla="*/ 4 w 30"/>
                <a:gd name="T91" fmla="*/ 38 h 46"/>
                <a:gd name="T92" fmla="*/ 2 w 30"/>
                <a:gd name="T93" fmla="*/ 40 h 46"/>
                <a:gd name="T94" fmla="*/ 2 w 30"/>
                <a:gd name="T95" fmla="*/ 38 h 46"/>
                <a:gd name="T96" fmla="*/ 3 w 30"/>
                <a:gd name="T97" fmla="*/ 17 h 46"/>
                <a:gd name="T98" fmla="*/ 4 w 30"/>
                <a:gd name="T99" fmla="*/ 38 h 46"/>
                <a:gd name="T100" fmla="*/ 4 w 30"/>
                <a:gd name="T101" fmla="*/ 38 h 46"/>
                <a:gd name="T102" fmla="*/ 6 w 30"/>
                <a:gd name="T103" fmla="*/ 44 h 46"/>
                <a:gd name="T104" fmla="*/ 7 w 30"/>
                <a:gd name="T105" fmla="*/ 44 h 46"/>
                <a:gd name="T106" fmla="*/ 11 w 30"/>
                <a:gd name="T107" fmla="*/ 41 h 46"/>
                <a:gd name="T108" fmla="*/ 14 w 30"/>
                <a:gd name="T109" fmla="*/ 38 h 46"/>
                <a:gd name="T110" fmla="*/ 15 w 30"/>
                <a:gd name="T111"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 h="46">
                  <a:moveTo>
                    <a:pt x="15" y="42"/>
                  </a:moveTo>
                  <a:cubicBezTo>
                    <a:pt x="15" y="42"/>
                    <a:pt x="15" y="42"/>
                    <a:pt x="15" y="42"/>
                  </a:cubicBezTo>
                  <a:cubicBezTo>
                    <a:pt x="15" y="42"/>
                    <a:pt x="15" y="42"/>
                    <a:pt x="15" y="42"/>
                  </a:cubicBezTo>
                  <a:cubicBezTo>
                    <a:pt x="15" y="42"/>
                    <a:pt x="15" y="42"/>
                    <a:pt x="15" y="42"/>
                  </a:cubicBezTo>
                  <a:cubicBezTo>
                    <a:pt x="15" y="42"/>
                    <a:pt x="15" y="42"/>
                    <a:pt x="15" y="42"/>
                  </a:cubicBezTo>
                  <a:cubicBezTo>
                    <a:pt x="16" y="41"/>
                    <a:pt x="16" y="41"/>
                    <a:pt x="16" y="41"/>
                  </a:cubicBezTo>
                  <a:cubicBezTo>
                    <a:pt x="18" y="39"/>
                    <a:pt x="20" y="36"/>
                    <a:pt x="22" y="34"/>
                  </a:cubicBezTo>
                  <a:cubicBezTo>
                    <a:pt x="24" y="32"/>
                    <a:pt x="25" y="29"/>
                    <a:pt x="25" y="27"/>
                  </a:cubicBezTo>
                  <a:cubicBezTo>
                    <a:pt x="22" y="30"/>
                    <a:pt x="20" y="33"/>
                    <a:pt x="17" y="36"/>
                  </a:cubicBezTo>
                  <a:cubicBezTo>
                    <a:pt x="16" y="37"/>
                    <a:pt x="16" y="38"/>
                    <a:pt x="15" y="38"/>
                  </a:cubicBezTo>
                  <a:cubicBezTo>
                    <a:pt x="15" y="37"/>
                    <a:pt x="15" y="37"/>
                    <a:pt x="15" y="37"/>
                  </a:cubicBezTo>
                  <a:cubicBezTo>
                    <a:pt x="15" y="36"/>
                    <a:pt x="15" y="36"/>
                    <a:pt x="14" y="36"/>
                  </a:cubicBezTo>
                  <a:cubicBezTo>
                    <a:pt x="14" y="36"/>
                    <a:pt x="14" y="36"/>
                    <a:pt x="14" y="36"/>
                  </a:cubicBezTo>
                  <a:cubicBezTo>
                    <a:pt x="13" y="37"/>
                    <a:pt x="13" y="37"/>
                    <a:pt x="13" y="37"/>
                  </a:cubicBezTo>
                  <a:cubicBezTo>
                    <a:pt x="12" y="38"/>
                    <a:pt x="11" y="39"/>
                    <a:pt x="10" y="40"/>
                  </a:cubicBezTo>
                  <a:cubicBezTo>
                    <a:pt x="9" y="41"/>
                    <a:pt x="8" y="42"/>
                    <a:pt x="7" y="43"/>
                  </a:cubicBezTo>
                  <a:cubicBezTo>
                    <a:pt x="7" y="43"/>
                    <a:pt x="7" y="43"/>
                    <a:pt x="7" y="43"/>
                  </a:cubicBezTo>
                  <a:cubicBezTo>
                    <a:pt x="7" y="43"/>
                    <a:pt x="7" y="43"/>
                    <a:pt x="7" y="43"/>
                  </a:cubicBezTo>
                  <a:cubicBezTo>
                    <a:pt x="7" y="43"/>
                    <a:pt x="7" y="43"/>
                    <a:pt x="7" y="43"/>
                  </a:cubicBezTo>
                  <a:cubicBezTo>
                    <a:pt x="7" y="42"/>
                    <a:pt x="7" y="42"/>
                    <a:pt x="7" y="42"/>
                  </a:cubicBezTo>
                  <a:cubicBezTo>
                    <a:pt x="6" y="41"/>
                    <a:pt x="6" y="41"/>
                    <a:pt x="6" y="41"/>
                  </a:cubicBezTo>
                  <a:cubicBezTo>
                    <a:pt x="6" y="40"/>
                    <a:pt x="6" y="40"/>
                    <a:pt x="5" y="39"/>
                  </a:cubicBezTo>
                  <a:cubicBezTo>
                    <a:pt x="5" y="38"/>
                    <a:pt x="5" y="37"/>
                    <a:pt x="5" y="36"/>
                  </a:cubicBezTo>
                  <a:cubicBezTo>
                    <a:pt x="5" y="36"/>
                    <a:pt x="5" y="36"/>
                    <a:pt x="5" y="36"/>
                  </a:cubicBezTo>
                  <a:cubicBezTo>
                    <a:pt x="5" y="36"/>
                    <a:pt x="4" y="36"/>
                    <a:pt x="4" y="36"/>
                  </a:cubicBezTo>
                  <a:cubicBezTo>
                    <a:pt x="4" y="37"/>
                    <a:pt x="4" y="37"/>
                    <a:pt x="4" y="37"/>
                  </a:cubicBezTo>
                  <a:cubicBezTo>
                    <a:pt x="4" y="37"/>
                    <a:pt x="4" y="37"/>
                    <a:pt x="4" y="37"/>
                  </a:cubicBezTo>
                  <a:cubicBezTo>
                    <a:pt x="4" y="37"/>
                    <a:pt x="4" y="37"/>
                    <a:pt x="4" y="37"/>
                  </a:cubicBezTo>
                  <a:cubicBezTo>
                    <a:pt x="4" y="36"/>
                    <a:pt x="3" y="36"/>
                    <a:pt x="3" y="36"/>
                  </a:cubicBezTo>
                  <a:cubicBezTo>
                    <a:pt x="3" y="34"/>
                    <a:pt x="3" y="32"/>
                    <a:pt x="3" y="31"/>
                  </a:cubicBezTo>
                  <a:cubicBezTo>
                    <a:pt x="3" y="32"/>
                    <a:pt x="3" y="33"/>
                    <a:pt x="3" y="35"/>
                  </a:cubicBezTo>
                  <a:cubicBezTo>
                    <a:pt x="4" y="36"/>
                    <a:pt x="4" y="36"/>
                    <a:pt x="4" y="36"/>
                  </a:cubicBezTo>
                  <a:cubicBezTo>
                    <a:pt x="4" y="36"/>
                    <a:pt x="4" y="36"/>
                    <a:pt x="4" y="36"/>
                  </a:cubicBezTo>
                  <a:cubicBezTo>
                    <a:pt x="4" y="36"/>
                    <a:pt x="4" y="36"/>
                    <a:pt x="4" y="36"/>
                  </a:cubicBezTo>
                  <a:cubicBezTo>
                    <a:pt x="4" y="36"/>
                    <a:pt x="4" y="37"/>
                    <a:pt x="4" y="37"/>
                  </a:cubicBezTo>
                  <a:cubicBezTo>
                    <a:pt x="4" y="36"/>
                    <a:pt x="4" y="36"/>
                    <a:pt x="4" y="36"/>
                  </a:cubicBezTo>
                  <a:cubicBezTo>
                    <a:pt x="5" y="36"/>
                    <a:pt x="5" y="36"/>
                    <a:pt x="5" y="36"/>
                  </a:cubicBezTo>
                  <a:cubicBezTo>
                    <a:pt x="5" y="36"/>
                    <a:pt x="5" y="36"/>
                    <a:pt x="5" y="36"/>
                  </a:cubicBezTo>
                  <a:cubicBezTo>
                    <a:pt x="5" y="36"/>
                    <a:pt x="5" y="36"/>
                    <a:pt x="5" y="36"/>
                  </a:cubicBezTo>
                  <a:cubicBezTo>
                    <a:pt x="5" y="36"/>
                    <a:pt x="5" y="36"/>
                    <a:pt x="5" y="36"/>
                  </a:cubicBezTo>
                  <a:cubicBezTo>
                    <a:pt x="5" y="36"/>
                    <a:pt x="5" y="36"/>
                    <a:pt x="5" y="36"/>
                  </a:cubicBezTo>
                  <a:cubicBezTo>
                    <a:pt x="5" y="37"/>
                    <a:pt x="5" y="37"/>
                    <a:pt x="5" y="37"/>
                  </a:cubicBezTo>
                  <a:cubicBezTo>
                    <a:pt x="6" y="39"/>
                    <a:pt x="6" y="40"/>
                    <a:pt x="7" y="41"/>
                  </a:cubicBezTo>
                  <a:cubicBezTo>
                    <a:pt x="7" y="42"/>
                    <a:pt x="7" y="42"/>
                    <a:pt x="7" y="42"/>
                  </a:cubicBezTo>
                  <a:cubicBezTo>
                    <a:pt x="7" y="43"/>
                    <a:pt x="7" y="43"/>
                    <a:pt x="7" y="43"/>
                  </a:cubicBezTo>
                  <a:cubicBezTo>
                    <a:pt x="7" y="43"/>
                    <a:pt x="7" y="42"/>
                    <a:pt x="8" y="42"/>
                  </a:cubicBezTo>
                  <a:cubicBezTo>
                    <a:pt x="8" y="42"/>
                    <a:pt x="8" y="42"/>
                    <a:pt x="9" y="41"/>
                  </a:cubicBezTo>
                  <a:cubicBezTo>
                    <a:pt x="12" y="38"/>
                    <a:pt x="12" y="38"/>
                    <a:pt x="12" y="38"/>
                  </a:cubicBezTo>
                  <a:cubicBezTo>
                    <a:pt x="14" y="36"/>
                    <a:pt x="14" y="36"/>
                    <a:pt x="14" y="36"/>
                  </a:cubicBezTo>
                  <a:cubicBezTo>
                    <a:pt x="14" y="36"/>
                    <a:pt x="14" y="36"/>
                    <a:pt x="14" y="36"/>
                  </a:cubicBezTo>
                  <a:cubicBezTo>
                    <a:pt x="14" y="36"/>
                    <a:pt x="14" y="36"/>
                    <a:pt x="14" y="36"/>
                  </a:cubicBezTo>
                  <a:cubicBezTo>
                    <a:pt x="15" y="36"/>
                    <a:pt x="15" y="36"/>
                    <a:pt x="15" y="36"/>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6" y="37"/>
                    <a:pt x="16" y="37"/>
                    <a:pt x="16" y="37"/>
                  </a:cubicBezTo>
                  <a:cubicBezTo>
                    <a:pt x="16" y="37"/>
                    <a:pt x="16" y="37"/>
                    <a:pt x="16" y="37"/>
                  </a:cubicBezTo>
                  <a:cubicBezTo>
                    <a:pt x="19" y="33"/>
                    <a:pt x="22" y="30"/>
                    <a:pt x="25" y="26"/>
                  </a:cubicBezTo>
                  <a:cubicBezTo>
                    <a:pt x="26" y="25"/>
                    <a:pt x="26" y="25"/>
                    <a:pt x="26" y="25"/>
                  </a:cubicBezTo>
                  <a:cubicBezTo>
                    <a:pt x="26" y="24"/>
                    <a:pt x="26" y="23"/>
                    <a:pt x="26" y="22"/>
                  </a:cubicBezTo>
                  <a:cubicBezTo>
                    <a:pt x="26" y="21"/>
                    <a:pt x="25" y="20"/>
                    <a:pt x="24" y="20"/>
                  </a:cubicBezTo>
                  <a:cubicBezTo>
                    <a:pt x="23" y="19"/>
                    <a:pt x="22" y="19"/>
                    <a:pt x="21" y="20"/>
                  </a:cubicBezTo>
                  <a:cubicBezTo>
                    <a:pt x="21" y="20"/>
                    <a:pt x="20" y="22"/>
                    <a:pt x="20" y="22"/>
                  </a:cubicBezTo>
                  <a:cubicBezTo>
                    <a:pt x="20" y="21"/>
                    <a:pt x="19" y="20"/>
                    <a:pt x="19" y="20"/>
                  </a:cubicBezTo>
                  <a:cubicBezTo>
                    <a:pt x="17" y="22"/>
                    <a:pt x="16" y="24"/>
                    <a:pt x="14" y="25"/>
                  </a:cubicBezTo>
                  <a:cubicBezTo>
                    <a:pt x="14" y="25"/>
                    <a:pt x="13" y="26"/>
                    <a:pt x="13" y="26"/>
                  </a:cubicBezTo>
                  <a:cubicBezTo>
                    <a:pt x="13" y="27"/>
                    <a:pt x="13" y="27"/>
                    <a:pt x="12" y="27"/>
                  </a:cubicBezTo>
                  <a:cubicBezTo>
                    <a:pt x="12" y="27"/>
                    <a:pt x="12" y="27"/>
                    <a:pt x="12" y="27"/>
                  </a:cubicBezTo>
                  <a:cubicBezTo>
                    <a:pt x="12" y="27"/>
                    <a:pt x="12" y="27"/>
                    <a:pt x="12" y="27"/>
                  </a:cubicBezTo>
                  <a:cubicBezTo>
                    <a:pt x="12" y="27"/>
                    <a:pt x="12" y="27"/>
                    <a:pt x="12" y="27"/>
                  </a:cubicBezTo>
                  <a:cubicBezTo>
                    <a:pt x="12" y="25"/>
                    <a:pt x="12" y="23"/>
                    <a:pt x="12" y="21"/>
                  </a:cubicBezTo>
                  <a:cubicBezTo>
                    <a:pt x="12" y="23"/>
                    <a:pt x="12" y="24"/>
                    <a:pt x="12" y="26"/>
                  </a:cubicBezTo>
                  <a:cubicBezTo>
                    <a:pt x="12" y="27"/>
                    <a:pt x="12" y="27"/>
                    <a:pt x="12" y="27"/>
                  </a:cubicBezTo>
                  <a:cubicBezTo>
                    <a:pt x="12" y="27"/>
                    <a:pt x="12" y="27"/>
                    <a:pt x="12" y="27"/>
                  </a:cubicBezTo>
                  <a:cubicBezTo>
                    <a:pt x="12" y="26"/>
                    <a:pt x="12" y="26"/>
                    <a:pt x="12" y="26"/>
                  </a:cubicBezTo>
                  <a:cubicBezTo>
                    <a:pt x="13" y="26"/>
                    <a:pt x="13" y="26"/>
                    <a:pt x="13" y="26"/>
                  </a:cubicBezTo>
                  <a:cubicBezTo>
                    <a:pt x="13" y="26"/>
                    <a:pt x="14" y="25"/>
                    <a:pt x="14" y="25"/>
                  </a:cubicBezTo>
                  <a:cubicBezTo>
                    <a:pt x="16" y="23"/>
                    <a:pt x="17" y="21"/>
                    <a:pt x="19" y="19"/>
                  </a:cubicBezTo>
                  <a:cubicBezTo>
                    <a:pt x="18" y="19"/>
                    <a:pt x="18" y="18"/>
                    <a:pt x="17" y="18"/>
                  </a:cubicBezTo>
                  <a:cubicBezTo>
                    <a:pt x="17" y="18"/>
                    <a:pt x="17" y="18"/>
                    <a:pt x="16" y="19"/>
                  </a:cubicBezTo>
                  <a:cubicBezTo>
                    <a:pt x="16" y="19"/>
                    <a:pt x="16" y="20"/>
                    <a:pt x="15" y="20"/>
                  </a:cubicBezTo>
                  <a:cubicBezTo>
                    <a:pt x="15" y="20"/>
                    <a:pt x="15" y="20"/>
                    <a:pt x="15" y="20"/>
                  </a:cubicBezTo>
                  <a:cubicBezTo>
                    <a:pt x="15" y="20"/>
                    <a:pt x="15" y="20"/>
                    <a:pt x="14" y="19"/>
                  </a:cubicBezTo>
                  <a:cubicBezTo>
                    <a:pt x="14" y="19"/>
                    <a:pt x="14" y="19"/>
                    <a:pt x="14" y="19"/>
                  </a:cubicBezTo>
                  <a:cubicBezTo>
                    <a:pt x="14" y="19"/>
                    <a:pt x="14" y="19"/>
                    <a:pt x="14" y="19"/>
                  </a:cubicBezTo>
                  <a:cubicBezTo>
                    <a:pt x="14" y="19"/>
                    <a:pt x="14" y="19"/>
                    <a:pt x="14" y="19"/>
                  </a:cubicBezTo>
                  <a:cubicBezTo>
                    <a:pt x="14" y="19"/>
                    <a:pt x="14" y="19"/>
                    <a:pt x="14" y="19"/>
                  </a:cubicBezTo>
                  <a:cubicBezTo>
                    <a:pt x="14" y="18"/>
                    <a:pt x="14" y="17"/>
                    <a:pt x="15" y="16"/>
                  </a:cubicBezTo>
                  <a:cubicBezTo>
                    <a:pt x="15" y="16"/>
                    <a:pt x="15" y="16"/>
                    <a:pt x="15" y="16"/>
                  </a:cubicBezTo>
                  <a:cubicBezTo>
                    <a:pt x="15" y="16"/>
                    <a:pt x="15" y="15"/>
                    <a:pt x="15" y="15"/>
                  </a:cubicBezTo>
                  <a:cubicBezTo>
                    <a:pt x="15" y="15"/>
                    <a:pt x="16" y="15"/>
                    <a:pt x="16" y="15"/>
                  </a:cubicBezTo>
                  <a:cubicBezTo>
                    <a:pt x="16" y="15"/>
                    <a:pt x="16" y="15"/>
                    <a:pt x="16" y="15"/>
                  </a:cubicBezTo>
                  <a:cubicBezTo>
                    <a:pt x="16" y="15"/>
                    <a:pt x="16" y="15"/>
                    <a:pt x="17" y="16"/>
                  </a:cubicBezTo>
                  <a:cubicBezTo>
                    <a:pt x="17" y="16"/>
                    <a:pt x="17" y="16"/>
                    <a:pt x="18" y="16"/>
                  </a:cubicBezTo>
                  <a:cubicBezTo>
                    <a:pt x="18" y="17"/>
                    <a:pt x="18" y="17"/>
                    <a:pt x="18" y="17"/>
                  </a:cubicBezTo>
                  <a:cubicBezTo>
                    <a:pt x="18" y="17"/>
                    <a:pt x="19" y="17"/>
                    <a:pt x="19" y="17"/>
                  </a:cubicBezTo>
                  <a:cubicBezTo>
                    <a:pt x="19" y="17"/>
                    <a:pt x="19" y="17"/>
                    <a:pt x="20" y="17"/>
                  </a:cubicBezTo>
                  <a:cubicBezTo>
                    <a:pt x="20" y="18"/>
                    <a:pt x="21" y="17"/>
                    <a:pt x="22" y="17"/>
                  </a:cubicBezTo>
                  <a:cubicBezTo>
                    <a:pt x="23" y="16"/>
                    <a:pt x="24" y="15"/>
                    <a:pt x="24" y="14"/>
                  </a:cubicBezTo>
                  <a:cubicBezTo>
                    <a:pt x="25" y="13"/>
                    <a:pt x="25" y="13"/>
                    <a:pt x="25" y="13"/>
                  </a:cubicBezTo>
                  <a:cubicBezTo>
                    <a:pt x="25" y="15"/>
                    <a:pt x="25" y="16"/>
                    <a:pt x="25" y="17"/>
                  </a:cubicBezTo>
                  <a:cubicBezTo>
                    <a:pt x="25" y="17"/>
                    <a:pt x="26" y="18"/>
                    <a:pt x="26" y="18"/>
                  </a:cubicBezTo>
                  <a:cubicBezTo>
                    <a:pt x="27" y="18"/>
                    <a:pt x="28" y="18"/>
                    <a:pt x="29" y="18"/>
                  </a:cubicBezTo>
                  <a:cubicBezTo>
                    <a:pt x="29" y="16"/>
                    <a:pt x="30" y="14"/>
                    <a:pt x="30" y="11"/>
                  </a:cubicBezTo>
                  <a:cubicBezTo>
                    <a:pt x="30" y="9"/>
                    <a:pt x="30" y="6"/>
                    <a:pt x="29" y="4"/>
                  </a:cubicBezTo>
                  <a:cubicBezTo>
                    <a:pt x="29" y="4"/>
                    <a:pt x="29" y="3"/>
                    <a:pt x="28" y="2"/>
                  </a:cubicBezTo>
                  <a:cubicBezTo>
                    <a:pt x="28" y="2"/>
                    <a:pt x="27" y="1"/>
                    <a:pt x="27" y="1"/>
                  </a:cubicBezTo>
                  <a:cubicBezTo>
                    <a:pt x="26" y="0"/>
                    <a:pt x="24" y="0"/>
                    <a:pt x="23" y="0"/>
                  </a:cubicBezTo>
                  <a:cubicBezTo>
                    <a:pt x="21" y="0"/>
                    <a:pt x="20" y="0"/>
                    <a:pt x="18" y="0"/>
                  </a:cubicBezTo>
                  <a:cubicBezTo>
                    <a:pt x="15" y="1"/>
                    <a:pt x="11" y="3"/>
                    <a:pt x="8" y="7"/>
                  </a:cubicBezTo>
                  <a:cubicBezTo>
                    <a:pt x="4" y="10"/>
                    <a:pt x="2" y="15"/>
                    <a:pt x="1" y="18"/>
                  </a:cubicBezTo>
                  <a:cubicBezTo>
                    <a:pt x="0" y="22"/>
                    <a:pt x="0" y="25"/>
                    <a:pt x="0" y="28"/>
                  </a:cubicBezTo>
                  <a:cubicBezTo>
                    <a:pt x="0" y="31"/>
                    <a:pt x="0" y="33"/>
                    <a:pt x="0" y="36"/>
                  </a:cubicBezTo>
                  <a:cubicBezTo>
                    <a:pt x="1" y="37"/>
                    <a:pt x="1" y="38"/>
                    <a:pt x="1" y="39"/>
                  </a:cubicBezTo>
                  <a:cubicBezTo>
                    <a:pt x="2" y="40"/>
                    <a:pt x="2" y="40"/>
                    <a:pt x="2" y="40"/>
                  </a:cubicBezTo>
                  <a:cubicBezTo>
                    <a:pt x="2" y="40"/>
                    <a:pt x="2" y="40"/>
                    <a:pt x="2" y="40"/>
                  </a:cubicBezTo>
                  <a:cubicBezTo>
                    <a:pt x="2" y="40"/>
                    <a:pt x="2" y="40"/>
                    <a:pt x="2" y="40"/>
                  </a:cubicBezTo>
                  <a:cubicBezTo>
                    <a:pt x="2" y="40"/>
                    <a:pt x="2" y="40"/>
                    <a:pt x="2" y="40"/>
                  </a:cubicBezTo>
                  <a:cubicBezTo>
                    <a:pt x="2" y="40"/>
                    <a:pt x="2" y="40"/>
                    <a:pt x="2" y="40"/>
                  </a:cubicBezTo>
                  <a:cubicBezTo>
                    <a:pt x="3" y="39"/>
                    <a:pt x="3" y="39"/>
                    <a:pt x="3" y="39"/>
                  </a:cubicBezTo>
                  <a:cubicBezTo>
                    <a:pt x="3" y="39"/>
                    <a:pt x="3" y="39"/>
                    <a:pt x="3" y="39"/>
                  </a:cubicBezTo>
                  <a:cubicBezTo>
                    <a:pt x="4" y="40"/>
                    <a:pt x="4" y="40"/>
                    <a:pt x="4" y="40"/>
                  </a:cubicBezTo>
                  <a:cubicBezTo>
                    <a:pt x="4" y="41"/>
                    <a:pt x="5" y="42"/>
                    <a:pt x="5" y="43"/>
                  </a:cubicBezTo>
                  <a:cubicBezTo>
                    <a:pt x="5" y="43"/>
                    <a:pt x="5" y="44"/>
                    <a:pt x="6" y="44"/>
                  </a:cubicBezTo>
                  <a:cubicBezTo>
                    <a:pt x="6" y="45"/>
                    <a:pt x="6" y="45"/>
                    <a:pt x="6" y="45"/>
                  </a:cubicBezTo>
                  <a:cubicBezTo>
                    <a:pt x="6" y="45"/>
                    <a:pt x="6" y="46"/>
                    <a:pt x="7" y="45"/>
                  </a:cubicBezTo>
                  <a:cubicBezTo>
                    <a:pt x="8" y="44"/>
                    <a:pt x="9" y="42"/>
                    <a:pt x="11" y="41"/>
                  </a:cubicBezTo>
                  <a:cubicBezTo>
                    <a:pt x="10" y="42"/>
                    <a:pt x="9" y="43"/>
                    <a:pt x="8" y="44"/>
                  </a:cubicBezTo>
                  <a:cubicBezTo>
                    <a:pt x="7" y="45"/>
                    <a:pt x="7" y="45"/>
                    <a:pt x="7" y="45"/>
                  </a:cubicBezTo>
                  <a:cubicBezTo>
                    <a:pt x="6" y="45"/>
                    <a:pt x="6" y="45"/>
                    <a:pt x="6" y="45"/>
                  </a:cubicBezTo>
                  <a:cubicBezTo>
                    <a:pt x="6" y="45"/>
                    <a:pt x="6" y="45"/>
                    <a:pt x="6" y="45"/>
                  </a:cubicBezTo>
                  <a:cubicBezTo>
                    <a:pt x="6" y="44"/>
                    <a:pt x="6" y="44"/>
                    <a:pt x="6" y="44"/>
                  </a:cubicBezTo>
                  <a:cubicBezTo>
                    <a:pt x="5" y="43"/>
                    <a:pt x="5" y="41"/>
                    <a:pt x="4" y="40"/>
                  </a:cubicBezTo>
                  <a:cubicBezTo>
                    <a:pt x="4" y="39"/>
                    <a:pt x="4" y="39"/>
                    <a:pt x="4" y="39"/>
                  </a:cubicBezTo>
                  <a:cubicBezTo>
                    <a:pt x="4" y="38"/>
                    <a:pt x="4" y="38"/>
                    <a:pt x="4" y="38"/>
                  </a:cubicBezTo>
                  <a:cubicBezTo>
                    <a:pt x="4" y="38"/>
                    <a:pt x="4" y="38"/>
                    <a:pt x="4" y="38"/>
                  </a:cubicBezTo>
                  <a:cubicBezTo>
                    <a:pt x="3" y="39"/>
                    <a:pt x="3" y="39"/>
                    <a:pt x="3" y="39"/>
                  </a:cubicBezTo>
                  <a:cubicBezTo>
                    <a:pt x="2" y="39"/>
                    <a:pt x="2" y="39"/>
                    <a:pt x="2" y="39"/>
                  </a:cubicBezTo>
                  <a:cubicBezTo>
                    <a:pt x="2" y="40"/>
                    <a:pt x="2" y="40"/>
                    <a:pt x="2" y="40"/>
                  </a:cubicBezTo>
                  <a:cubicBezTo>
                    <a:pt x="2" y="40"/>
                    <a:pt x="2" y="40"/>
                    <a:pt x="2" y="40"/>
                  </a:cubicBezTo>
                  <a:cubicBezTo>
                    <a:pt x="2" y="39"/>
                    <a:pt x="2" y="39"/>
                    <a:pt x="2" y="39"/>
                  </a:cubicBezTo>
                  <a:cubicBezTo>
                    <a:pt x="2" y="38"/>
                    <a:pt x="2" y="38"/>
                    <a:pt x="2" y="38"/>
                  </a:cubicBezTo>
                  <a:cubicBezTo>
                    <a:pt x="1" y="35"/>
                    <a:pt x="0" y="33"/>
                    <a:pt x="0" y="29"/>
                  </a:cubicBezTo>
                  <a:cubicBezTo>
                    <a:pt x="0" y="26"/>
                    <a:pt x="0" y="22"/>
                    <a:pt x="2" y="17"/>
                  </a:cubicBezTo>
                  <a:cubicBezTo>
                    <a:pt x="2" y="17"/>
                    <a:pt x="2" y="18"/>
                    <a:pt x="3" y="17"/>
                  </a:cubicBezTo>
                  <a:cubicBezTo>
                    <a:pt x="2" y="22"/>
                    <a:pt x="1" y="25"/>
                    <a:pt x="1" y="28"/>
                  </a:cubicBezTo>
                  <a:cubicBezTo>
                    <a:pt x="1" y="32"/>
                    <a:pt x="2" y="35"/>
                    <a:pt x="2" y="37"/>
                  </a:cubicBezTo>
                  <a:cubicBezTo>
                    <a:pt x="2" y="38"/>
                    <a:pt x="2" y="40"/>
                    <a:pt x="4" y="38"/>
                  </a:cubicBezTo>
                  <a:cubicBezTo>
                    <a:pt x="4" y="38"/>
                    <a:pt x="4" y="38"/>
                    <a:pt x="4" y="38"/>
                  </a:cubicBezTo>
                  <a:cubicBezTo>
                    <a:pt x="4" y="38"/>
                    <a:pt x="4" y="38"/>
                    <a:pt x="4" y="38"/>
                  </a:cubicBezTo>
                  <a:cubicBezTo>
                    <a:pt x="4" y="38"/>
                    <a:pt x="4" y="38"/>
                    <a:pt x="4" y="38"/>
                  </a:cubicBezTo>
                  <a:cubicBezTo>
                    <a:pt x="4" y="39"/>
                    <a:pt x="4" y="39"/>
                    <a:pt x="4" y="39"/>
                  </a:cubicBezTo>
                  <a:cubicBezTo>
                    <a:pt x="4" y="40"/>
                    <a:pt x="4" y="40"/>
                    <a:pt x="4" y="40"/>
                  </a:cubicBezTo>
                  <a:cubicBezTo>
                    <a:pt x="5" y="41"/>
                    <a:pt x="5" y="42"/>
                    <a:pt x="6" y="44"/>
                  </a:cubicBezTo>
                  <a:cubicBezTo>
                    <a:pt x="7" y="44"/>
                    <a:pt x="7" y="44"/>
                    <a:pt x="7" y="44"/>
                  </a:cubicBezTo>
                  <a:cubicBezTo>
                    <a:pt x="7" y="45"/>
                    <a:pt x="7" y="44"/>
                    <a:pt x="7" y="44"/>
                  </a:cubicBezTo>
                  <a:cubicBezTo>
                    <a:pt x="7" y="44"/>
                    <a:pt x="7" y="44"/>
                    <a:pt x="7" y="44"/>
                  </a:cubicBezTo>
                  <a:cubicBezTo>
                    <a:pt x="9" y="43"/>
                    <a:pt x="9" y="43"/>
                    <a:pt x="9" y="43"/>
                  </a:cubicBezTo>
                  <a:cubicBezTo>
                    <a:pt x="10" y="42"/>
                    <a:pt x="11" y="41"/>
                    <a:pt x="12" y="40"/>
                  </a:cubicBezTo>
                  <a:cubicBezTo>
                    <a:pt x="11" y="41"/>
                    <a:pt x="11" y="41"/>
                    <a:pt x="11" y="41"/>
                  </a:cubicBezTo>
                  <a:cubicBezTo>
                    <a:pt x="14" y="39"/>
                    <a:pt x="14" y="39"/>
                    <a:pt x="14" y="39"/>
                  </a:cubicBezTo>
                  <a:cubicBezTo>
                    <a:pt x="14" y="38"/>
                    <a:pt x="14" y="38"/>
                    <a:pt x="14" y="38"/>
                  </a:cubicBezTo>
                  <a:cubicBezTo>
                    <a:pt x="14" y="38"/>
                    <a:pt x="14" y="38"/>
                    <a:pt x="14" y="38"/>
                  </a:cubicBezTo>
                  <a:cubicBezTo>
                    <a:pt x="14" y="38"/>
                    <a:pt x="14" y="38"/>
                    <a:pt x="14" y="38"/>
                  </a:cubicBezTo>
                  <a:cubicBezTo>
                    <a:pt x="14" y="39"/>
                    <a:pt x="14" y="39"/>
                    <a:pt x="14" y="39"/>
                  </a:cubicBezTo>
                  <a:cubicBezTo>
                    <a:pt x="15" y="40"/>
                    <a:pt x="15" y="40"/>
                    <a:pt x="15" y="40"/>
                  </a:cubicBezTo>
                  <a:cubicBezTo>
                    <a:pt x="15" y="42"/>
                    <a:pt x="15" y="42"/>
                    <a:pt x="15"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7" name="Freeform 39">
              <a:extLst>
                <a:ext uri="{FF2B5EF4-FFF2-40B4-BE49-F238E27FC236}">
                  <a16:creationId xmlns:a16="http://schemas.microsoft.com/office/drawing/2014/main" id="{D642F9D4-1FCA-4CF3-867F-75677AA787AD}"/>
                </a:ext>
              </a:extLst>
            </p:cNvPr>
            <p:cNvSpPr>
              <a:spLocks noEditPoints="1"/>
            </p:cNvSpPr>
            <p:nvPr/>
          </p:nvSpPr>
          <p:spPr bwMode="auto">
            <a:xfrm>
              <a:off x="5534026" y="2908301"/>
              <a:ext cx="160338" cy="146050"/>
            </a:xfrm>
            <a:custGeom>
              <a:avLst/>
              <a:gdLst>
                <a:gd name="T0" fmla="*/ 42 w 43"/>
                <a:gd name="T1" fmla="*/ 30 h 39"/>
                <a:gd name="T2" fmla="*/ 38 w 43"/>
                <a:gd name="T3" fmla="*/ 23 h 39"/>
                <a:gd name="T4" fmla="*/ 43 w 43"/>
                <a:gd name="T5" fmla="*/ 33 h 39"/>
                <a:gd name="T6" fmla="*/ 42 w 43"/>
                <a:gd name="T7" fmla="*/ 36 h 39"/>
                <a:gd name="T8" fmla="*/ 40 w 43"/>
                <a:gd name="T9" fmla="*/ 37 h 39"/>
                <a:gd name="T10" fmla="*/ 23 w 43"/>
                <a:gd name="T11" fmla="*/ 35 h 39"/>
                <a:gd name="T12" fmla="*/ 39 w 43"/>
                <a:gd name="T13" fmla="*/ 36 h 39"/>
                <a:gd name="T14" fmla="*/ 40 w 43"/>
                <a:gd name="T15" fmla="*/ 36 h 39"/>
                <a:gd name="T16" fmla="*/ 41 w 43"/>
                <a:gd name="T17" fmla="*/ 35 h 39"/>
                <a:gd name="T18" fmla="*/ 42 w 43"/>
                <a:gd name="T19" fmla="*/ 34 h 39"/>
                <a:gd name="T20" fmla="*/ 41 w 43"/>
                <a:gd name="T21" fmla="*/ 32 h 39"/>
                <a:gd name="T22" fmla="*/ 39 w 43"/>
                <a:gd name="T23" fmla="*/ 27 h 39"/>
                <a:gd name="T24" fmla="*/ 34 w 43"/>
                <a:gd name="T25" fmla="*/ 14 h 39"/>
                <a:gd name="T26" fmla="*/ 27 w 43"/>
                <a:gd name="T27" fmla="*/ 7 h 39"/>
                <a:gd name="T28" fmla="*/ 36 w 43"/>
                <a:gd name="T29" fmla="*/ 23 h 39"/>
                <a:gd name="T30" fmla="*/ 38 w 43"/>
                <a:gd name="T31" fmla="*/ 29 h 39"/>
                <a:gd name="T32" fmla="*/ 39 w 43"/>
                <a:gd name="T33" fmla="*/ 32 h 39"/>
                <a:gd name="T34" fmla="*/ 39 w 43"/>
                <a:gd name="T35" fmla="*/ 33 h 39"/>
                <a:gd name="T36" fmla="*/ 38 w 43"/>
                <a:gd name="T37" fmla="*/ 35 h 39"/>
                <a:gd name="T38" fmla="*/ 39 w 43"/>
                <a:gd name="T39" fmla="*/ 33 h 39"/>
                <a:gd name="T40" fmla="*/ 39 w 43"/>
                <a:gd name="T41" fmla="*/ 32 h 39"/>
                <a:gd name="T42" fmla="*/ 38 w 43"/>
                <a:gd name="T43" fmla="*/ 28 h 39"/>
                <a:gd name="T44" fmla="*/ 31 w 43"/>
                <a:gd name="T45" fmla="*/ 14 h 39"/>
                <a:gd name="T46" fmla="*/ 17 w 43"/>
                <a:gd name="T47" fmla="*/ 2 h 39"/>
                <a:gd name="T48" fmla="*/ 18 w 43"/>
                <a:gd name="T49" fmla="*/ 8 h 39"/>
                <a:gd name="T50" fmla="*/ 23 w 43"/>
                <a:gd name="T51" fmla="*/ 19 h 39"/>
                <a:gd name="T52" fmla="*/ 22 w 43"/>
                <a:gd name="T53" fmla="*/ 21 h 39"/>
                <a:gd name="T54" fmla="*/ 22 w 43"/>
                <a:gd name="T55" fmla="*/ 21 h 39"/>
                <a:gd name="T56" fmla="*/ 22 w 43"/>
                <a:gd name="T57" fmla="*/ 20 h 39"/>
                <a:gd name="T58" fmla="*/ 17 w 43"/>
                <a:gd name="T59" fmla="*/ 10 h 39"/>
                <a:gd name="T60" fmla="*/ 17 w 43"/>
                <a:gd name="T61" fmla="*/ 14 h 39"/>
                <a:gd name="T62" fmla="*/ 16 w 43"/>
                <a:gd name="T63" fmla="*/ 16 h 39"/>
                <a:gd name="T64" fmla="*/ 14 w 43"/>
                <a:gd name="T65" fmla="*/ 14 h 39"/>
                <a:gd name="T66" fmla="*/ 13 w 43"/>
                <a:gd name="T67" fmla="*/ 13 h 39"/>
                <a:gd name="T68" fmla="*/ 13 w 43"/>
                <a:gd name="T69" fmla="*/ 13 h 39"/>
                <a:gd name="T70" fmla="*/ 13 w 43"/>
                <a:gd name="T71" fmla="*/ 13 h 39"/>
                <a:gd name="T72" fmla="*/ 13 w 43"/>
                <a:gd name="T73" fmla="*/ 13 h 39"/>
                <a:gd name="T74" fmla="*/ 15 w 43"/>
                <a:gd name="T75" fmla="*/ 9 h 39"/>
                <a:gd name="T76" fmla="*/ 9 w 43"/>
                <a:gd name="T77" fmla="*/ 6 h 39"/>
                <a:gd name="T78" fmla="*/ 12 w 43"/>
                <a:gd name="T79" fmla="*/ 0 h 39"/>
                <a:gd name="T80" fmla="*/ 1 w 43"/>
                <a:gd name="T81" fmla="*/ 9 h 39"/>
                <a:gd name="T82" fmla="*/ 7 w 43"/>
                <a:gd name="T83" fmla="*/ 27 h 39"/>
                <a:gd name="T84" fmla="*/ 35 w 43"/>
                <a:gd name="T85" fmla="*/ 39 h 39"/>
                <a:gd name="T86" fmla="*/ 40 w 43"/>
                <a:gd name="T87" fmla="*/ 37 h 39"/>
                <a:gd name="T88" fmla="*/ 43 w 43"/>
                <a:gd name="T89" fmla="*/ 36 h 39"/>
                <a:gd name="T90" fmla="*/ 43 w 43"/>
                <a:gd name="T91" fmla="*/ 34 h 39"/>
                <a:gd name="T92" fmla="*/ 12 w 43"/>
                <a:gd name="T93"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 h="39">
                  <a:moveTo>
                    <a:pt x="43" y="33"/>
                  </a:moveTo>
                  <a:cubicBezTo>
                    <a:pt x="42" y="31"/>
                    <a:pt x="42" y="31"/>
                    <a:pt x="42" y="31"/>
                  </a:cubicBezTo>
                  <a:cubicBezTo>
                    <a:pt x="42" y="31"/>
                    <a:pt x="42" y="31"/>
                    <a:pt x="42" y="30"/>
                  </a:cubicBezTo>
                  <a:cubicBezTo>
                    <a:pt x="41" y="29"/>
                    <a:pt x="41" y="29"/>
                    <a:pt x="41" y="29"/>
                  </a:cubicBezTo>
                  <a:cubicBezTo>
                    <a:pt x="40" y="27"/>
                    <a:pt x="40" y="27"/>
                    <a:pt x="40" y="27"/>
                  </a:cubicBezTo>
                  <a:cubicBezTo>
                    <a:pt x="38" y="23"/>
                    <a:pt x="38" y="23"/>
                    <a:pt x="38" y="23"/>
                  </a:cubicBezTo>
                  <a:cubicBezTo>
                    <a:pt x="39" y="24"/>
                    <a:pt x="40" y="26"/>
                    <a:pt x="41" y="28"/>
                  </a:cubicBezTo>
                  <a:cubicBezTo>
                    <a:pt x="42" y="31"/>
                    <a:pt x="42" y="31"/>
                    <a:pt x="42" y="31"/>
                  </a:cubicBezTo>
                  <a:cubicBezTo>
                    <a:pt x="43" y="33"/>
                    <a:pt x="43" y="33"/>
                    <a:pt x="43" y="33"/>
                  </a:cubicBezTo>
                  <a:cubicBezTo>
                    <a:pt x="43" y="33"/>
                    <a:pt x="43" y="34"/>
                    <a:pt x="43" y="34"/>
                  </a:cubicBezTo>
                  <a:cubicBezTo>
                    <a:pt x="43" y="35"/>
                    <a:pt x="43" y="35"/>
                    <a:pt x="43" y="35"/>
                  </a:cubicBezTo>
                  <a:cubicBezTo>
                    <a:pt x="42" y="36"/>
                    <a:pt x="42" y="36"/>
                    <a:pt x="42" y="36"/>
                  </a:cubicBezTo>
                  <a:cubicBezTo>
                    <a:pt x="41" y="36"/>
                    <a:pt x="41" y="36"/>
                    <a:pt x="41" y="36"/>
                  </a:cubicBezTo>
                  <a:cubicBezTo>
                    <a:pt x="40" y="36"/>
                    <a:pt x="40" y="36"/>
                    <a:pt x="40" y="36"/>
                  </a:cubicBezTo>
                  <a:cubicBezTo>
                    <a:pt x="40" y="37"/>
                    <a:pt x="40" y="37"/>
                    <a:pt x="40" y="37"/>
                  </a:cubicBezTo>
                  <a:cubicBezTo>
                    <a:pt x="39" y="39"/>
                    <a:pt x="35" y="38"/>
                    <a:pt x="32" y="38"/>
                  </a:cubicBezTo>
                  <a:cubicBezTo>
                    <a:pt x="30" y="38"/>
                    <a:pt x="26" y="37"/>
                    <a:pt x="23" y="36"/>
                  </a:cubicBezTo>
                  <a:cubicBezTo>
                    <a:pt x="23" y="36"/>
                    <a:pt x="23" y="36"/>
                    <a:pt x="23" y="35"/>
                  </a:cubicBezTo>
                  <a:cubicBezTo>
                    <a:pt x="26" y="36"/>
                    <a:pt x="29" y="37"/>
                    <a:pt x="32" y="37"/>
                  </a:cubicBezTo>
                  <a:cubicBezTo>
                    <a:pt x="33" y="37"/>
                    <a:pt x="35" y="37"/>
                    <a:pt x="36" y="37"/>
                  </a:cubicBezTo>
                  <a:cubicBezTo>
                    <a:pt x="37" y="37"/>
                    <a:pt x="39" y="37"/>
                    <a:pt x="39" y="36"/>
                  </a:cubicBezTo>
                  <a:cubicBezTo>
                    <a:pt x="39" y="36"/>
                    <a:pt x="39" y="36"/>
                    <a:pt x="39" y="36"/>
                  </a:cubicBezTo>
                  <a:cubicBezTo>
                    <a:pt x="40" y="36"/>
                    <a:pt x="40" y="36"/>
                    <a:pt x="40" y="36"/>
                  </a:cubicBezTo>
                  <a:cubicBezTo>
                    <a:pt x="40" y="36"/>
                    <a:pt x="40" y="36"/>
                    <a:pt x="40" y="36"/>
                  </a:cubicBezTo>
                  <a:cubicBezTo>
                    <a:pt x="41" y="35"/>
                    <a:pt x="41" y="35"/>
                    <a:pt x="41" y="35"/>
                  </a:cubicBezTo>
                  <a:cubicBezTo>
                    <a:pt x="41" y="35"/>
                    <a:pt x="41" y="35"/>
                    <a:pt x="41" y="35"/>
                  </a:cubicBezTo>
                  <a:cubicBezTo>
                    <a:pt x="41" y="35"/>
                    <a:pt x="41" y="35"/>
                    <a:pt x="41" y="35"/>
                  </a:cubicBezTo>
                  <a:cubicBezTo>
                    <a:pt x="41" y="35"/>
                    <a:pt x="41" y="35"/>
                    <a:pt x="41" y="35"/>
                  </a:cubicBezTo>
                  <a:cubicBezTo>
                    <a:pt x="42" y="34"/>
                    <a:pt x="42" y="34"/>
                    <a:pt x="42" y="34"/>
                  </a:cubicBezTo>
                  <a:cubicBezTo>
                    <a:pt x="42" y="34"/>
                    <a:pt x="42" y="34"/>
                    <a:pt x="42" y="34"/>
                  </a:cubicBezTo>
                  <a:cubicBezTo>
                    <a:pt x="42" y="33"/>
                    <a:pt x="42" y="33"/>
                    <a:pt x="42" y="33"/>
                  </a:cubicBezTo>
                  <a:cubicBezTo>
                    <a:pt x="42" y="33"/>
                    <a:pt x="42" y="33"/>
                    <a:pt x="42" y="33"/>
                  </a:cubicBezTo>
                  <a:cubicBezTo>
                    <a:pt x="41" y="32"/>
                    <a:pt x="41" y="32"/>
                    <a:pt x="41" y="32"/>
                  </a:cubicBezTo>
                  <a:cubicBezTo>
                    <a:pt x="41" y="31"/>
                    <a:pt x="41" y="31"/>
                    <a:pt x="41" y="31"/>
                  </a:cubicBezTo>
                  <a:cubicBezTo>
                    <a:pt x="41" y="31"/>
                    <a:pt x="41" y="30"/>
                    <a:pt x="41" y="30"/>
                  </a:cubicBezTo>
                  <a:cubicBezTo>
                    <a:pt x="39" y="27"/>
                    <a:pt x="39" y="27"/>
                    <a:pt x="39" y="27"/>
                  </a:cubicBezTo>
                  <a:cubicBezTo>
                    <a:pt x="39" y="25"/>
                    <a:pt x="37" y="23"/>
                    <a:pt x="36" y="21"/>
                  </a:cubicBezTo>
                  <a:cubicBezTo>
                    <a:pt x="38" y="22"/>
                    <a:pt x="38" y="22"/>
                    <a:pt x="38" y="22"/>
                  </a:cubicBezTo>
                  <a:cubicBezTo>
                    <a:pt x="37" y="19"/>
                    <a:pt x="36" y="17"/>
                    <a:pt x="34" y="14"/>
                  </a:cubicBezTo>
                  <a:cubicBezTo>
                    <a:pt x="33" y="11"/>
                    <a:pt x="31" y="8"/>
                    <a:pt x="29" y="6"/>
                  </a:cubicBezTo>
                  <a:cubicBezTo>
                    <a:pt x="27" y="3"/>
                    <a:pt x="24" y="2"/>
                    <a:pt x="22" y="2"/>
                  </a:cubicBezTo>
                  <a:cubicBezTo>
                    <a:pt x="24" y="3"/>
                    <a:pt x="26" y="5"/>
                    <a:pt x="27" y="7"/>
                  </a:cubicBezTo>
                  <a:cubicBezTo>
                    <a:pt x="28" y="9"/>
                    <a:pt x="30" y="11"/>
                    <a:pt x="31" y="12"/>
                  </a:cubicBezTo>
                  <a:cubicBezTo>
                    <a:pt x="32" y="14"/>
                    <a:pt x="33" y="16"/>
                    <a:pt x="33" y="18"/>
                  </a:cubicBezTo>
                  <a:cubicBezTo>
                    <a:pt x="36" y="23"/>
                    <a:pt x="36" y="23"/>
                    <a:pt x="36" y="23"/>
                  </a:cubicBezTo>
                  <a:cubicBezTo>
                    <a:pt x="37" y="26"/>
                    <a:pt x="37" y="26"/>
                    <a:pt x="37" y="26"/>
                  </a:cubicBezTo>
                  <a:cubicBezTo>
                    <a:pt x="38" y="28"/>
                    <a:pt x="38" y="28"/>
                    <a:pt x="38" y="28"/>
                  </a:cubicBezTo>
                  <a:cubicBezTo>
                    <a:pt x="38" y="28"/>
                    <a:pt x="38" y="29"/>
                    <a:pt x="38" y="29"/>
                  </a:cubicBezTo>
                  <a:cubicBezTo>
                    <a:pt x="39" y="31"/>
                    <a:pt x="39" y="31"/>
                    <a:pt x="39" y="31"/>
                  </a:cubicBezTo>
                  <a:cubicBezTo>
                    <a:pt x="39" y="31"/>
                    <a:pt x="39" y="32"/>
                    <a:pt x="39" y="32"/>
                  </a:cubicBezTo>
                  <a:cubicBezTo>
                    <a:pt x="39" y="32"/>
                    <a:pt x="39" y="32"/>
                    <a:pt x="39" y="32"/>
                  </a:cubicBezTo>
                  <a:cubicBezTo>
                    <a:pt x="39" y="32"/>
                    <a:pt x="39" y="32"/>
                    <a:pt x="39" y="32"/>
                  </a:cubicBezTo>
                  <a:cubicBezTo>
                    <a:pt x="39" y="33"/>
                    <a:pt x="39" y="33"/>
                    <a:pt x="39" y="33"/>
                  </a:cubicBezTo>
                  <a:cubicBezTo>
                    <a:pt x="39" y="33"/>
                    <a:pt x="39" y="33"/>
                    <a:pt x="39" y="33"/>
                  </a:cubicBezTo>
                  <a:cubicBezTo>
                    <a:pt x="39" y="34"/>
                    <a:pt x="39" y="34"/>
                    <a:pt x="39" y="34"/>
                  </a:cubicBezTo>
                  <a:cubicBezTo>
                    <a:pt x="39" y="34"/>
                    <a:pt x="39" y="34"/>
                    <a:pt x="39" y="34"/>
                  </a:cubicBezTo>
                  <a:cubicBezTo>
                    <a:pt x="39" y="35"/>
                    <a:pt x="39" y="35"/>
                    <a:pt x="38" y="35"/>
                  </a:cubicBezTo>
                  <a:cubicBezTo>
                    <a:pt x="37" y="36"/>
                    <a:pt x="35" y="36"/>
                    <a:pt x="34" y="36"/>
                  </a:cubicBezTo>
                  <a:cubicBezTo>
                    <a:pt x="35" y="36"/>
                    <a:pt x="36" y="36"/>
                    <a:pt x="37" y="35"/>
                  </a:cubicBezTo>
                  <a:cubicBezTo>
                    <a:pt x="38" y="35"/>
                    <a:pt x="38" y="34"/>
                    <a:pt x="39" y="33"/>
                  </a:cubicBezTo>
                  <a:cubicBezTo>
                    <a:pt x="39" y="33"/>
                    <a:pt x="39" y="33"/>
                    <a:pt x="39" y="33"/>
                  </a:cubicBezTo>
                  <a:cubicBezTo>
                    <a:pt x="39" y="33"/>
                    <a:pt x="39" y="33"/>
                    <a:pt x="39" y="33"/>
                  </a:cubicBezTo>
                  <a:cubicBezTo>
                    <a:pt x="39" y="32"/>
                    <a:pt x="39" y="32"/>
                    <a:pt x="39" y="32"/>
                  </a:cubicBezTo>
                  <a:cubicBezTo>
                    <a:pt x="39" y="31"/>
                    <a:pt x="39" y="31"/>
                    <a:pt x="39" y="31"/>
                  </a:cubicBezTo>
                  <a:cubicBezTo>
                    <a:pt x="39" y="31"/>
                    <a:pt x="38" y="31"/>
                    <a:pt x="38" y="30"/>
                  </a:cubicBezTo>
                  <a:cubicBezTo>
                    <a:pt x="38" y="30"/>
                    <a:pt x="38" y="29"/>
                    <a:pt x="38" y="28"/>
                  </a:cubicBezTo>
                  <a:cubicBezTo>
                    <a:pt x="37" y="26"/>
                    <a:pt x="37" y="26"/>
                    <a:pt x="37" y="26"/>
                  </a:cubicBezTo>
                  <a:cubicBezTo>
                    <a:pt x="36" y="24"/>
                    <a:pt x="35" y="22"/>
                    <a:pt x="34" y="20"/>
                  </a:cubicBezTo>
                  <a:cubicBezTo>
                    <a:pt x="33" y="18"/>
                    <a:pt x="32" y="16"/>
                    <a:pt x="31" y="14"/>
                  </a:cubicBezTo>
                  <a:cubicBezTo>
                    <a:pt x="28" y="10"/>
                    <a:pt x="26" y="6"/>
                    <a:pt x="21" y="3"/>
                  </a:cubicBezTo>
                  <a:cubicBezTo>
                    <a:pt x="21" y="2"/>
                    <a:pt x="20" y="2"/>
                    <a:pt x="20" y="2"/>
                  </a:cubicBezTo>
                  <a:cubicBezTo>
                    <a:pt x="19" y="2"/>
                    <a:pt x="18" y="2"/>
                    <a:pt x="17" y="2"/>
                  </a:cubicBezTo>
                  <a:cubicBezTo>
                    <a:pt x="16" y="2"/>
                    <a:pt x="15" y="3"/>
                    <a:pt x="15" y="4"/>
                  </a:cubicBezTo>
                  <a:cubicBezTo>
                    <a:pt x="15" y="5"/>
                    <a:pt x="15" y="6"/>
                    <a:pt x="16" y="7"/>
                  </a:cubicBezTo>
                  <a:cubicBezTo>
                    <a:pt x="17" y="7"/>
                    <a:pt x="18" y="8"/>
                    <a:pt x="18" y="8"/>
                  </a:cubicBezTo>
                  <a:cubicBezTo>
                    <a:pt x="18" y="9"/>
                    <a:pt x="17" y="9"/>
                    <a:pt x="17" y="9"/>
                  </a:cubicBezTo>
                  <a:cubicBezTo>
                    <a:pt x="19" y="11"/>
                    <a:pt x="21" y="14"/>
                    <a:pt x="21" y="16"/>
                  </a:cubicBezTo>
                  <a:cubicBezTo>
                    <a:pt x="22" y="17"/>
                    <a:pt x="23" y="18"/>
                    <a:pt x="23" y="19"/>
                  </a:cubicBezTo>
                  <a:cubicBezTo>
                    <a:pt x="23" y="20"/>
                    <a:pt x="23" y="20"/>
                    <a:pt x="23" y="21"/>
                  </a:cubicBezTo>
                  <a:cubicBezTo>
                    <a:pt x="23" y="21"/>
                    <a:pt x="22" y="21"/>
                    <a:pt x="22" y="21"/>
                  </a:cubicBezTo>
                  <a:cubicBezTo>
                    <a:pt x="22" y="21"/>
                    <a:pt x="22" y="21"/>
                    <a:pt x="22" y="21"/>
                  </a:cubicBezTo>
                  <a:cubicBezTo>
                    <a:pt x="22" y="21"/>
                    <a:pt x="22" y="21"/>
                    <a:pt x="22" y="21"/>
                  </a:cubicBezTo>
                  <a:cubicBezTo>
                    <a:pt x="21" y="21"/>
                    <a:pt x="21" y="21"/>
                    <a:pt x="21" y="21"/>
                  </a:cubicBezTo>
                  <a:cubicBezTo>
                    <a:pt x="22" y="21"/>
                    <a:pt x="22" y="21"/>
                    <a:pt x="22" y="21"/>
                  </a:cubicBezTo>
                  <a:cubicBezTo>
                    <a:pt x="22" y="21"/>
                    <a:pt x="22" y="21"/>
                    <a:pt x="22" y="21"/>
                  </a:cubicBezTo>
                  <a:cubicBezTo>
                    <a:pt x="22" y="21"/>
                    <a:pt x="22" y="21"/>
                    <a:pt x="22" y="21"/>
                  </a:cubicBezTo>
                  <a:cubicBezTo>
                    <a:pt x="22" y="21"/>
                    <a:pt x="22" y="20"/>
                    <a:pt x="22" y="20"/>
                  </a:cubicBezTo>
                  <a:cubicBezTo>
                    <a:pt x="22" y="20"/>
                    <a:pt x="22" y="20"/>
                    <a:pt x="22" y="19"/>
                  </a:cubicBezTo>
                  <a:cubicBezTo>
                    <a:pt x="22" y="18"/>
                    <a:pt x="22" y="17"/>
                    <a:pt x="21" y="16"/>
                  </a:cubicBezTo>
                  <a:cubicBezTo>
                    <a:pt x="20" y="14"/>
                    <a:pt x="19" y="11"/>
                    <a:pt x="17" y="10"/>
                  </a:cubicBezTo>
                  <a:cubicBezTo>
                    <a:pt x="16" y="10"/>
                    <a:pt x="16" y="11"/>
                    <a:pt x="16" y="12"/>
                  </a:cubicBezTo>
                  <a:cubicBezTo>
                    <a:pt x="16" y="12"/>
                    <a:pt x="16" y="12"/>
                    <a:pt x="16" y="13"/>
                  </a:cubicBezTo>
                  <a:cubicBezTo>
                    <a:pt x="17" y="13"/>
                    <a:pt x="17" y="13"/>
                    <a:pt x="17" y="14"/>
                  </a:cubicBezTo>
                  <a:cubicBezTo>
                    <a:pt x="17" y="15"/>
                    <a:pt x="17" y="15"/>
                    <a:pt x="17" y="16"/>
                  </a:cubicBezTo>
                  <a:cubicBezTo>
                    <a:pt x="17" y="16"/>
                    <a:pt x="17" y="16"/>
                    <a:pt x="16" y="16"/>
                  </a:cubicBezTo>
                  <a:cubicBezTo>
                    <a:pt x="16" y="16"/>
                    <a:pt x="16" y="16"/>
                    <a:pt x="16" y="16"/>
                  </a:cubicBezTo>
                  <a:cubicBezTo>
                    <a:pt x="16" y="16"/>
                    <a:pt x="16" y="16"/>
                    <a:pt x="16" y="15"/>
                  </a:cubicBezTo>
                  <a:cubicBezTo>
                    <a:pt x="16" y="15"/>
                    <a:pt x="15" y="15"/>
                    <a:pt x="15" y="15"/>
                  </a:cubicBezTo>
                  <a:cubicBezTo>
                    <a:pt x="14" y="14"/>
                    <a:pt x="14" y="14"/>
                    <a:pt x="14" y="14"/>
                  </a:cubicBezTo>
                  <a:cubicBezTo>
                    <a:pt x="14" y="14"/>
                    <a:pt x="14" y="14"/>
                    <a:pt x="14" y="14"/>
                  </a:cubicBezTo>
                  <a:cubicBezTo>
                    <a:pt x="14" y="15"/>
                    <a:pt x="13" y="14"/>
                    <a:pt x="13" y="14"/>
                  </a:cubicBezTo>
                  <a:cubicBezTo>
                    <a:pt x="13" y="14"/>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4" y="12"/>
                    <a:pt x="14" y="12"/>
                    <a:pt x="15" y="11"/>
                  </a:cubicBezTo>
                  <a:cubicBezTo>
                    <a:pt x="15" y="11"/>
                    <a:pt x="15" y="10"/>
                    <a:pt x="15" y="10"/>
                  </a:cubicBezTo>
                  <a:cubicBezTo>
                    <a:pt x="15" y="10"/>
                    <a:pt x="15" y="9"/>
                    <a:pt x="15" y="9"/>
                  </a:cubicBezTo>
                  <a:cubicBezTo>
                    <a:pt x="15" y="8"/>
                    <a:pt x="14" y="8"/>
                    <a:pt x="13" y="7"/>
                  </a:cubicBezTo>
                  <a:cubicBezTo>
                    <a:pt x="12" y="7"/>
                    <a:pt x="11" y="6"/>
                    <a:pt x="9" y="7"/>
                  </a:cubicBezTo>
                  <a:cubicBezTo>
                    <a:pt x="9" y="6"/>
                    <a:pt x="9" y="6"/>
                    <a:pt x="9" y="6"/>
                  </a:cubicBezTo>
                  <a:cubicBezTo>
                    <a:pt x="10" y="5"/>
                    <a:pt x="11" y="5"/>
                    <a:pt x="12" y="4"/>
                  </a:cubicBezTo>
                  <a:cubicBezTo>
                    <a:pt x="12" y="4"/>
                    <a:pt x="13" y="4"/>
                    <a:pt x="13" y="3"/>
                  </a:cubicBezTo>
                  <a:cubicBezTo>
                    <a:pt x="13" y="2"/>
                    <a:pt x="12" y="1"/>
                    <a:pt x="12" y="0"/>
                  </a:cubicBezTo>
                  <a:cubicBezTo>
                    <a:pt x="11" y="0"/>
                    <a:pt x="10" y="1"/>
                    <a:pt x="9" y="1"/>
                  </a:cubicBezTo>
                  <a:cubicBezTo>
                    <a:pt x="8" y="1"/>
                    <a:pt x="7" y="2"/>
                    <a:pt x="5" y="3"/>
                  </a:cubicBezTo>
                  <a:cubicBezTo>
                    <a:pt x="3" y="4"/>
                    <a:pt x="2" y="6"/>
                    <a:pt x="1" y="9"/>
                  </a:cubicBezTo>
                  <a:cubicBezTo>
                    <a:pt x="1" y="10"/>
                    <a:pt x="0" y="11"/>
                    <a:pt x="0" y="12"/>
                  </a:cubicBezTo>
                  <a:cubicBezTo>
                    <a:pt x="0" y="13"/>
                    <a:pt x="1" y="14"/>
                    <a:pt x="1" y="15"/>
                  </a:cubicBezTo>
                  <a:cubicBezTo>
                    <a:pt x="2" y="20"/>
                    <a:pt x="4" y="24"/>
                    <a:pt x="7" y="27"/>
                  </a:cubicBezTo>
                  <a:cubicBezTo>
                    <a:pt x="10" y="30"/>
                    <a:pt x="13" y="32"/>
                    <a:pt x="16" y="33"/>
                  </a:cubicBezTo>
                  <a:cubicBezTo>
                    <a:pt x="21" y="37"/>
                    <a:pt x="27" y="38"/>
                    <a:pt x="32" y="39"/>
                  </a:cubicBezTo>
                  <a:cubicBezTo>
                    <a:pt x="33" y="39"/>
                    <a:pt x="34" y="39"/>
                    <a:pt x="35" y="39"/>
                  </a:cubicBezTo>
                  <a:cubicBezTo>
                    <a:pt x="36" y="39"/>
                    <a:pt x="37" y="39"/>
                    <a:pt x="38" y="39"/>
                  </a:cubicBezTo>
                  <a:cubicBezTo>
                    <a:pt x="39" y="39"/>
                    <a:pt x="40" y="38"/>
                    <a:pt x="40" y="37"/>
                  </a:cubicBezTo>
                  <a:cubicBezTo>
                    <a:pt x="40" y="37"/>
                    <a:pt x="40" y="37"/>
                    <a:pt x="40" y="37"/>
                  </a:cubicBezTo>
                  <a:cubicBezTo>
                    <a:pt x="41" y="37"/>
                    <a:pt x="41" y="37"/>
                    <a:pt x="41" y="37"/>
                  </a:cubicBezTo>
                  <a:cubicBezTo>
                    <a:pt x="42" y="36"/>
                    <a:pt x="42" y="36"/>
                    <a:pt x="42" y="36"/>
                  </a:cubicBezTo>
                  <a:cubicBezTo>
                    <a:pt x="43" y="36"/>
                    <a:pt x="43" y="36"/>
                    <a:pt x="43" y="36"/>
                  </a:cubicBezTo>
                  <a:cubicBezTo>
                    <a:pt x="43" y="35"/>
                    <a:pt x="43" y="35"/>
                    <a:pt x="43" y="35"/>
                  </a:cubicBezTo>
                  <a:cubicBezTo>
                    <a:pt x="43" y="34"/>
                    <a:pt x="43" y="34"/>
                    <a:pt x="43" y="34"/>
                  </a:cubicBezTo>
                  <a:cubicBezTo>
                    <a:pt x="43" y="34"/>
                    <a:pt x="43" y="34"/>
                    <a:pt x="43" y="34"/>
                  </a:cubicBezTo>
                  <a:lnTo>
                    <a:pt x="43" y="33"/>
                  </a:lnTo>
                  <a:close/>
                  <a:moveTo>
                    <a:pt x="12" y="11"/>
                  </a:moveTo>
                  <a:cubicBezTo>
                    <a:pt x="12" y="11"/>
                    <a:pt x="12" y="11"/>
                    <a:pt x="12" y="11"/>
                  </a:cubicBezTo>
                  <a:cubicBezTo>
                    <a:pt x="12" y="11"/>
                    <a:pt x="12" y="11"/>
                    <a:pt x="12" y="11"/>
                  </a:cubicBezTo>
                  <a:cubicBezTo>
                    <a:pt x="11" y="11"/>
                    <a:pt x="11" y="11"/>
                    <a:pt x="12"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8" name="Freeform 40">
              <a:extLst>
                <a:ext uri="{FF2B5EF4-FFF2-40B4-BE49-F238E27FC236}">
                  <a16:creationId xmlns:a16="http://schemas.microsoft.com/office/drawing/2014/main" id="{11A0BBCF-1C1B-4E46-8778-338209CC9613}"/>
                </a:ext>
              </a:extLst>
            </p:cNvPr>
            <p:cNvSpPr/>
            <p:nvPr/>
          </p:nvSpPr>
          <p:spPr bwMode="auto">
            <a:xfrm>
              <a:off x="6613526" y="2957513"/>
              <a:ext cx="0" cy="3175"/>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9" name="Freeform 41">
              <a:extLst>
                <a:ext uri="{FF2B5EF4-FFF2-40B4-BE49-F238E27FC236}">
                  <a16:creationId xmlns:a16="http://schemas.microsoft.com/office/drawing/2014/main" id="{C8FD356B-98E5-4C4F-81BC-AD5E8FEDAE00}"/>
                </a:ext>
              </a:extLst>
            </p:cNvPr>
            <p:cNvSpPr/>
            <p:nvPr/>
          </p:nvSpPr>
          <p:spPr bwMode="auto">
            <a:xfrm>
              <a:off x="6613526" y="29606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0" name="Freeform 42">
              <a:extLst>
                <a:ext uri="{FF2B5EF4-FFF2-40B4-BE49-F238E27FC236}">
                  <a16:creationId xmlns:a16="http://schemas.microsoft.com/office/drawing/2014/main" id="{5419DD39-45CD-4D23-B8A5-CEED322AE871}"/>
                </a:ext>
              </a:extLst>
            </p:cNvPr>
            <p:cNvSpPr/>
            <p:nvPr/>
          </p:nvSpPr>
          <p:spPr bwMode="auto">
            <a:xfrm>
              <a:off x="6616701" y="2960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1" name="Freeform 43">
              <a:extLst>
                <a:ext uri="{FF2B5EF4-FFF2-40B4-BE49-F238E27FC236}">
                  <a16:creationId xmlns:a16="http://schemas.microsoft.com/office/drawing/2014/main" id="{B172BB90-AD56-4C05-AE30-23DB6C5271C1}"/>
                </a:ext>
              </a:extLst>
            </p:cNvPr>
            <p:cNvSpPr>
              <a:spLocks noEditPoints="1"/>
            </p:cNvSpPr>
            <p:nvPr/>
          </p:nvSpPr>
          <p:spPr bwMode="auto">
            <a:xfrm>
              <a:off x="6503988" y="2938463"/>
              <a:ext cx="150813" cy="153988"/>
            </a:xfrm>
            <a:custGeom>
              <a:avLst/>
              <a:gdLst>
                <a:gd name="T0" fmla="*/ 32 w 40"/>
                <a:gd name="T1" fmla="*/ 31 h 41"/>
                <a:gd name="T2" fmla="*/ 32 w 40"/>
                <a:gd name="T3" fmla="*/ 31 h 41"/>
                <a:gd name="T4" fmla="*/ 12 w 40"/>
                <a:gd name="T5" fmla="*/ 39 h 41"/>
                <a:gd name="T6" fmla="*/ 6 w 40"/>
                <a:gd name="T7" fmla="*/ 30 h 41"/>
                <a:gd name="T8" fmla="*/ 9 w 40"/>
                <a:gd name="T9" fmla="*/ 26 h 41"/>
                <a:gd name="T10" fmla="*/ 3 w 40"/>
                <a:gd name="T11" fmla="*/ 39 h 41"/>
                <a:gd name="T12" fmla="*/ 26 w 40"/>
                <a:gd name="T13" fmla="*/ 35 h 41"/>
                <a:gd name="T14" fmla="*/ 36 w 40"/>
                <a:gd name="T15" fmla="*/ 23 h 41"/>
                <a:gd name="T16" fmla="*/ 39 w 40"/>
                <a:gd name="T17" fmla="*/ 10 h 41"/>
                <a:gd name="T18" fmla="*/ 38 w 40"/>
                <a:gd name="T19" fmla="*/ 10 h 41"/>
                <a:gd name="T20" fmla="*/ 37 w 40"/>
                <a:gd name="T21" fmla="*/ 15 h 41"/>
                <a:gd name="T22" fmla="*/ 27 w 40"/>
                <a:gd name="T23" fmla="*/ 32 h 41"/>
                <a:gd name="T24" fmla="*/ 19 w 40"/>
                <a:gd name="T25" fmla="*/ 35 h 41"/>
                <a:gd name="T26" fmla="*/ 37 w 40"/>
                <a:gd name="T27" fmla="*/ 16 h 41"/>
                <a:gd name="T28" fmla="*/ 36 w 40"/>
                <a:gd name="T29" fmla="*/ 5 h 41"/>
                <a:gd name="T30" fmla="*/ 34 w 40"/>
                <a:gd name="T31" fmla="*/ 3 h 41"/>
                <a:gd name="T32" fmla="*/ 30 w 40"/>
                <a:gd name="T33" fmla="*/ 3 h 41"/>
                <a:gd name="T34" fmla="*/ 30 w 40"/>
                <a:gd name="T35" fmla="*/ 6 h 41"/>
                <a:gd name="T36" fmla="*/ 30 w 40"/>
                <a:gd name="T37" fmla="*/ 8 h 41"/>
                <a:gd name="T38" fmla="*/ 30 w 40"/>
                <a:gd name="T39" fmla="*/ 6 h 41"/>
                <a:gd name="T40" fmla="*/ 25 w 40"/>
                <a:gd name="T41" fmla="*/ 7 h 41"/>
                <a:gd name="T42" fmla="*/ 26 w 40"/>
                <a:gd name="T43" fmla="*/ 3 h 41"/>
                <a:gd name="T44" fmla="*/ 20 w 40"/>
                <a:gd name="T45" fmla="*/ 4 h 41"/>
                <a:gd name="T46" fmla="*/ 15 w 40"/>
                <a:gd name="T47" fmla="*/ 10 h 41"/>
                <a:gd name="T48" fmla="*/ 15 w 40"/>
                <a:gd name="T49" fmla="*/ 11 h 41"/>
                <a:gd name="T50" fmla="*/ 14 w 40"/>
                <a:gd name="T51" fmla="*/ 13 h 41"/>
                <a:gd name="T52" fmla="*/ 10 w 40"/>
                <a:gd name="T53" fmla="*/ 20 h 41"/>
                <a:gd name="T54" fmla="*/ 0 w 40"/>
                <a:gd name="T55" fmla="*/ 41 h 41"/>
                <a:gd name="T56" fmla="*/ 26 w 40"/>
                <a:gd name="T57" fmla="*/ 36 h 41"/>
                <a:gd name="T58" fmla="*/ 18 w 40"/>
                <a:gd name="T59" fmla="*/ 36 h 41"/>
                <a:gd name="T60" fmla="*/ 25 w 40"/>
                <a:gd name="T61" fmla="*/ 24 h 41"/>
                <a:gd name="T62" fmla="*/ 24 w 40"/>
                <a:gd name="T63" fmla="*/ 24 h 41"/>
                <a:gd name="T64" fmla="*/ 28 w 40"/>
                <a:gd name="T65" fmla="*/ 19 h 41"/>
                <a:gd name="T66" fmla="*/ 29 w 40"/>
                <a:gd name="T67" fmla="*/ 15 h 41"/>
                <a:gd name="T68" fmla="*/ 25 w 40"/>
                <a:gd name="T69"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41">
                  <a:moveTo>
                    <a:pt x="26" y="36"/>
                  </a:moveTo>
                  <a:cubicBezTo>
                    <a:pt x="28" y="35"/>
                    <a:pt x="30" y="33"/>
                    <a:pt x="32" y="31"/>
                  </a:cubicBezTo>
                  <a:cubicBezTo>
                    <a:pt x="34" y="29"/>
                    <a:pt x="36" y="27"/>
                    <a:pt x="37" y="24"/>
                  </a:cubicBezTo>
                  <a:cubicBezTo>
                    <a:pt x="36" y="27"/>
                    <a:pt x="34" y="29"/>
                    <a:pt x="32" y="31"/>
                  </a:cubicBezTo>
                  <a:cubicBezTo>
                    <a:pt x="30" y="33"/>
                    <a:pt x="28" y="34"/>
                    <a:pt x="26" y="35"/>
                  </a:cubicBezTo>
                  <a:cubicBezTo>
                    <a:pt x="21" y="38"/>
                    <a:pt x="17" y="39"/>
                    <a:pt x="12" y="39"/>
                  </a:cubicBezTo>
                  <a:cubicBezTo>
                    <a:pt x="1" y="40"/>
                    <a:pt x="1" y="40"/>
                    <a:pt x="1" y="40"/>
                  </a:cubicBezTo>
                  <a:cubicBezTo>
                    <a:pt x="6" y="30"/>
                    <a:pt x="6" y="30"/>
                    <a:pt x="6" y="30"/>
                  </a:cubicBezTo>
                  <a:cubicBezTo>
                    <a:pt x="8" y="25"/>
                    <a:pt x="8" y="25"/>
                    <a:pt x="8" y="25"/>
                  </a:cubicBezTo>
                  <a:cubicBezTo>
                    <a:pt x="8" y="25"/>
                    <a:pt x="9" y="26"/>
                    <a:pt x="9" y="26"/>
                  </a:cubicBezTo>
                  <a:cubicBezTo>
                    <a:pt x="8" y="27"/>
                    <a:pt x="8" y="29"/>
                    <a:pt x="7" y="31"/>
                  </a:cubicBezTo>
                  <a:cubicBezTo>
                    <a:pt x="3" y="39"/>
                    <a:pt x="3" y="39"/>
                    <a:pt x="3" y="39"/>
                  </a:cubicBezTo>
                  <a:cubicBezTo>
                    <a:pt x="12" y="38"/>
                    <a:pt x="12" y="38"/>
                    <a:pt x="12" y="38"/>
                  </a:cubicBezTo>
                  <a:cubicBezTo>
                    <a:pt x="17" y="37"/>
                    <a:pt x="21" y="37"/>
                    <a:pt x="26" y="35"/>
                  </a:cubicBezTo>
                  <a:cubicBezTo>
                    <a:pt x="28" y="34"/>
                    <a:pt x="30" y="32"/>
                    <a:pt x="32" y="30"/>
                  </a:cubicBezTo>
                  <a:cubicBezTo>
                    <a:pt x="34" y="28"/>
                    <a:pt x="36" y="26"/>
                    <a:pt x="36" y="23"/>
                  </a:cubicBezTo>
                  <a:cubicBezTo>
                    <a:pt x="38" y="24"/>
                    <a:pt x="38" y="24"/>
                    <a:pt x="38" y="24"/>
                  </a:cubicBezTo>
                  <a:cubicBezTo>
                    <a:pt x="40" y="19"/>
                    <a:pt x="40" y="14"/>
                    <a:pt x="39" y="10"/>
                  </a:cubicBezTo>
                  <a:cubicBezTo>
                    <a:pt x="39" y="8"/>
                    <a:pt x="38" y="6"/>
                    <a:pt x="37" y="5"/>
                  </a:cubicBezTo>
                  <a:cubicBezTo>
                    <a:pt x="37" y="7"/>
                    <a:pt x="37" y="9"/>
                    <a:pt x="38" y="10"/>
                  </a:cubicBezTo>
                  <a:cubicBezTo>
                    <a:pt x="38" y="11"/>
                    <a:pt x="37" y="12"/>
                    <a:pt x="37" y="13"/>
                  </a:cubicBezTo>
                  <a:cubicBezTo>
                    <a:pt x="37" y="13"/>
                    <a:pt x="37" y="14"/>
                    <a:pt x="37" y="15"/>
                  </a:cubicBezTo>
                  <a:cubicBezTo>
                    <a:pt x="37" y="18"/>
                    <a:pt x="36" y="22"/>
                    <a:pt x="34" y="25"/>
                  </a:cubicBezTo>
                  <a:cubicBezTo>
                    <a:pt x="32" y="28"/>
                    <a:pt x="30" y="31"/>
                    <a:pt x="27" y="32"/>
                  </a:cubicBezTo>
                  <a:cubicBezTo>
                    <a:pt x="24" y="34"/>
                    <a:pt x="22" y="35"/>
                    <a:pt x="19" y="35"/>
                  </a:cubicBezTo>
                  <a:cubicBezTo>
                    <a:pt x="19" y="35"/>
                    <a:pt x="19" y="35"/>
                    <a:pt x="19" y="35"/>
                  </a:cubicBezTo>
                  <a:cubicBezTo>
                    <a:pt x="24" y="34"/>
                    <a:pt x="29" y="31"/>
                    <a:pt x="32" y="27"/>
                  </a:cubicBezTo>
                  <a:cubicBezTo>
                    <a:pt x="35" y="24"/>
                    <a:pt x="36" y="20"/>
                    <a:pt x="37" y="16"/>
                  </a:cubicBezTo>
                  <a:cubicBezTo>
                    <a:pt x="37" y="14"/>
                    <a:pt x="37" y="12"/>
                    <a:pt x="37" y="11"/>
                  </a:cubicBezTo>
                  <a:cubicBezTo>
                    <a:pt x="37" y="9"/>
                    <a:pt x="37" y="7"/>
                    <a:pt x="36" y="5"/>
                  </a:cubicBezTo>
                  <a:cubicBezTo>
                    <a:pt x="36" y="5"/>
                    <a:pt x="36" y="4"/>
                    <a:pt x="36" y="4"/>
                  </a:cubicBezTo>
                  <a:cubicBezTo>
                    <a:pt x="35" y="3"/>
                    <a:pt x="35" y="3"/>
                    <a:pt x="34" y="3"/>
                  </a:cubicBezTo>
                  <a:cubicBezTo>
                    <a:pt x="33" y="2"/>
                    <a:pt x="32" y="2"/>
                    <a:pt x="32" y="2"/>
                  </a:cubicBezTo>
                  <a:cubicBezTo>
                    <a:pt x="31" y="2"/>
                    <a:pt x="30" y="2"/>
                    <a:pt x="30" y="3"/>
                  </a:cubicBezTo>
                  <a:cubicBezTo>
                    <a:pt x="30" y="3"/>
                    <a:pt x="30" y="4"/>
                    <a:pt x="30" y="4"/>
                  </a:cubicBezTo>
                  <a:cubicBezTo>
                    <a:pt x="30" y="5"/>
                    <a:pt x="30" y="5"/>
                    <a:pt x="30" y="6"/>
                  </a:cubicBezTo>
                  <a:cubicBezTo>
                    <a:pt x="30" y="7"/>
                    <a:pt x="31" y="8"/>
                    <a:pt x="31" y="8"/>
                  </a:cubicBezTo>
                  <a:cubicBezTo>
                    <a:pt x="30" y="8"/>
                    <a:pt x="30" y="8"/>
                    <a:pt x="30" y="8"/>
                  </a:cubicBezTo>
                  <a:cubicBezTo>
                    <a:pt x="30" y="7"/>
                    <a:pt x="30" y="7"/>
                    <a:pt x="30" y="6"/>
                  </a:cubicBezTo>
                  <a:cubicBezTo>
                    <a:pt x="30" y="6"/>
                    <a:pt x="30" y="6"/>
                    <a:pt x="30" y="6"/>
                  </a:cubicBezTo>
                  <a:cubicBezTo>
                    <a:pt x="29" y="6"/>
                    <a:pt x="29" y="6"/>
                    <a:pt x="29" y="6"/>
                  </a:cubicBezTo>
                  <a:cubicBezTo>
                    <a:pt x="28" y="6"/>
                    <a:pt x="26" y="6"/>
                    <a:pt x="25" y="7"/>
                  </a:cubicBezTo>
                  <a:cubicBezTo>
                    <a:pt x="24" y="6"/>
                    <a:pt x="24" y="6"/>
                    <a:pt x="24" y="6"/>
                  </a:cubicBezTo>
                  <a:cubicBezTo>
                    <a:pt x="26" y="4"/>
                    <a:pt x="27" y="3"/>
                    <a:pt x="26" y="3"/>
                  </a:cubicBezTo>
                  <a:cubicBezTo>
                    <a:pt x="26" y="2"/>
                    <a:pt x="24" y="1"/>
                    <a:pt x="24" y="0"/>
                  </a:cubicBezTo>
                  <a:cubicBezTo>
                    <a:pt x="23" y="2"/>
                    <a:pt x="22" y="3"/>
                    <a:pt x="20" y="4"/>
                  </a:cubicBezTo>
                  <a:cubicBezTo>
                    <a:pt x="19" y="5"/>
                    <a:pt x="18" y="6"/>
                    <a:pt x="17" y="7"/>
                  </a:cubicBezTo>
                  <a:cubicBezTo>
                    <a:pt x="17" y="8"/>
                    <a:pt x="16" y="9"/>
                    <a:pt x="15" y="10"/>
                  </a:cubicBezTo>
                  <a:cubicBezTo>
                    <a:pt x="15" y="10"/>
                    <a:pt x="15" y="10"/>
                    <a:pt x="15" y="10"/>
                  </a:cubicBezTo>
                  <a:cubicBezTo>
                    <a:pt x="15" y="10"/>
                    <a:pt x="15" y="10"/>
                    <a:pt x="15" y="11"/>
                  </a:cubicBezTo>
                  <a:cubicBezTo>
                    <a:pt x="15" y="11"/>
                    <a:pt x="15" y="11"/>
                    <a:pt x="15" y="11"/>
                  </a:cubicBezTo>
                  <a:cubicBezTo>
                    <a:pt x="14" y="13"/>
                    <a:pt x="14" y="13"/>
                    <a:pt x="14" y="13"/>
                  </a:cubicBezTo>
                  <a:cubicBezTo>
                    <a:pt x="13" y="15"/>
                    <a:pt x="13" y="15"/>
                    <a:pt x="13" y="15"/>
                  </a:cubicBezTo>
                  <a:cubicBezTo>
                    <a:pt x="10" y="20"/>
                    <a:pt x="10" y="20"/>
                    <a:pt x="10" y="20"/>
                  </a:cubicBezTo>
                  <a:cubicBezTo>
                    <a:pt x="6" y="30"/>
                    <a:pt x="6" y="30"/>
                    <a:pt x="6" y="30"/>
                  </a:cubicBezTo>
                  <a:cubicBezTo>
                    <a:pt x="0" y="41"/>
                    <a:pt x="0" y="41"/>
                    <a:pt x="0" y="41"/>
                  </a:cubicBezTo>
                  <a:cubicBezTo>
                    <a:pt x="12" y="40"/>
                    <a:pt x="12" y="40"/>
                    <a:pt x="12" y="40"/>
                  </a:cubicBezTo>
                  <a:cubicBezTo>
                    <a:pt x="17" y="39"/>
                    <a:pt x="22" y="38"/>
                    <a:pt x="26" y="36"/>
                  </a:cubicBezTo>
                  <a:close/>
                  <a:moveTo>
                    <a:pt x="18" y="36"/>
                  </a:moveTo>
                  <a:cubicBezTo>
                    <a:pt x="18" y="36"/>
                    <a:pt x="18" y="36"/>
                    <a:pt x="18" y="36"/>
                  </a:cubicBezTo>
                  <a:cubicBezTo>
                    <a:pt x="18" y="36"/>
                    <a:pt x="18" y="36"/>
                    <a:pt x="18" y="36"/>
                  </a:cubicBezTo>
                  <a:close/>
                  <a:moveTo>
                    <a:pt x="25" y="24"/>
                  </a:moveTo>
                  <a:cubicBezTo>
                    <a:pt x="24" y="24"/>
                    <a:pt x="24" y="24"/>
                    <a:pt x="24" y="24"/>
                  </a:cubicBezTo>
                  <a:cubicBezTo>
                    <a:pt x="24" y="24"/>
                    <a:pt x="24" y="24"/>
                    <a:pt x="24" y="24"/>
                  </a:cubicBezTo>
                  <a:cubicBezTo>
                    <a:pt x="24" y="24"/>
                    <a:pt x="24" y="24"/>
                    <a:pt x="24" y="24"/>
                  </a:cubicBezTo>
                  <a:cubicBezTo>
                    <a:pt x="26" y="22"/>
                    <a:pt x="27" y="21"/>
                    <a:pt x="28" y="19"/>
                  </a:cubicBezTo>
                  <a:cubicBezTo>
                    <a:pt x="28" y="18"/>
                    <a:pt x="29" y="17"/>
                    <a:pt x="29" y="15"/>
                  </a:cubicBezTo>
                  <a:cubicBezTo>
                    <a:pt x="29" y="15"/>
                    <a:pt x="29" y="15"/>
                    <a:pt x="29" y="15"/>
                  </a:cubicBezTo>
                  <a:cubicBezTo>
                    <a:pt x="29" y="16"/>
                    <a:pt x="29" y="18"/>
                    <a:pt x="28" y="19"/>
                  </a:cubicBezTo>
                  <a:cubicBezTo>
                    <a:pt x="27" y="21"/>
                    <a:pt x="26" y="23"/>
                    <a:pt x="25"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2" name="Freeform 44">
              <a:extLst>
                <a:ext uri="{FF2B5EF4-FFF2-40B4-BE49-F238E27FC236}">
                  <a16:creationId xmlns:a16="http://schemas.microsoft.com/office/drawing/2014/main" id="{54149D59-D6A1-4030-93AC-F86381BF7E07}"/>
                </a:ext>
              </a:extLst>
            </p:cNvPr>
            <p:cNvSpPr/>
            <p:nvPr/>
          </p:nvSpPr>
          <p:spPr bwMode="auto">
            <a:xfrm>
              <a:off x="6613526" y="29575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3" name="Freeform 45">
              <a:extLst>
                <a:ext uri="{FF2B5EF4-FFF2-40B4-BE49-F238E27FC236}">
                  <a16:creationId xmlns:a16="http://schemas.microsoft.com/office/drawing/2014/main" id="{74014E3B-9CCE-47B4-96D4-5E4D8A3ACBE5}"/>
                </a:ext>
              </a:extLst>
            </p:cNvPr>
            <p:cNvSpPr/>
            <p:nvPr/>
          </p:nvSpPr>
          <p:spPr bwMode="auto">
            <a:xfrm>
              <a:off x="6613526" y="2960688"/>
              <a:ext cx="3175"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4" name="Freeform 46">
              <a:extLst>
                <a:ext uri="{FF2B5EF4-FFF2-40B4-BE49-F238E27FC236}">
                  <a16:creationId xmlns:a16="http://schemas.microsoft.com/office/drawing/2014/main" id="{586E88E6-95DC-40FD-BE2F-976E2F523A20}"/>
                </a:ext>
              </a:extLst>
            </p:cNvPr>
            <p:cNvSpPr>
              <a:spLocks noEditPoints="1"/>
            </p:cNvSpPr>
            <p:nvPr/>
          </p:nvSpPr>
          <p:spPr bwMode="auto">
            <a:xfrm>
              <a:off x="4999038" y="1544638"/>
              <a:ext cx="2201863" cy="3138488"/>
            </a:xfrm>
            <a:custGeom>
              <a:avLst/>
              <a:gdLst>
                <a:gd name="T0" fmla="*/ 329 w 585"/>
                <a:gd name="T1" fmla="*/ 617 h 835"/>
                <a:gd name="T2" fmla="*/ 393 w 585"/>
                <a:gd name="T3" fmla="*/ 406 h 835"/>
                <a:gd name="T4" fmla="*/ 334 w 585"/>
                <a:gd name="T5" fmla="*/ 317 h 835"/>
                <a:gd name="T6" fmla="*/ 383 w 585"/>
                <a:gd name="T7" fmla="*/ 401 h 835"/>
                <a:gd name="T8" fmla="*/ 359 w 585"/>
                <a:gd name="T9" fmla="*/ 523 h 835"/>
                <a:gd name="T10" fmla="*/ 535 w 585"/>
                <a:gd name="T11" fmla="*/ 440 h 835"/>
                <a:gd name="T12" fmla="*/ 406 w 585"/>
                <a:gd name="T13" fmla="*/ 544 h 835"/>
                <a:gd name="T14" fmla="*/ 404 w 585"/>
                <a:gd name="T15" fmla="*/ 430 h 835"/>
                <a:gd name="T16" fmla="*/ 385 w 585"/>
                <a:gd name="T17" fmla="*/ 393 h 835"/>
                <a:gd name="T18" fmla="*/ 408 w 585"/>
                <a:gd name="T19" fmla="*/ 429 h 835"/>
                <a:gd name="T20" fmla="*/ 406 w 585"/>
                <a:gd name="T21" fmla="*/ 570 h 835"/>
                <a:gd name="T22" fmla="*/ 413 w 585"/>
                <a:gd name="T23" fmla="*/ 536 h 835"/>
                <a:gd name="T24" fmla="*/ 407 w 585"/>
                <a:gd name="T25" fmla="*/ 431 h 835"/>
                <a:gd name="T26" fmla="*/ 363 w 585"/>
                <a:gd name="T27" fmla="*/ 361 h 835"/>
                <a:gd name="T28" fmla="*/ 289 w 585"/>
                <a:gd name="T29" fmla="*/ 345 h 835"/>
                <a:gd name="T30" fmla="*/ 217 w 585"/>
                <a:gd name="T31" fmla="*/ 366 h 835"/>
                <a:gd name="T32" fmla="*/ 206 w 585"/>
                <a:gd name="T33" fmla="*/ 480 h 835"/>
                <a:gd name="T34" fmla="*/ 40 w 585"/>
                <a:gd name="T35" fmla="*/ 170 h 835"/>
                <a:gd name="T36" fmla="*/ 157 w 585"/>
                <a:gd name="T37" fmla="*/ 545 h 835"/>
                <a:gd name="T38" fmla="*/ 185 w 585"/>
                <a:gd name="T39" fmla="*/ 719 h 835"/>
                <a:gd name="T40" fmla="*/ 249 w 585"/>
                <a:gd name="T41" fmla="*/ 831 h 835"/>
                <a:gd name="T42" fmla="*/ 245 w 585"/>
                <a:gd name="T43" fmla="*/ 829 h 835"/>
                <a:gd name="T44" fmla="*/ 224 w 585"/>
                <a:gd name="T45" fmla="*/ 805 h 835"/>
                <a:gd name="T46" fmla="*/ 360 w 585"/>
                <a:gd name="T47" fmla="*/ 812 h 835"/>
                <a:gd name="T48" fmla="*/ 382 w 585"/>
                <a:gd name="T49" fmla="*/ 767 h 835"/>
                <a:gd name="T50" fmla="*/ 375 w 585"/>
                <a:gd name="T51" fmla="*/ 779 h 835"/>
                <a:gd name="T52" fmla="*/ 354 w 585"/>
                <a:gd name="T53" fmla="*/ 801 h 835"/>
                <a:gd name="T54" fmla="*/ 358 w 585"/>
                <a:gd name="T55" fmla="*/ 789 h 835"/>
                <a:gd name="T56" fmla="*/ 180 w 585"/>
                <a:gd name="T57" fmla="*/ 750 h 835"/>
                <a:gd name="T58" fmla="*/ 296 w 585"/>
                <a:gd name="T59" fmla="*/ 716 h 835"/>
                <a:gd name="T60" fmla="*/ 397 w 585"/>
                <a:gd name="T61" fmla="*/ 709 h 835"/>
                <a:gd name="T62" fmla="*/ 362 w 585"/>
                <a:gd name="T63" fmla="*/ 675 h 835"/>
                <a:gd name="T64" fmla="*/ 414 w 585"/>
                <a:gd name="T65" fmla="*/ 634 h 835"/>
                <a:gd name="T66" fmla="*/ 397 w 585"/>
                <a:gd name="T67" fmla="*/ 658 h 835"/>
                <a:gd name="T68" fmla="*/ 405 w 585"/>
                <a:gd name="T69" fmla="*/ 620 h 835"/>
                <a:gd name="T70" fmla="*/ 416 w 585"/>
                <a:gd name="T71" fmla="*/ 599 h 835"/>
                <a:gd name="T72" fmla="*/ 256 w 585"/>
                <a:gd name="T73" fmla="*/ 820 h 835"/>
                <a:gd name="T74" fmla="*/ 228 w 585"/>
                <a:gd name="T75" fmla="*/ 811 h 835"/>
                <a:gd name="T76" fmla="*/ 185 w 585"/>
                <a:gd name="T77" fmla="*/ 718 h 835"/>
                <a:gd name="T78" fmla="*/ 225 w 585"/>
                <a:gd name="T79" fmla="*/ 376 h 835"/>
                <a:gd name="T80" fmla="*/ 270 w 585"/>
                <a:gd name="T81" fmla="*/ 353 h 835"/>
                <a:gd name="T82" fmla="*/ 358 w 585"/>
                <a:gd name="T83" fmla="*/ 348 h 835"/>
                <a:gd name="T84" fmla="*/ 446 w 585"/>
                <a:gd name="T85" fmla="*/ 390 h 835"/>
                <a:gd name="T86" fmla="*/ 407 w 585"/>
                <a:gd name="T87" fmla="*/ 418 h 835"/>
                <a:gd name="T88" fmla="*/ 355 w 585"/>
                <a:gd name="T89" fmla="*/ 374 h 835"/>
                <a:gd name="T90" fmla="*/ 332 w 585"/>
                <a:gd name="T91" fmla="*/ 354 h 835"/>
                <a:gd name="T92" fmla="*/ 242 w 585"/>
                <a:gd name="T93" fmla="*/ 333 h 835"/>
                <a:gd name="T94" fmla="*/ 139 w 585"/>
                <a:gd name="T95" fmla="*/ 387 h 835"/>
                <a:gd name="T96" fmla="*/ 182 w 585"/>
                <a:gd name="T97" fmla="*/ 623 h 835"/>
                <a:gd name="T98" fmla="*/ 372 w 585"/>
                <a:gd name="T99" fmla="*/ 434 h 835"/>
                <a:gd name="T100" fmla="*/ 255 w 585"/>
                <a:gd name="T101" fmla="*/ 373 h 835"/>
                <a:gd name="T102" fmla="*/ 374 w 585"/>
                <a:gd name="T103" fmla="*/ 423 h 835"/>
                <a:gd name="T104" fmla="*/ 235 w 585"/>
                <a:gd name="T105" fmla="*/ 391 h 835"/>
                <a:gd name="T106" fmla="*/ 368 w 585"/>
                <a:gd name="T107" fmla="*/ 468 h 835"/>
                <a:gd name="T108" fmla="*/ 263 w 585"/>
                <a:gd name="T109" fmla="*/ 358 h 835"/>
                <a:gd name="T110" fmla="*/ 343 w 585"/>
                <a:gd name="T111" fmla="*/ 372 h 835"/>
                <a:gd name="T112" fmla="*/ 339 w 585"/>
                <a:gd name="T113" fmla="*/ 361 h 835"/>
                <a:gd name="T114" fmla="*/ 240 w 585"/>
                <a:gd name="T115" fmla="*/ 513 h 835"/>
                <a:gd name="T116" fmla="*/ 185 w 585"/>
                <a:gd name="T117" fmla="*/ 382 h 835"/>
                <a:gd name="T118" fmla="*/ 287 w 585"/>
                <a:gd name="T119" fmla="*/ 300 h 835"/>
                <a:gd name="T120" fmla="*/ 336 w 585"/>
                <a:gd name="T121" fmla="*/ 336 h 835"/>
                <a:gd name="T122" fmla="*/ 382 w 585"/>
                <a:gd name="T123" fmla="*/ 404 h 835"/>
                <a:gd name="T124" fmla="*/ 333 w 585"/>
                <a:gd name="T125" fmla="*/ 593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5" h="835">
                  <a:moveTo>
                    <a:pt x="542" y="139"/>
                  </a:moveTo>
                  <a:cubicBezTo>
                    <a:pt x="526" y="111"/>
                    <a:pt x="507" y="89"/>
                    <a:pt x="486" y="71"/>
                  </a:cubicBezTo>
                  <a:cubicBezTo>
                    <a:pt x="466" y="53"/>
                    <a:pt x="445" y="39"/>
                    <a:pt x="425" y="29"/>
                  </a:cubicBezTo>
                  <a:cubicBezTo>
                    <a:pt x="460" y="48"/>
                    <a:pt x="492" y="74"/>
                    <a:pt x="517" y="106"/>
                  </a:cubicBezTo>
                  <a:cubicBezTo>
                    <a:pt x="542" y="138"/>
                    <a:pt x="561" y="175"/>
                    <a:pt x="571" y="215"/>
                  </a:cubicBezTo>
                  <a:cubicBezTo>
                    <a:pt x="581" y="255"/>
                    <a:pt x="583" y="297"/>
                    <a:pt x="575" y="338"/>
                  </a:cubicBezTo>
                  <a:cubicBezTo>
                    <a:pt x="568" y="378"/>
                    <a:pt x="552" y="418"/>
                    <a:pt x="528" y="452"/>
                  </a:cubicBezTo>
                  <a:cubicBezTo>
                    <a:pt x="504" y="486"/>
                    <a:pt x="472" y="515"/>
                    <a:pt x="436" y="536"/>
                  </a:cubicBezTo>
                  <a:cubicBezTo>
                    <a:pt x="432" y="539"/>
                    <a:pt x="427" y="541"/>
                    <a:pt x="422" y="544"/>
                  </a:cubicBezTo>
                  <a:cubicBezTo>
                    <a:pt x="419" y="545"/>
                    <a:pt x="419" y="545"/>
                    <a:pt x="419" y="545"/>
                  </a:cubicBezTo>
                  <a:cubicBezTo>
                    <a:pt x="416" y="547"/>
                    <a:pt x="416" y="547"/>
                    <a:pt x="416" y="547"/>
                  </a:cubicBezTo>
                  <a:cubicBezTo>
                    <a:pt x="414" y="548"/>
                    <a:pt x="414" y="548"/>
                    <a:pt x="414" y="548"/>
                  </a:cubicBezTo>
                  <a:cubicBezTo>
                    <a:pt x="414" y="549"/>
                    <a:pt x="414" y="549"/>
                    <a:pt x="414" y="549"/>
                  </a:cubicBezTo>
                  <a:cubicBezTo>
                    <a:pt x="414" y="580"/>
                    <a:pt x="414" y="580"/>
                    <a:pt x="414" y="580"/>
                  </a:cubicBezTo>
                  <a:cubicBezTo>
                    <a:pt x="414" y="595"/>
                    <a:pt x="414" y="595"/>
                    <a:pt x="414" y="595"/>
                  </a:cubicBezTo>
                  <a:cubicBezTo>
                    <a:pt x="414" y="599"/>
                    <a:pt x="414" y="599"/>
                    <a:pt x="414" y="599"/>
                  </a:cubicBezTo>
                  <a:cubicBezTo>
                    <a:pt x="414" y="600"/>
                    <a:pt x="414" y="600"/>
                    <a:pt x="414" y="600"/>
                  </a:cubicBezTo>
                  <a:cubicBezTo>
                    <a:pt x="414" y="600"/>
                    <a:pt x="414" y="601"/>
                    <a:pt x="414" y="601"/>
                  </a:cubicBezTo>
                  <a:cubicBezTo>
                    <a:pt x="414" y="602"/>
                    <a:pt x="414" y="603"/>
                    <a:pt x="414" y="604"/>
                  </a:cubicBezTo>
                  <a:cubicBezTo>
                    <a:pt x="413" y="607"/>
                    <a:pt x="412" y="610"/>
                    <a:pt x="410" y="613"/>
                  </a:cubicBezTo>
                  <a:cubicBezTo>
                    <a:pt x="406" y="618"/>
                    <a:pt x="400" y="621"/>
                    <a:pt x="393" y="621"/>
                  </a:cubicBezTo>
                  <a:cubicBezTo>
                    <a:pt x="377" y="621"/>
                    <a:pt x="377" y="621"/>
                    <a:pt x="377" y="621"/>
                  </a:cubicBezTo>
                  <a:cubicBezTo>
                    <a:pt x="346" y="621"/>
                    <a:pt x="346" y="621"/>
                    <a:pt x="346" y="621"/>
                  </a:cubicBezTo>
                  <a:cubicBezTo>
                    <a:pt x="336" y="621"/>
                    <a:pt x="336" y="621"/>
                    <a:pt x="336" y="621"/>
                  </a:cubicBezTo>
                  <a:cubicBezTo>
                    <a:pt x="330" y="621"/>
                    <a:pt x="330" y="621"/>
                    <a:pt x="330" y="621"/>
                  </a:cubicBezTo>
                  <a:cubicBezTo>
                    <a:pt x="328" y="621"/>
                    <a:pt x="328" y="621"/>
                    <a:pt x="328" y="621"/>
                  </a:cubicBezTo>
                  <a:cubicBezTo>
                    <a:pt x="328" y="621"/>
                    <a:pt x="328" y="621"/>
                    <a:pt x="328" y="621"/>
                  </a:cubicBezTo>
                  <a:cubicBezTo>
                    <a:pt x="328" y="621"/>
                    <a:pt x="328" y="621"/>
                    <a:pt x="328" y="621"/>
                  </a:cubicBezTo>
                  <a:cubicBezTo>
                    <a:pt x="328" y="620"/>
                    <a:pt x="328" y="620"/>
                    <a:pt x="328" y="620"/>
                  </a:cubicBezTo>
                  <a:cubicBezTo>
                    <a:pt x="329" y="617"/>
                    <a:pt x="329" y="617"/>
                    <a:pt x="329" y="617"/>
                  </a:cubicBezTo>
                  <a:cubicBezTo>
                    <a:pt x="332" y="606"/>
                    <a:pt x="332" y="606"/>
                    <a:pt x="332" y="606"/>
                  </a:cubicBezTo>
                  <a:cubicBezTo>
                    <a:pt x="334" y="598"/>
                    <a:pt x="334" y="598"/>
                    <a:pt x="334" y="598"/>
                  </a:cubicBezTo>
                  <a:cubicBezTo>
                    <a:pt x="340" y="578"/>
                    <a:pt x="346" y="558"/>
                    <a:pt x="353" y="539"/>
                  </a:cubicBezTo>
                  <a:cubicBezTo>
                    <a:pt x="360" y="519"/>
                    <a:pt x="367" y="499"/>
                    <a:pt x="374" y="480"/>
                  </a:cubicBezTo>
                  <a:cubicBezTo>
                    <a:pt x="378" y="470"/>
                    <a:pt x="382" y="460"/>
                    <a:pt x="386" y="451"/>
                  </a:cubicBezTo>
                  <a:cubicBezTo>
                    <a:pt x="388" y="446"/>
                    <a:pt x="390" y="441"/>
                    <a:pt x="392" y="437"/>
                  </a:cubicBezTo>
                  <a:cubicBezTo>
                    <a:pt x="395" y="429"/>
                    <a:pt x="395" y="429"/>
                    <a:pt x="395" y="429"/>
                  </a:cubicBezTo>
                  <a:cubicBezTo>
                    <a:pt x="397" y="425"/>
                    <a:pt x="397" y="425"/>
                    <a:pt x="397" y="425"/>
                  </a:cubicBezTo>
                  <a:cubicBezTo>
                    <a:pt x="398" y="423"/>
                    <a:pt x="399" y="421"/>
                    <a:pt x="400" y="420"/>
                  </a:cubicBezTo>
                  <a:cubicBezTo>
                    <a:pt x="404" y="420"/>
                    <a:pt x="404" y="420"/>
                    <a:pt x="404" y="420"/>
                  </a:cubicBezTo>
                  <a:cubicBezTo>
                    <a:pt x="405" y="420"/>
                    <a:pt x="405" y="420"/>
                    <a:pt x="406" y="420"/>
                  </a:cubicBezTo>
                  <a:cubicBezTo>
                    <a:pt x="407" y="420"/>
                    <a:pt x="407" y="420"/>
                    <a:pt x="407" y="420"/>
                  </a:cubicBezTo>
                  <a:cubicBezTo>
                    <a:pt x="408" y="420"/>
                    <a:pt x="408" y="420"/>
                    <a:pt x="408" y="420"/>
                  </a:cubicBezTo>
                  <a:cubicBezTo>
                    <a:pt x="410" y="420"/>
                    <a:pt x="411" y="420"/>
                    <a:pt x="413" y="420"/>
                  </a:cubicBezTo>
                  <a:cubicBezTo>
                    <a:pt x="417" y="420"/>
                    <a:pt x="420" y="419"/>
                    <a:pt x="423" y="418"/>
                  </a:cubicBezTo>
                  <a:cubicBezTo>
                    <a:pt x="430" y="416"/>
                    <a:pt x="435" y="413"/>
                    <a:pt x="440" y="408"/>
                  </a:cubicBezTo>
                  <a:cubicBezTo>
                    <a:pt x="442" y="406"/>
                    <a:pt x="444" y="403"/>
                    <a:pt x="445" y="400"/>
                  </a:cubicBezTo>
                  <a:cubicBezTo>
                    <a:pt x="446" y="397"/>
                    <a:pt x="447" y="394"/>
                    <a:pt x="448" y="390"/>
                  </a:cubicBezTo>
                  <a:cubicBezTo>
                    <a:pt x="449" y="384"/>
                    <a:pt x="448" y="377"/>
                    <a:pt x="445" y="371"/>
                  </a:cubicBezTo>
                  <a:cubicBezTo>
                    <a:pt x="443" y="365"/>
                    <a:pt x="438" y="360"/>
                    <a:pt x="432" y="359"/>
                  </a:cubicBezTo>
                  <a:cubicBezTo>
                    <a:pt x="431" y="359"/>
                    <a:pt x="430" y="359"/>
                    <a:pt x="428" y="359"/>
                  </a:cubicBezTo>
                  <a:cubicBezTo>
                    <a:pt x="427" y="359"/>
                    <a:pt x="425" y="360"/>
                    <a:pt x="424" y="361"/>
                  </a:cubicBezTo>
                  <a:cubicBezTo>
                    <a:pt x="421" y="362"/>
                    <a:pt x="419" y="364"/>
                    <a:pt x="416" y="366"/>
                  </a:cubicBezTo>
                  <a:cubicBezTo>
                    <a:pt x="414" y="368"/>
                    <a:pt x="411" y="371"/>
                    <a:pt x="409" y="374"/>
                  </a:cubicBezTo>
                  <a:cubicBezTo>
                    <a:pt x="409" y="375"/>
                    <a:pt x="408" y="375"/>
                    <a:pt x="408" y="376"/>
                  </a:cubicBezTo>
                  <a:cubicBezTo>
                    <a:pt x="407" y="377"/>
                    <a:pt x="407" y="377"/>
                    <a:pt x="407" y="377"/>
                  </a:cubicBezTo>
                  <a:cubicBezTo>
                    <a:pt x="407" y="378"/>
                    <a:pt x="407" y="378"/>
                    <a:pt x="407" y="378"/>
                  </a:cubicBezTo>
                  <a:cubicBezTo>
                    <a:pt x="404" y="383"/>
                    <a:pt x="404" y="383"/>
                    <a:pt x="404" y="383"/>
                  </a:cubicBezTo>
                  <a:cubicBezTo>
                    <a:pt x="399" y="393"/>
                    <a:pt x="399" y="393"/>
                    <a:pt x="399" y="393"/>
                  </a:cubicBezTo>
                  <a:cubicBezTo>
                    <a:pt x="393" y="406"/>
                    <a:pt x="393" y="406"/>
                    <a:pt x="393" y="406"/>
                  </a:cubicBezTo>
                  <a:cubicBezTo>
                    <a:pt x="393" y="406"/>
                    <a:pt x="392" y="406"/>
                    <a:pt x="392" y="406"/>
                  </a:cubicBezTo>
                  <a:cubicBezTo>
                    <a:pt x="391" y="405"/>
                    <a:pt x="391" y="405"/>
                    <a:pt x="391" y="405"/>
                  </a:cubicBezTo>
                  <a:cubicBezTo>
                    <a:pt x="388" y="404"/>
                    <a:pt x="388" y="404"/>
                    <a:pt x="388" y="404"/>
                  </a:cubicBezTo>
                  <a:cubicBezTo>
                    <a:pt x="386" y="403"/>
                    <a:pt x="385" y="403"/>
                    <a:pt x="383" y="402"/>
                  </a:cubicBezTo>
                  <a:cubicBezTo>
                    <a:pt x="382" y="401"/>
                    <a:pt x="382" y="401"/>
                    <a:pt x="382" y="401"/>
                  </a:cubicBezTo>
                  <a:cubicBezTo>
                    <a:pt x="381" y="400"/>
                    <a:pt x="381" y="400"/>
                    <a:pt x="381" y="400"/>
                  </a:cubicBezTo>
                  <a:cubicBezTo>
                    <a:pt x="380" y="400"/>
                    <a:pt x="380" y="400"/>
                    <a:pt x="379" y="399"/>
                  </a:cubicBezTo>
                  <a:cubicBezTo>
                    <a:pt x="378" y="398"/>
                    <a:pt x="377" y="398"/>
                    <a:pt x="376" y="397"/>
                  </a:cubicBezTo>
                  <a:cubicBezTo>
                    <a:pt x="372" y="394"/>
                    <a:pt x="368" y="390"/>
                    <a:pt x="365" y="386"/>
                  </a:cubicBezTo>
                  <a:cubicBezTo>
                    <a:pt x="362" y="381"/>
                    <a:pt x="359" y="377"/>
                    <a:pt x="357" y="373"/>
                  </a:cubicBezTo>
                  <a:cubicBezTo>
                    <a:pt x="356" y="370"/>
                    <a:pt x="355" y="368"/>
                    <a:pt x="354" y="366"/>
                  </a:cubicBezTo>
                  <a:cubicBezTo>
                    <a:pt x="353" y="363"/>
                    <a:pt x="353" y="363"/>
                    <a:pt x="353" y="363"/>
                  </a:cubicBezTo>
                  <a:cubicBezTo>
                    <a:pt x="352" y="361"/>
                    <a:pt x="352" y="361"/>
                    <a:pt x="352" y="361"/>
                  </a:cubicBezTo>
                  <a:cubicBezTo>
                    <a:pt x="351" y="359"/>
                    <a:pt x="350" y="357"/>
                    <a:pt x="350" y="356"/>
                  </a:cubicBezTo>
                  <a:cubicBezTo>
                    <a:pt x="352" y="354"/>
                    <a:pt x="354" y="353"/>
                    <a:pt x="356" y="352"/>
                  </a:cubicBezTo>
                  <a:cubicBezTo>
                    <a:pt x="358" y="351"/>
                    <a:pt x="358" y="351"/>
                    <a:pt x="358" y="351"/>
                  </a:cubicBezTo>
                  <a:cubicBezTo>
                    <a:pt x="359" y="350"/>
                    <a:pt x="359" y="350"/>
                    <a:pt x="359" y="350"/>
                  </a:cubicBezTo>
                  <a:cubicBezTo>
                    <a:pt x="359" y="349"/>
                    <a:pt x="360" y="349"/>
                    <a:pt x="360" y="349"/>
                  </a:cubicBezTo>
                  <a:cubicBezTo>
                    <a:pt x="363" y="347"/>
                    <a:pt x="365" y="345"/>
                    <a:pt x="367" y="342"/>
                  </a:cubicBezTo>
                  <a:cubicBezTo>
                    <a:pt x="372" y="338"/>
                    <a:pt x="376" y="333"/>
                    <a:pt x="378" y="328"/>
                  </a:cubicBezTo>
                  <a:cubicBezTo>
                    <a:pt x="380" y="322"/>
                    <a:pt x="382" y="317"/>
                    <a:pt x="380" y="311"/>
                  </a:cubicBezTo>
                  <a:cubicBezTo>
                    <a:pt x="380" y="308"/>
                    <a:pt x="379" y="306"/>
                    <a:pt x="377" y="303"/>
                  </a:cubicBezTo>
                  <a:cubicBezTo>
                    <a:pt x="377" y="302"/>
                    <a:pt x="376" y="301"/>
                    <a:pt x="375" y="300"/>
                  </a:cubicBezTo>
                  <a:cubicBezTo>
                    <a:pt x="374" y="299"/>
                    <a:pt x="373" y="297"/>
                    <a:pt x="372" y="297"/>
                  </a:cubicBezTo>
                  <a:cubicBezTo>
                    <a:pt x="368" y="293"/>
                    <a:pt x="362" y="292"/>
                    <a:pt x="357" y="293"/>
                  </a:cubicBezTo>
                  <a:cubicBezTo>
                    <a:pt x="354" y="294"/>
                    <a:pt x="352" y="295"/>
                    <a:pt x="349" y="296"/>
                  </a:cubicBezTo>
                  <a:cubicBezTo>
                    <a:pt x="347" y="298"/>
                    <a:pt x="345" y="300"/>
                    <a:pt x="343" y="302"/>
                  </a:cubicBezTo>
                  <a:cubicBezTo>
                    <a:pt x="338" y="306"/>
                    <a:pt x="336" y="311"/>
                    <a:pt x="334" y="317"/>
                  </a:cubicBezTo>
                  <a:cubicBezTo>
                    <a:pt x="332" y="323"/>
                    <a:pt x="332" y="329"/>
                    <a:pt x="333" y="335"/>
                  </a:cubicBezTo>
                  <a:cubicBezTo>
                    <a:pt x="332" y="329"/>
                    <a:pt x="332" y="323"/>
                    <a:pt x="334" y="317"/>
                  </a:cubicBezTo>
                  <a:cubicBezTo>
                    <a:pt x="335" y="312"/>
                    <a:pt x="338" y="307"/>
                    <a:pt x="342" y="302"/>
                  </a:cubicBezTo>
                  <a:cubicBezTo>
                    <a:pt x="343" y="301"/>
                    <a:pt x="344" y="300"/>
                    <a:pt x="345" y="299"/>
                  </a:cubicBezTo>
                  <a:cubicBezTo>
                    <a:pt x="346" y="299"/>
                    <a:pt x="346" y="298"/>
                    <a:pt x="347" y="298"/>
                  </a:cubicBezTo>
                  <a:cubicBezTo>
                    <a:pt x="348" y="297"/>
                    <a:pt x="348" y="297"/>
                    <a:pt x="349" y="297"/>
                  </a:cubicBezTo>
                  <a:cubicBezTo>
                    <a:pt x="351" y="295"/>
                    <a:pt x="354" y="294"/>
                    <a:pt x="356" y="293"/>
                  </a:cubicBezTo>
                  <a:cubicBezTo>
                    <a:pt x="362" y="292"/>
                    <a:pt x="368" y="293"/>
                    <a:pt x="372" y="296"/>
                  </a:cubicBezTo>
                  <a:cubicBezTo>
                    <a:pt x="372" y="297"/>
                    <a:pt x="373" y="297"/>
                    <a:pt x="373" y="297"/>
                  </a:cubicBezTo>
                  <a:cubicBezTo>
                    <a:pt x="374" y="298"/>
                    <a:pt x="374" y="299"/>
                    <a:pt x="375" y="299"/>
                  </a:cubicBezTo>
                  <a:cubicBezTo>
                    <a:pt x="375" y="300"/>
                    <a:pt x="376" y="301"/>
                    <a:pt x="377" y="303"/>
                  </a:cubicBezTo>
                  <a:cubicBezTo>
                    <a:pt x="379" y="305"/>
                    <a:pt x="380" y="308"/>
                    <a:pt x="380" y="310"/>
                  </a:cubicBezTo>
                  <a:cubicBezTo>
                    <a:pt x="382" y="316"/>
                    <a:pt x="381" y="322"/>
                    <a:pt x="378" y="327"/>
                  </a:cubicBezTo>
                  <a:cubicBezTo>
                    <a:pt x="376" y="333"/>
                    <a:pt x="372" y="338"/>
                    <a:pt x="368" y="342"/>
                  </a:cubicBezTo>
                  <a:cubicBezTo>
                    <a:pt x="366" y="345"/>
                    <a:pt x="363" y="347"/>
                    <a:pt x="361" y="349"/>
                  </a:cubicBezTo>
                  <a:cubicBezTo>
                    <a:pt x="360" y="349"/>
                    <a:pt x="359" y="350"/>
                    <a:pt x="359" y="350"/>
                  </a:cubicBezTo>
                  <a:cubicBezTo>
                    <a:pt x="358" y="351"/>
                    <a:pt x="358" y="351"/>
                    <a:pt x="358" y="351"/>
                  </a:cubicBezTo>
                  <a:cubicBezTo>
                    <a:pt x="356" y="352"/>
                    <a:pt x="356" y="352"/>
                    <a:pt x="356" y="352"/>
                  </a:cubicBezTo>
                  <a:cubicBezTo>
                    <a:pt x="354" y="353"/>
                    <a:pt x="352" y="354"/>
                    <a:pt x="350" y="356"/>
                  </a:cubicBezTo>
                  <a:cubicBezTo>
                    <a:pt x="350" y="356"/>
                    <a:pt x="350" y="356"/>
                    <a:pt x="350" y="356"/>
                  </a:cubicBezTo>
                  <a:cubicBezTo>
                    <a:pt x="351" y="357"/>
                    <a:pt x="351" y="357"/>
                    <a:pt x="351" y="357"/>
                  </a:cubicBezTo>
                  <a:cubicBezTo>
                    <a:pt x="351" y="358"/>
                    <a:pt x="351" y="358"/>
                    <a:pt x="351" y="358"/>
                  </a:cubicBezTo>
                  <a:cubicBezTo>
                    <a:pt x="352" y="361"/>
                    <a:pt x="352" y="361"/>
                    <a:pt x="352" y="361"/>
                  </a:cubicBezTo>
                  <a:cubicBezTo>
                    <a:pt x="353" y="363"/>
                    <a:pt x="353" y="363"/>
                    <a:pt x="353" y="363"/>
                  </a:cubicBezTo>
                  <a:cubicBezTo>
                    <a:pt x="354" y="366"/>
                    <a:pt x="354" y="366"/>
                    <a:pt x="354" y="366"/>
                  </a:cubicBezTo>
                  <a:cubicBezTo>
                    <a:pt x="355" y="368"/>
                    <a:pt x="356" y="370"/>
                    <a:pt x="357" y="372"/>
                  </a:cubicBezTo>
                  <a:cubicBezTo>
                    <a:pt x="359" y="377"/>
                    <a:pt x="362" y="381"/>
                    <a:pt x="365" y="385"/>
                  </a:cubicBezTo>
                  <a:cubicBezTo>
                    <a:pt x="368" y="389"/>
                    <a:pt x="372" y="393"/>
                    <a:pt x="376" y="397"/>
                  </a:cubicBezTo>
                  <a:cubicBezTo>
                    <a:pt x="377" y="397"/>
                    <a:pt x="378" y="398"/>
                    <a:pt x="379" y="399"/>
                  </a:cubicBezTo>
                  <a:cubicBezTo>
                    <a:pt x="380" y="399"/>
                    <a:pt x="380" y="400"/>
                    <a:pt x="381" y="400"/>
                  </a:cubicBezTo>
                  <a:cubicBezTo>
                    <a:pt x="382" y="401"/>
                    <a:pt x="382" y="401"/>
                    <a:pt x="382" y="401"/>
                  </a:cubicBezTo>
                  <a:cubicBezTo>
                    <a:pt x="383" y="401"/>
                    <a:pt x="383" y="401"/>
                    <a:pt x="383" y="401"/>
                  </a:cubicBezTo>
                  <a:cubicBezTo>
                    <a:pt x="385" y="402"/>
                    <a:pt x="386" y="403"/>
                    <a:pt x="388" y="404"/>
                  </a:cubicBezTo>
                  <a:cubicBezTo>
                    <a:pt x="390" y="405"/>
                    <a:pt x="390" y="405"/>
                    <a:pt x="390" y="405"/>
                  </a:cubicBezTo>
                  <a:cubicBezTo>
                    <a:pt x="392" y="405"/>
                    <a:pt x="392" y="405"/>
                    <a:pt x="392" y="405"/>
                  </a:cubicBezTo>
                  <a:cubicBezTo>
                    <a:pt x="392" y="405"/>
                    <a:pt x="393" y="406"/>
                    <a:pt x="393" y="406"/>
                  </a:cubicBezTo>
                  <a:cubicBezTo>
                    <a:pt x="399" y="392"/>
                    <a:pt x="399" y="392"/>
                    <a:pt x="399" y="392"/>
                  </a:cubicBezTo>
                  <a:cubicBezTo>
                    <a:pt x="404" y="383"/>
                    <a:pt x="404" y="383"/>
                    <a:pt x="404" y="383"/>
                  </a:cubicBezTo>
                  <a:cubicBezTo>
                    <a:pt x="406" y="378"/>
                    <a:pt x="406" y="378"/>
                    <a:pt x="406" y="378"/>
                  </a:cubicBezTo>
                  <a:cubicBezTo>
                    <a:pt x="407" y="377"/>
                    <a:pt x="407" y="377"/>
                    <a:pt x="407" y="377"/>
                  </a:cubicBezTo>
                  <a:cubicBezTo>
                    <a:pt x="408" y="376"/>
                    <a:pt x="408" y="376"/>
                    <a:pt x="408" y="376"/>
                  </a:cubicBezTo>
                  <a:cubicBezTo>
                    <a:pt x="408" y="375"/>
                    <a:pt x="409" y="374"/>
                    <a:pt x="409" y="374"/>
                  </a:cubicBezTo>
                  <a:cubicBezTo>
                    <a:pt x="411" y="371"/>
                    <a:pt x="414" y="368"/>
                    <a:pt x="416" y="366"/>
                  </a:cubicBezTo>
                  <a:cubicBezTo>
                    <a:pt x="421" y="361"/>
                    <a:pt x="427" y="358"/>
                    <a:pt x="432" y="359"/>
                  </a:cubicBezTo>
                  <a:cubicBezTo>
                    <a:pt x="435" y="360"/>
                    <a:pt x="438" y="361"/>
                    <a:pt x="440" y="363"/>
                  </a:cubicBezTo>
                  <a:cubicBezTo>
                    <a:pt x="443" y="365"/>
                    <a:pt x="444" y="368"/>
                    <a:pt x="446" y="371"/>
                  </a:cubicBezTo>
                  <a:cubicBezTo>
                    <a:pt x="448" y="377"/>
                    <a:pt x="449" y="384"/>
                    <a:pt x="448" y="390"/>
                  </a:cubicBezTo>
                  <a:cubicBezTo>
                    <a:pt x="447" y="394"/>
                    <a:pt x="447" y="397"/>
                    <a:pt x="445" y="400"/>
                  </a:cubicBezTo>
                  <a:cubicBezTo>
                    <a:pt x="444" y="403"/>
                    <a:pt x="442" y="406"/>
                    <a:pt x="440" y="408"/>
                  </a:cubicBezTo>
                  <a:cubicBezTo>
                    <a:pt x="436" y="413"/>
                    <a:pt x="430" y="417"/>
                    <a:pt x="423" y="419"/>
                  </a:cubicBezTo>
                  <a:cubicBezTo>
                    <a:pt x="420" y="420"/>
                    <a:pt x="416" y="420"/>
                    <a:pt x="413" y="420"/>
                  </a:cubicBezTo>
                  <a:cubicBezTo>
                    <a:pt x="411" y="421"/>
                    <a:pt x="410" y="421"/>
                    <a:pt x="408" y="421"/>
                  </a:cubicBezTo>
                  <a:cubicBezTo>
                    <a:pt x="407" y="421"/>
                    <a:pt x="407" y="421"/>
                    <a:pt x="407" y="421"/>
                  </a:cubicBezTo>
                  <a:cubicBezTo>
                    <a:pt x="407" y="421"/>
                    <a:pt x="407" y="421"/>
                    <a:pt x="406" y="421"/>
                  </a:cubicBezTo>
                  <a:cubicBezTo>
                    <a:pt x="405" y="421"/>
                    <a:pt x="405" y="421"/>
                    <a:pt x="404" y="420"/>
                  </a:cubicBezTo>
                  <a:cubicBezTo>
                    <a:pt x="400" y="420"/>
                    <a:pt x="400" y="420"/>
                    <a:pt x="400" y="420"/>
                  </a:cubicBezTo>
                  <a:cubicBezTo>
                    <a:pt x="399" y="422"/>
                    <a:pt x="399" y="423"/>
                    <a:pt x="398" y="425"/>
                  </a:cubicBezTo>
                  <a:cubicBezTo>
                    <a:pt x="396" y="429"/>
                    <a:pt x="396" y="429"/>
                    <a:pt x="396" y="429"/>
                  </a:cubicBezTo>
                  <a:cubicBezTo>
                    <a:pt x="393" y="435"/>
                    <a:pt x="393" y="435"/>
                    <a:pt x="393" y="435"/>
                  </a:cubicBezTo>
                  <a:cubicBezTo>
                    <a:pt x="388" y="447"/>
                    <a:pt x="388" y="447"/>
                    <a:pt x="388" y="447"/>
                  </a:cubicBezTo>
                  <a:cubicBezTo>
                    <a:pt x="384" y="456"/>
                    <a:pt x="381" y="464"/>
                    <a:pt x="378" y="472"/>
                  </a:cubicBezTo>
                  <a:cubicBezTo>
                    <a:pt x="371" y="489"/>
                    <a:pt x="365" y="506"/>
                    <a:pt x="359" y="523"/>
                  </a:cubicBezTo>
                  <a:cubicBezTo>
                    <a:pt x="353" y="539"/>
                    <a:pt x="347" y="556"/>
                    <a:pt x="342" y="573"/>
                  </a:cubicBezTo>
                  <a:cubicBezTo>
                    <a:pt x="340" y="581"/>
                    <a:pt x="337" y="590"/>
                    <a:pt x="335" y="598"/>
                  </a:cubicBezTo>
                  <a:cubicBezTo>
                    <a:pt x="330" y="612"/>
                    <a:pt x="330" y="612"/>
                    <a:pt x="330" y="612"/>
                  </a:cubicBezTo>
                  <a:cubicBezTo>
                    <a:pt x="329" y="617"/>
                    <a:pt x="329" y="617"/>
                    <a:pt x="329" y="617"/>
                  </a:cubicBezTo>
                  <a:cubicBezTo>
                    <a:pt x="328" y="620"/>
                    <a:pt x="328" y="620"/>
                    <a:pt x="328" y="620"/>
                  </a:cubicBezTo>
                  <a:cubicBezTo>
                    <a:pt x="328" y="621"/>
                    <a:pt x="328" y="621"/>
                    <a:pt x="328" y="621"/>
                  </a:cubicBezTo>
                  <a:cubicBezTo>
                    <a:pt x="328" y="621"/>
                    <a:pt x="328" y="621"/>
                    <a:pt x="328" y="621"/>
                  </a:cubicBezTo>
                  <a:cubicBezTo>
                    <a:pt x="329" y="621"/>
                    <a:pt x="329" y="621"/>
                    <a:pt x="329" y="621"/>
                  </a:cubicBezTo>
                  <a:cubicBezTo>
                    <a:pt x="329" y="621"/>
                    <a:pt x="329" y="621"/>
                    <a:pt x="329" y="621"/>
                  </a:cubicBezTo>
                  <a:cubicBezTo>
                    <a:pt x="339" y="621"/>
                    <a:pt x="339" y="621"/>
                    <a:pt x="339" y="621"/>
                  </a:cubicBezTo>
                  <a:cubicBezTo>
                    <a:pt x="392" y="621"/>
                    <a:pt x="392" y="621"/>
                    <a:pt x="392" y="621"/>
                  </a:cubicBezTo>
                  <a:cubicBezTo>
                    <a:pt x="393" y="621"/>
                    <a:pt x="393" y="621"/>
                    <a:pt x="393" y="621"/>
                  </a:cubicBezTo>
                  <a:cubicBezTo>
                    <a:pt x="393" y="621"/>
                    <a:pt x="393" y="621"/>
                    <a:pt x="393" y="621"/>
                  </a:cubicBezTo>
                  <a:cubicBezTo>
                    <a:pt x="394" y="621"/>
                    <a:pt x="395" y="621"/>
                    <a:pt x="395" y="621"/>
                  </a:cubicBezTo>
                  <a:cubicBezTo>
                    <a:pt x="397" y="621"/>
                    <a:pt x="398" y="620"/>
                    <a:pt x="399" y="620"/>
                  </a:cubicBezTo>
                  <a:cubicBezTo>
                    <a:pt x="402" y="619"/>
                    <a:pt x="404" y="618"/>
                    <a:pt x="406" y="616"/>
                  </a:cubicBezTo>
                  <a:cubicBezTo>
                    <a:pt x="410" y="613"/>
                    <a:pt x="413" y="608"/>
                    <a:pt x="414" y="603"/>
                  </a:cubicBezTo>
                  <a:cubicBezTo>
                    <a:pt x="414" y="602"/>
                    <a:pt x="414" y="601"/>
                    <a:pt x="414" y="601"/>
                  </a:cubicBezTo>
                  <a:cubicBezTo>
                    <a:pt x="414" y="600"/>
                    <a:pt x="414" y="600"/>
                    <a:pt x="414" y="600"/>
                  </a:cubicBezTo>
                  <a:cubicBezTo>
                    <a:pt x="414" y="599"/>
                    <a:pt x="414" y="599"/>
                    <a:pt x="414" y="599"/>
                  </a:cubicBezTo>
                  <a:cubicBezTo>
                    <a:pt x="414" y="596"/>
                    <a:pt x="414" y="596"/>
                    <a:pt x="414" y="596"/>
                  </a:cubicBezTo>
                  <a:cubicBezTo>
                    <a:pt x="414" y="590"/>
                    <a:pt x="414" y="590"/>
                    <a:pt x="414" y="590"/>
                  </a:cubicBezTo>
                  <a:cubicBezTo>
                    <a:pt x="414" y="577"/>
                    <a:pt x="414" y="577"/>
                    <a:pt x="414" y="577"/>
                  </a:cubicBezTo>
                  <a:cubicBezTo>
                    <a:pt x="414" y="552"/>
                    <a:pt x="414" y="552"/>
                    <a:pt x="414" y="552"/>
                  </a:cubicBezTo>
                  <a:cubicBezTo>
                    <a:pt x="414" y="548"/>
                    <a:pt x="414" y="548"/>
                    <a:pt x="414" y="548"/>
                  </a:cubicBezTo>
                  <a:cubicBezTo>
                    <a:pt x="414" y="547"/>
                    <a:pt x="415" y="547"/>
                    <a:pt x="415" y="547"/>
                  </a:cubicBezTo>
                  <a:cubicBezTo>
                    <a:pt x="416" y="546"/>
                    <a:pt x="416" y="546"/>
                    <a:pt x="416" y="546"/>
                  </a:cubicBezTo>
                  <a:cubicBezTo>
                    <a:pt x="420" y="545"/>
                    <a:pt x="424" y="543"/>
                    <a:pt x="428" y="541"/>
                  </a:cubicBezTo>
                  <a:cubicBezTo>
                    <a:pt x="442" y="533"/>
                    <a:pt x="456" y="523"/>
                    <a:pt x="470" y="513"/>
                  </a:cubicBezTo>
                  <a:cubicBezTo>
                    <a:pt x="496" y="493"/>
                    <a:pt x="518" y="468"/>
                    <a:pt x="535" y="440"/>
                  </a:cubicBezTo>
                  <a:cubicBezTo>
                    <a:pt x="553" y="412"/>
                    <a:pt x="565" y="382"/>
                    <a:pt x="572" y="350"/>
                  </a:cubicBezTo>
                  <a:cubicBezTo>
                    <a:pt x="580" y="319"/>
                    <a:pt x="581" y="286"/>
                    <a:pt x="578" y="255"/>
                  </a:cubicBezTo>
                  <a:cubicBezTo>
                    <a:pt x="574" y="223"/>
                    <a:pt x="566" y="192"/>
                    <a:pt x="552" y="164"/>
                  </a:cubicBezTo>
                  <a:cubicBezTo>
                    <a:pt x="539" y="135"/>
                    <a:pt x="521" y="109"/>
                    <a:pt x="499" y="86"/>
                  </a:cubicBezTo>
                  <a:cubicBezTo>
                    <a:pt x="477" y="63"/>
                    <a:pt x="451" y="44"/>
                    <a:pt x="424" y="30"/>
                  </a:cubicBezTo>
                  <a:cubicBezTo>
                    <a:pt x="412" y="23"/>
                    <a:pt x="399" y="18"/>
                    <a:pt x="386" y="13"/>
                  </a:cubicBezTo>
                  <a:cubicBezTo>
                    <a:pt x="369" y="8"/>
                    <a:pt x="353" y="4"/>
                    <a:pt x="339" y="2"/>
                  </a:cubicBezTo>
                  <a:cubicBezTo>
                    <a:pt x="325" y="0"/>
                    <a:pt x="313" y="0"/>
                    <a:pt x="305" y="0"/>
                  </a:cubicBezTo>
                  <a:cubicBezTo>
                    <a:pt x="296" y="0"/>
                    <a:pt x="291" y="0"/>
                    <a:pt x="291" y="1"/>
                  </a:cubicBezTo>
                  <a:cubicBezTo>
                    <a:pt x="291" y="1"/>
                    <a:pt x="296" y="2"/>
                    <a:pt x="308" y="3"/>
                  </a:cubicBezTo>
                  <a:cubicBezTo>
                    <a:pt x="314" y="3"/>
                    <a:pt x="322" y="4"/>
                    <a:pt x="331" y="6"/>
                  </a:cubicBezTo>
                  <a:cubicBezTo>
                    <a:pt x="341" y="7"/>
                    <a:pt x="352" y="10"/>
                    <a:pt x="365" y="13"/>
                  </a:cubicBezTo>
                  <a:cubicBezTo>
                    <a:pt x="372" y="15"/>
                    <a:pt x="380" y="18"/>
                    <a:pt x="388" y="21"/>
                  </a:cubicBezTo>
                  <a:cubicBezTo>
                    <a:pt x="397" y="24"/>
                    <a:pt x="405" y="28"/>
                    <a:pt x="413" y="31"/>
                  </a:cubicBezTo>
                  <a:cubicBezTo>
                    <a:pt x="429" y="39"/>
                    <a:pt x="440" y="46"/>
                    <a:pt x="440" y="46"/>
                  </a:cubicBezTo>
                  <a:cubicBezTo>
                    <a:pt x="445" y="49"/>
                    <a:pt x="445" y="50"/>
                    <a:pt x="444" y="50"/>
                  </a:cubicBezTo>
                  <a:cubicBezTo>
                    <a:pt x="443" y="50"/>
                    <a:pt x="440" y="48"/>
                    <a:pt x="437" y="47"/>
                  </a:cubicBezTo>
                  <a:cubicBezTo>
                    <a:pt x="475" y="70"/>
                    <a:pt x="507" y="102"/>
                    <a:pt x="530" y="139"/>
                  </a:cubicBezTo>
                  <a:cubicBezTo>
                    <a:pt x="553" y="176"/>
                    <a:pt x="567" y="219"/>
                    <a:pt x="571" y="263"/>
                  </a:cubicBezTo>
                  <a:cubicBezTo>
                    <a:pt x="572" y="285"/>
                    <a:pt x="572" y="307"/>
                    <a:pt x="568" y="329"/>
                  </a:cubicBezTo>
                  <a:cubicBezTo>
                    <a:pt x="565" y="350"/>
                    <a:pt x="559" y="371"/>
                    <a:pt x="551" y="392"/>
                  </a:cubicBezTo>
                  <a:cubicBezTo>
                    <a:pt x="535" y="432"/>
                    <a:pt x="509" y="469"/>
                    <a:pt x="475" y="498"/>
                  </a:cubicBezTo>
                  <a:cubicBezTo>
                    <a:pt x="462" y="510"/>
                    <a:pt x="448" y="520"/>
                    <a:pt x="432" y="529"/>
                  </a:cubicBezTo>
                  <a:cubicBezTo>
                    <a:pt x="428" y="531"/>
                    <a:pt x="425" y="533"/>
                    <a:pt x="421" y="535"/>
                  </a:cubicBezTo>
                  <a:cubicBezTo>
                    <a:pt x="419" y="536"/>
                    <a:pt x="417" y="537"/>
                    <a:pt x="415" y="538"/>
                  </a:cubicBezTo>
                  <a:cubicBezTo>
                    <a:pt x="413" y="539"/>
                    <a:pt x="410" y="541"/>
                    <a:pt x="407" y="542"/>
                  </a:cubicBezTo>
                  <a:cubicBezTo>
                    <a:pt x="406" y="542"/>
                    <a:pt x="406" y="542"/>
                    <a:pt x="406" y="542"/>
                  </a:cubicBezTo>
                  <a:cubicBezTo>
                    <a:pt x="406" y="542"/>
                    <a:pt x="406" y="542"/>
                    <a:pt x="406" y="542"/>
                  </a:cubicBezTo>
                  <a:cubicBezTo>
                    <a:pt x="406" y="543"/>
                    <a:pt x="406" y="543"/>
                    <a:pt x="406" y="543"/>
                  </a:cubicBezTo>
                  <a:cubicBezTo>
                    <a:pt x="406" y="544"/>
                    <a:pt x="406" y="544"/>
                    <a:pt x="406" y="544"/>
                  </a:cubicBezTo>
                  <a:cubicBezTo>
                    <a:pt x="406" y="547"/>
                    <a:pt x="406" y="547"/>
                    <a:pt x="406" y="547"/>
                  </a:cubicBezTo>
                  <a:cubicBezTo>
                    <a:pt x="406" y="551"/>
                    <a:pt x="406" y="551"/>
                    <a:pt x="406" y="551"/>
                  </a:cubicBezTo>
                  <a:cubicBezTo>
                    <a:pt x="406" y="558"/>
                    <a:pt x="406" y="558"/>
                    <a:pt x="406" y="558"/>
                  </a:cubicBezTo>
                  <a:cubicBezTo>
                    <a:pt x="406" y="571"/>
                    <a:pt x="406" y="571"/>
                    <a:pt x="406" y="571"/>
                  </a:cubicBezTo>
                  <a:cubicBezTo>
                    <a:pt x="406" y="598"/>
                    <a:pt x="406" y="598"/>
                    <a:pt x="406" y="598"/>
                  </a:cubicBezTo>
                  <a:cubicBezTo>
                    <a:pt x="406" y="600"/>
                    <a:pt x="406" y="600"/>
                    <a:pt x="406" y="600"/>
                  </a:cubicBezTo>
                  <a:cubicBezTo>
                    <a:pt x="406" y="600"/>
                    <a:pt x="406" y="600"/>
                    <a:pt x="406" y="600"/>
                  </a:cubicBezTo>
                  <a:cubicBezTo>
                    <a:pt x="406" y="601"/>
                    <a:pt x="406" y="601"/>
                    <a:pt x="406" y="601"/>
                  </a:cubicBezTo>
                  <a:cubicBezTo>
                    <a:pt x="406" y="602"/>
                    <a:pt x="406" y="603"/>
                    <a:pt x="406" y="604"/>
                  </a:cubicBezTo>
                  <a:cubicBezTo>
                    <a:pt x="405" y="605"/>
                    <a:pt x="404" y="607"/>
                    <a:pt x="403" y="608"/>
                  </a:cubicBezTo>
                  <a:cubicBezTo>
                    <a:pt x="401" y="611"/>
                    <a:pt x="398" y="613"/>
                    <a:pt x="394" y="613"/>
                  </a:cubicBezTo>
                  <a:cubicBezTo>
                    <a:pt x="394" y="613"/>
                    <a:pt x="393" y="613"/>
                    <a:pt x="393" y="613"/>
                  </a:cubicBezTo>
                  <a:cubicBezTo>
                    <a:pt x="391" y="613"/>
                    <a:pt x="391" y="613"/>
                    <a:pt x="391" y="613"/>
                  </a:cubicBezTo>
                  <a:cubicBezTo>
                    <a:pt x="388" y="613"/>
                    <a:pt x="388" y="613"/>
                    <a:pt x="388" y="613"/>
                  </a:cubicBezTo>
                  <a:cubicBezTo>
                    <a:pt x="381" y="613"/>
                    <a:pt x="381" y="613"/>
                    <a:pt x="381" y="613"/>
                  </a:cubicBezTo>
                  <a:cubicBezTo>
                    <a:pt x="368" y="613"/>
                    <a:pt x="368" y="613"/>
                    <a:pt x="368" y="613"/>
                  </a:cubicBezTo>
                  <a:cubicBezTo>
                    <a:pt x="342" y="613"/>
                    <a:pt x="342" y="613"/>
                    <a:pt x="342" y="613"/>
                  </a:cubicBezTo>
                  <a:cubicBezTo>
                    <a:pt x="339" y="613"/>
                    <a:pt x="339" y="613"/>
                    <a:pt x="339" y="613"/>
                  </a:cubicBezTo>
                  <a:cubicBezTo>
                    <a:pt x="339" y="613"/>
                    <a:pt x="339" y="613"/>
                    <a:pt x="339" y="613"/>
                  </a:cubicBezTo>
                  <a:cubicBezTo>
                    <a:pt x="338" y="613"/>
                    <a:pt x="339" y="613"/>
                    <a:pt x="339" y="613"/>
                  </a:cubicBezTo>
                  <a:cubicBezTo>
                    <a:pt x="339" y="612"/>
                    <a:pt x="339" y="612"/>
                    <a:pt x="339" y="612"/>
                  </a:cubicBezTo>
                  <a:cubicBezTo>
                    <a:pt x="339" y="610"/>
                    <a:pt x="339" y="610"/>
                    <a:pt x="339" y="610"/>
                  </a:cubicBezTo>
                  <a:cubicBezTo>
                    <a:pt x="342" y="599"/>
                    <a:pt x="342" y="599"/>
                    <a:pt x="342" y="599"/>
                  </a:cubicBezTo>
                  <a:cubicBezTo>
                    <a:pt x="345" y="591"/>
                    <a:pt x="348" y="582"/>
                    <a:pt x="350" y="574"/>
                  </a:cubicBezTo>
                  <a:cubicBezTo>
                    <a:pt x="355" y="557"/>
                    <a:pt x="361" y="540"/>
                    <a:pt x="367" y="524"/>
                  </a:cubicBezTo>
                  <a:cubicBezTo>
                    <a:pt x="373" y="507"/>
                    <a:pt x="379" y="490"/>
                    <a:pt x="385" y="474"/>
                  </a:cubicBezTo>
                  <a:cubicBezTo>
                    <a:pt x="389" y="466"/>
                    <a:pt x="392" y="458"/>
                    <a:pt x="396" y="450"/>
                  </a:cubicBezTo>
                  <a:cubicBezTo>
                    <a:pt x="401" y="438"/>
                    <a:pt x="401" y="438"/>
                    <a:pt x="401" y="438"/>
                  </a:cubicBezTo>
                  <a:cubicBezTo>
                    <a:pt x="403" y="432"/>
                    <a:pt x="403" y="432"/>
                    <a:pt x="403" y="432"/>
                  </a:cubicBezTo>
                  <a:cubicBezTo>
                    <a:pt x="404" y="430"/>
                    <a:pt x="404" y="430"/>
                    <a:pt x="404" y="430"/>
                  </a:cubicBezTo>
                  <a:cubicBezTo>
                    <a:pt x="405" y="429"/>
                    <a:pt x="405" y="429"/>
                    <a:pt x="405" y="428"/>
                  </a:cubicBezTo>
                  <a:cubicBezTo>
                    <a:pt x="405" y="428"/>
                    <a:pt x="406" y="428"/>
                    <a:pt x="406" y="429"/>
                  </a:cubicBezTo>
                  <a:cubicBezTo>
                    <a:pt x="407" y="429"/>
                    <a:pt x="407" y="429"/>
                    <a:pt x="407" y="429"/>
                  </a:cubicBezTo>
                  <a:cubicBezTo>
                    <a:pt x="408" y="429"/>
                    <a:pt x="408" y="429"/>
                    <a:pt x="408" y="429"/>
                  </a:cubicBezTo>
                  <a:cubicBezTo>
                    <a:pt x="410" y="429"/>
                    <a:pt x="412" y="429"/>
                    <a:pt x="414" y="428"/>
                  </a:cubicBezTo>
                  <a:cubicBezTo>
                    <a:pt x="418" y="428"/>
                    <a:pt x="422" y="427"/>
                    <a:pt x="426" y="426"/>
                  </a:cubicBezTo>
                  <a:cubicBezTo>
                    <a:pt x="433" y="424"/>
                    <a:pt x="441" y="420"/>
                    <a:pt x="446" y="413"/>
                  </a:cubicBezTo>
                  <a:cubicBezTo>
                    <a:pt x="449" y="410"/>
                    <a:pt x="451" y="407"/>
                    <a:pt x="453" y="403"/>
                  </a:cubicBezTo>
                  <a:cubicBezTo>
                    <a:pt x="454" y="399"/>
                    <a:pt x="455" y="395"/>
                    <a:pt x="456" y="391"/>
                  </a:cubicBezTo>
                  <a:cubicBezTo>
                    <a:pt x="457" y="383"/>
                    <a:pt x="457" y="375"/>
                    <a:pt x="453" y="367"/>
                  </a:cubicBezTo>
                  <a:cubicBezTo>
                    <a:pt x="451" y="363"/>
                    <a:pt x="449" y="360"/>
                    <a:pt x="446" y="357"/>
                  </a:cubicBezTo>
                  <a:cubicBezTo>
                    <a:pt x="442" y="354"/>
                    <a:pt x="438" y="352"/>
                    <a:pt x="434" y="351"/>
                  </a:cubicBezTo>
                  <a:cubicBezTo>
                    <a:pt x="433" y="351"/>
                    <a:pt x="431" y="351"/>
                    <a:pt x="430" y="351"/>
                  </a:cubicBezTo>
                  <a:cubicBezTo>
                    <a:pt x="429" y="351"/>
                    <a:pt x="428" y="351"/>
                    <a:pt x="427" y="351"/>
                  </a:cubicBezTo>
                  <a:cubicBezTo>
                    <a:pt x="424" y="351"/>
                    <a:pt x="422" y="352"/>
                    <a:pt x="420" y="353"/>
                  </a:cubicBezTo>
                  <a:cubicBezTo>
                    <a:pt x="416" y="355"/>
                    <a:pt x="413" y="357"/>
                    <a:pt x="410" y="360"/>
                  </a:cubicBezTo>
                  <a:cubicBezTo>
                    <a:pt x="407" y="363"/>
                    <a:pt x="405" y="366"/>
                    <a:pt x="402" y="369"/>
                  </a:cubicBezTo>
                  <a:cubicBezTo>
                    <a:pt x="402" y="369"/>
                    <a:pt x="401" y="370"/>
                    <a:pt x="401" y="371"/>
                  </a:cubicBezTo>
                  <a:cubicBezTo>
                    <a:pt x="400" y="372"/>
                    <a:pt x="400" y="372"/>
                    <a:pt x="400" y="372"/>
                  </a:cubicBezTo>
                  <a:cubicBezTo>
                    <a:pt x="400" y="373"/>
                    <a:pt x="400" y="373"/>
                    <a:pt x="400" y="373"/>
                  </a:cubicBezTo>
                  <a:cubicBezTo>
                    <a:pt x="399" y="374"/>
                    <a:pt x="399" y="374"/>
                    <a:pt x="399" y="374"/>
                  </a:cubicBezTo>
                  <a:cubicBezTo>
                    <a:pt x="396" y="379"/>
                    <a:pt x="396" y="379"/>
                    <a:pt x="396" y="379"/>
                  </a:cubicBezTo>
                  <a:cubicBezTo>
                    <a:pt x="392" y="389"/>
                    <a:pt x="392" y="389"/>
                    <a:pt x="392" y="389"/>
                  </a:cubicBezTo>
                  <a:cubicBezTo>
                    <a:pt x="389" y="394"/>
                    <a:pt x="389" y="394"/>
                    <a:pt x="389" y="394"/>
                  </a:cubicBezTo>
                  <a:cubicBezTo>
                    <a:pt x="389" y="395"/>
                    <a:pt x="389" y="395"/>
                    <a:pt x="389" y="394"/>
                  </a:cubicBezTo>
                  <a:cubicBezTo>
                    <a:pt x="388" y="394"/>
                    <a:pt x="388" y="394"/>
                    <a:pt x="388" y="394"/>
                  </a:cubicBezTo>
                  <a:cubicBezTo>
                    <a:pt x="388" y="394"/>
                    <a:pt x="388" y="394"/>
                    <a:pt x="388" y="394"/>
                  </a:cubicBezTo>
                  <a:cubicBezTo>
                    <a:pt x="387" y="394"/>
                    <a:pt x="387" y="394"/>
                    <a:pt x="387" y="394"/>
                  </a:cubicBezTo>
                  <a:cubicBezTo>
                    <a:pt x="386" y="393"/>
                    <a:pt x="386" y="393"/>
                    <a:pt x="386" y="393"/>
                  </a:cubicBezTo>
                  <a:cubicBezTo>
                    <a:pt x="385" y="393"/>
                    <a:pt x="385" y="393"/>
                    <a:pt x="385" y="393"/>
                  </a:cubicBezTo>
                  <a:cubicBezTo>
                    <a:pt x="385" y="392"/>
                    <a:pt x="384" y="392"/>
                    <a:pt x="383" y="391"/>
                  </a:cubicBezTo>
                  <a:cubicBezTo>
                    <a:pt x="380" y="389"/>
                    <a:pt x="377" y="386"/>
                    <a:pt x="375" y="383"/>
                  </a:cubicBezTo>
                  <a:cubicBezTo>
                    <a:pt x="369" y="377"/>
                    <a:pt x="365" y="370"/>
                    <a:pt x="362" y="363"/>
                  </a:cubicBezTo>
                  <a:cubicBezTo>
                    <a:pt x="365" y="370"/>
                    <a:pt x="369" y="377"/>
                    <a:pt x="375" y="383"/>
                  </a:cubicBezTo>
                  <a:cubicBezTo>
                    <a:pt x="377" y="386"/>
                    <a:pt x="380" y="389"/>
                    <a:pt x="383" y="391"/>
                  </a:cubicBezTo>
                  <a:cubicBezTo>
                    <a:pt x="384" y="392"/>
                    <a:pt x="385" y="392"/>
                    <a:pt x="385" y="393"/>
                  </a:cubicBezTo>
                  <a:cubicBezTo>
                    <a:pt x="386" y="393"/>
                    <a:pt x="386" y="393"/>
                    <a:pt x="386" y="393"/>
                  </a:cubicBezTo>
                  <a:cubicBezTo>
                    <a:pt x="387" y="393"/>
                    <a:pt x="387" y="393"/>
                    <a:pt x="387" y="393"/>
                  </a:cubicBezTo>
                  <a:cubicBezTo>
                    <a:pt x="387" y="394"/>
                    <a:pt x="387" y="394"/>
                    <a:pt x="388" y="394"/>
                  </a:cubicBezTo>
                  <a:cubicBezTo>
                    <a:pt x="388" y="394"/>
                    <a:pt x="388" y="394"/>
                    <a:pt x="388" y="394"/>
                  </a:cubicBezTo>
                  <a:cubicBezTo>
                    <a:pt x="389" y="394"/>
                    <a:pt x="389" y="394"/>
                    <a:pt x="389" y="394"/>
                  </a:cubicBezTo>
                  <a:cubicBezTo>
                    <a:pt x="389" y="394"/>
                    <a:pt x="389" y="395"/>
                    <a:pt x="389" y="394"/>
                  </a:cubicBezTo>
                  <a:cubicBezTo>
                    <a:pt x="392" y="389"/>
                    <a:pt x="392" y="389"/>
                    <a:pt x="392" y="389"/>
                  </a:cubicBezTo>
                  <a:cubicBezTo>
                    <a:pt x="396" y="379"/>
                    <a:pt x="396" y="379"/>
                    <a:pt x="396" y="379"/>
                  </a:cubicBezTo>
                  <a:cubicBezTo>
                    <a:pt x="399" y="374"/>
                    <a:pt x="399" y="374"/>
                    <a:pt x="399" y="374"/>
                  </a:cubicBezTo>
                  <a:cubicBezTo>
                    <a:pt x="399" y="373"/>
                    <a:pt x="399" y="373"/>
                    <a:pt x="400" y="372"/>
                  </a:cubicBezTo>
                  <a:cubicBezTo>
                    <a:pt x="401" y="371"/>
                    <a:pt x="401" y="371"/>
                    <a:pt x="401" y="371"/>
                  </a:cubicBezTo>
                  <a:cubicBezTo>
                    <a:pt x="401" y="370"/>
                    <a:pt x="402" y="369"/>
                    <a:pt x="402" y="369"/>
                  </a:cubicBezTo>
                  <a:cubicBezTo>
                    <a:pt x="405" y="365"/>
                    <a:pt x="407" y="362"/>
                    <a:pt x="410" y="360"/>
                  </a:cubicBezTo>
                  <a:cubicBezTo>
                    <a:pt x="413" y="357"/>
                    <a:pt x="417" y="354"/>
                    <a:pt x="421" y="353"/>
                  </a:cubicBezTo>
                  <a:cubicBezTo>
                    <a:pt x="423" y="352"/>
                    <a:pt x="425" y="351"/>
                    <a:pt x="427" y="351"/>
                  </a:cubicBezTo>
                  <a:cubicBezTo>
                    <a:pt x="429" y="350"/>
                    <a:pt x="432" y="350"/>
                    <a:pt x="434" y="351"/>
                  </a:cubicBezTo>
                  <a:cubicBezTo>
                    <a:pt x="439" y="352"/>
                    <a:pt x="443" y="354"/>
                    <a:pt x="446" y="357"/>
                  </a:cubicBezTo>
                  <a:cubicBezTo>
                    <a:pt x="449" y="360"/>
                    <a:pt x="452" y="364"/>
                    <a:pt x="453" y="368"/>
                  </a:cubicBezTo>
                  <a:cubicBezTo>
                    <a:pt x="457" y="375"/>
                    <a:pt x="457" y="384"/>
                    <a:pt x="456" y="392"/>
                  </a:cubicBezTo>
                  <a:cubicBezTo>
                    <a:pt x="455" y="396"/>
                    <a:pt x="454" y="400"/>
                    <a:pt x="453" y="403"/>
                  </a:cubicBezTo>
                  <a:cubicBezTo>
                    <a:pt x="451" y="407"/>
                    <a:pt x="449" y="411"/>
                    <a:pt x="446" y="414"/>
                  </a:cubicBezTo>
                  <a:cubicBezTo>
                    <a:pt x="441" y="420"/>
                    <a:pt x="433" y="424"/>
                    <a:pt x="425" y="426"/>
                  </a:cubicBezTo>
                  <a:cubicBezTo>
                    <a:pt x="422" y="428"/>
                    <a:pt x="418" y="428"/>
                    <a:pt x="414" y="429"/>
                  </a:cubicBezTo>
                  <a:cubicBezTo>
                    <a:pt x="412" y="429"/>
                    <a:pt x="410" y="429"/>
                    <a:pt x="408" y="429"/>
                  </a:cubicBezTo>
                  <a:cubicBezTo>
                    <a:pt x="407" y="429"/>
                    <a:pt x="407" y="429"/>
                    <a:pt x="407" y="429"/>
                  </a:cubicBezTo>
                  <a:cubicBezTo>
                    <a:pt x="407" y="429"/>
                    <a:pt x="407" y="429"/>
                    <a:pt x="407" y="429"/>
                  </a:cubicBezTo>
                  <a:cubicBezTo>
                    <a:pt x="406" y="429"/>
                    <a:pt x="406" y="429"/>
                    <a:pt x="406" y="429"/>
                  </a:cubicBezTo>
                  <a:cubicBezTo>
                    <a:pt x="406" y="429"/>
                    <a:pt x="405" y="429"/>
                    <a:pt x="405" y="429"/>
                  </a:cubicBezTo>
                  <a:cubicBezTo>
                    <a:pt x="405" y="429"/>
                    <a:pt x="405" y="429"/>
                    <a:pt x="404" y="430"/>
                  </a:cubicBezTo>
                  <a:cubicBezTo>
                    <a:pt x="404" y="432"/>
                    <a:pt x="404" y="432"/>
                    <a:pt x="404" y="432"/>
                  </a:cubicBezTo>
                  <a:cubicBezTo>
                    <a:pt x="401" y="438"/>
                    <a:pt x="401" y="438"/>
                    <a:pt x="401" y="438"/>
                  </a:cubicBezTo>
                  <a:cubicBezTo>
                    <a:pt x="396" y="450"/>
                    <a:pt x="396" y="450"/>
                    <a:pt x="396" y="450"/>
                  </a:cubicBezTo>
                  <a:cubicBezTo>
                    <a:pt x="392" y="458"/>
                    <a:pt x="389" y="466"/>
                    <a:pt x="385" y="475"/>
                  </a:cubicBezTo>
                  <a:cubicBezTo>
                    <a:pt x="379" y="491"/>
                    <a:pt x="373" y="508"/>
                    <a:pt x="367" y="525"/>
                  </a:cubicBezTo>
                  <a:cubicBezTo>
                    <a:pt x="361" y="541"/>
                    <a:pt x="355" y="558"/>
                    <a:pt x="350" y="575"/>
                  </a:cubicBezTo>
                  <a:cubicBezTo>
                    <a:pt x="347" y="584"/>
                    <a:pt x="345" y="592"/>
                    <a:pt x="342" y="601"/>
                  </a:cubicBezTo>
                  <a:cubicBezTo>
                    <a:pt x="339" y="611"/>
                    <a:pt x="339" y="611"/>
                    <a:pt x="339" y="611"/>
                  </a:cubicBezTo>
                  <a:cubicBezTo>
                    <a:pt x="339" y="612"/>
                    <a:pt x="339" y="612"/>
                    <a:pt x="339" y="612"/>
                  </a:cubicBezTo>
                  <a:cubicBezTo>
                    <a:pt x="339" y="613"/>
                    <a:pt x="339" y="613"/>
                    <a:pt x="339" y="613"/>
                  </a:cubicBezTo>
                  <a:cubicBezTo>
                    <a:pt x="339" y="613"/>
                    <a:pt x="339" y="613"/>
                    <a:pt x="339" y="613"/>
                  </a:cubicBezTo>
                  <a:cubicBezTo>
                    <a:pt x="339" y="613"/>
                    <a:pt x="339" y="613"/>
                    <a:pt x="339" y="613"/>
                  </a:cubicBezTo>
                  <a:cubicBezTo>
                    <a:pt x="340" y="613"/>
                    <a:pt x="340" y="613"/>
                    <a:pt x="340" y="613"/>
                  </a:cubicBezTo>
                  <a:cubicBezTo>
                    <a:pt x="343" y="613"/>
                    <a:pt x="343" y="613"/>
                    <a:pt x="343" y="613"/>
                  </a:cubicBezTo>
                  <a:cubicBezTo>
                    <a:pt x="369" y="613"/>
                    <a:pt x="369" y="613"/>
                    <a:pt x="369" y="613"/>
                  </a:cubicBezTo>
                  <a:cubicBezTo>
                    <a:pt x="382" y="613"/>
                    <a:pt x="382" y="613"/>
                    <a:pt x="382" y="613"/>
                  </a:cubicBezTo>
                  <a:cubicBezTo>
                    <a:pt x="389" y="613"/>
                    <a:pt x="389" y="613"/>
                    <a:pt x="389" y="613"/>
                  </a:cubicBezTo>
                  <a:cubicBezTo>
                    <a:pt x="392" y="613"/>
                    <a:pt x="392" y="613"/>
                    <a:pt x="392" y="613"/>
                  </a:cubicBezTo>
                  <a:cubicBezTo>
                    <a:pt x="393" y="613"/>
                    <a:pt x="393" y="613"/>
                    <a:pt x="394" y="613"/>
                  </a:cubicBezTo>
                  <a:cubicBezTo>
                    <a:pt x="394" y="613"/>
                    <a:pt x="395" y="613"/>
                    <a:pt x="395" y="613"/>
                  </a:cubicBezTo>
                  <a:cubicBezTo>
                    <a:pt x="398" y="612"/>
                    <a:pt x="402" y="610"/>
                    <a:pt x="404" y="607"/>
                  </a:cubicBezTo>
                  <a:cubicBezTo>
                    <a:pt x="405" y="606"/>
                    <a:pt x="405" y="604"/>
                    <a:pt x="406" y="603"/>
                  </a:cubicBezTo>
                  <a:cubicBezTo>
                    <a:pt x="406" y="602"/>
                    <a:pt x="406" y="601"/>
                    <a:pt x="406" y="600"/>
                  </a:cubicBezTo>
                  <a:cubicBezTo>
                    <a:pt x="406" y="597"/>
                    <a:pt x="406" y="597"/>
                    <a:pt x="406" y="597"/>
                  </a:cubicBezTo>
                  <a:cubicBezTo>
                    <a:pt x="406" y="570"/>
                    <a:pt x="406" y="570"/>
                    <a:pt x="406" y="570"/>
                  </a:cubicBezTo>
                  <a:cubicBezTo>
                    <a:pt x="406" y="557"/>
                    <a:pt x="406" y="557"/>
                    <a:pt x="406" y="557"/>
                  </a:cubicBezTo>
                  <a:cubicBezTo>
                    <a:pt x="406" y="550"/>
                    <a:pt x="406" y="550"/>
                    <a:pt x="406" y="550"/>
                  </a:cubicBezTo>
                  <a:cubicBezTo>
                    <a:pt x="406" y="545"/>
                    <a:pt x="406" y="545"/>
                    <a:pt x="406" y="545"/>
                  </a:cubicBezTo>
                  <a:cubicBezTo>
                    <a:pt x="406" y="543"/>
                    <a:pt x="406" y="543"/>
                    <a:pt x="406" y="543"/>
                  </a:cubicBezTo>
                  <a:cubicBezTo>
                    <a:pt x="406" y="543"/>
                    <a:pt x="406" y="543"/>
                    <a:pt x="406" y="543"/>
                  </a:cubicBezTo>
                  <a:cubicBezTo>
                    <a:pt x="406" y="542"/>
                    <a:pt x="406" y="542"/>
                    <a:pt x="406" y="542"/>
                  </a:cubicBezTo>
                  <a:cubicBezTo>
                    <a:pt x="407" y="542"/>
                    <a:pt x="407" y="542"/>
                    <a:pt x="407" y="542"/>
                  </a:cubicBezTo>
                  <a:cubicBezTo>
                    <a:pt x="408" y="542"/>
                    <a:pt x="408" y="542"/>
                    <a:pt x="408" y="542"/>
                  </a:cubicBezTo>
                  <a:cubicBezTo>
                    <a:pt x="412" y="540"/>
                    <a:pt x="412" y="540"/>
                    <a:pt x="412" y="540"/>
                  </a:cubicBezTo>
                  <a:cubicBezTo>
                    <a:pt x="415" y="538"/>
                    <a:pt x="415" y="538"/>
                    <a:pt x="415" y="538"/>
                  </a:cubicBezTo>
                  <a:cubicBezTo>
                    <a:pt x="417" y="537"/>
                    <a:pt x="419" y="536"/>
                    <a:pt x="421" y="535"/>
                  </a:cubicBezTo>
                  <a:cubicBezTo>
                    <a:pt x="425" y="533"/>
                    <a:pt x="429" y="531"/>
                    <a:pt x="433" y="529"/>
                  </a:cubicBezTo>
                  <a:cubicBezTo>
                    <a:pt x="448" y="520"/>
                    <a:pt x="462" y="509"/>
                    <a:pt x="475" y="498"/>
                  </a:cubicBezTo>
                  <a:cubicBezTo>
                    <a:pt x="509" y="469"/>
                    <a:pt x="535" y="432"/>
                    <a:pt x="551" y="391"/>
                  </a:cubicBezTo>
                  <a:cubicBezTo>
                    <a:pt x="568" y="350"/>
                    <a:pt x="574" y="305"/>
                    <a:pt x="570" y="261"/>
                  </a:cubicBezTo>
                  <a:cubicBezTo>
                    <a:pt x="566" y="217"/>
                    <a:pt x="552" y="174"/>
                    <a:pt x="528" y="136"/>
                  </a:cubicBezTo>
                  <a:cubicBezTo>
                    <a:pt x="504" y="99"/>
                    <a:pt x="471" y="67"/>
                    <a:pt x="432" y="44"/>
                  </a:cubicBezTo>
                  <a:cubicBezTo>
                    <a:pt x="430" y="43"/>
                    <a:pt x="429" y="43"/>
                    <a:pt x="432" y="45"/>
                  </a:cubicBezTo>
                  <a:cubicBezTo>
                    <a:pt x="442" y="52"/>
                    <a:pt x="442" y="52"/>
                    <a:pt x="442" y="52"/>
                  </a:cubicBezTo>
                  <a:cubicBezTo>
                    <a:pt x="446" y="55"/>
                    <a:pt x="452" y="59"/>
                    <a:pt x="460" y="65"/>
                  </a:cubicBezTo>
                  <a:cubicBezTo>
                    <a:pt x="470" y="73"/>
                    <a:pt x="487" y="88"/>
                    <a:pt x="505" y="108"/>
                  </a:cubicBezTo>
                  <a:cubicBezTo>
                    <a:pt x="513" y="119"/>
                    <a:pt x="522" y="131"/>
                    <a:pt x="530" y="144"/>
                  </a:cubicBezTo>
                  <a:cubicBezTo>
                    <a:pt x="538" y="157"/>
                    <a:pt x="545" y="172"/>
                    <a:pt x="551" y="188"/>
                  </a:cubicBezTo>
                  <a:cubicBezTo>
                    <a:pt x="557" y="203"/>
                    <a:pt x="562" y="220"/>
                    <a:pt x="565" y="237"/>
                  </a:cubicBezTo>
                  <a:cubicBezTo>
                    <a:pt x="568" y="254"/>
                    <a:pt x="569" y="271"/>
                    <a:pt x="569" y="288"/>
                  </a:cubicBezTo>
                  <a:cubicBezTo>
                    <a:pt x="569" y="305"/>
                    <a:pt x="568" y="321"/>
                    <a:pt x="565" y="337"/>
                  </a:cubicBezTo>
                  <a:cubicBezTo>
                    <a:pt x="562" y="352"/>
                    <a:pt x="558" y="366"/>
                    <a:pt x="554" y="379"/>
                  </a:cubicBezTo>
                  <a:cubicBezTo>
                    <a:pt x="539" y="422"/>
                    <a:pt x="513" y="461"/>
                    <a:pt x="478" y="492"/>
                  </a:cubicBezTo>
                  <a:cubicBezTo>
                    <a:pt x="461" y="508"/>
                    <a:pt x="442" y="521"/>
                    <a:pt x="421" y="532"/>
                  </a:cubicBezTo>
                  <a:cubicBezTo>
                    <a:pt x="419" y="534"/>
                    <a:pt x="416" y="535"/>
                    <a:pt x="413" y="536"/>
                  </a:cubicBezTo>
                  <a:cubicBezTo>
                    <a:pt x="408" y="539"/>
                    <a:pt x="408" y="539"/>
                    <a:pt x="408" y="539"/>
                  </a:cubicBezTo>
                  <a:cubicBezTo>
                    <a:pt x="404" y="541"/>
                    <a:pt x="404" y="541"/>
                    <a:pt x="404" y="541"/>
                  </a:cubicBezTo>
                  <a:cubicBezTo>
                    <a:pt x="404" y="541"/>
                    <a:pt x="404" y="541"/>
                    <a:pt x="404" y="541"/>
                  </a:cubicBezTo>
                  <a:cubicBezTo>
                    <a:pt x="404" y="541"/>
                    <a:pt x="404" y="541"/>
                    <a:pt x="404" y="541"/>
                  </a:cubicBezTo>
                  <a:cubicBezTo>
                    <a:pt x="404" y="542"/>
                    <a:pt x="404" y="542"/>
                    <a:pt x="404" y="542"/>
                  </a:cubicBezTo>
                  <a:cubicBezTo>
                    <a:pt x="404" y="543"/>
                    <a:pt x="404" y="543"/>
                    <a:pt x="404" y="543"/>
                  </a:cubicBezTo>
                  <a:cubicBezTo>
                    <a:pt x="404" y="545"/>
                    <a:pt x="404" y="545"/>
                    <a:pt x="404" y="545"/>
                  </a:cubicBezTo>
                  <a:cubicBezTo>
                    <a:pt x="404" y="565"/>
                    <a:pt x="404" y="565"/>
                    <a:pt x="404" y="565"/>
                  </a:cubicBezTo>
                  <a:cubicBezTo>
                    <a:pt x="404" y="600"/>
                    <a:pt x="404" y="600"/>
                    <a:pt x="404" y="600"/>
                  </a:cubicBezTo>
                  <a:cubicBezTo>
                    <a:pt x="403" y="602"/>
                    <a:pt x="403" y="604"/>
                    <a:pt x="402" y="606"/>
                  </a:cubicBezTo>
                  <a:cubicBezTo>
                    <a:pt x="401" y="607"/>
                    <a:pt x="399" y="609"/>
                    <a:pt x="397" y="609"/>
                  </a:cubicBezTo>
                  <a:cubicBezTo>
                    <a:pt x="397" y="610"/>
                    <a:pt x="396" y="610"/>
                    <a:pt x="395" y="610"/>
                  </a:cubicBezTo>
                  <a:cubicBezTo>
                    <a:pt x="394" y="610"/>
                    <a:pt x="393" y="610"/>
                    <a:pt x="391" y="610"/>
                  </a:cubicBezTo>
                  <a:cubicBezTo>
                    <a:pt x="382" y="610"/>
                    <a:pt x="382" y="610"/>
                    <a:pt x="382" y="610"/>
                  </a:cubicBezTo>
                  <a:cubicBezTo>
                    <a:pt x="346" y="610"/>
                    <a:pt x="346" y="610"/>
                    <a:pt x="346" y="610"/>
                  </a:cubicBezTo>
                  <a:cubicBezTo>
                    <a:pt x="343" y="610"/>
                    <a:pt x="343" y="610"/>
                    <a:pt x="343" y="610"/>
                  </a:cubicBezTo>
                  <a:cubicBezTo>
                    <a:pt x="342" y="610"/>
                    <a:pt x="342" y="610"/>
                    <a:pt x="342" y="610"/>
                  </a:cubicBezTo>
                  <a:cubicBezTo>
                    <a:pt x="342" y="610"/>
                    <a:pt x="342" y="610"/>
                    <a:pt x="342" y="610"/>
                  </a:cubicBezTo>
                  <a:cubicBezTo>
                    <a:pt x="342" y="610"/>
                    <a:pt x="342" y="610"/>
                    <a:pt x="342" y="610"/>
                  </a:cubicBezTo>
                  <a:cubicBezTo>
                    <a:pt x="342" y="609"/>
                    <a:pt x="342" y="609"/>
                    <a:pt x="342" y="609"/>
                  </a:cubicBezTo>
                  <a:cubicBezTo>
                    <a:pt x="346" y="596"/>
                    <a:pt x="346" y="596"/>
                    <a:pt x="346" y="596"/>
                  </a:cubicBezTo>
                  <a:cubicBezTo>
                    <a:pt x="350" y="584"/>
                    <a:pt x="353" y="573"/>
                    <a:pt x="357" y="561"/>
                  </a:cubicBezTo>
                  <a:cubicBezTo>
                    <a:pt x="364" y="539"/>
                    <a:pt x="372" y="516"/>
                    <a:pt x="381" y="493"/>
                  </a:cubicBezTo>
                  <a:cubicBezTo>
                    <a:pt x="385" y="482"/>
                    <a:pt x="389" y="471"/>
                    <a:pt x="394" y="460"/>
                  </a:cubicBezTo>
                  <a:cubicBezTo>
                    <a:pt x="396" y="454"/>
                    <a:pt x="399" y="449"/>
                    <a:pt x="401" y="443"/>
                  </a:cubicBezTo>
                  <a:cubicBezTo>
                    <a:pt x="405" y="435"/>
                    <a:pt x="405" y="435"/>
                    <a:pt x="405" y="435"/>
                  </a:cubicBezTo>
                  <a:cubicBezTo>
                    <a:pt x="406" y="432"/>
                    <a:pt x="406" y="432"/>
                    <a:pt x="406" y="432"/>
                  </a:cubicBezTo>
                  <a:cubicBezTo>
                    <a:pt x="406" y="431"/>
                    <a:pt x="406" y="431"/>
                    <a:pt x="406" y="431"/>
                  </a:cubicBezTo>
                  <a:cubicBezTo>
                    <a:pt x="407" y="431"/>
                    <a:pt x="407" y="431"/>
                    <a:pt x="407" y="431"/>
                  </a:cubicBezTo>
                  <a:cubicBezTo>
                    <a:pt x="407" y="431"/>
                    <a:pt x="407" y="431"/>
                    <a:pt x="407" y="431"/>
                  </a:cubicBezTo>
                  <a:cubicBezTo>
                    <a:pt x="407" y="431"/>
                    <a:pt x="407" y="431"/>
                    <a:pt x="407" y="431"/>
                  </a:cubicBezTo>
                  <a:cubicBezTo>
                    <a:pt x="408" y="431"/>
                    <a:pt x="408" y="431"/>
                    <a:pt x="408" y="431"/>
                  </a:cubicBezTo>
                  <a:cubicBezTo>
                    <a:pt x="410" y="431"/>
                    <a:pt x="412" y="431"/>
                    <a:pt x="414" y="431"/>
                  </a:cubicBezTo>
                  <a:cubicBezTo>
                    <a:pt x="418" y="430"/>
                    <a:pt x="422" y="430"/>
                    <a:pt x="426" y="429"/>
                  </a:cubicBezTo>
                  <a:cubicBezTo>
                    <a:pt x="434" y="426"/>
                    <a:pt x="442" y="422"/>
                    <a:pt x="448" y="415"/>
                  </a:cubicBezTo>
                  <a:cubicBezTo>
                    <a:pt x="451" y="412"/>
                    <a:pt x="453" y="408"/>
                    <a:pt x="455" y="404"/>
                  </a:cubicBezTo>
                  <a:cubicBezTo>
                    <a:pt x="457" y="400"/>
                    <a:pt x="458" y="396"/>
                    <a:pt x="458" y="392"/>
                  </a:cubicBezTo>
                  <a:cubicBezTo>
                    <a:pt x="460" y="383"/>
                    <a:pt x="459" y="374"/>
                    <a:pt x="455" y="366"/>
                  </a:cubicBezTo>
                  <a:cubicBezTo>
                    <a:pt x="453" y="362"/>
                    <a:pt x="450" y="358"/>
                    <a:pt x="447" y="355"/>
                  </a:cubicBezTo>
                  <a:cubicBezTo>
                    <a:pt x="444" y="352"/>
                    <a:pt x="439" y="350"/>
                    <a:pt x="434" y="349"/>
                  </a:cubicBezTo>
                  <a:cubicBezTo>
                    <a:pt x="433" y="348"/>
                    <a:pt x="432" y="348"/>
                    <a:pt x="430" y="348"/>
                  </a:cubicBezTo>
                  <a:cubicBezTo>
                    <a:pt x="429" y="348"/>
                    <a:pt x="428" y="348"/>
                    <a:pt x="426" y="349"/>
                  </a:cubicBezTo>
                  <a:cubicBezTo>
                    <a:pt x="424" y="349"/>
                    <a:pt x="421" y="350"/>
                    <a:pt x="419" y="351"/>
                  </a:cubicBezTo>
                  <a:cubicBezTo>
                    <a:pt x="415" y="353"/>
                    <a:pt x="412" y="355"/>
                    <a:pt x="409" y="358"/>
                  </a:cubicBezTo>
                  <a:cubicBezTo>
                    <a:pt x="406" y="361"/>
                    <a:pt x="403" y="364"/>
                    <a:pt x="401" y="367"/>
                  </a:cubicBezTo>
                  <a:cubicBezTo>
                    <a:pt x="400" y="368"/>
                    <a:pt x="399" y="369"/>
                    <a:pt x="399" y="370"/>
                  </a:cubicBezTo>
                  <a:cubicBezTo>
                    <a:pt x="398" y="370"/>
                    <a:pt x="398" y="370"/>
                    <a:pt x="398" y="370"/>
                  </a:cubicBezTo>
                  <a:cubicBezTo>
                    <a:pt x="398" y="371"/>
                    <a:pt x="398" y="371"/>
                    <a:pt x="398" y="371"/>
                  </a:cubicBezTo>
                  <a:cubicBezTo>
                    <a:pt x="398" y="371"/>
                    <a:pt x="398" y="371"/>
                    <a:pt x="398" y="371"/>
                  </a:cubicBezTo>
                  <a:cubicBezTo>
                    <a:pt x="397" y="373"/>
                    <a:pt x="397" y="373"/>
                    <a:pt x="397" y="373"/>
                  </a:cubicBezTo>
                  <a:cubicBezTo>
                    <a:pt x="395" y="378"/>
                    <a:pt x="395" y="378"/>
                    <a:pt x="395" y="378"/>
                  </a:cubicBezTo>
                  <a:cubicBezTo>
                    <a:pt x="388" y="392"/>
                    <a:pt x="388" y="392"/>
                    <a:pt x="388" y="392"/>
                  </a:cubicBezTo>
                  <a:cubicBezTo>
                    <a:pt x="388" y="392"/>
                    <a:pt x="387" y="391"/>
                    <a:pt x="387" y="391"/>
                  </a:cubicBezTo>
                  <a:cubicBezTo>
                    <a:pt x="387" y="391"/>
                    <a:pt x="387" y="391"/>
                    <a:pt x="387" y="391"/>
                  </a:cubicBezTo>
                  <a:cubicBezTo>
                    <a:pt x="385" y="390"/>
                    <a:pt x="385" y="390"/>
                    <a:pt x="385" y="390"/>
                  </a:cubicBezTo>
                  <a:cubicBezTo>
                    <a:pt x="384" y="390"/>
                    <a:pt x="384" y="389"/>
                    <a:pt x="383" y="388"/>
                  </a:cubicBezTo>
                  <a:cubicBezTo>
                    <a:pt x="379" y="386"/>
                    <a:pt x="376" y="382"/>
                    <a:pt x="374" y="379"/>
                  </a:cubicBezTo>
                  <a:cubicBezTo>
                    <a:pt x="371" y="375"/>
                    <a:pt x="369" y="372"/>
                    <a:pt x="367" y="367"/>
                  </a:cubicBezTo>
                  <a:cubicBezTo>
                    <a:pt x="366" y="365"/>
                    <a:pt x="365" y="363"/>
                    <a:pt x="364" y="361"/>
                  </a:cubicBezTo>
                  <a:cubicBezTo>
                    <a:pt x="363" y="361"/>
                    <a:pt x="363" y="361"/>
                    <a:pt x="363" y="361"/>
                  </a:cubicBezTo>
                  <a:cubicBezTo>
                    <a:pt x="363" y="360"/>
                    <a:pt x="363" y="360"/>
                    <a:pt x="363" y="360"/>
                  </a:cubicBezTo>
                  <a:cubicBezTo>
                    <a:pt x="363" y="360"/>
                    <a:pt x="363" y="360"/>
                    <a:pt x="363" y="360"/>
                  </a:cubicBezTo>
                  <a:cubicBezTo>
                    <a:pt x="364" y="360"/>
                    <a:pt x="364" y="360"/>
                    <a:pt x="364" y="360"/>
                  </a:cubicBezTo>
                  <a:cubicBezTo>
                    <a:pt x="364" y="360"/>
                    <a:pt x="364" y="360"/>
                    <a:pt x="364" y="360"/>
                  </a:cubicBezTo>
                  <a:cubicBezTo>
                    <a:pt x="365" y="359"/>
                    <a:pt x="365" y="359"/>
                    <a:pt x="365" y="359"/>
                  </a:cubicBezTo>
                  <a:cubicBezTo>
                    <a:pt x="368" y="357"/>
                    <a:pt x="370" y="355"/>
                    <a:pt x="372" y="353"/>
                  </a:cubicBezTo>
                  <a:cubicBezTo>
                    <a:pt x="376" y="349"/>
                    <a:pt x="380" y="345"/>
                    <a:pt x="383" y="340"/>
                  </a:cubicBezTo>
                  <a:cubicBezTo>
                    <a:pt x="387" y="336"/>
                    <a:pt x="390" y="330"/>
                    <a:pt x="391" y="324"/>
                  </a:cubicBezTo>
                  <a:cubicBezTo>
                    <a:pt x="392" y="318"/>
                    <a:pt x="392" y="311"/>
                    <a:pt x="390" y="305"/>
                  </a:cubicBezTo>
                  <a:cubicBezTo>
                    <a:pt x="389" y="302"/>
                    <a:pt x="388" y="299"/>
                    <a:pt x="386" y="296"/>
                  </a:cubicBezTo>
                  <a:cubicBezTo>
                    <a:pt x="385" y="295"/>
                    <a:pt x="384" y="294"/>
                    <a:pt x="383" y="292"/>
                  </a:cubicBezTo>
                  <a:cubicBezTo>
                    <a:pt x="383" y="292"/>
                    <a:pt x="382" y="291"/>
                    <a:pt x="382" y="291"/>
                  </a:cubicBezTo>
                  <a:cubicBezTo>
                    <a:pt x="381" y="290"/>
                    <a:pt x="381" y="290"/>
                    <a:pt x="381" y="290"/>
                  </a:cubicBezTo>
                  <a:cubicBezTo>
                    <a:pt x="380" y="289"/>
                    <a:pt x="380" y="289"/>
                    <a:pt x="380" y="289"/>
                  </a:cubicBezTo>
                  <a:cubicBezTo>
                    <a:pt x="377" y="287"/>
                    <a:pt x="374" y="285"/>
                    <a:pt x="371" y="283"/>
                  </a:cubicBezTo>
                  <a:cubicBezTo>
                    <a:pt x="368" y="282"/>
                    <a:pt x="364" y="282"/>
                    <a:pt x="361" y="282"/>
                  </a:cubicBezTo>
                  <a:cubicBezTo>
                    <a:pt x="354" y="282"/>
                    <a:pt x="348" y="284"/>
                    <a:pt x="343" y="287"/>
                  </a:cubicBezTo>
                  <a:cubicBezTo>
                    <a:pt x="340" y="289"/>
                    <a:pt x="338" y="291"/>
                    <a:pt x="336" y="293"/>
                  </a:cubicBezTo>
                  <a:cubicBezTo>
                    <a:pt x="333" y="295"/>
                    <a:pt x="331" y="298"/>
                    <a:pt x="330" y="300"/>
                  </a:cubicBezTo>
                  <a:cubicBezTo>
                    <a:pt x="327" y="304"/>
                    <a:pt x="325" y="308"/>
                    <a:pt x="324" y="312"/>
                  </a:cubicBezTo>
                  <a:cubicBezTo>
                    <a:pt x="322" y="316"/>
                    <a:pt x="322" y="321"/>
                    <a:pt x="321" y="325"/>
                  </a:cubicBezTo>
                  <a:cubicBezTo>
                    <a:pt x="321" y="329"/>
                    <a:pt x="321" y="333"/>
                    <a:pt x="322" y="337"/>
                  </a:cubicBezTo>
                  <a:cubicBezTo>
                    <a:pt x="322" y="340"/>
                    <a:pt x="322" y="340"/>
                    <a:pt x="322" y="340"/>
                  </a:cubicBezTo>
                  <a:cubicBezTo>
                    <a:pt x="322" y="343"/>
                    <a:pt x="322" y="343"/>
                    <a:pt x="322" y="343"/>
                  </a:cubicBezTo>
                  <a:cubicBezTo>
                    <a:pt x="323" y="343"/>
                    <a:pt x="323" y="343"/>
                    <a:pt x="323" y="343"/>
                  </a:cubicBezTo>
                  <a:cubicBezTo>
                    <a:pt x="322" y="343"/>
                    <a:pt x="322" y="343"/>
                    <a:pt x="322" y="343"/>
                  </a:cubicBezTo>
                  <a:cubicBezTo>
                    <a:pt x="322" y="344"/>
                    <a:pt x="322" y="344"/>
                    <a:pt x="322" y="344"/>
                  </a:cubicBezTo>
                  <a:cubicBezTo>
                    <a:pt x="320" y="344"/>
                    <a:pt x="318" y="345"/>
                    <a:pt x="315" y="345"/>
                  </a:cubicBezTo>
                  <a:cubicBezTo>
                    <a:pt x="311" y="346"/>
                    <a:pt x="307" y="347"/>
                    <a:pt x="302" y="347"/>
                  </a:cubicBezTo>
                  <a:cubicBezTo>
                    <a:pt x="298" y="346"/>
                    <a:pt x="293" y="346"/>
                    <a:pt x="289" y="345"/>
                  </a:cubicBezTo>
                  <a:cubicBezTo>
                    <a:pt x="287" y="345"/>
                    <a:pt x="287" y="345"/>
                    <a:pt x="287" y="345"/>
                  </a:cubicBezTo>
                  <a:cubicBezTo>
                    <a:pt x="286" y="345"/>
                    <a:pt x="286" y="345"/>
                    <a:pt x="286" y="345"/>
                  </a:cubicBezTo>
                  <a:cubicBezTo>
                    <a:pt x="285" y="345"/>
                    <a:pt x="285" y="345"/>
                    <a:pt x="285" y="345"/>
                  </a:cubicBezTo>
                  <a:cubicBezTo>
                    <a:pt x="285" y="345"/>
                    <a:pt x="285" y="345"/>
                    <a:pt x="285" y="345"/>
                  </a:cubicBezTo>
                  <a:cubicBezTo>
                    <a:pt x="285" y="345"/>
                    <a:pt x="285" y="345"/>
                    <a:pt x="285" y="345"/>
                  </a:cubicBezTo>
                  <a:cubicBezTo>
                    <a:pt x="285" y="344"/>
                    <a:pt x="285" y="344"/>
                    <a:pt x="285" y="344"/>
                  </a:cubicBezTo>
                  <a:cubicBezTo>
                    <a:pt x="286" y="343"/>
                    <a:pt x="286" y="343"/>
                    <a:pt x="286" y="343"/>
                  </a:cubicBezTo>
                  <a:cubicBezTo>
                    <a:pt x="290" y="339"/>
                    <a:pt x="293" y="334"/>
                    <a:pt x="295" y="330"/>
                  </a:cubicBezTo>
                  <a:cubicBezTo>
                    <a:pt x="298" y="325"/>
                    <a:pt x="300" y="320"/>
                    <a:pt x="302" y="314"/>
                  </a:cubicBezTo>
                  <a:cubicBezTo>
                    <a:pt x="302" y="311"/>
                    <a:pt x="303" y="308"/>
                    <a:pt x="302" y="305"/>
                  </a:cubicBezTo>
                  <a:cubicBezTo>
                    <a:pt x="302" y="301"/>
                    <a:pt x="302" y="298"/>
                    <a:pt x="300" y="295"/>
                  </a:cubicBezTo>
                  <a:cubicBezTo>
                    <a:pt x="298" y="289"/>
                    <a:pt x="293" y="284"/>
                    <a:pt x="289" y="280"/>
                  </a:cubicBezTo>
                  <a:cubicBezTo>
                    <a:pt x="284" y="277"/>
                    <a:pt x="278" y="274"/>
                    <a:pt x="271" y="274"/>
                  </a:cubicBezTo>
                  <a:cubicBezTo>
                    <a:pt x="268" y="273"/>
                    <a:pt x="264" y="274"/>
                    <a:pt x="261" y="275"/>
                  </a:cubicBezTo>
                  <a:cubicBezTo>
                    <a:pt x="258" y="276"/>
                    <a:pt x="255" y="277"/>
                    <a:pt x="252" y="279"/>
                  </a:cubicBezTo>
                  <a:cubicBezTo>
                    <a:pt x="247" y="282"/>
                    <a:pt x="243" y="287"/>
                    <a:pt x="240" y="291"/>
                  </a:cubicBezTo>
                  <a:cubicBezTo>
                    <a:pt x="237" y="296"/>
                    <a:pt x="234" y="301"/>
                    <a:pt x="232" y="306"/>
                  </a:cubicBezTo>
                  <a:cubicBezTo>
                    <a:pt x="230" y="311"/>
                    <a:pt x="229" y="316"/>
                    <a:pt x="228" y="322"/>
                  </a:cubicBezTo>
                  <a:cubicBezTo>
                    <a:pt x="228" y="325"/>
                    <a:pt x="228" y="328"/>
                    <a:pt x="228" y="331"/>
                  </a:cubicBezTo>
                  <a:cubicBezTo>
                    <a:pt x="228" y="331"/>
                    <a:pt x="228" y="332"/>
                    <a:pt x="228" y="333"/>
                  </a:cubicBezTo>
                  <a:cubicBezTo>
                    <a:pt x="228" y="334"/>
                    <a:pt x="228" y="334"/>
                    <a:pt x="228" y="335"/>
                  </a:cubicBezTo>
                  <a:cubicBezTo>
                    <a:pt x="229" y="337"/>
                    <a:pt x="229" y="338"/>
                    <a:pt x="229" y="339"/>
                  </a:cubicBezTo>
                  <a:cubicBezTo>
                    <a:pt x="230" y="342"/>
                    <a:pt x="231" y="345"/>
                    <a:pt x="232" y="348"/>
                  </a:cubicBezTo>
                  <a:cubicBezTo>
                    <a:pt x="233" y="348"/>
                    <a:pt x="233" y="349"/>
                    <a:pt x="233" y="350"/>
                  </a:cubicBezTo>
                  <a:cubicBezTo>
                    <a:pt x="234" y="350"/>
                    <a:pt x="234" y="350"/>
                    <a:pt x="234" y="350"/>
                  </a:cubicBezTo>
                  <a:cubicBezTo>
                    <a:pt x="234" y="350"/>
                    <a:pt x="234" y="350"/>
                    <a:pt x="234" y="350"/>
                  </a:cubicBezTo>
                  <a:cubicBezTo>
                    <a:pt x="234" y="350"/>
                    <a:pt x="234" y="350"/>
                    <a:pt x="234" y="350"/>
                  </a:cubicBezTo>
                  <a:cubicBezTo>
                    <a:pt x="233" y="351"/>
                    <a:pt x="233" y="351"/>
                    <a:pt x="233" y="351"/>
                  </a:cubicBezTo>
                  <a:cubicBezTo>
                    <a:pt x="231" y="353"/>
                    <a:pt x="229" y="355"/>
                    <a:pt x="228" y="357"/>
                  </a:cubicBezTo>
                  <a:cubicBezTo>
                    <a:pt x="224" y="360"/>
                    <a:pt x="221" y="363"/>
                    <a:pt x="217" y="366"/>
                  </a:cubicBezTo>
                  <a:cubicBezTo>
                    <a:pt x="213" y="369"/>
                    <a:pt x="209" y="372"/>
                    <a:pt x="205" y="375"/>
                  </a:cubicBezTo>
                  <a:cubicBezTo>
                    <a:pt x="204" y="376"/>
                    <a:pt x="203" y="376"/>
                    <a:pt x="202" y="377"/>
                  </a:cubicBezTo>
                  <a:cubicBezTo>
                    <a:pt x="200" y="378"/>
                    <a:pt x="200" y="378"/>
                    <a:pt x="200" y="378"/>
                  </a:cubicBezTo>
                  <a:cubicBezTo>
                    <a:pt x="200" y="378"/>
                    <a:pt x="200" y="378"/>
                    <a:pt x="200" y="378"/>
                  </a:cubicBezTo>
                  <a:cubicBezTo>
                    <a:pt x="200" y="378"/>
                    <a:pt x="200" y="378"/>
                    <a:pt x="200" y="378"/>
                  </a:cubicBezTo>
                  <a:cubicBezTo>
                    <a:pt x="198" y="375"/>
                    <a:pt x="198" y="375"/>
                    <a:pt x="198" y="375"/>
                  </a:cubicBezTo>
                  <a:cubicBezTo>
                    <a:pt x="196" y="370"/>
                    <a:pt x="196" y="370"/>
                    <a:pt x="196" y="370"/>
                  </a:cubicBezTo>
                  <a:cubicBezTo>
                    <a:pt x="195" y="368"/>
                    <a:pt x="194" y="366"/>
                    <a:pt x="192" y="365"/>
                  </a:cubicBezTo>
                  <a:cubicBezTo>
                    <a:pt x="188" y="358"/>
                    <a:pt x="182" y="351"/>
                    <a:pt x="174" y="346"/>
                  </a:cubicBezTo>
                  <a:cubicBezTo>
                    <a:pt x="170" y="344"/>
                    <a:pt x="166" y="342"/>
                    <a:pt x="161" y="342"/>
                  </a:cubicBezTo>
                  <a:cubicBezTo>
                    <a:pt x="157" y="341"/>
                    <a:pt x="152" y="341"/>
                    <a:pt x="147" y="342"/>
                  </a:cubicBezTo>
                  <a:cubicBezTo>
                    <a:pt x="145" y="343"/>
                    <a:pt x="142" y="344"/>
                    <a:pt x="140" y="345"/>
                  </a:cubicBezTo>
                  <a:cubicBezTo>
                    <a:pt x="138" y="346"/>
                    <a:pt x="136" y="347"/>
                    <a:pt x="134" y="348"/>
                  </a:cubicBezTo>
                  <a:cubicBezTo>
                    <a:pt x="131" y="351"/>
                    <a:pt x="127" y="355"/>
                    <a:pt x="125" y="359"/>
                  </a:cubicBezTo>
                  <a:cubicBezTo>
                    <a:pt x="123" y="364"/>
                    <a:pt x="122" y="369"/>
                    <a:pt x="122" y="374"/>
                  </a:cubicBezTo>
                  <a:cubicBezTo>
                    <a:pt x="122" y="379"/>
                    <a:pt x="123" y="383"/>
                    <a:pt x="125" y="387"/>
                  </a:cubicBezTo>
                  <a:cubicBezTo>
                    <a:pt x="126" y="391"/>
                    <a:pt x="128" y="395"/>
                    <a:pt x="131" y="399"/>
                  </a:cubicBezTo>
                  <a:cubicBezTo>
                    <a:pt x="133" y="402"/>
                    <a:pt x="136" y="405"/>
                    <a:pt x="139" y="408"/>
                  </a:cubicBezTo>
                  <a:cubicBezTo>
                    <a:pt x="146" y="414"/>
                    <a:pt x="154" y="418"/>
                    <a:pt x="162" y="421"/>
                  </a:cubicBezTo>
                  <a:cubicBezTo>
                    <a:pt x="166" y="422"/>
                    <a:pt x="171" y="422"/>
                    <a:pt x="175" y="422"/>
                  </a:cubicBezTo>
                  <a:cubicBezTo>
                    <a:pt x="177" y="422"/>
                    <a:pt x="179" y="422"/>
                    <a:pt x="181"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3" y="425"/>
                    <a:pt x="183" y="425"/>
                    <a:pt x="183" y="425"/>
                  </a:cubicBezTo>
                  <a:cubicBezTo>
                    <a:pt x="186" y="432"/>
                    <a:pt x="186" y="432"/>
                    <a:pt x="186" y="432"/>
                  </a:cubicBezTo>
                  <a:cubicBezTo>
                    <a:pt x="189" y="438"/>
                    <a:pt x="191" y="443"/>
                    <a:pt x="193" y="448"/>
                  </a:cubicBezTo>
                  <a:cubicBezTo>
                    <a:pt x="198" y="458"/>
                    <a:pt x="202" y="469"/>
                    <a:pt x="206" y="480"/>
                  </a:cubicBezTo>
                  <a:cubicBezTo>
                    <a:pt x="215" y="501"/>
                    <a:pt x="222" y="522"/>
                    <a:pt x="230" y="544"/>
                  </a:cubicBezTo>
                  <a:cubicBezTo>
                    <a:pt x="236" y="562"/>
                    <a:pt x="241" y="580"/>
                    <a:pt x="247" y="598"/>
                  </a:cubicBezTo>
                  <a:cubicBezTo>
                    <a:pt x="250" y="609"/>
                    <a:pt x="250" y="609"/>
                    <a:pt x="250" y="609"/>
                  </a:cubicBezTo>
                  <a:cubicBezTo>
                    <a:pt x="250" y="610"/>
                    <a:pt x="250" y="610"/>
                    <a:pt x="250" y="610"/>
                  </a:cubicBezTo>
                  <a:cubicBezTo>
                    <a:pt x="250" y="610"/>
                    <a:pt x="250" y="610"/>
                    <a:pt x="250" y="610"/>
                  </a:cubicBezTo>
                  <a:cubicBezTo>
                    <a:pt x="224" y="610"/>
                    <a:pt x="224" y="610"/>
                    <a:pt x="224" y="610"/>
                  </a:cubicBezTo>
                  <a:cubicBezTo>
                    <a:pt x="196" y="610"/>
                    <a:pt x="196" y="610"/>
                    <a:pt x="196" y="610"/>
                  </a:cubicBezTo>
                  <a:cubicBezTo>
                    <a:pt x="188" y="610"/>
                    <a:pt x="188" y="610"/>
                    <a:pt x="188" y="610"/>
                  </a:cubicBezTo>
                  <a:cubicBezTo>
                    <a:pt x="187" y="610"/>
                    <a:pt x="186" y="609"/>
                    <a:pt x="184" y="609"/>
                  </a:cubicBezTo>
                  <a:cubicBezTo>
                    <a:pt x="182" y="608"/>
                    <a:pt x="180" y="605"/>
                    <a:pt x="179" y="603"/>
                  </a:cubicBezTo>
                  <a:cubicBezTo>
                    <a:pt x="179" y="602"/>
                    <a:pt x="179" y="601"/>
                    <a:pt x="179" y="600"/>
                  </a:cubicBezTo>
                  <a:cubicBezTo>
                    <a:pt x="179" y="600"/>
                    <a:pt x="179" y="600"/>
                    <a:pt x="179" y="600"/>
                  </a:cubicBezTo>
                  <a:cubicBezTo>
                    <a:pt x="179" y="599"/>
                    <a:pt x="179" y="599"/>
                    <a:pt x="179" y="599"/>
                  </a:cubicBezTo>
                  <a:cubicBezTo>
                    <a:pt x="179" y="597"/>
                    <a:pt x="179" y="597"/>
                    <a:pt x="179" y="597"/>
                  </a:cubicBezTo>
                  <a:cubicBezTo>
                    <a:pt x="179" y="590"/>
                    <a:pt x="179" y="590"/>
                    <a:pt x="179" y="590"/>
                  </a:cubicBezTo>
                  <a:cubicBezTo>
                    <a:pt x="179" y="576"/>
                    <a:pt x="179" y="576"/>
                    <a:pt x="179" y="576"/>
                  </a:cubicBezTo>
                  <a:cubicBezTo>
                    <a:pt x="179" y="544"/>
                    <a:pt x="179" y="544"/>
                    <a:pt x="179" y="544"/>
                  </a:cubicBezTo>
                  <a:cubicBezTo>
                    <a:pt x="179" y="540"/>
                    <a:pt x="179" y="540"/>
                    <a:pt x="179" y="540"/>
                  </a:cubicBezTo>
                  <a:cubicBezTo>
                    <a:pt x="179" y="540"/>
                    <a:pt x="179" y="540"/>
                    <a:pt x="179" y="540"/>
                  </a:cubicBezTo>
                  <a:cubicBezTo>
                    <a:pt x="178" y="540"/>
                    <a:pt x="178" y="540"/>
                    <a:pt x="178" y="540"/>
                  </a:cubicBezTo>
                  <a:cubicBezTo>
                    <a:pt x="177" y="540"/>
                    <a:pt x="177" y="540"/>
                    <a:pt x="177" y="540"/>
                  </a:cubicBezTo>
                  <a:cubicBezTo>
                    <a:pt x="176" y="539"/>
                    <a:pt x="176" y="539"/>
                    <a:pt x="176" y="539"/>
                  </a:cubicBezTo>
                  <a:cubicBezTo>
                    <a:pt x="170" y="536"/>
                    <a:pt x="170" y="536"/>
                    <a:pt x="170" y="536"/>
                  </a:cubicBezTo>
                  <a:cubicBezTo>
                    <a:pt x="168" y="535"/>
                    <a:pt x="166" y="534"/>
                    <a:pt x="164" y="533"/>
                  </a:cubicBezTo>
                  <a:cubicBezTo>
                    <a:pt x="160" y="531"/>
                    <a:pt x="155" y="528"/>
                    <a:pt x="151" y="526"/>
                  </a:cubicBezTo>
                  <a:cubicBezTo>
                    <a:pt x="143" y="521"/>
                    <a:pt x="135" y="516"/>
                    <a:pt x="128" y="511"/>
                  </a:cubicBezTo>
                  <a:cubicBezTo>
                    <a:pt x="113" y="500"/>
                    <a:pt x="99" y="487"/>
                    <a:pt x="86" y="473"/>
                  </a:cubicBezTo>
                  <a:cubicBezTo>
                    <a:pt x="61" y="446"/>
                    <a:pt x="41" y="413"/>
                    <a:pt x="29" y="378"/>
                  </a:cubicBezTo>
                  <a:cubicBezTo>
                    <a:pt x="17" y="344"/>
                    <a:pt x="12" y="307"/>
                    <a:pt x="14" y="271"/>
                  </a:cubicBezTo>
                  <a:cubicBezTo>
                    <a:pt x="16" y="235"/>
                    <a:pt x="25" y="201"/>
                    <a:pt x="40" y="170"/>
                  </a:cubicBezTo>
                  <a:cubicBezTo>
                    <a:pt x="54" y="139"/>
                    <a:pt x="74" y="111"/>
                    <a:pt x="97" y="89"/>
                  </a:cubicBezTo>
                  <a:cubicBezTo>
                    <a:pt x="120" y="66"/>
                    <a:pt x="147" y="48"/>
                    <a:pt x="174" y="35"/>
                  </a:cubicBezTo>
                  <a:cubicBezTo>
                    <a:pt x="198" y="24"/>
                    <a:pt x="220" y="18"/>
                    <a:pt x="237" y="14"/>
                  </a:cubicBezTo>
                  <a:cubicBezTo>
                    <a:pt x="255" y="10"/>
                    <a:pt x="268" y="9"/>
                    <a:pt x="278" y="8"/>
                  </a:cubicBezTo>
                  <a:cubicBezTo>
                    <a:pt x="283" y="8"/>
                    <a:pt x="287" y="8"/>
                    <a:pt x="290" y="8"/>
                  </a:cubicBezTo>
                  <a:cubicBezTo>
                    <a:pt x="293" y="7"/>
                    <a:pt x="295" y="7"/>
                    <a:pt x="296" y="7"/>
                  </a:cubicBezTo>
                  <a:cubicBezTo>
                    <a:pt x="298" y="7"/>
                    <a:pt x="296" y="6"/>
                    <a:pt x="291" y="6"/>
                  </a:cubicBezTo>
                  <a:cubicBezTo>
                    <a:pt x="286" y="6"/>
                    <a:pt x="277" y="5"/>
                    <a:pt x="266" y="6"/>
                  </a:cubicBezTo>
                  <a:cubicBezTo>
                    <a:pt x="254" y="7"/>
                    <a:pt x="239" y="8"/>
                    <a:pt x="222" y="12"/>
                  </a:cubicBezTo>
                  <a:cubicBezTo>
                    <a:pt x="205" y="16"/>
                    <a:pt x="186" y="22"/>
                    <a:pt x="165" y="32"/>
                  </a:cubicBezTo>
                  <a:cubicBezTo>
                    <a:pt x="145" y="42"/>
                    <a:pt x="123" y="56"/>
                    <a:pt x="102" y="74"/>
                  </a:cubicBezTo>
                  <a:cubicBezTo>
                    <a:pt x="101" y="73"/>
                    <a:pt x="101" y="73"/>
                    <a:pt x="101" y="73"/>
                  </a:cubicBezTo>
                  <a:cubicBezTo>
                    <a:pt x="122" y="55"/>
                    <a:pt x="141" y="43"/>
                    <a:pt x="157" y="34"/>
                  </a:cubicBezTo>
                  <a:cubicBezTo>
                    <a:pt x="173" y="26"/>
                    <a:pt x="186" y="20"/>
                    <a:pt x="196" y="17"/>
                  </a:cubicBezTo>
                  <a:cubicBezTo>
                    <a:pt x="206" y="13"/>
                    <a:pt x="213" y="11"/>
                    <a:pt x="218" y="10"/>
                  </a:cubicBezTo>
                  <a:cubicBezTo>
                    <a:pt x="222" y="8"/>
                    <a:pt x="225" y="8"/>
                    <a:pt x="225" y="7"/>
                  </a:cubicBezTo>
                  <a:cubicBezTo>
                    <a:pt x="227" y="6"/>
                    <a:pt x="223" y="7"/>
                    <a:pt x="220" y="7"/>
                  </a:cubicBezTo>
                  <a:cubicBezTo>
                    <a:pt x="217" y="8"/>
                    <a:pt x="215" y="7"/>
                    <a:pt x="221" y="5"/>
                  </a:cubicBezTo>
                  <a:cubicBezTo>
                    <a:pt x="194" y="12"/>
                    <a:pt x="168" y="23"/>
                    <a:pt x="144" y="37"/>
                  </a:cubicBezTo>
                  <a:cubicBezTo>
                    <a:pt x="120" y="51"/>
                    <a:pt x="98" y="69"/>
                    <a:pt x="78" y="89"/>
                  </a:cubicBezTo>
                  <a:cubicBezTo>
                    <a:pt x="59" y="110"/>
                    <a:pt x="43" y="133"/>
                    <a:pt x="30" y="158"/>
                  </a:cubicBezTo>
                  <a:cubicBezTo>
                    <a:pt x="18" y="183"/>
                    <a:pt x="9" y="210"/>
                    <a:pt x="4" y="237"/>
                  </a:cubicBezTo>
                  <a:cubicBezTo>
                    <a:pt x="3" y="244"/>
                    <a:pt x="1" y="253"/>
                    <a:pt x="1" y="263"/>
                  </a:cubicBezTo>
                  <a:cubicBezTo>
                    <a:pt x="0" y="272"/>
                    <a:pt x="0" y="283"/>
                    <a:pt x="0" y="293"/>
                  </a:cubicBezTo>
                  <a:cubicBezTo>
                    <a:pt x="0" y="304"/>
                    <a:pt x="1" y="314"/>
                    <a:pt x="2" y="324"/>
                  </a:cubicBezTo>
                  <a:cubicBezTo>
                    <a:pt x="3" y="334"/>
                    <a:pt x="5" y="342"/>
                    <a:pt x="6" y="349"/>
                  </a:cubicBezTo>
                  <a:cubicBezTo>
                    <a:pt x="12" y="376"/>
                    <a:pt x="22" y="402"/>
                    <a:pt x="35" y="426"/>
                  </a:cubicBezTo>
                  <a:cubicBezTo>
                    <a:pt x="48" y="450"/>
                    <a:pt x="64" y="472"/>
                    <a:pt x="83" y="491"/>
                  </a:cubicBezTo>
                  <a:cubicBezTo>
                    <a:pt x="102" y="510"/>
                    <a:pt x="124" y="527"/>
                    <a:pt x="148" y="540"/>
                  </a:cubicBezTo>
                  <a:cubicBezTo>
                    <a:pt x="151" y="542"/>
                    <a:pt x="154" y="544"/>
                    <a:pt x="157" y="545"/>
                  </a:cubicBezTo>
                  <a:cubicBezTo>
                    <a:pt x="161" y="547"/>
                    <a:pt x="161" y="547"/>
                    <a:pt x="161" y="547"/>
                  </a:cubicBezTo>
                  <a:cubicBezTo>
                    <a:pt x="164" y="549"/>
                    <a:pt x="164" y="549"/>
                    <a:pt x="164" y="549"/>
                  </a:cubicBezTo>
                  <a:cubicBezTo>
                    <a:pt x="165" y="549"/>
                    <a:pt x="165" y="549"/>
                    <a:pt x="165" y="549"/>
                  </a:cubicBezTo>
                  <a:cubicBezTo>
                    <a:pt x="165" y="549"/>
                    <a:pt x="165" y="549"/>
                    <a:pt x="165" y="549"/>
                  </a:cubicBezTo>
                  <a:cubicBezTo>
                    <a:pt x="165" y="551"/>
                    <a:pt x="165" y="551"/>
                    <a:pt x="165" y="551"/>
                  </a:cubicBezTo>
                  <a:cubicBezTo>
                    <a:pt x="165" y="561"/>
                    <a:pt x="165" y="561"/>
                    <a:pt x="165" y="561"/>
                  </a:cubicBezTo>
                  <a:cubicBezTo>
                    <a:pt x="165" y="601"/>
                    <a:pt x="165" y="601"/>
                    <a:pt x="165" y="601"/>
                  </a:cubicBezTo>
                  <a:cubicBezTo>
                    <a:pt x="165" y="605"/>
                    <a:pt x="167" y="610"/>
                    <a:pt x="169" y="614"/>
                  </a:cubicBezTo>
                  <a:cubicBezTo>
                    <a:pt x="172" y="618"/>
                    <a:pt x="176" y="621"/>
                    <a:pt x="180" y="622"/>
                  </a:cubicBezTo>
                  <a:cubicBezTo>
                    <a:pt x="180" y="622"/>
                    <a:pt x="180" y="622"/>
                    <a:pt x="181" y="622"/>
                  </a:cubicBezTo>
                  <a:cubicBezTo>
                    <a:pt x="176" y="623"/>
                    <a:pt x="172" y="626"/>
                    <a:pt x="169" y="629"/>
                  </a:cubicBezTo>
                  <a:cubicBezTo>
                    <a:pt x="166" y="633"/>
                    <a:pt x="164" y="637"/>
                    <a:pt x="164" y="641"/>
                  </a:cubicBezTo>
                  <a:cubicBezTo>
                    <a:pt x="163" y="646"/>
                    <a:pt x="163" y="650"/>
                    <a:pt x="165" y="654"/>
                  </a:cubicBezTo>
                  <a:cubicBezTo>
                    <a:pt x="166" y="658"/>
                    <a:pt x="169" y="662"/>
                    <a:pt x="172" y="665"/>
                  </a:cubicBezTo>
                  <a:cubicBezTo>
                    <a:pt x="174" y="667"/>
                    <a:pt x="176" y="668"/>
                    <a:pt x="178" y="669"/>
                  </a:cubicBezTo>
                  <a:cubicBezTo>
                    <a:pt x="181" y="670"/>
                    <a:pt x="183" y="670"/>
                    <a:pt x="185" y="670"/>
                  </a:cubicBezTo>
                  <a:cubicBezTo>
                    <a:pt x="205" y="670"/>
                    <a:pt x="205" y="670"/>
                    <a:pt x="205" y="670"/>
                  </a:cubicBezTo>
                  <a:cubicBezTo>
                    <a:pt x="244" y="670"/>
                    <a:pt x="244" y="670"/>
                    <a:pt x="244" y="670"/>
                  </a:cubicBezTo>
                  <a:cubicBezTo>
                    <a:pt x="268" y="670"/>
                    <a:pt x="268" y="670"/>
                    <a:pt x="268" y="670"/>
                  </a:cubicBezTo>
                  <a:cubicBezTo>
                    <a:pt x="232" y="670"/>
                    <a:pt x="232" y="670"/>
                    <a:pt x="232" y="670"/>
                  </a:cubicBezTo>
                  <a:cubicBezTo>
                    <a:pt x="192" y="670"/>
                    <a:pt x="192" y="670"/>
                    <a:pt x="192" y="670"/>
                  </a:cubicBezTo>
                  <a:cubicBezTo>
                    <a:pt x="188" y="670"/>
                    <a:pt x="188" y="670"/>
                    <a:pt x="188" y="670"/>
                  </a:cubicBezTo>
                  <a:cubicBezTo>
                    <a:pt x="185" y="670"/>
                    <a:pt x="185" y="670"/>
                    <a:pt x="185" y="670"/>
                  </a:cubicBezTo>
                  <a:cubicBezTo>
                    <a:pt x="184" y="670"/>
                    <a:pt x="183" y="671"/>
                    <a:pt x="181" y="671"/>
                  </a:cubicBezTo>
                  <a:cubicBezTo>
                    <a:pt x="177" y="672"/>
                    <a:pt x="172" y="674"/>
                    <a:pt x="169" y="678"/>
                  </a:cubicBezTo>
                  <a:cubicBezTo>
                    <a:pt x="166" y="681"/>
                    <a:pt x="164" y="686"/>
                    <a:pt x="164" y="690"/>
                  </a:cubicBezTo>
                  <a:cubicBezTo>
                    <a:pt x="163" y="694"/>
                    <a:pt x="163" y="699"/>
                    <a:pt x="165" y="703"/>
                  </a:cubicBezTo>
                  <a:cubicBezTo>
                    <a:pt x="166" y="707"/>
                    <a:pt x="169" y="711"/>
                    <a:pt x="172" y="714"/>
                  </a:cubicBezTo>
                  <a:cubicBezTo>
                    <a:pt x="174" y="715"/>
                    <a:pt x="176" y="717"/>
                    <a:pt x="178" y="717"/>
                  </a:cubicBezTo>
                  <a:cubicBezTo>
                    <a:pt x="181" y="718"/>
                    <a:pt x="183" y="719"/>
                    <a:pt x="185" y="719"/>
                  </a:cubicBezTo>
                  <a:cubicBezTo>
                    <a:pt x="205" y="719"/>
                    <a:pt x="205" y="719"/>
                    <a:pt x="205" y="719"/>
                  </a:cubicBezTo>
                  <a:cubicBezTo>
                    <a:pt x="244" y="719"/>
                    <a:pt x="244" y="719"/>
                    <a:pt x="244" y="719"/>
                  </a:cubicBezTo>
                  <a:cubicBezTo>
                    <a:pt x="265" y="719"/>
                    <a:pt x="265" y="719"/>
                    <a:pt x="265" y="719"/>
                  </a:cubicBezTo>
                  <a:cubicBezTo>
                    <a:pt x="205" y="719"/>
                    <a:pt x="205" y="719"/>
                    <a:pt x="205" y="719"/>
                  </a:cubicBezTo>
                  <a:cubicBezTo>
                    <a:pt x="193" y="719"/>
                    <a:pt x="193" y="719"/>
                    <a:pt x="193" y="719"/>
                  </a:cubicBezTo>
                  <a:cubicBezTo>
                    <a:pt x="187" y="719"/>
                    <a:pt x="187" y="719"/>
                    <a:pt x="187" y="719"/>
                  </a:cubicBezTo>
                  <a:cubicBezTo>
                    <a:pt x="186" y="719"/>
                    <a:pt x="186" y="719"/>
                    <a:pt x="186" y="719"/>
                  </a:cubicBezTo>
                  <a:cubicBezTo>
                    <a:pt x="185" y="719"/>
                    <a:pt x="185" y="719"/>
                    <a:pt x="185" y="719"/>
                  </a:cubicBezTo>
                  <a:cubicBezTo>
                    <a:pt x="184" y="719"/>
                    <a:pt x="184" y="719"/>
                    <a:pt x="184" y="719"/>
                  </a:cubicBezTo>
                  <a:cubicBezTo>
                    <a:pt x="182" y="719"/>
                    <a:pt x="181" y="719"/>
                    <a:pt x="179" y="720"/>
                  </a:cubicBezTo>
                  <a:cubicBezTo>
                    <a:pt x="174" y="722"/>
                    <a:pt x="169" y="726"/>
                    <a:pt x="167" y="730"/>
                  </a:cubicBezTo>
                  <a:cubicBezTo>
                    <a:pt x="164" y="735"/>
                    <a:pt x="163" y="740"/>
                    <a:pt x="163" y="746"/>
                  </a:cubicBezTo>
                  <a:cubicBezTo>
                    <a:pt x="164" y="751"/>
                    <a:pt x="166" y="756"/>
                    <a:pt x="169" y="760"/>
                  </a:cubicBezTo>
                  <a:cubicBezTo>
                    <a:pt x="171" y="762"/>
                    <a:pt x="173" y="764"/>
                    <a:pt x="176" y="765"/>
                  </a:cubicBezTo>
                  <a:cubicBezTo>
                    <a:pt x="179" y="766"/>
                    <a:pt x="181" y="767"/>
                    <a:pt x="184" y="767"/>
                  </a:cubicBezTo>
                  <a:cubicBezTo>
                    <a:pt x="204" y="767"/>
                    <a:pt x="204" y="767"/>
                    <a:pt x="204" y="767"/>
                  </a:cubicBezTo>
                  <a:cubicBezTo>
                    <a:pt x="220" y="801"/>
                    <a:pt x="220" y="801"/>
                    <a:pt x="220" y="801"/>
                  </a:cubicBezTo>
                  <a:cubicBezTo>
                    <a:pt x="222" y="805"/>
                    <a:pt x="222" y="805"/>
                    <a:pt x="222" y="805"/>
                  </a:cubicBezTo>
                  <a:cubicBezTo>
                    <a:pt x="224" y="808"/>
                    <a:pt x="224" y="808"/>
                    <a:pt x="224" y="808"/>
                  </a:cubicBezTo>
                  <a:cubicBezTo>
                    <a:pt x="224" y="809"/>
                    <a:pt x="224" y="809"/>
                    <a:pt x="224" y="809"/>
                  </a:cubicBezTo>
                  <a:cubicBezTo>
                    <a:pt x="225" y="810"/>
                    <a:pt x="225" y="810"/>
                    <a:pt x="225" y="810"/>
                  </a:cubicBezTo>
                  <a:cubicBezTo>
                    <a:pt x="225" y="810"/>
                    <a:pt x="225" y="811"/>
                    <a:pt x="225" y="811"/>
                  </a:cubicBezTo>
                  <a:cubicBezTo>
                    <a:pt x="227" y="813"/>
                    <a:pt x="227" y="813"/>
                    <a:pt x="227" y="813"/>
                  </a:cubicBezTo>
                  <a:cubicBezTo>
                    <a:pt x="229" y="815"/>
                    <a:pt x="229" y="815"/>
                    <a:pt x="229" y="815"/>
                  </a:cubicBezTo>
                  <a:cubicBezTo>
                    <a:pt x="230" y="817"/>
                    <a:pt x="231" y="818"/>
                    <a:pt x="232" y="820"/>
                  </a:cubicBezTo>
                  <a:cubicBezTo>
                    <a:pt x="234" y="821"/>
                    <a:pt x="235" y="822"/>
                    <a:pt x="236" y="824"/>
                  </a:cubicBezTo>
                  <a:cubicBezTo>
                    <a:pt x="238" y="825"/>
                    <a:pt x="239" y="826"/>
                    <a:pt x="241" y="828"/>
                  </a:cubicBezTo>
                  <a:cubicBezTo>
                    <a:pt x="242" y="828"/>
                    <a:pt x="243" y="829"/>
                    <a:pt x="245" y="830"/>
                  </a:cubicBezTo>
                  <a:cubicBezTo>
                    <a:pt x="246" y="830"/>
                    <a:pt x="247" y="830"/>
                    <a:pt x="247" y="830"/>
                  </a:cubicBezTo>
                  <a:cubicBezTo>
                    <a:pt x="249" y="831"/>
                    <a:pt x="249" y="831"/>
                    <a:pt x="249" y="831"/>
                  </a:cubicBezTo>
                  <a:cubicBezTo>
                    <a:pt x="250" y="831"/>
                    <a:pt x="252" y="831"/>
                    <a:pt x="254" y="831"/>
                  </a:cubicBezTo>
                  <a:cubicBezTo>
                    <a:pt x="268" y="833"/>
                    <a:pt x="282" y="834"/>
                    <a:pt x="296" y="834"/>
                  </a:cubicBezTo>
                  <a:cubicBezTo>
                    <a:pt x="303" y="835"/>
                    <a:pt x="310" y="835"/>
                    <a:pt x="318" y="834"/>
                  </a:cubicBezTo>
                  <a:cubicBezTo>
                    <a:pt x="321" y="834"/>
                    <a:pt x="325" y="834"/>
                    <a:pt x="329" y="833"/>
                  </a:cubicBezTo>
                  <a:cubicBezTo>
                    <a:pt x="331" y="833"/>
                    <a:pt x="332" y="832"/>
                    <a:pt x="334" y="832"/>
                  </a:cubicBezTo>
                  <a:cubicBezTo>
                    <a:pt x="335" y="832"/>
                    <a:pt x="336" y="831"/>
                    <a:pt x="337" y="831"/>
                  </a:cubicBezTo>
                  <a:cubicBezTo>
                    <a:pt x="338" y="831"/>
                    <a:pt x="338" y="831"/>
                    <a:pt x="339" y="830"/>
                  </a:cubicBezTo>
                  <a:cubicBezTo>
                    <a:pt x="340" y="830"/>
                    <a:pt x="340" y="830"/>
                    <a:pt x="340" y="830"/>
                  </a:cubicBezTo>
                  <a:cubicBezTo>
                    <a:pt x="340" y="830"/>
                    <a:pt x="340" y="830"/>
                    <a:pt x="340" y="830"/>
                  </a:cubicBezTo>
                  <a:cubicBezTo>
                    <a:pt x="340" y="830"/>
                    <a:pt x="340" y="830"/>
                    <a:pt x="340" y="830"/>
                  </a:cubicBezTo>
                  <a:cubicBezTo>
                    <a:pt x="341" y="830"/>
                    <a:pt x="341" y="830"/>
                    <a:pt x="341" y="830"/>
                  </a:cubicBezTo>
                  <a:cubicBezTo>
                    <a:pt x="341" y="829"/>
                    <a:pt x="341" y="829"/>
                    <a:pt x="341" y="829"/>
                  </a:cubicBezTo>
                  <a:cubicBezTo>
                    <a:pt x="342" y="829"/>
                    <a:pt x="342" y="829"/>
                    <a:pt x="343" y="829"/>
                  </a:cubicBezTo>
                  <a:cubicBezTo>
                    <a:pt x="342" y="829"/>
                    <a:pt x="342" y="829"/>
                    <a:pt x="341" y="829"/>
                  </a:cubicBezTo>
                  <a:cubicBezTo>
                    <a:pt x="341" y="830"/>
                    <a:pt x="341" y="830"/>
                    <a:pt x="341" y="830"/>
                  </a:cubicBezTo>
                  <a:cubicBezTo>
                    <a:pt x="340" y="830"/>
                    <a:pt x="340" y="830"/>
                    <a:pt x="340" y="830"/>
                  </a:cubicBezTo>
                  <a:cubicBezTo>
                    <a:pt x="340" y="830"/>
                    <a:pt x="340" y="830"/>
                    <a:pt x="340" y="830"/>
                  </a:cubicBezTo>
                  <a:cubicBezTo>
                    <a:pt x="340" y="830"/>
                    <a:pt x="340" y="830"/>
                    <a:pt x="340" y="830"/>
                  </a:cubicBezTo>
                  <a:cubicBezTo>
                    <a:pt x="339" y="830"/>
                    <a:pt x="339" y="830"/>
                    <a:pt x="339" y="830"/>
                  </a:cubicBezTo>
                  <a:cubicBezTo>
                    <a:pt x="338" y="831"/>
                    <a:pt x="338" y="831"/>
                    <a:pt x="337" y="831"/>
                  </a:cubicBezTo>
                  <a:cubicBezTo>
                    <a:pt x="336" y="831"/>
                    <a:pt x="335" y="832"/>
                    <a:pt x="334" y="832"/>
                  </a:cubicBezTo>
                  <a:cubicBezTo>
                    <a:pt x="332" y="832"/>
                    <a:pt x="330" y="833"/>
                    <a:pt x="329" y="833"/>
                  </a:cubicBezTo>
                  <a:cubicBezTo>
                    <a:pt x="325" y="834"/>
                    <a:pt x="321" y="834"/>
                    <a:pt x="317" y="834"/>
                  </a:cubicBezTo>
                  <a:cubicBezTo>
                    <a:pt x="310" y="834"/>
                    <a:pt x="303" y="834"/>
                    <a:pt x="296" y="834"/>
                  </a:cubicBezTo>
                  <a:cubicBezTo>
                    <a:pt x="282" y="834"/>
                    <a:pt x="268" y="833"/>
                    <a:pt x="254" y="831"/>
                  </a:cubicBezTo>
                  <a:cubicBezTo>
                    <a:pt x="252" y="831"/>
                    <a:pt x="250" y="830"/>
                    <a:pt x="248" y="830"/>
                  </a:cubicBezTo>
                  <a:cubicBezTo>
                    <a:pt x="247" y="830"/>
                    <a:pt x="247" y="830"/>
                    <a:pt x="247" y="830"/>
                  </a:cubicBezTo>
                  <a:cubicBezTo>
                    <a:pt x="246" y="830"/>
                    <a:pt x="246" y="830"/>
                    <a:pt x="246" y="830"/>
                  </a:cubicBezTo>
                  <a:cubicBezTo>
                    <a:pt x="246" y="830"/>
                    <a:pt x="246" y="830"/>
                    <a:pt x="246" y="830"/>
                  </a:cubicBezTo>
                  <a:cubicBezTo>
                    <a:pt x="245" y="829"/>
                    <a:pt x="245" y="829"/>
                    <a:pt x="245" y="829"/>
                  </a:cubicBezTo>
                  <a:cubicBezTo>
                    <a:pt x="243" y="829"/>
                    <a:pt x="242" y="828"/>
                    <a:pt x="241" y="827"/>
                  </a:cubicBezTo>
                  <a:cubicBezTo>
                    <a:pt x="239" y="826"/>
                    <a:pt x="238" y="825"/>
                    <a:pt x="236" y="823"/>
                  </a:cubicBezTo>
                  <a:cubicBezTo>
                    <a:pt x="235" y="822"/>
                    <a:pt x="234" y="821"/>
                    <a:pt x="232" y="819"/>
                  </a:cubicBezTo>
                  <a:cubicBezTo>
                    <a:pt x="231" y="818"/>
                    <a:pt x="230" y="817"/>
                    <a:pt x="229" y="815"/>
                  </a:cubicBezTo>
                  <a:cubicBezTo>
                    <a:pt x="227" y="813"/>
                    <a:pt x="227" y="813"/>
                    <a:pt x="227" y="813"/>
                  </a:cubicBezTo>
                  <a:cubicBezTo>
                    <a:pt x="225" y="811"/>
                    <a:pt x="225" y="811"/>
                    <a:pt x="225" y="811"/>
                  </a:cubicBezTo>
                  <a:cubicBezTo>
                    <a:pt x="225" y="810"/>
                    <a:pt x="225" y="810"/>
                    <a:pt x="225" y="809"/>
                  </a:cubicBezTo>
                  <a:cubicBezTo>
                    <a:pt x="224" y="809"/>
                    <a:pt x="224" y="809"/>
                    <a:pt x="224" y="809"/>
                  </a:cubicBezTo>
                  <a:cubicBezTo>
                    <a:pt x="224" y="808"/>
                    <a:pt x="224" y="808"/>
                    <a:pt x="224" y="808"/>
                  </a:cubicBezTo>
                  <a:cubicBezTo>
                    <a:pt x="223" y="805"/>
                    <a:pt x="223" y="805"/>
                    <a:pt x="223" y="805"/>
                  </a:cubicBezTo>
                  <a:cubicBezTo>
                    <a:pt x="220" y="801"/>
                    <a:pt x="220" y="801"/>
                    <a:pt x="220" y="801"/>
                  </a:cubicBezTo>
                  <a:cubicBezTo>
                    <a:pt x="204" y="767"/>
                    <a:pt x="204" y="767"/>
                    <a:pt x="204" y="767"/>
                  </a:cubicBezTo>
                  <a:cubicBezTo>
                    <a:pt x="194" y="767"/>
                    <a:pt x="194" y="767"/>
                    <a:pt x="194" y="767"/>
                  </a:cubicBezTo>
                  <a:cubicBezTo>
                    <a:pt x="187" y="767"/>
                    <a:pt x="187" y="767"/>
                    <a:pt x="187" y="767"/>
                  </a:cubicBezTo>
                  <a:cubicBezTo>
                    <a:pt x="186" y="767"/>
                    <a:pt x="184" y="767"/>
                    <a:pt x="182" y="767"/>
                  </a:cubicBezTo>
                  <a:cubicBezTo>
                    <a:pt x="180" y="766"/>
                    <a:pt x="178" y="766"/>
                    <a:pt x="177" y="765"/>
                  </a:cubicBezTo>
                  <a:cubicBezTo>
                    <a:pt x="171" y="762"/>
                    <a:pt x="166" y="756"/>
                    <a:pt x="165" y="750"/>
                  </a:cubicBezTo>
                  <a:cubicBezTo>
                    <a:pt x="163" y="744"/>
                    <a:pt x="164" y="737"/>
                    <a:pt x="167" y="731"/>
                  </a:cubicBezTo>
                  <a:cubicBezTo>
                    <a:pt x="166" y="732"/>
                    <a:pt x="166" y="733"/>
                    <a:pt x="166" y="733"/>
                  </a:cubicBezTo>
                  <a:cubicBezTo>
                    <a:pt x="166" y="733"/>
                    <a:pt x="167" y="733"/>
                    <a:pt x="167" y="731"/>
                  </a:cubicBezTo>
                  <a:cubicBezTo>
                    <a:pt x="164" y="737"/>
                    <a:pt x="164" y="743"/>
                    <a:pt x="165" y="749"/>
                  </a:cubicBezTo>
                  <a:cubicBezTo>
                    <a:pt x="167" y="755"/>
                    <a:pt x="171" y="761"/>
                    <a:pt x="177" y="764"/>
                  </a:cubicBezTo>
                  <a:cubicBezTo>
                    <a:pt x="178" y="765"/>
                    <a:pt x="180" y="765"/>
                    <a:pt x="182" y="766"/>
                  </a:cubicBezTo>
                  <a:cubicBezTo>
                    <a:pt x="183" y="766"/>
                    <a:pt x="183" y="766"/>
                    <a:pt x="184" y="766"/>
                  </a:cubicBezTo>
                  <a:cubicBezTo>
                    <a:pt x="185" y="766"/>
                    <a:pt x="185" y="766"/>
                    <a:pt x="185" y="766"/>
                  </a:cubicBezTo>
                  <a:cubicBezTo>
                    <a:pt x="186" y="766"/>
                    <a:pt x="186" y="766"/>
                    <a:pt x="186" y="766"/>
                  </a:cubicBezTo>
                  <a:cubicBezTo>
                    <a:pt x="194" y="766"/>
                    <a:pt x="194" y="766"/>
                    <a:pt x="194" y="766"/>
                  </a:cubicBezTo>
                  <a:cubicBezTo>
                    <a:pt x="205" y="766"/>
                    <a:pt x="205" y="766"/>
                    <a:pt x="205" y="766"/>
                  </a:cubicBezTo>
                  <a:cubicBezTo>
                    <a:pt x="221" y="800"/>
                    <a:pt x="221" y="800"/>
                    <a:pt x="221" y="800"/>
                  </a:cubicBezTo>
                  <a:cubicBezTo>
                    <a:pt x="224" y="805"/>
                    <a:pt x="224" y="805"/>
                    <a:pt x="224" y="805"/>
                  </a:cubicBezTo>
                  <a:cubicBezTo>
                    <a:pt x="225" y="807"/>
                    <a:pt x="225" y="807"/>
                    <a:pt x="225" y="807"/>
                  </a:cubicBezTo>
                  <a:cubicBezTo>
                    <a:pt x="225" y="808"/>
                    <a:pt x="225" y="808"/>
                    <a:pt x="225" y="808"/>
                  </a:cubicBezTo>
                  <a:cubicBezTo>
                    <a:pt x="226" y="809"/>
                    <a:pt x="226" y="809"/>
                    <a:pt x="226" y="809"/>
                  </a:cubicBezTo>
                  <a:cubicBezTo>
                    <a:pt x="226" y="809"/>
                    <a:pt x="226" y="810"/>
                    <a:pt x="226" y="810"/>
                  </a:cubicBezTo>
                  <a:cubicBezTo>
                    <a:pt x="228" y="812"/>
                    <a:pt x="228" y="812"/>
                    <a:pt x="228" y="812"/>
                  </a:cubicBezTo>
                  <a:cubicBezTo>
                    <a:pt x="230" y="815"/>
                    <a:pt x="230" y="815"/>
                    <a:pt x="230" y="815"/>
                  </a:cubicBezTo>
                  <a:cubicBezTo>
                    <a:pt x="231" y="816"/>
                    <a:pt x="232" y="817"/>
                    <a:pt x="233" y="819"/>
                  </a:cubicBezTo>
                  <a:cubicBezTo>
                    <a:pt x="234" y="820"/>
                    <a:pt x="236" y="821"/>
                    <a:pt x="237" y="823"/>
                  </a:cubicBezTo>
                  <a:cubicBezTo>
                    <a:pt x="238" y="824"/>
                    <a:pt x="240" y="825"/>
                    <a:pt x="242" y="827"/>
                  </a:cubicBezTo>
                  <a:cubicBezTo>
                    <a:pt x="243" y="827"/>
                    <a:pt x="244" y="828"/>
                    <a:pt x="245" y="829"/>
                  </a:cubicBezTo>
                  <a:cubicBezTo>
                    <a:pt x="246" y="829"/>
                    <a:pt x="246" y="829"/>
                    <a:pt x="246" y="829"/>
                  </a:cubicBezTo>
                  <a:cubicBezTo>
                    <a:pt x="246" y="829"/>
                    <a:pt x="246" y="829"/>
                    <a:pt x="246" y="829"/>
                  </a:cubicBezTo>
                  <a:cubicBezTo>
                    <a:pt x="247" y="829"/>
                    <a:pt x="247" y="829"/>
                    <a:pt x="247" y="829"/>
                  </a:cubicBezTo>
                  <a:cubicBezTo>
                    <a:pt x="249" y="829"/>
                    <a:pt x="249" y="829"/>
                    <a:pt x="249" y="829"/>
                  </a:cubicBezTo>
                  <a:cubicBezTo>
                    <a:pt x="250" y="830"/>
                    <a:pt x="252" y="830"/>
                    <a:pt x="254" y="830"/>
                  </a:cubicBezTo>
                  <a:cubicBezTo>
                    <a:pt x="268" y="832"/>
                    <a:pt x="282" y="833"/>
                    <a:pt x="296" y="834"/>
                  </a:cubicBezTo>
                  <a:cubicBezTo>
                    <a:pt x="303" y="834"/>
                    <a:pt x="310" y="834"/>
                    <a:pt x="317" y="833"/>
                  </a:cubicBezTo>
                  <a:cubicBezTo>
                    <a:pt x="321" y="833"/>
                    <a:pt x="325" y="833"/>
                    <a:pt x="328" y="832"/>
                  </a:cubicBezTo>
                  <a:cubicBezTo>
                    <a:pt x="330" y="832"/>
                    <a:pt x="332" y="831"/>
                    <a:pt x="334" y="831"/>
                  </a:cubicBezTo>
                  <a:cubicBezTo>
                    <a:pt x="335" y="831"/>
                    <a:pt x="336" y="830"/>
                    <a:pt x="337" y="830"/>
                  </a:cubicBezTo>
                  <a:cubicBezTo>
                    <a:pt x="337" y="830"/>
                    <a:pt x="338" y="830"/>
                    <a:pt x="338" y="829"/>
                  </a:cubicBezTo>
                  <a:cubicBezTo>
                    <a:pt x="339" y="829"/>
                    <a:pt x="339" y="829"/>
                    <a:pt x="339" y="829"/>
                  </a:cubicBezTo>
                  <a:cubicBezTo>
                    <a:pt x="340" y="829"/>
                    <a:pt x="340" y="829"/>
                    <a:pt x="340" y="829"/>
                  </a:cubicBezTo>
                  <a:cubicBezTo>
                    <a:pt x="340" y="829"/>
                    <a:pt x="340" y="829"/>
                    <a:pt x="340" y="829"/>
                  </a:cubicBezTo>
                  <a:cubicBezTo>
                    <a:pt x="341" y="829"/>
                    <a:pt x="341" y="829"/>
                    <a:pt x="341" y="829"/>
                  </a:cubicBezTo>
                  <a:cubicBezTo>
                    <a:pt x="341" y="828"/>
                    <a:pt x="341" y="828"/>
                    <a:pt x="341" y="828"/>
                  </a:cubicBezTo>
                  <a:cubicBezTo>
                    <a:pt x="342" y="828"/>
                    <a:pt x="342" y="828"/>
                    <a:pt x="343" y="827"/>
                  </a:cubicBezTo>
                  <a:cubicBezTo>
                    <a:pt x="344" y="827"/>
                    <a:pt x="345" y="826"/>
                    <a:pt x="346" y="826"/>
                  </a:cubicBezTo>
                  <a:cubicBezTo>
                    <a:pt x="346" y="827"/>
                    <a:pt x="346" y="827"/>
                    <a:pt x="346" y="827"/>
                  </a:cubicBezTo>
                  <a:cubicBezTo>
                    <a:pt x="352" y="823"/>
                    <a:pt x="357" y="817"/>
                    <a:pt x="360" y="812"/>
                  </a:cubicBezTo>
                  <a:cubicBezTo>
                    <a:pt x="369" y="796"/>
                    <a:pt x="369" y="796"/>
                    <a:pt x="369" y="796"/>
                  </a:cubicBezTo>
                  <a:cubicBezTo>
                    <a:pt x="377" y="780"/>
                    <a:pt x="377" y="780"/>
                    <a:pt x="377" y="780"/>
                  </a:cubicBezTo>
                  <a:cubicBezTo>
                    <a:pt x="382" y="772"/>
                    <a:pt x="382" y="772"/>
                    <a:pt x="382" y="772"/>
                  </a:cubicBezTo>
                  <a:cubicBezTo>
                    <a:pt x="384" y="768"/>
                    <a:pt x="384" y="768"/>
                    <a:pt x="384" y="768"/>
                  </a:cubicBezTo>
                  <a:cubicBezTo>
                    <a:pt x="384" y="768"/>
                    <a:pt x="384" y="768"/>
                    <a:pt x="384" y="768"/>
                  </a:cubicBezTo>
                  <a:cubicBezTo>
                    <a:pt x="384" y="768"/>
                    <a:pt x="384" y="768"/>
                    <a:pt x="384" y="768"/>
                  </a:cubicBezTo>
                  <a:cubicBezTo>
                    <a:pt x="384" y="768"/>
                    <a:pt x="384" y="768"/>
                    <a:pt x="384" y="768"/>
                  </a:cubicBezTo>
                  <a:cubicBezTo>
                    <a:pt x="385" y="768"/>
                    <a:pt x="385" y="768"/>
                    <a:pt x="385" y="768"/>
                  </a:cubicBezTo>
                  <a:cubicBezTo>
                    <a:pt x="391" y="768"/>
                    <a:pt x="391" y="768"/>
                    <a:pt x="391" y="768"/>
                  </a:cubicBezTo>
                  <a:cubicBezTo>
                    <a:pt x="396" y="768"/>
                    <a:pt x="396" y="768"/>
                    <a:pt x="396" y="768"/>
                  </a:cubicBezTo>
                  <a:cubicBezTo>
                    <a:pt x="396" y="768"/>
                    <a:pt x="396" y="768"/>
                    <a:pt x="396" y="768"/>
                  </a:cubicBezTo>
                  <a:cubicBezTo>
                    <a:pt x="397" y="768"/>
                    <a:pt x="397" y="768"/>
                    <a:pt x="397" y="768"/>
                  </a:cubicBezTo>
                  <a:cubicBezTo>
                    <a:pt x="398" y="768"/>
                    <a:pt x="398" y="768"/>
                    <a:pt x="399" y="768"/>
                  </a:cubicBezTo>
                  <a:cubicBezTo>
                    <a:pt x="400" y="768"/>
                    <a:pt x="401" y="768"/>
                    <a:pt x="402" y="767"/>
                  </a:cubicBezTo>
                  <a:cubicBezTo>
                    <a:pt x="406" y="766"/>
                    <a:pt x="409" y="764"/>
                    <a:pt x="412" y="761"/>
                  </a:cubicBezTo>
                  <a:cubicBezTo>
                    <a:pt x="416" y="756"/>
                    <a:pt x="418" y="749"/>
                    <a:pt x="418" y="744"/>
                  </a:cubicBezTo>
                  <a:cubicBezTo>
                    <a:pt x="417" y="748"/>
                    <a:pt x="416" y="753"/>
                    <a:pt x="414" y="757"/>
                  </a:cubicBezTo>
                  <a:cubicBezTo>
                    <a:pt x="411" y="761"/>
                    <a:pt x="407" y="764"/>
                    <a:pt x="402" y="765"/>
                  </a:cubicBezTo>
                  <a:cubicBezTo>
                    <a:pt x="401" y="766"/>
                    <a:pt x="400" y="766"/>
                    <a:pt x="399" y="766"/>
                  </a:cubicBezTo>
                  <a:cubicBezTo>
                    <a:pt x="398" y="766"/>
                    <a:pt x="397" y="766"/>
                    <a:pt x="397" y="766"/>
                  </a:cubicBezTo>
                  <a:cubicBezTo>
                    <a:pt x="396" y="766"/>
                    <a:pt x="396" y="766"/>
                    <a:pt x="396" y="766"/>
                  </a:cubicBezTo>
                  <a:cubicBezTo>
                    <a:pt x="396" y="766"/>
                    <a:pt x="396" y="766"/>
                    <a:pt x="396" y="766"/>
                  </a:cubicBezTo>
                  <a:cubicBezTo>
                    <a:pt x="395" y="766"/>
                    <a:pt x="395" y="766"/>
                    <a:pt x="395" y="766"/>
                  </a:cubicBezTo>
                  <a:cubicBezTo>
                    <a:pt x="390" y="766"/>
                    <a:pt x="390" y="766"/>
                    <a:pt x="390" y="766"/>
                  </a:cubicBezTo>
                  <a:cubicBezTo>
                    <a:pt x="385" y="766"/>
                    <a:pt x="385" y="766"/>
                    <a:pt x="385" y="766"/>
                  </a:cubicBezTo>
                  <a:cubicBezTo>
                    <a:pt x="384" y="766"/>
                    <a:pt x="384" y="766"/>
                    <a:pt x="384" y="766"/>
                  </a:cubicBezTo>
                  <a:cubicBezTo>
                    <a:pt x="384" y="766"/>
                    <a:pt x="384" y="766"/>
                    <a:pt x="384" y="766"/>
                  </a:cubicBezTo>
                  <a:cubicBezTo>
                    <a:pt x="383" y="766"/>
                    <a:pt x="383" y="766"/>
                    <a:pt x="383" y="766"/>
                  </a:cubicBezTo>
                  <a:cubicBezTo>
                    <a:pt x="383" y="766"/>
                    <a:pt x="383" y="766"/>
                    <a:pt x="383" y="766"/>
                  </a:cubicBezTo>
                  <a:cubicBezTo>
                    <a:pt x="382" y="767"/>
                    <a:pt x="382" y="767"/>
                    <a:pt x="382" y="767"/>
                  </a:cubicBezTo>
                  <a:cubicBezTo>
                    <a:pt x="379" y="771"/>
                    <a:pt x="379" y="771"/>
                    <a:pt x="379" y="771"/>
                  </a:cubicBezTo>
                  <a:cubicBezTo>
                    <a:pt x="375" y="780"/>
                    <a:pt x="375" y="780"/>
                    <a:pt x="375" y="780"/>
                  </a:cubicBezTo>
                  <a:cubicBezTo>
                    <a:pt x="366" y="796"/>
                    <a:pt x="366" y="796"/>
                    <a:pt x="366" y="796"/>
                  </a:cubicBezTo>
                  <a:cubicBezTo>
                    <a:pt x="361" y="805"/>
                    <a:pt x="361" y="805"/>
                    <a:pt x="361" y="805"/>
                  </a:cubicBezTo>
                  <a:cubicBezTo>
                    <a:pt x="359" y="809"/>
                    <a:pt x="359" y="809"/>
                    <a:pt x="359" y="809"/>
                  </a:cubicBezTo>
                  <a:cubicBezTo>
                    <a:pt x="358" y="811"/>
                    <a:pt x="357" y="812"/>
                    <a:pt x="356" y="814"/>
                  </a:cubicBezTo>
                  <a:cubicBezTo>
                    <a:pt x="354" y="816"/>
                    <a:pt x="352" y="819"/>
                    <a:pt x="349" y="822"/>
                  </a:cubicBezTo>
                  <a:cubicBezTo>
                    <a:pt x="346" y="824"/>
                    <a:pt x="343" y="826"/>
                    <a:pt x="339" y="828"/>
                  </a:cubicBezTo>
                  <a:cubicBezTo>
                    <a:pt x="339" y="828"/>
                    <a:pt x="339" y="828"/>
                    <a:pt x="339" y="828"/>
                  </a:cubicBezTo>
                  <a:cubicBezTo>
                    <a:pt x="336" y="829"/>
                    <a:pt x="333" y="830"/>
                    <a:pt x="330" y="830"/>
                  </a:cubicBezTo>
                  <a:cubicBezTo>
                    <a:pt x="327" y="831"/>
                    <a:pt x="324" y="831"/>
                    <a:pt x="321" y="831"/>
                  </a:cubicBezTo>
                  <a:cubicBezTo>
                    <a:pt x="315" y="832"/>
                    <a:pt x="309" y="832"/>
                    <a:pt x="303" y="832"/>
                  </a:cubicBezTo>
                  <a:cubicBezTo>
                    <a:pt x="291" y="832"/>
                    <a:pt x="279" y="831"/>
                    <a:pt x="267" y="830"/>
                  </a:cubicBezTo>
                  <a:cubicBezTo>
                    <a:pt x="261" y="829"/>
                    <a:pt x="255" y="829"/>
                    <a:pt x="249" y="828"/>
                  </a:cubicBezTo>
                  <a:cubicBezTo>
                    <a:pt x="248" y="828"/>
                    <a:pt x="247" y="828"/>
                    <a:pt x="246" y="827"/>
                  </a:cubicBezTo>
                  <a:cubicBezTo>
                    <a:pt x="245" y="827"/>
                    <a:pt x="244" y="826"/>
                    <a:pt x="243" y="826"/>
                  </a:cubicBezTo>
                  <a:cubicBezTo>
                    <a:pt x="241" y="825"/>
                    <a:pt x="240" y="824"/>
                    <a:pt x="239" y="823"/>
                  </a:cubicBezTo>
                  <a:cubicBezTo>
                    <a:pt x="238" y="822"/>
                    <a:pt x="237" y="820"/>
                    <a:pt x="236" y="819"/>
                  </a:cubicBezTo>
                  <a:cubicBezTo>
                    <a:pt x="240" y="823"/>
                    <a:pt x="246" y="827"/>
                    <a:pt x="253" y="828"/>
                  </a:cubicBezTo>
                  <a:cubicBezTo>
                    <a:pt x="263" y="829"/>
                    <a:pt x="273" y="830"/>
                    <a:pt x="283" y="831"/>
                  </a:cubicBezTo>
                  <a:cubicBezTo>
                    <a:pt x="292" y="831"/>
                    <a:pt x="302" y="832"/>
                    <a:pt x="311" y="832"/>
                  </a:cubicBezTo>
                  <a:cubicBezTo>
                    <a:pt x="316" y="832"/>
                    <a:pt x="321" y="831"/>
                    <a:pt x="325" y="831"/>
                  </a:cubicBezTo>
                  <a:cubicBezTo>
                    <a:pt x="330" y="830"/>
                    <a:pt x="335" y="829"/>
                    <a:pt x="339" y="827"/>
                  </a:cubicBezTo>
                  <a:cubicBezTo>
                    <a:pt x="339" y="827"/>
                    <a:pt x="339" y="827"/>
                    <a:pt x="339" y="827"/>
                  </a:cubicBezTo>
                  <a:cubicBezTo>
                    <a:pt x="343" y="826"/>
                    <a:pt x="346" y="824"/>
                    <a:pt x="349" y="821"/>
                  </a:cubicBezTo>
                  <a:cubicBezTo>
                    <a:pt x="352" y="819"/>
                    <a:pt x="354" y="816"/>
                    <a:pt x="356" y="813"/>
                  </a:cubicBezTo>
                  <a:cubicBezTo>
                    <a:pt x="357" y="812"/>
                    <a:pt x="358" y="810"/>
                    <a:pt x="359" y="809"/>
                  </a:cubicBezTo>
                  <a:cubicBezTo>
                    <a:pt x="361" y="804"/>
                    <a:pt x="361" y="804"/>
                    <a:pt x="361" y="804"/>
                  </a:cubicBezTo>
                  <a:cubicBezTo>
                    <a:pt x="366" y="796"/>
                    <a:pt x="366" y="796"/>
                    <a:pt x="366" y="796"/>
                  </a:cubicBezTo>
                  <a:cubicBezTo>
                    <a:pt x="375" y="779"/>
                    <a:pt x="375" y="779"/>
                    <a:pt x="375" y="779"/>
                  </a:cubicBezTo>
                  <a:cubicBezTo>
                    <a:pt x="379" y="771"/>
                    <a:pt x="379" y="771"/>
                    <a:pt x="379" y="771"/>
                  </a:cubicBezTo>
                  <a:cubicBezTo>
                    <a:pt x="381" y="767"/>
                    <a:pt x="381" y="767"/>
                    <a:pt x="381" y="767"/>
                  </a:cubicBezTo>
                  <a:cubicBezTo>
                    <a:pt x="382" y="765"/>
                    <a:pt x="382" y="765"/>
                    <a:pt x="382" y="765"/>
                  </a:cubicBezTo>
                  <a:cubicBezTo>
                    <a:pt x="390" y="766"/>
                    <a:pt x="390" y="766"/>
                    <a:pt x="390" y="766"/>
                  </a:cubicBezTo>
                  <a:cubicBezTo>
                    <a:pt x="395" y="766"/>
                    <a:pt x="395" y="766"/>
                    <a:pt x="395" y="766"/>
                  </a:cubicBezTo>
                  <a:cubicBezTo>
                    <a:pt x="396" y="766"/>
                    <a:pt x="396" y="766"/>
                    <a:pt x="396" y="766"/>
                  </a:cubicBezTo>
                  <a:cubicBezTo>
                    <a:pt x="396" y="766"/>
                    <a:pt x="396" y="766"/>
                    <a:pt x="396" y="766"/>
                  </a:cubicBezTo>
                  <a:cubicBezTo>
                    <a:pt x="397" y="766"/>
                    <a:pt x="397" y="766"/>
                    <a:pt x="397" y="766"/>
                  </a:cubicBezTo>
                  <a:cubicBezTo>
                    <a:pt x="397" y="766"/>
                    <a:pt x="398" y="766"/>
                    <a:pt x="398" y="765"/>
                  </a:cubicBezTo>
                  <a:cubicBezTo>
                    <a:pt x="400" y="765"/>
                    <a:pt x="401" y="765"/>
                    <a:pt x="402" y="765"/>
                  </a:cubicBezTo>
                  <a:cubicBezTo>
                    <a:pt x="407" y="763"/>
                    <a:pt x="410" y="760"/>
                    <a:pt x="413" y="756"/>
                  </a:cubicBezTo>
                  <a:cubicBezTo>
                    <a:pt x="415" y="752"/>
                    <a:pt x="417" y="748"/>
                    <a:pt x="417" y="743"/>
                  </a:cubicBezTo>
                  <a:cubicBezTo>
                    <a:pt x="417" y="740"/>
                    <a:pt x="416" y="737"/>
                    <a:pt x="415" y="734"/>
                  </a:cubicBezTo>
                  <a:cubicBezTo>
                    <a:pt x="413" y="730"/>
                    <a:pt x="410" y="727"/>
                    <a:pt x="407" y="725"/>
                  </a:cubicBezTo>
                  <a:cubicBezTo>
                    <a:pt x="405" y="723"/>
                    <a:pt x="402" y="723"/>
                    <a:pt x="399" y="723"/>
                  </a:cubicBezTo>
                  <a:cubicBezTo>
                    <a:pt x="397" y="723"/>
                    <a:pt x="396" y="723"/>
                    <a:pt x="396" y="724"/>
                  </a:cubicBezTo>
                  <a:cubicBezTo>
                    <a:pt x="396" y="724"/>
                    <a:pt x="397" y="725"/>
                    <a:pt x="400" y="726"/>
                  </a:cubicBezTo>
                  <a:cubicBezTo>
                    <a:pt x="402" y="727"/>
                    <a:pt x="405" y="729"/>
                    <a:pt x="408" y="733"/>
                  </a:cubicBezTo>
                  <a:cubicBezTo>
                    <a:pt x="408" y="734"/>
                    <a:pt x="409" y="735"/>
                    <a:pt x="410" y="737"/>
                  </a:cubicBezTo>
                  <a:cubicBezTo>
                    <a:pt x="410" y="739"/>
                    <a:pt x="410" y="740"/>
                    <a:pt x="411" y="742"/>
                  </a:cubicBezTo>
                  <a:cubicBezTo>
                    <a:pt x="411" y="745"/>
                    <a:pt x="410" y="747"/>
                    <a:pt x="410" y="747"/>
                  </a:cubicBezTo>
                  <a:cubicBezTo>
                    <a:pt x="409" y="749"/>
                    <a:pt x="409" y="748"/>
                    <a:pt x="408" y="747"/>
                  </a:cubicBezTo>
                  <a:cubicBezTo>
                    <a:pt x="408" y="749"/>
                    <a:pt x="406" y="752"/>
                    <a:pt x="405" y="754"/>
                  </a:cubicBezTo>
                  <a:cubicBezTo>
                    <a:pt x="403" y="756"/>
                    <a:pt x="401" y="757"/>
                    <a:pt x="398" y="758"/>
                  </a:cubicBezTo>
                  <a:cubicBezTo>
                    <a:pt x="397" y="758"/>
                    <a:pt x="397" y="758"/>
                    <a:pt x="396" y="758"/>
                  </a:cubicBezTo>
                  <a:cubicBezTo>
                    <a:pt x="394" y="758"/>
                    <a:pt x="394" y="758"/>
                    <a:pt x="394" y="758"/>
                  </a:cubicBezTo>
                  <a:cubicBezTo>
                    <a:pt x="389" y="758"/>
                    <a:pt x="389" y="758"/>
                    <a:pt x="389" y="758"/>
                  </a:cubicBezTo>
                  <a:cubicBezTo>
                    <a:pt x="377" y="758"/>
                    <a:pt x="377" y="758"/>
                    <a:pt x="377" y="758"/>
                  </a:cubicBezTo>
                  <a:cubicBezTo>
                    <a:pt x="362" y="787"/>
                    <a:pt x="362" y="787"/>
                    <a:pt x="362" y="787"/>
                  </a:cubicBezTo>
                  <a:cubicBezTo>
                    <a:pt x="354" y="801"/>
                    <a:pt x="354" y="801"/>
                    <a:pt x="354" y="801"/>
                  </a:cubicBezTo>
                  <a:cubicBezTo>
                    <a:pt x="352" y="804"/>
                    <a:pt x="352" y="804"/>
                    <a:pt x="352" y="804"/>
                  </a:cubicBezTo>
                  <a:cubicBezTo>
                    <a:pt x="352" y="805"/>
                    <a:pt x="351" y="806"/>
                    <a:pt x="350" y="807"/>
                  </a:cubicBezTo>
                  <a:cubicBezTo>
                    <a:pt x="349" y="809"/>
                    <a:pt x="348" y="811"/>
                    <a:pt x="346" y="813"/>
                  </a:cubicBezTo>
                  <a:cubicBezTo>
                    <a:pt x="345" y="815"/>
                    <a:pt x="343" y="816"/>
                    <a:pt x="342" y="817"/>
                  </a:cubicBezTo>
                  <a:cubicBezTo>
                    <a:pt x="341" y="817"/>
                    <a:pt x="341" y="818"/>
                    <a:pt x="341" y="818"/>
                  </a:cubicBezTo>
                  <a:cubicBezTo>
                    <a:pt x="341" y="818"/>
                    <a:pt x="341" y="817"/>
                    <a:pt x="342" y="817"/>
                  </a:cubicBezTo>
                  <a:cubicBezTo>
                    <a:pt x="343" y="816"/>
                    <a:pt x="345" y="815"/>
                    <a:pt x="346" y="813"/>
                  </a:cubicBezTo>
                  <a:cubicBezTo>
                    <a:pt x="348" y="811"/>
                    <a:pt x="349" y="809"/>
                    <a:pt x="350" y="807"/>
                  </a:cubicBezTo>
                  <a:cubicBezTo>
                    <a:pt x="351" y="806"/>
                    <a:pt x="352" y="805"/>
                    <a:pt x="352" y="804"/>
                  </a:cubicBezTo>
                  <a:cubicBezTo>
                    <a:pt x="354" y="801"/>
                    <a:pt x="354" y="801"/>
                    <a:pt x="354" y="801"/>
                  </a:cubicBezTo>
                  <a:cubicBezTo>
                    <a:pt x="361" y="787"/>
                    <a:pt x="361" y="787"/>
                    <a:pt x="361" y="787"/>
                  </a:cubicBezTo>
                  <a:cubicBezTo>
                    <a:pt x="377" y="757"/>
                    <a:pt x="377" y="757"/>
                    <a:pt x="377" y="757"/>
                  </a:cubicBezTo>
                  <a:cubicBezTo>
                    <a:pt x="389" y="757"/>
                    <a:pt x="389" y="757"/>
                    <a:pt x="389" y="757"/>
                  </a:cubicBezTo>
                  <a:cubicBezTo>
                    <a:pt x="394" y="757"/>
                    <a:pt x="394" y="757"/>
                    <a:pt x="394" y="757"/>
                  </a:cubicBezTo>
                  <a:cubicBezTo>
                    <a:pt x="396" y="757"/>
                    <a:pt x="396" y="757"/>
                    <a:pt x="396" y="757"/>
                  </a:cubicBezTo>
                  <a:cubicBezTo>
                    <a:pt x="397" y="757"/>
                    <a:pt x="398" y="757"/>
                    <a:pt x="398" y="757"/>
                  </a:cubicBezTo>
                  <a:cubicBezTo>
                    <a:pt x="401" y="757"/>
                    <a:pt x="403" y="755"/>
                    <a:pt x="405" y="753"/>
                  </a:cubicBezTo>
                  <a:cubicBezTo>
                    <a:pt x="406" y="751"/>
                    <a:pt x="407" y="748"/>
                    <a:pt x="408" y="746"/>
                  </a:cubicBezTo>
                  <a:cubicBezTo>
                    <a:pt x="408" y="745"/>
                    <a:pt x="407" y="745"/>
                    <a:pt x="407" y="746"/>
                  </a:cubicBezTo>
                  <a:cubicBezTo>
                    <a:pt x="406" y="746"/>
                    <a:pt x="406" y="748"/>
                    <a:pt x="405" y="750"/>
                  </a:cubicBezTo>
                  <a:cubicBezTo>
                    <a:pt x="404" y="751"/>
                    <a:pt x="403" y="752"/>
                    <a:pt x="402" y="753"/>
                  </a:cubicBezTo>
                  <a:cubicBezTo>
                    <a:pt x="401" y="754"/>
                    <a:pt x="399" y="755"/>
                    <a:pt x="398" y="755"/>
                  </a:cubicBezTo>
                  <a:cubicBezTo>
                    <a:pt x="397" y="755"/>
                    <a:pt x="397" y="755"/>
                    <a:pt x="397" y="755"/>
                  </a:cubicBezTo>
                  <a:cubicBezTo>
                    <a:pt x="396" y="755"/>
                    <a:pt x="396" y="755"/>
                    <a:pt x="396" y="755"/>
                  </a:cubicBezTo>
                  <a:cubicBezTo>
                    <a:pt x="396" y="755"/>
                    <a:pt x="396" y="755"/>
                    <a:pt x="396" y="755"/>
                  </a:cubicBezTo>
                  <a:cubicBezTo>
                    <a:pt x="394" y="755"/>
                    <a:pt x="394" y="755"/>
                    <a:pt x="394" y="755"/>
                  </a:cubicBezTo>
                  <a:cubicBezTo>
                    <a:pt x="390" y="755"/>
                    <a:pt x="390" y="755"/>
                    <a:pt x="390" y="755"/>
                  </a:cubicBezTo>
                  <a:cubicBezTo>
                    <a:pt x="376" y="755"/>
                    <a:pt x="376" y="755"/>
                    <a:pt x="376" y="755"/>
                  </a:cubicBezTo>
                  <a:cubicBezTo>
                    <a:pt x="366" y="774"/>
                    <a:pt x="366" y="774"/>
                    <a:pt x="366" y="774"/>
                  </a:cubicBezTo>
                  <a:cubicBezTo>
                    <a:pt x="363" y="780"/>
                    <a:pt x="360" y="785"/>
                    <a:pt x="358" y="789"/>
                  </a:cubicBezTo>
                  <a:cubicBezTo>
                    <a:pt x="353" y="798"/>
                    <a:pt x="353" y="798"/>
                    <a:pt x="353" y="798"/>
                  </a:cubicBezTo>
                  <a:cubicBezTo>
                    <a:pt x="351" y="802"/>
                    <a:pt x="351" y="802"/>
                    <a:pt x="351" y="802"/>
                  </a:cubicBezTo>
                  <a:cubicBezTo>
                    <a:pt x="350" y="803"/>
                    <a:pt x="350" y="804"/>
                    <a:pt x="349" y="804"/>
                  </a:cubicBezTo>
                  <a:cubicBezTo>
                    <a:pt x="349" y="805"/>
                    <a:pt x="349" y="806"/>
                    <a:pt x="348" y="806"/>
                  </a:cubicBezTo>
                  <a:cubicBezTo>
                    <a:pt x="347" y="809"/>
                    <a:pt x="345" y="811"/>
                    <a:pt x="342" y="813"/>
                  </a:cubicBezTo>
                  <a:cubicBezTo>
                    <a:pt x="340" y="815"/>
                    <a:pt x="338" y="817"/>
                    <a:pt x="336" y="818"/>
                  </a:cubicBezTo>
                  <a:cubicBezTo>
                    <a:pt x="335" y="818"/>
                    <a:pt x="335" y="818"/>
                    <a:pt x="335" y="818"/>
                  </a:cubicBezTo>
                  <a:cubicBezTo>
                    <a:pt x="331" y="819"/>
                    <a:pt x="326" y="820"/>
                    <a:pt x="320" y="821"/>
                  </a:cubicBezTo>
                  <a:cubicBezTo>
                    <a:pt x="315" y="821"/>
                    <a:pt x="310" y="821"/>
                    <a:pt x="304" y="821"/>
                  </a:cubicBezTo>
                  <a:cubicBezTo>
                    <a:pt x="293" y="821"/>
                    <a:pt x="282" y="821"/>
                    <a:pt x="270" y="820"/>
                  </a:cubicBezTo>
                  <a:cubicBezTo>
                    <a:pt x="265" y="819"/>
                    <a:pt x="259" y="818"/>
                    <a:pt x="254" y="818"/>
                  </a:cubicBezTo>
                  <a:cubicBezTo>
                    <a:pt x="252" y="817"/>
                    <a:pt x="251" y="817"/>
                    <a:pt x="250"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6"/>
                  </a:cubicBezTo>
                  <a:cubicBezTo>
                    <a:pt x="247" y="815"/>
                    <a:pt x="245" y="814"/>
                    <a:pt x="244" y="812"/>
                  </a:cubicBezTo>
                  <a:cubicBezTo>
                    <a:pt x="242" y="810"/>
                    <a:pt x="240" y="808"/>
                    <a:pt x="239" y="806"/>
                  </a:cubicBezTo>
                  <a:cubicBezTo>
                    <a:pt x="237" y="804"/>
                    <a:pt x="237" y="804"/>
                    <a:pt x="237" y="804"/>
                  </a:cubicBezTo>
                  <a:cubicBezTo>
                    <a:pt x="237" y="803"/>
                    <a:pt x="237" y="803"/>
                    <a:pt x="237" y="803"/>
                  </a:cubicBezTo>
                  <a:cubicBezTo>
                    <a:pt x="237" y="803"/>
                    <a:pt x="237" y="803"/>
                    <a:pt x="237" y="803"/>
                  </a:cubicBezTo>
                  <a:cubicBezTo>
                    <a:pt x="237" y="803"/>
                    <a:pt x="237" y="803"/>
                    <a:pt x="237" y="803"/>
                  </a:cubicBezTo>
                  <a:cubicBezTo>
                    <a:pt x="235" y="800"/>
                    <a:pt x="235" y="800"/>
                    <a:pt x="235" y="800"/>
                  </a:cubicBezTo>
                  <a:cubicBezTo>
                    <a:pt x="228" y="785"/>
                    <a:pt x="228" y="785"/>
                    <a:pt x="228" y="785"/>
                  </a:cubicBezTo>
                  <a:cubicBezTo>
                    <a:pt x="221" y="771"/>
                    <a:pt x="221" y="771"/>
                    <a:pt x="221" y="771"/>
                  </a:cubicBezTo>
                  <a:cubicBezTo>
                    <a:pt x="213" y="753"/>
                    <a:pt x="213" y="753"/>
                    <a:pt x="213" y="753"/>
                  </a:cubicBezTo>
                  <a:cubicBezTo>
                    <a:pt x="185" y="753"/>
                    <a:pt x="185" y="753"/>
                    <a:pt x="185" y="753"/>
                  </a:cubicBezTo>
                  <a:cubicBezTo>
                    <a:pt x="183" y="753"/>
                    <a:pt x="182" y="752"/>
                    <a:pt x="180" y="750"/>
                  </a:cubicBezTo>
                  <a:cubicBezTo>
                    <a:pt x="179" y="749"/>
                    <a:pt x="178" y="746"/>
                    <a:pt x="178" y="744"/>
                  </a:cubicBezTo>
                  <a:cubicBezTo>
                    <a:pt x="178" y="741"/>
                    <a:pt x="178" y="739"/>
                    <a:pt x="179" y="737"/>
                  </a:cubicBezTo>
                  <a:cubicBezTo>
                    <a:pt x="181" y="735"/>
                    <a:pt x="182" y="734"/>
                    <a:pt x="184" y="733"/>
                  </a:cubicBezTo>
                  <a:cubicBezTo>
                    <a:pt x="184" y="733"/>
                    <a:pt x="185" y="733"/>
                    <a:pt x="185" y="733"/>
                  </a:cubicBezTo>
                  <a:cubicBezTo>
                    <a:pt x="188" y="733"/>
                    <a:pt x="188" y="733"/>
                    <a:pt x="188" y="733"/>
                  </a:cubicBezTo>
                  <a:cubicBezTo>
                    <a:pt x="194" y="733"/>
                    <a:pt x="194" y="733"/>
                    <a:pt x="194" y="733"/>
                  </a:cubicBezTo>
                  <a:cubicBezTo>
                    <a:pt x="206" y="733"/>
                    <a:pt x="206" y="733"/>
                    <a:pt x="206" y="733"/>
                  </a:cubicBezTo>
                  <a:cubicBezTo>
                    <a:pt x="263" y="732"/>
                    <a:pt x="326" y="734"/>
                    <a:pt x="373" y="732"/>
                  </a:cubicBezTo>
                  <a:cubicBezTo>
                    <a:pt x="414" y="731"/>
                    <a:pt x="399" y="727"/>
                    <a:pt x="357" y="725"/>
                  </a:cubicBezTo>
                  <a:cubicBezTo>
                    <a:pt x="357" y="724"/>
                    <a:pt x="357" y="724"/>
                    <a:pt x="357" y="724"/>
                  </a:cubicBezTo>
                  <a:cubicBezTo>
                    <a:pt x="399" y="725"/>
                    <a:pt x="378" y="722"/>
                    <a:pt x="383" y="720"/>
                  </a:cubicBezTo>
                  <a:cubicBezTo>
                    <a:pt x="364" y="720"/>
                    <a:pt x="346" y="720"/>
                    <a:pt x="327" y="719"/>
                  </a:cubicBezTo>
                  <a:cubicBezTo>
                    <a:pt x="361" y="719"/>
                    <a:pt x="361" y="719"/>
                    <a:pt x="361" y="719"/>
                  </a:cubicBezTo>
                  <a:cubicBezTo>
                    <a:pt x="380" y="719"/>
                    <a:pt x="380" y="719"/>
                    <a:pt x="380" y="719"/>
                  </a:cubicBezTo>
                  <a:cubicBezTo>
                    <a:pt x="389" y="720"/>
                    <a:pt x="389" y="720"/>
                    <a:pt x="389" y="720"/>
                  </a:cubicBezTo>
                  <a:cubicBezTo>
                    <a:pt x="393" y="720"/>
                    <a:pt x="393" y="720"/>
                    <a:pt x="393" y="720"/>
                  </a:cubicBezTo>
                  <a:cubicBezTo>
                    <a:pt x="396" y="720"/>
                    <a:pt x="396" y="720"/>
                    <a:pt x="396" y="720"/>
                  </a:cubicBezTo>
                  <a:cubicBezTo>
                    <a:pt x="396" y="720"/>
                    <a:pt x="396" y="720"/>
                    <a:pt x="396" y="720"/>
                  </a:cubicBezTo>
                  <a:cubicBezTo>
                    <a:pt x="397" y="720"/>
                    <a:pt x="397" y="720"/>
                    <a:pt x="397" y="720"/>
                  </a:cubicBezTo>
                  <a:cubicBezTo>
                    <a:pt x="398" y="720"/>
                    <a:pt x="398" y="720"/>
                    <a:pt x="399" y="719"/>
                  </a:cubicBezTo>
                  <a:cubicBezTo>
                    <a:pt x="403" y="719"/>
                    <a:pt x="407" y="717"/>
                    <a:pt x="409" y="715"/>
                  </a:cubicBezTo>
                  <a:cubicBezTo>
                    <a:pt x="412" y="713"/>
                    <a:pt x="414" y="710"/>
                    <a:pt x="416" y="707"/>
                  </a:cubicBezTo>
                  <a:cubicBezTo>
                    <a:pt x="418" y="701"/>
                    <a:pt x="418" y="696"/>
                    <a:pt x="417" y="691"/>
                  </a:cubicBezTo>
                  <a:cubicBezTo>
                    <a:pt x="418" y="697"/>
                    <a:pt x="417" y="703"/>
                    <a:pt x="413" y="708"/>
                  </a:cubicBezTo>
                  <a:cubicBezTo>
                    <a:pt x="412" y="711"/>
                    <a:pt x="409" y="713"/>
                    <a:pt x="406" y="715"/>
                  </a:cubicBezTo>
                  <a:cubicBezTo>
                    <a:pt x="404" y="716"/>
                    <a:pt x="400" y="717"/>
                    <a:pt x="397" y="718"/>
                  </a:cubicBezTo>
                  <a:cubicBezTo>
                    <a:pt x="369" y="717"/>
                    <a:pt x="369" y="717"/>
                    <a:pt x="369" y="717"/>
                  </a:cubicBezTo>
                  <a:cubicBezTo>
                    <a:pt x="350" y="717"/>
                    <a:pt x="330" y="717"/>
                    <a:pt x="311" y="716"/>
                  </a:cubicBezTo>
                  <a:cubicBezTo>
                    <a:pt x="195" y="716"/>
                    <a:pt x="195" y="716"/>
                    <a:pt x="195" y="716"/>
                  </a:cubicBezTo>
                  <a:cubicBezTo>
                    <a:pt x="227" y="716"/>
                    <a:pt x="264" y="715"/>
                    <a:pt x="296" y="716"/>
                  </a:cubicBezTo>
                  <a:cubicBezTo>
                    <a:pt x="319" y="716"/>
                    <a:pt x="341" y="717"/>
                    <a:pt x="362" y="717"/>
                  </a:cubicBezTo>
                  <a:cubicBezTo>
                    <a:pt x="394" y="717"/>
                    <a:pt x="394" y="717"/>
                    <a:pt x="394" y="717"/>
                  </a:cubicBezTo>
                  <a:cubicBezTo>
                    <a:pt x="395" y="717"/>
                    <a:pt x="396" y="717"/>
                    <a:pt x="398" y="717"/>
                  </a:cubicBezTo>
                  <a:cubicBezTo>
                    <a:pt x="400" y="717"/>
                    <a:pt x="402" y="716"/>
                    <a:pt x="403" y="716"/>
                  </a:cubicBezTo>
                  <a:cubicBezTo>
                    <a:pt x="406" y="714"/>
                    <a:pt x="409" y="712"/>
                    <a:pt x="411" y="709"/>
                  </a:cubicBezTo>
                  <a:cubicBezTo>
                    <a:pt x="416" y="704"/>
                    <a:pt x="417" y="697"/>
                    <a:pt x="416" y="691"/>
                  </a:cubicBezTo>
                  <a:cubicBezTo>
                    <a:pt x="416" y="688"/>
                    <a:pt x="415" y="685"/>
                    <a:pt x="414" y="683"/>
                  </a:cubicBezTo>
                  <a:cubicBezTo>
                    <a:pt x="412" y="679"/>
                    <a:pt x="409" y="677"/>
                    <a:pt x="406" y="676"/>
                  </a:cubicBezTo>
                  <a:cubicBezTo>
                    <a:pt x="404" y="674"/>
                    <a:pt x="401" y="674"/>
                    <a:pt x="399" y="674"/>
                  </a:cubicBezTo>
                  <a:cubicBezTo>
                    <a:pt x="397" y="674"/>
                    <a:pt x="396" y="675"/>
                    <a:pt x="396" y="675"/>
                  </a:cubicBezTo>
                  <a:cubicBezTo>
                    <a:pt x="396" y="676"/>
                    <a:pt x="397" y="676"/>
                    <a:pt x="399" y="677"/>
                  </a:cubicBezTo>
                  <a:cubicBezTo>
                    <a:pt x="401" y="678"/>
                    <a:pt x="404" y="679"/>
                    <a:pt x="407" y="683"/>
                  </a:cubicBezTo>
                  <a:cubicBezTo>
                    <a:pt x="408" y="685"/>
                    <a:pt x="410" y="688"/>
                    <a:pt x="410" y="690"/>
                  </a:cubicBezTo>
                  <a:cubicBezTo>
                    <a:pt x="411" y="693"/>
                    <a:pt x="411" y="695"/>
                    <a:pt x="411" y="695"/>
                  </a:cubicBezTo>
                  <a:cubicBezTo>
                    <a:pt x="410" y="697"/>
                    <a:pt x="409" y="696"/>
                    <a:pt x="409" y="695"/>
                  </a:cubicBezTo>
                  <a:cubicBezTo>
                    <a:pt x="409" y="698"/>
                    <a:pt x="408" y="701"/>
                    <a:pt x="406" y="704"/>
                  </a:cubicBezTo>
                  <a:cubicBezTo>
                    <a:pt x="404" y="706"/>
                    <a:pt x="401" y="708"/>
                    <a:pt x="398" y="709"/>
                  </a:cubicBezTo>
                  <a:cubicBezTo>
                    <a:pt x="398" y="709"/>
                    <a:pt x="397" y="709"/>
                    <a:pt x="396" y="709"/>
                  </a:cubicBezTo>
                  <a:cubicBezTo>
                    <a:pt x="393" y="709"/>
                    <a:pt x="393" y="709"/>
                    <a:pt x="393" y="709"/>
                  </a:cubicBezTo>
                  <a:cubicBezTo>
                    <a:pt x="388" y="709"/>
                    <a:pt x="388" y="709"/>
                    <a:pt x="388" y="709"/>
                  </a:cubicBezTo>
                  <a:cubicBezTo>
                    <a:pt x="377" y="709"/>
                    <a:pt x="377" y="709"/>
                    <a:pt x="377" y="709"/>
                  </a:cubicBezTo>
                  <a:cubicBezTo>
                    <a:pt x="332" y="708"/>
                    <a:pt x="332" y="708"/>
                    <a:pt x="332" y="708"/>
                  </a:cubicBezTo>
                  <a:cubicBezTo>
                    <a:pt x="295" y="708"/>
                    <a:pt x="259" y="708"/>
                    <a:pt x="223" y="707"/>
                  </a:cubicBezTo>
                  <a:cubicBezTo>
                    <a:pt x="259" y="708"/>
                    <a:pt x="296" y="708"/>
                    <a:pt x="332" y="708"/>
                  </a:cubicBezTo>
                  <a:cubicBezTo>
                    <a:pt x="377" y="709"/>
                    <a:pt x="377" y="709"/>
                    <a:pt x="377" y="709"/>
                  </a:cubicBezTo>
                  <a:cubicBezTo>
                    <a:pt x="388" y="709"/>
                    <a:pt x="388" y="709"/>
                    <a:pt x="388" y="709"/>
                  </a:cubicBezTo>
                  <a:cubicBezTo>
                    <a:pt x="394" y="709"/>
                    <a:pt x="394" y="709"/>
                    <a:pt x="394" y="709"/>
                  </a:cubicBezTo>
                  <a:cubicBezTo>
                    <a:pt x="395" y="709"/>
                    <a:pt x="395" y="709"/>
                    <a:pt x="395" y="709"/>
                  </a:cubicBezTo>
                  <a:cubicBezTo>
                    <a:pt x="396" y="709"/>
                    <a:pt x="396" y="709"/>
                    <a:pt x="396" y="709"/>
                  </a:cubicBezTo>
                  <a:cubicBezTo>
                    <a:pt x="397" y="709"/>
                    <a:pt x="397" y="709"/>
                    <a:pt x="397" y="709"/>
                  </a:cubicBezTo>
                  <a:cubicBezTo>
                    <a:pt x="397" y="709"/>
                    <a:pt x="398" y="708"/>
                    <a:pt x="399" y="708"/>
                  </a:cubicBezTo>
                  <a:cubicBezTo>
                    <a:pt x="401" y="708"/>
                    <a:pt x="404" y="706"/>
                    <a:pt x="406" y="703"/>
                  </a:cubicBezTo>
                  <a:cubicBezTo>
                    <a:pt x="407" y="701"/>
                    <a:pt x="408" y="697"/>
                    <a:pt x="408" y="694"/>
                  </a:cubicBezTo>
                  <a:cubicBezTo>
                    <a:pt x="408" y="694"/>
                    <a:pt x="407" y="694"/>
                    <a:pt x="407" y="694"/>
                  </a:cubicBezTo>
                  <a:cubicBezTo>
                    <a:pt x="407" y="695"/>
                    <a:pt x="407" y="696"/>
                    <a:pt x="406" y="699"/>
                  </a:cubicBezTo>
                  <a:cubicBezTo>
                    <a:pt x="405" y="700"/>
                    <a:pt x="404" y="703"/>
                    <a:pt x="402" y="704"/>
                  </a:cubicBezTo>
                  <a:cubicBezTo>
                    <a:pt x="400" y="705"/>
                    <a:pt x="399" y="706"/>
                    <a:pt x="397" y="706"/>
                  </a:cubicBezTo>
                  <a:cubicBezTo>
                    <a:pt x="397" y="706"/>
                    <a:pt x="397" y="706"/>
                    <a:pt x="396" y="706"/>
                  </a:cubicBezTo>
                  <a:cubicBezTo>
                    <a:pt x="394" y="706"/>
                    <a:pt x="394" y="706"/>
                    <a:pt x="394" y="706"/>
                  </a:cubicBezTo>
                  <a:cubicBezTo>
                    <a:pt x="390" y="706"/>
                    <a:pt x="390" y="706"/>
                    <a:pt x="390" y="706"/>
                  </a:cubicBezTo>
                  <a:cubicBezTo>
                    <a:pt x="379" y="707"/>
                    <a:pt x="366" y="707"/>
                    <a:pt x="357" y="707"/>
                  </a:cubicBezTo>
                  <a:cubicBezTo>
                    <a:pt x="306" y="705"/>
                    <a:pt x="251" y="706"/>
                    <a:pt x="201" y="705"/>
                  </a:cubicBezTo>
                  <a:cubicBezTo>
                    <a:pt x="187" y="705"/>
                    <a:pt x="187" y="705"/>
                    <a:pt x="187" y="705"/>
                  </a:cubicBezTo>
                  <a:cubicBezTo>
                    <a:pt x="185" y="704"/>
                    <a:pt x="185" y="704"/>
                    <a:pt x="185" y="704"/>
                  </a:cubicBezTo>
                  <a:cubicBezTo>
                    <a:pt x="185" y="704"/>
                    <a:pt x="185" y="704"/>
                    <a:pt x="185" y="704"/>
                  </a:cubicBezTo>
                  <a:cubicBezTo>
                    <a:pt x="184" y="704"/>
                    <a:pt x="184" y="704"/>
                    <a:pt x="183" y="704"/>
                  </a:cubicBezTo>
                  <a:cubicBezTo>
                    <a:pt x="182" y="704"/>
                    <a:pt x="181" y="703"/>
                    <a:pt x="180" y="702"/>
                  </a:cubicBezTo>
                  <a:cubicBezTo>
                    <a:pt x="179" y="700"/>
                    <a:pt x="178" y="697"/>
                    <a:pt x="178" y="694"/>
                  </a:cubicBezTo>
                  <a:cubicBezTo>
                    <a:pt x="178" y="692"/>
                    <a:pt x="179" y="689"/>
                    <a:pt x="181" y="687"/>
                  </a:cubicBezTo>
                  <a:cubicBezTo>
                    <a:pt x="181" y="686"/>
                    <a:pt x="182" y="686"/>
                    <a:pt x="183" y="685"/>
                  </a:cubicBezTo>
                  <a:cubicBezTo>
                    <a:pt x="184" y="685"/>
                    <a:pt x="184" y="685"/>
                    <a:pt x="185" y="685"/>
                  </a:cubicBezTo>
                  <a:cubicBezTo>
                    <a:pt x="185" y="685"/>
                    <a:pt x="185" y="685"/>
                    <a:pt x="185" y="685"/>
                  </a:cubicBezTo>
                  <a:cubicBezTo>
                    <a:pt x="185" y="685"/>
                    <a:pt x="185" y="685"/>
                    <a:pt x="185" y="685"/>
                  </a:cubicBezTo>
                  <a:cubicBezTo>
                    <a:pt x="186" y="685"/>
                    <a:pt x="186" y="685"/>
                    <a:pt x="186" y="685"/>
                  </a:cubicBezTo>
                  <a:cubicBezTo>
                    <a:pt x="187" y="685"/>
                    <a:pt x="187" y="685"/>
                    <a:pt x="187" y="685"/>
                  </a:cubicBezTo>
                  <a:cubicBezTo>
                    <a:pt x="201" y="685"/>
                    <a:pt x="201" y="685"/>
                    <a:pt x="201" y="685"/>
                  </a:cubicBezTo>
                  <a:cubicBezTo>
                    <a:pt x="229" y="685"/>
                    <a:pt x="229" y="685"/>
                    <a:pt x="229" y="685"/>
                  </a:cubicBezTo>
                  <a:cubicBezTo>
                    <a:pt x="279" y="684"/>
                    <a:pt x="334" y="685"/>
                    <a:pt x="376" y="684"/>
                  </a:cubicBezTo>
                  <a:cubicBezTo>
                    <a:pt x="412" y="683"/>
                    <a:pt x="398" y="678"/>
                    <a:pt x="362" y="677"/>
                  </a:cubicBezTo>
                  <a:cubicBezTo>
                    <a:pt x="362" y="675"/>
                    <a:pt x="362" y="675"/>
                    <a:pt x="362" y="675"/>
                  </a:cubicBezTo>
                  <a:cubicBezTo>
                    <a:pt x="398" y="676"/>
                    <a:pt x="380" y="673"/>
                    <a:pt x="385" y="671"/>
                  </a:cubicBezTo>
                  <a:cubicBezTo>
                    <a:pt x="369" y="671"/>
                    <a:pt x="353" y="671"/>
                    <a:pt x="337" y="671"/>
                  </a:cubicBezTo>
                  <a:cubicBezTo>
                    <a:pt x="361" y="671"/>
                    <a:pt x="361" y="671"/>
                    <a:pt x="361" y="671"/>
                  </a:cubicBezTo>
                  <a:cubicBezTo>
                    <a:pt x="380" y="671"/>
                    <a:pt x="380" y="671"/>
                    <a:pt x="380" y="671"/>
                  </a:cubicBezTo>
                  <a:cubicBezTo>
                    <a:pt x="389" y="671"/>
                    <a:pt x="389" y="671"/>
                    <a:pt x="389" y="671"/>
                  </a:cubicBezTo>
                  <a:cubicBezTo>
                    <a:pt x="393" y="671"/>
                    <a:pt x="393" y="671"/>
                    <a:pt x="393" y="671"/>
                  </a:cubicBezTo>
                  <a:cubicBezTo>
                    <a:pt x="396" y="671"/>
                    <a:pt x="396" y="671"/>
                    <a:pt x="396" y="671"/>
                  </a:cubicBezTo>
                  <a:cubicBezTo>
                    <a:pt x="396" y="671"/>
                    <a:pt x="396" y="671"/>
                    <a:pt x="396" y="671"/>
                  </a:cubicBezTo>
                  <a:cubicBezTo>
                    <a:pt x="397" y="671"/>
                    <a:pt x="397" y="671"/>
                    <a:pt x="397" y="671"/>
                  </a:cubicBezTo>
                  <a:cubicBezTo>
                    <a:pt x="398" y="671"/>
                    <a:pt x="399" y="671"/>
                    <a:pt x="399" y="671"/>
                  </a:cubicBezTo>
                  <a:cubicBezTo>
                    <a:pt x="403" y="670"/>
                    <a:pt x="407" y="668"/>
                    <a:pt x="409" y="666"/>
                  </a:cubicBezTo>
                  <a:cubicBezTo>
                    <a:pt x="412" y="664"/>
                    <a:pt x="414" y="661"/>
                    <a:pt x="416" y="658"/>
                  </a:cubicBezTo>
                  <a:cubicBezTo>
                    <a:pt x="418" y="653"/>
                    <a:pt x="418" y="647"/>
                    <a:pt x="417" y="642"/>
                  </a:cubicBezTo>
                  <a:cubicBezTo>
                    <a:pt x="418" y="648"/>
                    <a:pt x="417" y="655"/>
                    <a:pt x="413" y="660"/>
                  </a:cubicBezTo>
                  <a:cubicBezTo>
                    <a:pt x="412" y="662"/>
                    <a:pt x="409" y="665"/>
                    <a:pt x="407" y="666"/>
                  </a:cubicBezTo>
                  <a:cubicBezTo>
                    <a:pt x="404" y="668"/>
                    <a:pt x="400" y="669"/>
                    <a:pt x="397" y="669"/>
                  </a:cubicBezTo>
                  <a:cubicBezTo>
                    <a:pt x="369" y="669"/>
                    <a:pt x="369" y="669"/>
                    <a:pt x="369" y="669"/>
                  </a:cubicBezTo>
                  <a:cubicBezTo>
                    <a:pt x="350" y="668"/>
                    <a:pt x="330" y="668"/>
                    <a:pt x="311" y="668"/>
                  </a:cubicBezTo>
                  <a:cubicBezTo>
                    <a:pt x="195" y="667"/>
                    <a:pt x="195" y="667"/>
                    <a:pt x="195" y="667"/>
                  </a:cubicBezTo>
                  <a:cubicBezTo>
                    <a:pt x="227" y="667"/>
                    <a:pt x="264" y="667"/>
                    <a:pt x="296" y="668"/>
                  </a:cubicBezTo>
                  <a:cubicBezTo>
                    <a:pt x="319" y="668"/>
                    <a:pt x="341" y="668"/>
                    <a:pt x="362" y="668"/>
                  </a:cubicBezTo>
                  <a:cubicBezTo>
                    <a:pt x="394" y="668"/>
                    <a:pt x="394" y="668"/>
                    <a:pt x="394" y="668"/>
                  </a:cubicBezTo>
                  <a:cubicBezTo>
                    <a:pt x="396" y="668"/>
                    <a:pt x="396" y="668"/>
                    <a:pt x="396" y="668"/>
                  </a:cubicBezTo>
                  <a:cubicBezTo>
                    <a:pt x="396" y="668"/>
                    <a:pt x="396" y="668"/>
                    <a:pt x="396" y="668"/>
                  </a:cubicBezTo>
                  <a:cubicBezTo>
                    <a:pt x="397" y="668"/>
                    <a:pt x="397" y="668"/>
                    <a:pt x="397" y="668"/>
                  </a:cubicBezTo>
                  <a:cubicBezTo>
                    <a:pt x="397" y="668"/>
                    <a:pt x="398" y="668"/>
                    <a:pt x="398" y="668"/>
                  </a:cubicBezTo>
                  <a:cubicBezTo>
                    <a:pt x="400" y="668"/>
                    <a:pt x="402" y="668"/>
                    <a:pt x="403" y="667"/>
                  </a:cubicBezTo>
                  <a:cubicBezTo>
                    <a:pt x="407" y="666"/>
                    <a:pt x="409" y="663"/>
                    <a:pt x="411" y="661"/>
                  </a:cubicBezTo>
                  <a:cubicBezTo>
                    <a:pt x="416" y="656"/>
                    <a:pt x="417" y="649"/>
                    <a:pt x="416" y="642"/>
                  </a:cubicBezTo>
                  <a:cubicBezTo>
                    <a:pt x="416" y="639"/>
                    <a:pt x="415" y="637"/>
                    <a:pt x="414" y="634"/>
                  </a:cubicBezTo>
                  <a:cubicBezTo>
                    <a:pt x="412" y="631"/>
                    <a:pt x="409" y="629"/>
                    <a:pt x="406" y="627"/>
                  </a:cubicBezTo>
                  <a:cubicBezTo>
                    <a:pt x="404" y="626"/>
                    <a:pt x="401" y="625"/>
                    <a:pt x="399" y="626"/>
                  </a:cubicBezTo>
                  <a:cubicBezTo>
                    <a:pt x="397" y="626"/>
                    <a:pt x="396" y="626"/>
                    <a:pt x="396" y="627"/>
                  </a:cubicBezTo>
                  <a:cubicBezTo>
                    <a:pt x="396" y="627"/>
                    <a:pt x="397" y="628"/>
                    <a:pt x="399" y="628"/>
                  </a:cubicBezTo>
                  <a:cubicBezTo>
                    <a:pt x="401" y="629"/>
                    <a:pt x="404" y="631"/>
                    <a:pt x="407" y="634"/>
                  </a:cubicBezTo>
                  <a:cubicBezTo>
                    <a:pt x="408" y="636"/>
                    <a:pt x="410" y="639"/>
                    <a:pt x="410" y="642"/>
                  </a:cubicBezTo>
                  <a:cubicBezTo>
                    <a:pt x="411" y="645"/>
                    <a:pt x="411" y="647"/>
                    <a:pt x="411" y="647"/>
                  </a:cubicBezTo>
                  <a:cubicBezTo>
                    <a:pt x="410" y="648"/>
                    <a:pt x="409" y="647"/>
                    <a:pt x="409" y="646"/>
                  </a:cubicBezTo>
                  <a:cubicBezTo>
                    <a:pt x="409" y="650"/>
                    <a:pt x="408" y="653"/>
                    <a:pt x="406" y="655"/>
                  </a:cubicBezTo>
                  <a:cubicBezTo>
                    <a:pt x="404" y="658"/>
                    <a:pt x="401" y="660"/>
                    <a:pt x="398" y="660"/>
                  </a:cubicBezTo>
                  <a:cubicBezTo>
                    <a:pt x="398" y="660"/>
                    <a:pt x="397" y="660"/>
                    <a:pt x="396" y="660"/>
                  </a:cubicBezTo>
                  <a:cubicBezTo>
                    <a:pt x="394" y="660"/>
                    <a:pt x="394" y="660"/>
                    <a:pt x="394" y="660"/>
                  </a:cubicBezTo>
                  <a:cubicBezTo>
                    <a:pt x="388" y="660"/>
                    <a:pt x="388" y="660"/>
                    <a:pt x="388" y="660"/>
                  </a:cubicBezTo>
                  <a:cubicBezTo>
                    <a:pt x="377" y="660"/>
                    <a:pt x="377" y="660"/>
                    <a:pt x="377" y="660"/>
                  </a:cubicBezTo>
                  <a:cubicBezTo>
                    <a:pt x="332" y="660"/>
                    <a:pt x="332" y="660"/>
                    <a:pt x="332" y="660"/>
                  </a:cubicBezTo>
                  <a:cubicBezTo>
                    <a:pt x="295" y="660"/>
                    <a:pt x="259" y="659"/>
                    <a:pt x="223" y="658"/>
                  </a:cubicBezTo>
                  <a:cubicBezTo>
                    <a:pt x="259" y="659"/>
                    <a:pt x="296" y="660"/>
                    <a:pt x="332" y="660"/>
                  </a:cubicBezTo>
                  <a:cubicBezTo>
                    <a:pt x="377" y="660"/>
                    <a:pt x="377" y="660"/>
                    <a:pt x="377" y="660"/>
                  </a:cubicBezTo>
                  <a:cubicBezTo>
                    <a:pt x="388" y="660"/>
                    <a:pt x="388" y="660"/>
                    <a:pt x="388" y="660"/>
                  </a:cubicBezTo>
                  <a:cubicBezTo>
                    <a:pt x="394" y="660"/>
                    <a:pt x="394" y="660"/>
                    <a:pt x="394" y="660"/>
                  </a:cubicBezTo>
                  <a:cubicBezTo>
                    <a:pt x="395" y="660"/>
                    <a:pt x="395" y="660"/>
                    <a:pt x="395" y="660"/>
                  </a:cubicBezTo>
                  <a:cubicBezTo>
                    <a:pt x="396" y="660"/>
                    <a:pt x="396" y="660"/>
                    <a:pt x="396" y="660"/>
                  </a:cubicBezTo>
                  <a:cubicBezTo>
                    <a:pt x="397" y="660"/>
                    <a:pt x="397" y="660"/>
                    <a:pt x="397" y="660"/>
                  </a:cubicBezTo>
                  <a:cubicBezTo>
                    <a:pt x="397" y="660"/>
                    <a:pt x="398" y="660"/>
                    <a:pt x="399" y="660"/>
                  </a:cubicBezTo>
                  <a:cubicBezTo>
                    <a:pt x="402" y="659"/>
                    <a:pt x="404" y="657"/>
                    <a:pt x="406" y="654"/>
                  </a:cubicBezTo>
                  <a:cubicBezTo>
                    <a:pt x="407" y="652"/>
                    <a:pt x="408" y="649"/>
                    <a:pt x="408" y="646"/>
                  </a:cubicBezTo>
                  <a:cubicBezTo>
                    <a:pt x="408" y="645"/>
                    <a:pt x="407" y="645"/>
                    <a:pt x="407" y="646"/>
                  </a:cubicBezTo>
                  <a:cubicBezTo>
                    <a:pt x="407" y="646"/>
                    <a:pt x="407" y="648"/>
                    <a:pt x="406" y="650"/>
                  </a:cubicBezTo>
                  <a:cubicBezTo>
                    <a:pt x="405" y="651"/>
                    <a:pt x="404" y="654"/>
                    <a:pt x="402" y="656"/>
                  </a:cubicBezTo>
                  <a:cubicBezTo>
                    <a:pt x="400" y="657"/>
                    <a:pt x="399" y="658"/>
                    <a:pt x="397" y="658"/>
                  </a:cubicBezTo>
                  <a:cubicBezTo>
                    <a:pt x="397" y="658"/>
                    <a:pt x="397" y="658"/>
                    <a:pt x="396" y="658"/>
                  </a:cubicBezTo>
                  <a:cubicBezTo>
                    <a:pt x="394" y="658"/>
                    <a:pt x="394" y="658"/>
                    <a:pt x="394" y="658"/>
                  </a:cubicBezTo>
                  <a:cubicBezTo>
                    <a:pt x="390" y="658"/>
                    <a:pt x="390" y="658"/>
                    <a:pt x="390" y="658"/>
                  </a:cubicBezTo>
                  <a:cubicBezTo>
                    <a:pt x="379" y="658"/>
                    <a:pt x="366" y="658"/>
                    <a:pt x="357" y="658"/>
                  </a:cubicBezTo>
                  <a:cubicBezTo>
                    <a:pt x="306" y="657"/>
                    <a:pt x="251" y="657"/>
                    <a:pt x="201" y="656"/>
                  </a:cubicBezTo>
                  <a:cubicBezTo>
                    <a:pt x="187" y="656"/>
                    <a:pt x="187" y="656"/>
                    <a:pt x="187" y="656"/>
                  </a:cubicBezTo>
                  <a:cubicBezTo>
                    <a:pt x="185" y="656"/>
                    <a:pt x="185" y="656"/>
                    <a:pt x="185" y="656"/>
                  </a:cubicBezTo>
                  <a:cubicBezTo>
                    <a:pt x="185" y="656"/>
                    <a:pt x="185" y="656"/>
                    <a:pt x="185" y="656"/>
                  </a:cubicBezTo>
                  <a:cubicBezTo>
                    <a:pt x="184" y="656"/>
                    <a:pt x="184" y="656"/>
                    <a:pt x="183" y="655"/>
                  </a:cubicBezTo>
                  <a:cubicBezTo>
                    <a:pt x="182" y="655"/>
                    <a:pt x="181" y="654"/>
                    <a:pt x="180" y="653"/>
                  </a:cubicBezTo>
                  <a:cubicBezTo>
                    <a:pt x="179" y="652"/>
                    <a:pt x="178" y="649"/>
                    <a:pt x="178" y="646"/>
                  </a:cubicBezTo>
                  <a:cubicBezTo>
                    <a:pt x="178" y="643"/>
                    <a:pt x="179" y="640"/>
                    <a:pt x="181" y="638"/>
                  </a:cubicBezTo>
                  <a:cubicBezTo>
                    <a:pt x="181" y="638"/>
                    <a:pt x="182" y="637"/>
                    <a:pt x="183" y="637"/>
                  </a:cubicBezTo>
                  <a:cubicBezTo>
                    <a:pt x="184" y="636"/>
                    <a:pt x="184" y="636"/>
                    <a:pt x="185" y="636"/>
                  </a:cubicBezTo>
                  <a:cubicBezTo>
                    <a:pt x="185" y="636"/>
                    <a:pt x="185" y="636"/>
                    <a:pt x="185" y="636"/>
                  </a:cubicBezTo>
                  <a:cubicBezTo>
                    <a:pt x="185" y="636"/>
                    <a:pt x="185" y="636"/>
                    <a:pt x="185" y="636"/>
                  </a:cubicBezTo>
                  <a:cubicBezTo>
                    <a:pt x="186" y="636"/>
                    <a:pt x="186" y="636"/>
                    <a:pt x="186" y="636"/>
                  </a:cubicBezTo>
                  <a:cubicBezTo>
                    <a:pt x="187" y="636"/>
                    <a:pt x="187" y="636"/>
                    <a:pt x="187" y="636"/>
                  </a:cubicBezTo>
                  <a:cubicBezTo>
                    <a:pt x="201" y="636"/>
                    <a:pt x="201" y="636"/>
                    <a:pt x="201" y="636"/>
                  </a:cubicBezTo>
                  <a:cubicBezTo>
                    <a:pt x="229" y="636"/>
                    <a:pt x="229" y="636"/>
                    <a:pt x="229" y="636"/>
                  </a:cubicBezTo>
                  <a:cubicBezTo>
                    <a:pt x="279" y="635"/>
                    <a:pt x="334" y="636"/>
                    <a:pt x="376" y="635"/>
                  </a:cubicBezTo>
                  <a:cubicBezTo>
                    <a:pt x="412" y="634"/>
                    <a:pt x="398" y="630"/>
                    <a:pt x="362" y="628"/>
                  </a:cubicBezTo>
                  <a:cubicBezTo>
                    <a:pt x="362" y="627"/>
                    <a:pt x="362" y="627"/>
                    <a:pt x="362" y="627"/>
                  </a:cubicBezTo>
                  <a:cubicBezTo>
                    <a:pt x="393" y="627"/>
                    <a:pt x="385" y="625"/>
                    <a:pt x="384" y="624"/>
                  </a:cubicBezTo>
                  <a:cubicBezTo>
                    <a:pt x="391" y="624"/>
                    <a:pt x="391" y="624"/>
                    <a:pt x="391" y="624"/>
                  </a:cubicBezTo>
                  <a:cubicBezTo>
                    <a:pt x="392" y="624"/>
                    <a:pt x="392" y="624"/>
                    <a:pt x="392" y="624"/>
                  </a:cubicBezTo>
                  <a:cubicBezTo>
                    <a:pt x="393" y="624"/>
                    <a:pt x="393" y="624"/>
                    <a:pt x="393" y="624"/>
                  </a:cubicBezTo>
                  <a:cubicBezTo>
                    <a:pt x="394" y="624"/>
                    <a:pt x="394" y="624"/>
                    <a:pt x="394" y="624"/>
                  </a:cubicBezTo>
                  <a:cubicBezTo>
                    <a:pt x="395" y="624"/>
                    <a:pt x="397" y="623"/>
                    <a:pt x="398" y="623"/>
                  </a:cubicBezTo>
                  <a:cubicBezTo>
                    <a:pt x="400" y="623"/>
                    <a:pt x="403" y="622"/>
                    <a:pt x="405" y="620"/>
                  </a:cubicBezTo>
                  <a:cubicBezTo>
                    <a:pt x="410" y="617"/>
                    <a:pt x="414" y="613"/>
                    <a:pt x="415" y="608"/>
                  </a:cubicBezTo>
                  <a:cubicBezTo>
                    <a:pt x="416" y="605"/>
                    <a:pt x="417" y="603"/>
                    <a:pt x="417" y="600"/>
                  </a:cubicBezTo>
                  <a:cubicBezTo>
                    <a:pt x="417" y="594"/>
                    <a:pt x="417" y="594"/>
                    <a:pt x="417" y="594"/>
                  </a:cubicBezTo>
                  <a:cubicBezTo>
                    <a:pt x="417" y="571"/>
                    <a:pt x="417" y="571"/>
                    <a:pt x="417" y="571"/>
                  </a:cubicBezTo>
                  <a:cubicBezTo>
                    <a:pt x="417" y="550"/>
                    <a:pt x="417" y="550"/>
                    <a:pt x="417" y="550"/>
                  </a:cubicBezTo>
                  <a:cubicBezTo>
                    <a:pt x="417" y="549"/>
                    <a:pt x="417" y="549"/>
                    <a:pt x="417" y="549"/>
                  </a:cubicBezTo>
                  <a:cubicBezTo>
                    <a:pt x="420" y="548"/>
                    <a:pt x="420" y="548"/>
                    <a:pt x="420" y="548"/>
                  </a:cubicBezTo>
                  <a:cubicBezTo>
                    <a:pt x="423" y="546"/>
                    <a:pt x="427" y="544"/>
                    <a:pt x="430" y="542"/>
                  </a:cubicBezTo>
                  <a:cubicBezTo>
                    <a:pt x="427" y="544"/>
                    <a:pt x="423" y="546"/>
                    <a:pt x="420" y="548"/>
                  </a:cubicBezTo>
                  <a:cubicBezTo>
                    <a:pt x="417" y="549"/>
                    <a:pt x="417" y="549"/>
                    <a:pt x="417" y="549"/>
                  </a:cubicBezTo>
                  <a:cubicBezTo>
                    <a:pt x="417" y="549"/>
                    <a:pt x="417" y="549"/>
                    <a:pt x="417" y="550"/>
                  </a:cubicBezTo>
                  <a:cubicBezTo>
                    <a:pt x="417" y="572"/>
                    <a:pt x="417" y="572"/>
                    <a:pt x="417" y="572"/>
                  </a:cubicBezTo>
                  <a:cubicBezTo>
                    <a:pt x="417" y="595"/>
                    <a:pt x="417" y="595"/>
                    <a:pt x="417" y="595"/>
                  </a:cubicBezTo>
                  <a:cubicBezTo>
                    <a:pt x="417" y="601"/>
                    <a:pt x="417" y="601"/>
                    <a:pt x="417" y="601"/>
                  </a:cubicBezTo>
                  <a:cubicBezTo>
                    <a:pt x="417" y="603"/>
                    <a:pt x="416" y="606"/>
                    <a:pt x="415" y="609"/>
                  </a:cubicBezTo>
                  <a:cubicBezTo>
                    <a:pt x="413" y="614"/>
                    <a:pt x="409" y="618"/>
                    <a:pt x="405" y="621"/>
                  </a:cubicBezTo>
                  <a:cubicBezTo>
                    <a:pt x="402" y="622"/>
                    <a:pt x="400" y="623"/>
                    <a:pt x="397" y="623"/>
                  </a:cubicBezTo>
                  <a:cubicBezTo>
                    <a:pt x="396" y="623"/>
                    <a:pt x="394" y="624"/>
                    <a:pt x="393" y="624"/>
                  </a:cubicBezTo>
                  <a:cubicBezTo>
                    <a:pt x="390" y="624"/>
                    <a:pt x="390" y="624"/>
                    <a:pt x="390" y="624"/>
                  </a:cubicBezTo>
                  <a:cubicBezTo>
                    <a:pt x="384" y="624"/>
                    <a:pt x="384" y="624"/>
                    <a:pt x="384" y="624"/>
                  </a:cubicBezTo>
                  <a:cubicBezTo>
                    <a:pt x="384" y="623"/>
                    <a:pt x="384" y="623"/>
                    <a:pt x="385" y="623"/>
                  </a:cubicBezTo>
                  <a:cubicBezTo>
                    <a:pt x="379" y="623"/>
                    <a:pt x="374" y="623"/>
                    <a:pt x="369" y="623"/>
                  </a:cubicBezTo>
                  <a:cubicBezTo>
                    <a:pt x="390" y="623"/>
                    <a:pt x="390" y="623"/>
                    <a:pt x="390" y="623"/>
                  </a:cubicBezTo>
                  <a:cubicBezTo>
                    <a:pt x="393" y="623"/>
                    <a:pt x="393" y="623"/>
                    <a:pt x="393" y="623"/>
                  </a:cubicBezTo>
                  <a:cubicBezTo>
                    <a:pt x="394" y="623"/>
                    <a:pt x="395" y="623"/>
                    <a:pt x="397" y="622"/>
                  </a:cubicBezTo>
                  <a:cubicBezTo>
                    <a:pt x="399" y="622"/>
                    <a:pt x="402" y="621"/>
                    <a:pt x="404" y="620"/>
                  </a:cubicBezTo>
                  <a:cubicBezTo>
                    <a:pt x="409" y="617"/>
                    <a:pt x="413" y="612"/>
                    <a:pt x="414" y="607"/>
                  </a:cubicBezTo>
                  <a:cubicBezTo>
                    <a:pt x="415" y="606"/>
                    <a:pt x="415" y="605"/>
                    <a:pt x="415" y="603"/>
                  </a:cubicBezTo>
                  <a:cubicBezTo>
                    <a:pt x="416" y="603"/>
                    <a:pt x="416" y="602"/>
                    <a:pt x="416" y="601"/>
                  </a:cubicBezTo>
                  <a:cubicBezTo>
                    <a:pt x="416" y="601"/>
                    <a:pt x="416" y="600"/>
                    <a:pt x="416" y="599"/>
                  </a:cubicBezTo>
                  <a:cubicBezTo>
                    <a:pt x="416" y="593"/>
                    <a:pt x="416" y="593"/>
                    <a:pt x="416" y="593"/>
                  </a:cubicBezTo>
                  <a:cubicBezTo>
                    <a:pt x="416" y="581"/>
                    <a:pt x="416" y="581"/>
                    <a:pt x="416" y="581"/>
                  </a:cubicBezTo>
                  <a:cubicBezTo>
                    <a:pt x="416" y="557"/>
                    <a:pt x="416" y="557"/>
                    <a:pt x="416" y="557"/>
                  </a:cubicBezTo>
                  <a:cubicBezTo>
                    <a:pt x="416" y="549"/>
                    <a:pt x="416" y="549"/>
                    <a:pt x="416" y="549"/>
                  </a:cubicBezTo>
                  <a:cubicBezTo>
                    <a:pt x="416" y="548"/>
                    <a:pt x="416" y="548"/>
                    <a:pt x="416" y="548"/>
                  </a:cubicBezTo>
                  <a:cubicBezTo>
                    <a:pt x="416" y="548"/>
                    <a:pt x="416" y="548"/>
                    <a:pt x="416" y="548"/>
                  </a:cubicBezTo>
                  <a:cubicBezTo>
                    <a:pt x="417" y="548"/>
                    <a:pt x="417" y="548"/>
                    <a:pt x="417" y="548"/>
                  </a:cubicBezTo>
                  <a:cubicBezTo>
                    <a:pt x="419" y="547"/>
                    <a:pt x="421" y="546"/>
                    <a:pt x="423" y="545"/>
                  </a:cubicBezTo>
                  <a:cubicBezTo>
                    <a:pt x="430" y="541"/>
                    <a:pt x="437" y="537"/>
                    <a:pt x="444" y="533"/>
                  </a:cubicBezTo>
                  <a:cubicBezTo>
                    <a:pt x="445" y="534"/>
                    <a:pt x="445" y="534"/>
                    <a:pt x="445" y="534"/>
                  </a:cubicBezTo>
                  <a:cubicBezTo>
                    <a:pt x="476" y="514"/>
                    <a:pt x="504" y="488"/>
                    <a:pt x="526" y="458"/>
                  </a:cubicBezTo>
                  <a:cubicBezTo>
                    <a:pt x="548" y="428"/>
                    <a:pt x="564" y="394"/>
                    <a:pt x="574" y="357"/>
                  </a:cubicBezTo>
                  <a:cubicBezTo>
                    <a:pt x="583" y="321"/>
                    <a:pt x="585" y="283"/>
                    <a:pt x="579" y="245"/>
                  </a:cubicBezTo>
                  <a:cubicBezTo>
                    <a:pt x="574" y="208"/>
                    <a:pt x="561" y="171"/>
                    <a:pt x="542" y="139"/>
                  </a:cubicBezTo>
                  <a:close/>
                  <a:moveTo>
                    <a:pt x="338" y="819"/>
                  </a:moveTo>
                  <a:cubicBezTo>
                    <a:pt x="339" y="819"/>
                    <a:pt x="340" y="819"/>
                    <a:pt x="340" y="818"/>
                  </a:cubicBezTo>
                  <a:cubicBezTo>
                    <a:pt x="340" y="819"/>
                    <a:pt x="339" y="819"/>
                    <a:pt x="338" y="819"/>
                  </a:cubicBezTo>
                  <a:close/>
                  <a:moveTo>
                    <a:pt x="256" y="820"/>
                  </a:moveTo>
                  <a:cubicBezTo>
                    <a:pt x="265" y="821"/>
                    <a:pt x="274" y="822"/>
                    <a:pt x="283" y="823"/>
                  </a:cubicBezTo>
                  <a:cubicBezTo>
                    <a:pt x="292" y="823"/>
                    <a:pt x="301" y="824"/>
                    <a:pt x="310" y="824"/>
                  </a:cubicBezTo>
                  <a:cubicBezTo>
                    <a:pt x="315" y="824"/>
                    <a:pt x="319" y="823"/>
                    <a:pt x="324" y="823"/>
                  </a:cubicBezTo>
                  <a:cubicBezTo>
                    <a:pt x="328" y="822"/>
                    <a:pt x="333" y="822"/>
                    <a:pt x="336" y="820"/>
                  </a:cubicBezTo>
                  <a:cubicBezTo>
                    <a:pt x="337" y="820"/>
                    <a:pt x="337" y="820"/>
                    <a:pt x="337" y="820"/>
                  </a:cubicBezTo>
                  <a:cubicBezTo>
                    <a:pt x="337" y="820"/>
                    <a:pt x="337" y="820"/>
                    <a:pt x="338" y="819"/>
                  </a:cubicBezTo>
                  <a:cubicBezTo>
                    <a:pt x="337" y="820"/>
                    <a:pt x="337" y="820"/>
                    <a:pt x="337" y="820"/>
                  </a:cubicBezTo>
                  <a:cubicBezTo>
                    <a:pt x="336" y="820"/>
                    <a:pt x="336" y="820"/>
                    <a:pt x="336" y="820"/>
                  </a:cubicBezTo>
                  <a:cubicBezTo>
                    <a:pt x="332" y="822"/>
                    <a:pt x="328" y="822"/>
                    <a:pt x="324" y="823"/>
                  </a:cubicBezTo>
                  <a:cubicBezTo>
                    <a:pt x="319" y="823"/>
                    <a:pt x="315" y="824"/>
                    <a:pt x="310" y="824"/>
                  </a:cubicBezTo>
                  <a:cubicBezTo>
                    <a:pt x="301" y="824"/>
                    <a:pt x="292" y="824"/>
                    <a:pt x="283" y="823"/>
                  </a:cubicBezTo>
                  <a:cubicBezTo>
                    <a:pt x="274" y="822"/>
                    <a:pt x="264" y="821"/>
                    <a:pt x="256" y="820"/>
                  </a:cubicBezTo>
                  <a:cubicBezTo>
                    <a:pt x="253" y="820"/>
                    <a:pt x="251" y="820"/>
                    <a:pt x="249" y="819"/>
                  </a:cubicBezTo>
                  <a:cubicBezTo>
                    <a:pt x="249" y="819"/>
                    <a:pt x="249" y="819"/>
                    <a:pt x="248" y="819"/>
                  </a:cubicBezTo>
                  <a:cubicBezTo>
                    <a:pt x="248" y="819"/>
                    <a:pt x="248" y="819"/>
                    <a:pt x="248" y="819"/>
                  </a:cubicBezTo>
                  <a:cubicBezTo>
                    <a:pt x="249" y="819"/>
                    <a:pt x="249" y="819"/>
                    <a:pt x="249" y="819"/>
                  </a:cubicBezTo>
                  <a:cubicBezTo>
                    <a:pt x="249" y="819"/>
                    <a:pt x="249" y="819"/>
                    <a:pt x="249" y="819"/>
                  </a:cubicBezTo>
                  <a:cubicBezTo>
                    <a:pt x="249" y="819"/>
                    <a:pt x="249" y="819"/>
                    <a:pt x="249" y="819"/>
                  </a:cubicBezTo>
                  <a:cubicBezTo>
                    <a:pt x="251" y="820"/>
                    <a:pt x="254" y="820"/>
                    <a:pt x="256" y="820"/>
                  </a:cubicBezTo>
                  <a:close/>
                  <a:moveTo>
                    <a:pt x="249" y="817"/>
                  </a:moveTo>
                  <a:cubicBezTo>
                    <a:pt x="249" y="817"/>
                    <a:pt x="249" y="817"/>
                    <a:pt x="249" y="817"/>
                  </a:cubicBezTo>
                  <a:cubicBezTo>
                    <a:pt x="249" y="817"/>
                    <a:pt x="249" y="817"/>
                    <a:pt x="249" y="817"/>
                  </a:cubicBezTo>
                  <a:cubicBezTo>
                    <a:pt x="249" y="817"/>
                    <a:pt x="249" y="817"/>
                    <a:pt x="249" y="817"/>
                  </a:cubicBezTo>
                  <a:close/>
                  <a:moveTo>
                    <a:pt x="249" y="819"/>
                  </a:moveTo>
                  <a:cubicBezTo>
                    <a:pt x="249" y="819"/>
                    <a:pt x="249" y="819"/>
                    <a:pt x="249" y="819"/>
                  </a:cubicBezTo>
                  <a:cubicBezTo>
                    <a:pt x="248" y="819"/>
                    <a:pt x="248" y="819"/>
                    <a:pt x="248" y="819"/>
                  </a:cubicBezTo>
                  <a:cubicBezTo>
                    <a:pt x="248" y="819"/>
                    <a:pt x="248" y="819"/>
                    <a:pt x="248" y="819"/>
                  </a:cubicBezTo>
                  <a:cubicBezTo>
                    <a:pt x="249" y="819"/>
                    <a:pt x="249" y="819"/>
                    <a:pt x="249" y="819"/>
                  </a:cubicBezTo>
                  <a:close/>
                  <a:moveTo>
                    <a:pt x="246" y="817"/>
                  </a:moveTo>
                  <a:cubicBezTo>
                    <a:pt x="246" y="818"/>
                    <a:pt x="247" y="818"/>
                    <a:pt x="248" y="818"/>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8"/>
                  </a:cubicBezTo>
                  <a:cubicBezTo>
                    <a:pt x="247" y="818"/>
                    <a:pt x="246" y="817"/>
                    <a:pt x="245" y="817"/>
                  </a:cubicBezTo>
                  <a:cubicBezTo>
                    <a:pt x="243" y="814"/>
                    <a:pt x="240" y="811"/>
                    <a:pt x="237" y="807"/>
                  </a:cubicBezTo>
                  <a:cubicBezTo>
                    <a:pt x="240" y="811"/>
                    <a:pt x="243" y="814"/>
                    <a:pt x="246" y="817"/>
                  </a:cubicBezTo>
                  <a:close/>
                  <a:moveTo>
                    <a:pt x="230" y="813"/>
                  </a:moveTo>
                  <a:cubicBezTo>
                    <a:pt x="230" y="812"/>
                    <a:pt x="230" y="812"/>
                    <a:pt x="230" y="812"/>
                  </a:cubicBezTo>
                  <a:cubicBezTo>
                    <a:pt x="228" y="811"/>
                    <a:pt x="228" y="811"/>
                    <a:pt x="228" y="811"/>
                  </a:cubicBezTo>
                  <a:cubicBezTo>
                    <a:pt x="228" y="810"/>
                    <a:pt x="228" y="810"/>
                    <a:pt x="228" y="810"/>
                  </a:cubicBezTo>
                  <a:cubicBezTo>
                    <a:pt x="227" y="809"/>
                    <a:pt x="227" y="809"/>
                    <a:pt x="227" y="809"/>
                  </a:cubicBezTo>
                  <a:cubicBezTo>
                    <a:pt x="227" y="808"/>
                    <a:pt x="227" y="808"/>
                    <a:pt x="227" y="808"/>
                  </a:cubicBezTo>
                  <a:cubicBezTo>
                    <a:pt x="223" y="800"/>
                    <a:pt x="223" y="800"/>
                    <a:pt x="223" y="800"/>
                  </a:cubicBezTo>
                  <a:cubicBezTo>
                    <a:pt x="215" y="784"/>
                    <a:pt x="215" y="784"/>
                    <a:pt x="215" y="784"/>
                  </a:cubicBezTo>
                  <a:cubicBezTo>
                    <a:pt x="220" y="793"/>
                    <a:pt x="224" y="804"/>
                    <a:pt x="230" y="813"/>
                  </a:cubicBezTo>
                  <a:close/>
                  <a:moveTo>
                    <a:pt x="190" y="672"/>
                  </a:moveTo>
                  <a:cubicBezTo>
                    <a:pt x="187" y="672"/>
                    <a:pt x="187" y="672"/>
                    <a:pt x="187" y="672"/>
                  </a:cubicBezTo>
                  <a:cubicBezTo>
                    <a:pt x="185" y="672"/>
                    <a:pt x="185" y="672"/>
                    <a:pt x="185" y="672"/>
                  </a:cubicBezTo>
                  <a:cubicBezTo>
                    <a:pt x="185" y="672"/>
                    <a:pt x="184" y="672"/>
                    <a:pt x="183" y="672"/>
                  </a:cubicBezTo>
                  <a:cubicBezTo>
                    <a:pt x="180" y="672"/>
                    <a:pt x="177" y="673"/>
                    <a:pt x="175" y="675"/>
                  </a:cubicBezTo>
                  <a:cubicBezTo>
                    <a:pt x="172" y="677"/>
                    <a:pt x="170" y="679"/>
                    <a:pt x="169" y="681"/>
                  </a:cubicBezTo>
                  <a:cubicBezTo>
                    <a:pt x="166" y="686"/>
                    <a:pt x="165" y="691"/>
                    <a:pt x="165" y="696"/>
                  </a:cubicBezTo>
                  <a:cubicBezTo>
                    <a:pt x="165" y="702"/>
                    <a:pt x="167" y="707"/>
                    <a:pt x="171" y="711"/>
                  </a:cubicBezTo>
                  <a:cubicBezTo>
                    <a:pt x="173" y="713"/>
                    <a:pt x="175" y="715"/>
                    <a:pt x="178" y="716"/>
                  </a:cubicBezTo>
                  <a:cubicBezTo>
                    <a:pt x="179" y="716"/>
                    <a:pt x="181" y="717"/>
                    <a:pt x="182" y="717"/>
                  </a:cubicBezTo>
                  <a:cubicBezTo>
                    <a:pt x="183" y="717"/>
                    <a:pt x="184" y="717"/>
                    <a:pt x="184" y="717"/>
                  </a:cubicBezTo>
                  <a:cubicBezTo>
                    <a:pt x="185" y="717"/>
                    <a:pt x="185" y="717"/>
                    <a:pt x="185" y="717"/>
                  </a:cubicBezTo>
                  <a:cubicBezTo>
                    <a:pt x="186" y="717"/>
                    <a:pt x="186" y="717"/>
                    <a:pt x="186" y="717"/>
                  </a:cubicBezTo>
                  <a:cubicBezTo>
                    <a:pt x="199" y="717"/>
                    <a:pt x="199" y="717"/>
                    <a:pt x="199" y="717"/>
                  </a:cubicBezTo>
                  <a:cubicBezTo>
                    <a:pt x="224" y="718"/>
                    <a:pt x="224" y="718"/>
                    <a:pt x="224" y="718"/>
                  </a:cubicBezTo>
                  <a:cubicBezTo>
                    <a:pt x="257" y="718"/>
                    <a:pt x="290" y="718"/>
                    <a:pt x="325" y="718"/>
                  </a:cubicBezTo>
                  <a:cubicBezTo>
                    <a:pt x="325" y="719"/>
                    <a:pt x="325" y="719"/>
                    <a:pt x="325" y="719"/>
                  </a:cubicBezTo>
                  <a:cubicBezTo>
                    <a:pt x="323" y="719"/>
                    <a:pt x="322" y="719"/>
                    <a:pt x="321" y="719"/>
                  </a:cubicBezTo>
                  <a:cubicBezTo>
                    <a:pt x="300" y="719"/>
                    <a:pt x="300" y="719"/>
                    <a:pt x="300" y="719"/>
                  </a:cubicBezTo>
                  <a:cubicBezTo>
                    <a:pt x="297" y="719"/>
                    <a:pt x="297" y="719"/>
                    <a:pt x="297" y="719"/>
                  </a:cubicBezTo>
                  <a:cubicBezTo>
                    <a:pt x="272" y="719"/>
                    <a:pt x="247" y="718"/>
                    <a:pt x="223" y="718"/>
                  </a:cubicBezTo>
                  <a:cubicBezTo>
                    <a:pt x="198" y="718"/>
                    <a:pt x="198" y="718"/>
                    <a:pt x="198" y="718"/>
                  </a:cubicBezTo>
                  <a:cubicBezTo>
                    <a:pt x="186" y="718"/>
                    <a:pt x="186" y="718"/>
                    <a:pt x="186" y="718"/>
                  </a:cubicBezTo>
                  <a:cubicBezTo>
                    <a:pt x="185" y="718"/>
                    <a:pt x="185" y="718"/>
                    <a:pt x="185" y="718"/>
                  </a:cubicBezTo>
                  <a:cubicBezTo>
                    <a:pt x="184" y="718"/>
                    <a:pt x="184" y="718"/>
                    <a:pt x="184" y="718"/>
                  </a:cubicBezTo>
                  <a:cubicBezTo>
                    <a:pt x="183" y="718"/>
                    <a:pt x="182" y="718"/>
                    <a:pt x="181" y="718"/>
                  </a:cubicBezTo>
                  <a:cubicBezTo>
                    <a:pt x="180" y="718"/>
                    <a:pt x="178" y="717"/>
                    <a:pt x="177" y="716"/>
                  </a:cubicBezTo>
                  <a:cubicBezTo>
                    <a:pt x="174" y="715"/>
                    <a:pt x="172" y="713"/>
                    <a:pt x="170" y="711"/>
                  </a:cubicBezTo>
                  <a:cubicBezTo>
                    <a:pt x="166" y="707"/>
                    <a:pt x="164" y="702"/>
                    <a:pt x="164" y="696"/>
                  </a:cubicBezTo>
                  <a:cubicBezTo>
                    <a:pt x="164" y="691"/>
                    <a:pt x="165" y="685"/>
                    <a:pt x="168" y="680"/>
                  </a:cubicBezTo>
                  <a:cubicBezTo>
                    <a:pt x="170" y="678"/>
                    <a:pt x="172" y="676"/>
                    <a:pt x="174" y="674"/>
                  </a:cubicBezTo>
                  <a:cubicBezTo>
                    <a:pt x="177" y="673"/>
                    <a:pt x="180" y="671"/>
                    <a:pt x="183" y="671"/>
                  </a:cubicBezTo>
                  <a:cubicBezTo>
                    <a:pt x="183" y="671"/>
                    <a:pt x="184" y="671"/>
                    <a:pt x="185" y="671"/>
                  </a:cubicBezTo>
                  <a:cubicBezTo>
                    <a:pt x="187" y="671"/>
                    <a:pt x="187" y="671"/>
                    <a:pt x="187" y="671"/>
                  </a:cubicBezTo>
                  <a:cubicBezTo>
                    <a:pt x="190" y="671"/>
                    <a:pt x="190" y="671"/>
                    <a:pt x="190" y="671"/>
                  </a:cubicBezTo>
                  <a:cubicBezTo>
                    <a:pt x="196" y="671"/>
                    <a:pt x="196" y="671"/>
                    <a:pt x="196" y="671"/>
                  </a:cubicBezTo>
                  <a:cubicBezTo>
                    <a:pt x="196" y="671"/>
                    <a:pt x="194" y="671"/>
                    <a:pt x="197" y="671"/>
                  </a:cubicBezTo>
                  <a:lnTo>
                    <a:pt x="190" y="672"/>
                  </a:lnTo>
                  <a:close/>
                  <a:moveTo>
                    <a:pt x="136" y="380"/>
                  </a:moveTo>
                  <a:cubicBezTo>
                    <a:pt x="135" y="376"/>
                    <a:pt x="135" y="371"/>
                    <a:pt x="136" y="368"/>
                  </a:cubicBezTo>
                  <a:cubicBezTo>
                    <a:pt x="137" y="364"/>
                    <a:pt x="139" y="361"/>
                    <a:pt x="143" y="359"/>
                  </a:cubicBezTo>
                  <a:cubicBezTo>
                    <a:pt x="146" y="356"/>
                    <a:pt x="150" y="355"/>
                    <a:pt x="154" y="354"/>
                  </a:cubicBezTo>
                  <a:cubicBezTo>
                    <a:pt x="158" y="354"/>
                    <a:pt x="162" y="355"/>
                    <a:pt x="166" y="357"/>
                  </a:cubicBezTo>
                  <a:cubicBezTo>
                    <a:pt x="170" y="359"/>
                    <a:pt x="174" y="362"/>
                    <a:pt x="177" y="366"/>
                  </a:cubicBezTo>
                  <a:cubicBezTo>
                    <a:pt x="180" y="369"/>
                    <a:pt x="183" y="373"/>
                    <a:pt x="185" y="377"/>
                  </a:cubicBezTo>
                  <a:cubicBezTo>
                    <a:pt x="188" y="384"/>
                    <a:pt x="188" y="384"/>
                    <a:pt x="188" y="384"/>
                  </a:cubicBezTo>
                  <a:cubicBezTo>
                    <a:pt x="194" y="396"/>
                    <a:pt x="194" y="396"/>
                    <a:pt x="194" y="396"/>
                  </a:cubicBezTo>
                  <a:cubicBezTo>
                    <a:pt x="196" y="395"/>
                    <a:pt x="198" y="394"/>
                    <a:pt x="200" y="393"/>
                  </a:cubicBezTo>
                  <a:cubicBezTo>
                    <a:pt x="201" y="393"/>
                    <a:pt x="201" y="392"/>
                    <a:pt x="202" y="392"/>
                  </a:cubicBezTo>
                  <a:cubicBezTo>
                    <a:pt x="203" y="391"/>
                    <a:pt x="204" y="391"/>
                    <a:pt x="205" y="390"/>
                  </a:cubicBezTo>
                  <a:cubicBezTo>
                    <a:pt x="207" y="389"/>
                    <a:pt x="207" y="389"/>
                    <a:pt x="207" y="389"/>
                  </a:cubicBezTo>
                  <a:cubicBezTo>
                    <a:pt x="209" y="388"/>
                    <a:pt x="209" y="388"/>
                    <a:pt x="209" y="388"/>
                  </a:cubicBezTo>
                  <a:cubicBezTo>
                    <a:pt x="210" y="387"/>
                    <a:pt x="211" y="386"/>
                    <a:pt x="213" y="386"/>
                  </a:cubicBezTo>
                  <a:cubicBezTo>
                    <a:pt x="217" y="383"/>
                    <a:pt x="221" y="380"/>
                    <a:pt x="225" y="376"/>
                  </a:cubicBezTo>
                  <a:cubicBezTo>
                    <a:pt x="229" y="373"/>
                    <a:pt x="233" y="369"/>
                    <a:pt x="237" y="366"/>
                  </a:cubicBezTo>
                  <a:cubicBezTo>
                    <a:pt x="239" y="364"/>
                    <a:pt x="240" y="362"/>
                    <a:pt x="242" y="360"/>
                  </a:cubicBezTo>
                  <a:cubicBezTo>
                    <a:pt x="244" y="358"/>
                    <a:pt x="244" y="358"/>
                    <a:pt x="244" y="358"/>
                  </a:cubicBezTo>
                  <a:cubicBezTo>
                    <a:pt x="246" y="356"/>
                    <a:pt x="246" y="356"/>
                    <a:pt x="246" y="356"/>
                  </a:cubicBezTo>
                  <a:cubicBezTo>
                    <a:pt x="247" y="354"/>
                    <a:pt x="249" y="353"/>
                    <a:pt x="250" y="351"/>
                  </a:cubicBezTo>
                  <a:cubicBezTo>
                    <a:pt x="249" y="349"/>
                    <a:pt x="247" y="348"/>
                    <a:pt x="246" y="346"/>
                  </a:cubicBezTo>
                  <a:cubicBezTo>
                    <a:pt x="245" y="345"/>
                    <a:pt x="245" y="345"/>
                    <a:pt x="245" y="345"/>
                  </a:cubicBezTo>
                  <a:cubicBezTo>
                    <a:pt x="245" y="344"/>
                    <a:pt x="245" y="344"/>
                    <a:pt x="245" y="344"/>
                  </a:cubicBezTo>
                  <a:cubicBezTo>
                    <a:pt x="245" y="343"/>
                    <a:pt x="244" y="343"/>
                    <a:pt x="244" y="342"/>
                  </a:cubicBezTo>
                  <a:cubicBezTo>
                    <a:pt x="243" y="340"/>
                    <a:pt x="242" y="338"/>
                    <a:pt x="242" y="336"/>
                  </a:cubicBezTo>
                  <a:cubicBezTo>
                    <a:pt x="242" y="335"/>
                    <a:pt x="241" y="334"/>
                    <a:pt x="241" y="333"/>
                  </a:cubicBezTo>
                  <a:cubicBezTo>
                    <a:pt x="241" y="332"/>
                    <a:pt x="241" y="332"/>
                    <a:pt x="241" y="331"/>
                  </a:cubicBezTo>
                  <a:cubicBezTo>
                    <a:pt x="241" y="331"/>
                    <a:pt x="241" y="330"/>
                    <a:pt x="241" y="330"/>
                  </a:cubicBezTo>
                  <a:cubicBezTo>
                    <a:pt x="241" y="328"/>
                    <a:pt x="241" y="325"/>
                    <a:pt x="241" y="323"/>
                  </a:cubicBezTo>
                  <a:cubicBezTo>
                    <a:pt x="242" y="314"/>
                    <a:pt x="246" y="306"/>
                    <a:pt x="251" y="298"/>
                  </a:cubicBezTo>
                  <a:cubicBezTo>
                    <a:pt x="253" y="295"/>
                    <a:pt x="256" y="291"/>
                    <a:pt x="260" y="289"/>
                  </a:cubicBezTo>
                  <a:cubicBezTo>
                    <a:pt x="263" y="287"/>
                    <a:pt x="267" y="286"/>
                    <a:pt x="271" y="286"/>
                  </a:cubicBezTo>
                  <a:cubicBezTo>
                    <a:pt x="274" y="287"/>
                    <a:pt x="278" y="288"/>
                    <a:pt x="281" y="291"/>
                  </a:cubicBezTo>
                  <a:cubicBezTo>
                    <a:pt x="285" y="293"/>
                    <a:pt x="287" y="297"/>
                    <a:pt x="288" y="300"/>
                  </a:cubicBezTo>
                  <a:cubicBezTo>
                    <a:pt x="291" y="307"/>
                    <a:pt x="288" y="316"/>
                    <a:pt x="284" y="324"/>
                  </a:cubicBezTo>
                  <a:cubicBezTo>
                    <a:pt x="282" y="328"/>
                    <a:pt x="279" y="332"/>
                    <a:pt x="276" y="335"/>
                  </a:cubicBezTo>
                  <a:cubicBezTo>
                    <a:pt x="275" y="337"/>
                    <a:pt x="275" y="337"/>
                    <a:pt x="275" y="337"/>
                  </a:cubicBezTo>
                  <a:cubicBezTo>
                    <a:pt x="273" y="339"/>
                    <a:pt x="273" y="339"/>
                    <a:pt x="273" y="339"/>
                  </a:cubicBezTo>
                  <a:cubicBezTo>
                    <a:pt x="269" y="344"/>
                    <a:pt x="269" y="344"/>
                    <a:pt x="269" y="344"/>
                  </a:cubicBezTo>
                  <a:cubicBezTo>
                    <a:pt x="268" y="346"/>
                    <a:pt x="267" y="347"/>
                    <a:pt x="267" y="349"/>
                  </a:cubicBezTo>
                  <a:cubicBezTo>
                    <a:pt x="267" y="349"/>
                    <a:pt x="267" y="350"/>
                    <a:pt x="267" y="350"/>
                  </a:cubicBezTo>
                  <a:cubicBezTo>
                    <a:pt x="267" y="351"/>
                    <a:pt x="267" y="351"/>
                    <a:pt x="267" y="351"/>
                  </a:cubicBezTo>
                  <a:cubicBezTo>
                    <a:pt x="267" y="351"/>
                    <a:pt x="267" y="351"/>
                    <a:pt x="268" y="351"/>
                  </a:cubicBezTo>
                  <a:cubicBezTo>
                    <a:pt x="268" y="352"/>
                    <a:pt x="268" y="352"/>
                    <a:pt x="268" y="352"/>
                  </a:cubicBezTo>
                  <a:cubicBezTo>
                    <a:pt x="268" y="352"/>
                    <a:pt x="269" y="353"/>
                    <a:pt x="270" y="353"/>
                  </a:cubicBezTo>
                  <a:cubicBezTo>
                    <a:pt x="270" y="354"/>
                    <a:pt x="271" y="354"/>
                    <a:pt x="272" y="354"/>
                  </a:cubicBezTo>
                  <a:cubicBezTo>
                    <a:pt x="274" y="355"/>
                    <a:pt x="276" y="356"/>
                    <a:pt x="277" y="356"/>
                  </a:cubicBezTo>
                  <a:cubicBezTo>
                    <a:pt x="278" y="356"/>
                    <a:pt x="279" y="357"/>
                    <a:pt x="280" y="357"/>
                  </a:cubicBezTo>
                  <a:cubicBezTo>
                    <a:pt x="283" y="357"/>
                    <a:pt x="283" y="357"/>
                    <a:pt x="283" y="357"/>
                  </a:cubicBezTo>
                  <a:cubicBezTo>
                    <a:pt x="285" y="358"/>
                    <a:pt x="286" y="358"/>
                    <a:pt x="287" y="358"/>
                  </a:cubicBezTo>
                  <a:cubicBezTo>
                    <a:pt x="292" y="359"/>
                    <a:pt x="297" y="359"/>
                    <a:pt x="303" y="359"/>
                  </a:cubicBezTo>
                  <a:cubicBezTo>
                    <a:pt x="308" y="359"/>
                    <a:pt x="313" y="359"/>
                    <a:pt x="318" y="358"/>
                  </a:cubicBezTo>
                  <a:cubicBezTo>
                    <a:pt x="321" y="357"/>
                    <a:pt x="323" y="356"/>
                    <a:pt x="326" y="355"/>
                  </a:cubicBezTo>
                  <a:cubicBezTo>
                    <a:pt x="327" y="355"/>
                    <a:pt x="327" y="355"/>
                    <a:pt x="327" y="355"/>
                  </a:cubicBezTo>
                  <a:cubicBezTo>
                    <a:pt x="328" y="355"/>
                    <a:pt x="328" y="355"/>
                    <a:pt x="328" y="355"/>
                  </a:cubicBezTo>
                  <a:cubicBezTo>
                    <a:pt x="331" y="353"/>
                    <a:pt x="331" y="353"/>
                    <a:pt x="331" y="353"/>
                  </a:cubicBezTo>
                  <a:cubicBezTo>
                    <a:pt x="333" y="353"/>
                    <a:pt x="335" y="352"/>
                    <a:pt x="337" y="351"/>
                  </a:cubicBezTo>
                  <a:cubicBezTo>
                    <a:pt x="336" y="348"/>
                    <a:pt x="336" y="345"/>
                    <a:pt x="335" y="342"/>
                  </a:cubicBezTo>
                  <a:cubicBezTo>
                    <a:pt x="335" y="340"/>
                    <a:pt x="335" y="340"/>
                    <a:pt x="335" y="340"/>
                  </a:cubicBezTo>
                  <a:cubicBezTo>
                    <a:pt x="335" y="339"/>
                    <a:pt x="335" y="339"/>
                    <a:pt x="335" y="339"/>
                  </a:cubicBezTo>
                  <a:cubicBezTo>
                    <a:pt x="334" y="337"/>
                    <a:pt x="334" y="337"/>
                    <a:pt x="334" y="337"/>
                  </a:cubicBezTo>
                  <a:cubicBezTo>
                    <a:pt x="334" y="333"/>
                    <a:pt x="334" y="330"/>
                    <a:pt x="334" y="327"/>
                  </a:cubicBezTo>
                  <a:cubicBezTo>
                    <a:pt x="334" y="320"/>
                    <a:pt x="336" y="314"/>
                    <a:pt x="339" y="309"/>
                  </a:cubicBezTo>
                  <a:cubicBezTo>
                    <a:pt x="340" y="307"/>
                    <a:pt x="342" y="304"/>
                    <a:pt x="345" y="302"/>
                  </a:cubicBezTo>
                  <a:cubicBezTo>
                    <a:pt x="346" y="301"/>
                    <a:pt x="347" y="300"/>
                    <a:pt x="348" y="299"/>
                  </a:cubicBezTo>
                  <a:cubicBezTo>
                    <a:pt x="349" y="298"/>
                    <a:pt x="350" y="297"/>
                    <a:pt x="352" y="297"/>
                  </a:cubicBezTo>
                  <a:cubicBezTo>
                    <a:pt x="357" y="294"/>
                    <a:pt x="363" y="294"/>
                    <a:pt x="367" y="296"/>
                  </a:cubicBezTo>
                  <a:cubicBezTo>
                    <a:pt x="369" y="296"/>
                    <a:pt x="370" y="297"/>
                    <a:pt x="371" y="297"/>
                  </a:cubicBezTo>
                  <a:cubicBezTo>
                    <a:pt x="371" y="298"/>
                    <a:pt x="372" y="298"/>
                    <a:pt x="372" y="299"/>
                  </a:cubicBezTo>
                  <a:cubicBezTo>
                    <a:pt x="373" y="299"/>
                    <a:pt x="373" y="300"/>
                    <a:pt x="374" y="300"/>
                  </a:cubicBezTo>
                  <a:cubicBezTo>
                    <a:pt x="375" y="303"/>
                    <a:pt x="377" y="305"/>
                    <a:pt x="378" y="308"/>
                  </a:cubicBezTo>
                  <a:cubicBezTo>
                    <a:pt x="380" y="313"/>
                    <a:pt x="380" y="319"/>
                    <a:pt x="378" y="325"/>
                  </a:cubicBezTo>
                  <a:cubicBezTo>
                    <a:pt x="376" y="330"/>
                    <a:pt x="372" y="336"/>
                    <a:pt x="367" y="340"/>
                  </a:cubicBezTo>
                  <a:cubicBezTo>
                    <a:pt x="365" y="343"/>
                    <a:pt x="363" y="345"/>
                    <a:pt x="360" y="347"/>
                  </a:cubicBezTo>
                  <a:cubicBezTo>
                    <a:pt x="359" y="347"/>
                    <a:pt x="359" y="348"/>
                    <a:pt x="358" y="348"/>
                  </a:cubicBezTo>
                  <a:cubicBezTo>
                    <a:pt x="357" y="349"/>
                    <a:pt x="357" y="349"/>
                    <a:pt x="357" y="349"/>
                  </a:cubicBezTo>
                  <a:cubicBezTo>
                    <a:pt x="356" y="350"/>
                    <a:pt x="356" y="350"/>
                    <a:pt x="356" y="350"/>
                  </a:cubicBezTo>
                  <a:cubicBezTo>
                    <a:pt x="353" y="352"/>
                    <a:pt x="351" y="353"/>
                    <a:pt x="348" y="355"/>
                  </a:cubicBezTo>
                  <a:cubicBezTo>
                    <a:pt x="349" y="357"/>
                    <a:pt x="349" y="359"/>
                    <a:pt x="350" y="361"/>
                  </a:cubicBezTo>
                  <a:cubicBezTo>
                    <a:pt x="350" y="362"/>
                    <a:pt x="351" y="363"/>
                    <a:pt x="351" y="364"/>
                  </a:cubicBezTo>
                  <a:cubicBezTo>
                    <a:pt x="352" y="366"/>
                    <a:pt x="352" y="366"/>
                    <a:pt x="352" y="366"/>
                  </a:cubicBezTo>
                  <a:cubicBezTo>
                    <a:pt x="353" y="369"/>
                    <a:pt x="354" y="371"/>
                    <a:pt x="356" y="373"/>
                  </a:cubicBezTo>
                  <a:cubicBezTo>
                    <a:pt x="358" y="378"/>
                    <a:pt x="361" y="382"/>
                    <a:pt x="364" y="387"/>
                  </a:cubicBezTo>
                  <a:cubicBezTo>
                    <a:pt x="367" y="391"/>
                    <a:pt x="371" y="395"/>
                    <a:pt x="375" y="398"/>
                  </a:cubicBezTo>
                  <a:cubicBezTo>
                    <a:pt x="376" y="399"/>
                    <a:pt x="377" y="400"/>
                    <a:pt x="378" y="400"/>
                  </a:cubicBezTo>
                  <a:cubicBezTo>
                    <a:pt x="379" y="401"/>
                    <a:pt x="379" y="401"/>
                    <a:pt x="380" y="402"/>
                  </a:cubicBezTo>
                  <a:cubicBezTo>
                    <a:pt x="381" y="402"/>
                    <a:pt x="381" y="402"/>
                    <a:pt x="381" y="402"/>
                  </a:cubicBezTo>
                  <a:cubicBezTo>
                    <a:pt x="381" y="402"/>
                    <a:pt x="381" y="402"/>
                    <a:pt x="381" y="402"/>
                  </a:cubicBezTo>
                  <a:cubicBezTo>
                    <a:pt x="383" y="403"/>
                    <a:pt x="383" y="403"/>
                    <a:pt x="383" y="403"/>
                  </a:cubicBezTo>
                  <a:cubicBezTo>
                    <a:pt x="384" y="404"/>
                    <a:pt x="386" y="405"/>
                    <a:pt x="388" y="406"/>
                  </a:cubicBezTo>
                  <a:cubicBezTo>
                    <a:pt x="391" y="407"/>
                    <a:pt x="391" y="407"/>
                    <a:pt x="391" y="407"/>
                  </a:cubicBezTo>
                  <a:cubicBezTo>
                    <a:pt x="392" y="408"/>
                    <a:pt x="392" y="408"/>
                    <a:pt x="392" y="408"/>
                  </a:cubicBezTo>
                  <a:cubicBezTo>
                    <a:pt x="393" y="408"/>
                    <a:pt x="393" y="408"/>
                    <a:pt x="394" y="408"/>
                  </a:cubicBezTo>
                  <a:cubicBezTo>
                    <a:pt x="401" y="393"/>
                    <a:pt x="401" y="393"/>
                    <a:pt x="401" y="393"/>
                  </a:cubicBezTo>
                  <a:cubicBezTo>
                    <a:pt x="406" y="383"/>
                    <a:pt x="406" y="383"/>
                    <a:pt x="406" y="383"/>
                  </a:cubicBezTo>
                  <a:cubicBezTo>
                    <a:pt x="408" y="379"/>
                    <a:pt x="408" y="379"/>
                    <a:pt x="408" y="379"/>
                  </a:cubicBezTo>
                  <a:cubicBezTo>
                    <a:pt x="409" y="378"/>
                    <a:pt x="409" y="378"/>
                    <a:pt x="409" y="378"/>
                  </a:cubicBezTo>
                  <a:cubicBezTo>
                    <a:pt x="409" y="377"/>
                    <a:pt x="409" y="377"/>
                    <a:pt x="409" y="377"/>
                  </a:cubicBezTo>
                  <a:cubicBezTo>
                    <a:pt x="410" y="376"/>
                    <a:pt x="410" y="375"/>
                    <a:pt x="411" y="375"/>
                  </a:cubicBezTo>
                  <a:cubicBezTo>
                    <a:pt x="413" y="372"/>
                    <a:pt x="415" y="370"/>
                    <a:pt x="417" y="367"/>
                  </a:cubicBezTo>
                  <a:cubicBezTo>
                    <a:pt x="420" y="365"/>
                    <a:pt x="422" y="363"/>
                    <a:pt x="425" y="362"/>
                  </a:cubicBezTo>
                  <a:cubicBezTo>
                    <a:pt x="426" y="361"/>
                    <a:pt x="427" y="361"/>
                    <a:pt x="429" y="361"/>
                  </a:cubicBezTo>
                  <a:cubicBezTo>
                    <a:pt x="430" y="361"/>
                    <a:pt x="431" y="361"/>
                    <a:pt x="432" y="361"/>
                  </a:cubicBezTo>
                  <a:cubicBezTo>
                    <a:pt x="437" y="362"/>
                    <a:pt x="441" y="366"/>
                    <a:pt x="444" y="372"/>
                  </a:cubicBezTo>
                  <a:cubicBezTo>
                    <a:pt x="446" y="377"/>
                    <a:pt x="447" y="384"/>
                    <a:pt x="446" y="390"/>
                  </a:cubicBezTo>
                  <a:cubicBezTo>
                    <a:pt x="445" y="393"/>
                    <a:pt x="445" y="396"/>
                    <a:pt x="443" y="399"/>
                  </a:cubicBezTo>
                  <a:cubicBezTo>
                    <a:pt x="442" y="402"/>
                    <a:pt x="440" y="405"/>
                    <a:pt x="438" y="407"/>
                  </a:cubicBezTo>
                  <a:cubicBezTo>
                    <a:pt x="434" y="411"/>
                    <a:pt x="429" y="415"/>
                    <a:pt x="423" y="417"/>
                  </a:cubicBezTo>
                  <a:cubicBezTo>
                    <a:pt x="420" y="418"/>
                    <a:pt x="416" y="418"/>
                    <a:pt x="413" y="418"/>
                  </a:cubicBezTo>
                  <a:cubicBezTo>
                    <a:pt x="411" y="418"/>
                    <a:pt x="410" y="419"/>
                    <a:pt x="408" y="419"/>
                  </a:cubicBezTo>
                  <a:cubicBezTo>
                    <a:pt x="407" y="418"/>
                    <a:pt x="407" y="418"/>
                    <a:pt x="407" y="418"/>
                  </a:cubicBezTo>
                  <a:cubicBezTo>
                    <a:pt x="407" y="418"/>
                    <a:pt x="406" y="418"/>
                    <a:pt x="406" y="418"/>
                  </a:cubicBezTo>
                  <a:cubicBezTo>
                    <a:pt x="405" y="418"/>
                    <a:pt x="404" y="418"/>
                    <a:pt x="404" y="418"/>
                  </a:cubicBezTo>
                  <a:cubicBezTo>
                    <a:pt x="399" y="418"/>
                    <a:pt x="399" y="418"/>
                    <a:pt x="399" y="418"/>
                  </a:cubicBezTo>
                  <a:cubicBezTo>
                    <a:pt x="398" y="419"/>
                    <a:pt x="397" y="421"/>
                    <a:pt x="397" y="423"/>
                  </a:cubicBezTo>
                  <a:cubicBezTo>
                    <a:pt x="395" y="427"/>
                    <a:pt x="395" y="427"/>
                    <a:pt x="395" y="427"/>
                  </a:cubicBezTo>
                  <a:cubicBezTo>
                    <a:pt x="392" y="432"/>
                    <a:pt x="392" y="432"/>
                    <a:pt x="392" y="432"/>
                  </a:cubicBezTo>
                  <a:cubicBezTo>
                    <a:pt x="387" y="443"/>
                    <a:pt x="387" y="443"/>
                    <a:pt x="387" y="443"/>
                  </a:cubicBezTo>
                  <a:cubicBezTo>
                    <a:pt x="384" y="451"/>
                    <a:pt x="381" y="458"/>
                    <a:pt x="378" y="465"/>
                  </a:cubicBezTo>
                  <a:cubicBezTo>
                    <a:pt x="372" y="480"/>
                    <a:pt x="367" y="495"/>
                    <a:pt x="361" y="510"/>
                  </a:cubicBezTo>
                  <a:cubicBezTo>
                    <a:pt x="351" y="539"/>
                    <a:pt x="341" y="570"/>
                    <a:pt x="332" y="600"/>
                  </a:cubicBezTo>
                  <a:cubicBezTo>
                    <a:pt x="327" y="617"/>
                    <a:pt x="327" y="617"/>
                    <a:pt x="327" y="617"/>
                  </a:cubicBezTo>
                  <a:cubicBezTo>
                    <a:pt x="326" y="622"/>
                    <a:pt x="326" y="622"/>
                    <a:pt x="326" y="622"/>
                  </a:cubicBezTo>
                  <a:cubicBezTo>
                    <a:pt x="325" y="622"/>
                    <a:pt x="325" y="622"/>
                    <a:pt x="325" y="622"/>
                  </a:cubicBezTo>
                  <a:cubicBezTo>
                    <a:pt x="330" y="603"/>
                    <a:pt x="330" y="603"/>
                    <a:pt x="330" y="603"/>
                  </a:cubicBezTo>
                  <a:cubicBezTo>
                    <a:pt x="334" y="592"/>
                    <a:pt x="334" y="592"/>
                    <a:pt x="334" y="592"/>
                  </a:cubicBezTo>
                  <a:cubicBezTo>
                    <a:pt x="342" y="563"/>
                    <a:pt x="352" y="534"/>
                    <a:pt x="362" y="506"/>
                  </a:cubicBezTo>
                  <a:cubicBezTo>
                    <a:pt x="367" y="491"/>
                    <a:pt x="373" y="477"/>
                    <a:pt x="378" y="463"/>
                  </a:cubicBezTo>
                  <a:cubicBezTo>
                    <a:pt x="381" y="456"/>
                    <a:pt x="384" y="449"/>
                    <a:pt x="387" y="442"/>
                  </a:cubicBezTo>
                  <a:cubicBezTo>
                    <a:pt x="392" y="432"/>
                    <a:pt x="392" y="432"/>
                    <a:pt x="392" y="432"/>
                  </a:cubicBezTo>
                  <a:cubicBezTo>
                    <a:pt x="394" y="426"/>
                    <a:pt x="394" y="426"/>
                    <a:pt x="394" y="426"/>
                  </a:cubicBezTo>
                  <a:cubicBezTo>
                    <a:pt x="398" y="417"/>
                    <a:pt x="398" y="417"/>
                    <a:pt x="398" y="417"/>
                  </a:cubicBezTo>
                  <a:cubicBezTo>
                    <a:pt x="403" y="418"/>
                    <a:pt x="403" y="418"/>
                    <a:pt x="403" y="418"/>
                  </a:cubicBezTo>
                  <a:cubicBezTo>
                    <a:pt x="404" y="418"/>
                    <a:pt x="405" y="418"/>
                    <a:pt x="406" y="418"/>
                  </a:cubicBezTo>
                  <a:cubicBezTo>
                    <a:pt x="406" y="418"/>
                    <a:pt x="407" y="418"/>
                    <a:pt x="407" y="418"/>
                  </a:cubicBezTo>
                  <a:cubicBezTo>
                    <a:pt x="408" y="418"/>
                    <a:pt x="408" y="418"/>
                    <a:pt x="408" y="418"/>
                  </a:cubicBezTo>
                  <a:cubicBezTo>
                    <a:pt x="410" y="418"/>
                    <a:pt x="411" y="418"/>
                    <a:pt x="413" y="418"/>
                  </a:cubicBezTo>
                  <a:cubicBezTo>
                    <a:pt x="416" y="417"/>
                    <a:pt x="419" y="417"/>
                    <a:pt x="422" y="416"/>
                  </a:cubicBezTo>
                  <a:cubicBezTo>
                    <a:pt x="428" y="414"/>
                    <a:pt x="434" y="411"/>
                    <a:pt x="438" y="406"/>
                  </a:cubicBezTo>
                  <a:cubicBezTo>
                    <a:pt x="440" y="404"/>
                    <a:pt x="442" y="402"/>
                    <a:pt x="443" y="399"/>
                  </a:cubicBezTo>
                  <a:cubicBezTo>
                    <a:pt x="444" y="396"/>
                    <a:pt x="445" y="393"/>
                    <a:pt x="445" y="390"/>
                  </a:cubicBezTo>
                  <a:cubicBezTo>
                    <a:pt x="446" y="384"/>
                    <a:pt x="446" y="377"/>
                    <a:pt x="443" y="372"/>
                  </a:cubicBezTo>
                  <a:cubicBezTo>
                    <a:pt x="441" y="367"/>
                    <a:pt x="436" y="362"/>
                    <a:pt x="432" y="362"/>
                  </a:cubicBezTo>
                  <a:cubicBezTo>
                    <a:pt x="431" y="362"/>
                    <a:pt x="431" y="362"/>
                    <a:pt x="430" y="361"/>
                  </a:cubicBezTo>
                  <a:cubicBezTo>
                    <a:pt x="430" y="361"/>
                    <a:pt x="429" y="362"/>
                    <a:pt x="429" y="362"/>
                  </a:cubicBezTo>
                  <a:cubicBezTo>
                    <a:pt x="428" y="362"/>
                    <a:pt x="426" y="362"/>
                    <a:pt x="425" y="363"/>
                  </a:cubicBezTo>
                  <a:cubicBezTo>
                    <a:pt x="423" y="364"/>
                    <a:pt x="420" y="366"/>
                    <a:pt x="418" y="368"/>
                  </a:cubicBezTo>
                  <a:cubicBezTo>
                    <a:pt x="415" y="370"/>
                    <a:pt x="413" y="373"/>
                    <a:pt x="411" y="375"/>
                  </a:cubicBezTo>
                  <a:cubicBezTo>
                    <a:pt x="411" y="376"/>
                    <a:pt x="410" y="377"/>
                    <a:pt x="410" y="377"/>
                  </a:cubicBezTo>
                  <a:cubicBezTo>
                    <a:pt x="409" y="378"/>
                    <a:pt x="409" y="378"/>
                    <a:pt x="409" y="378"/>
                  </a:cubicBezTo>
                  <a:cubicBezTo>
                    <a:pt x="409" y="379"/>
                    <a:pt x="409" y="379"/>
                    <a:pt x="409" y="379"/>
                  </a:cubicBezTo>
                  <a:cubicBezTo>
                    <a:pt x="406" y="384"/>
                    <a:pt x="406" y="384"/>
                    <a:pt x="406" y="384"/>
                  </a:cubicBezTo>
                  <a:cubicBezTo>
                    <a:pt x="402" y="394"/>
                    <a:pt x="402" y="394"/>
                    <a:pt x="402" y="394"/>
                  </a:cubicBezTo>
                  <a:cubicBezTo>
                    <a:pt x="394" y="409"/>
                    <a:pt x="394" y="409"/>
                    <a:pt x="394" y="409"/>
                  </a:cubicBezTo>
                  <a:cubicBezTo>
                    <a:pt x="394" y="409"/>
                    <a:pt x="393" y="409"/>
                    <a:pt x="393" y="409"/>
                  </a:cubicBezTo>
                  <a:cubicBezTo>
                    <a:pt x="391" y="408"/>
                    <a:pt x="391" y="408"/>
                    <a:pt x="391" y="408"/>
                  </a:cubicBezTo>
                  <a:cubicBezTo>
                    <a:pt x="388" y="407"/>
                    <a:pt x="388" y="407"/>
                    <a:pt x="388" y="407"/>
                  </a:cubicBezTo>
                  <a:cubicBezTo>
                    <a:pt x="386" y="406"/>
                    <a:pt x="384" y="405"/>
                    <a:pt x="382" y="404"/>
                  </a:cubicBezTo>
                  <a:cubicBezTo>
                    <a:pt x="381" y="403"/>
                    <a:pt x="381" y="403"/>
                    <a:pt x="381" y="403"/>
                  </a:cubicBezTo>
                  <a:cubicBezTo>
                    <a:pt x="380" y="403"/>
                    <a:pt x="380" y="403"/>
                    <a:pt x="380" y="403"/>
                  </a:cubicBezTo>
                  <a:cubicBezTo>
                    <a:pt x="380" y="402"/>
                    <a:pt x="380" y="402"/>
                    <a:pt x="380" y="402"/>
                  </a:cubicBezTo>
                  <a:cubicBezTo>
                    <a:pt x="379" y="402"/>
                    <a:pt x="378" y="402"/>
                    <a:pt x="378" y="401"/>
                  </a:cubicBezTo>
                  <a:cubicBezTo>
                    <a:pt x="377" y="400"/>
                    <a:pt x="376" y="400"/>
                    <a:pt x="375" y="399"/>
                  </a:cubicBezTo>
                  <a:cubicBezTo>
                    <a:pt x="370" y="395"/>
                    <a:pt x="367" y="391"/>
                    <a:pt x="363" y="387"/>
                  </a:cubicBezTo>
                  <a:cubicBezTo>
                    <a:pt x="360" y="383"/>
                    <a:pt x="357" y="378"/>
                    <a:pt x="355" y="374"/>
                  </a:cubicBezTo>
                  <a:cubicBezTo>
                    <a:pt x="354" y="371"/>
                    <a:pt x="352" y="369"/>
                    <a:pt x="351" y="367"/>
                  </a:cubicBezTo>
                  <a:cubicBezTo>
                    <a:pt x="351" y="366"/>
                    <a:pt x="351" y="366"/>
                    <a:pt x="351" y="366"/>
                  </a:cubicBezTo>
                  <a:cubicBezTo>
                    <a:pt x="350" y="364"/>
                    <a:pt x="350" y="364"/>
                    <a:pt x="350" y="364"/>
                  </a:cubicBezTo>
                  <a:cubicBezTo>
                    <a:pt x="350" y="363"/>
                    <a:pt x="350" y="362"/>
                    <a:pt x="349" y="361"/>
                  </a:cubicBezTo>
                  <a:cubicBezTo>
                    <a:pt x="348" y="359"/>
                    <a:pt x="348" y="357"/>
                    <a:pt x="347" y="355"/>
                  </a:cubicBezTo>
                  <a:cubicBezTo>
                    <a:pt x="350" y="353"/>
                    <a:pt x="352" y="351"/>
                    <a:pt x="355" y="349"/>
                  </a:cubicBezTo>
                  <a:cubicBezTo>
                    <a:pt x="357" y="348"/>
                    <a:pt x="357" y="348"/>
                    <a:pt x="357" y="348"/>
                  </a:cubicBezTo>
                  <a:cubicBezTo>
                    <a:pt x="358" y="348"/>
                    <a:pt x="358" y="348"/>
                    <a:pt x="358" y="348"/>
                  </a:cubicBezTo>
                  <a:cubicBezTo>
                    <a:pt x="358" y="347"/>
                    <a:pt x="359" y="347"/>
                    <a:pt x="359" y="346"/>
                  </a:cubicBezTo>
                  <a:cubicBezTo>
                    <a:pt x="362" y="344"/>
                    <a:pt x="364" y="342"/>
                    <a:pt x="367" y="340"/>
                  </a:cubicBezTo>
                  <a:cubicBezTo>
                    <a:pt x="371" y="335"/>
                    <a:pt x="375" y="330"/>
                    <a:pt x="377" y="325"/>
                  </a:cubicBezTo>
                  <a:cubicBezTo>
                    <a:pt x="379" y="319"/>
                    <a:pt x="379" y="313"/>
                    <a:pt x="377" y="308"/>
                  </a:cubicBezTo>
                  <a:cubicBezTo>
                    <a:pt x="376" y="306"/>
                    <a:pt x="375" y="303"/>
                    <a:pt x="373" y="301"/>
                  </a:cubicBezTo>
                  <a:cubicBezTo>
                    <a:pt x="372" y="301"/>
                    <a:pt x="372" y="300"/>
                    <a:pt x="371" y="299"/>
                  </a:cubicBezTo>
                  <a:cubicBezTo>
                    <a:pt x="371" y="299"/>
                    <a:pt x="371" y="299"/>
                    <a:pt x="370" y="298"/>
                  </a:cubicBezTo>
                  <a:cubicBezTo>
                    <a:pt x="369" y="297"/>
                    <a:pt x="368" y="297"/>
                    <a:pt x="367" y="296"/>
                  </a:cubicBezTo>
                  <a:cubicBezTo>
                    <a:pt x="363" y="295"/>
                    <a:pt x="357" y="295"/>
                    <a:pt x="352" y="298"/>
                  </a:cubicBezTo>
                  <a:cubicBezTo>
                    <a:pt x="351" y="298"/>
                    <a:pt x="350" y="299"/>
                    <a:pt x="349" y="300"/>
                  </a:cubicBezTo>
                  <a:cubicBezTo>
                    <a:pt x="347" y="301"/>
                    <a:pt x="346" y="302"/>
                    <a:pt x="345" y="303"/>
                  </a:cubicBezTo>
                  <a:cubicBezTo>
                    <a:pt x="343" y="305"/>
                    <a:pt x="341" y="307"/>
                    <a:pt x="340" y="310"/>
                  </a:cubicBezTo>
                  <a:cubicBezTo>
                    <a:pt x="337" y="315"/>
                    <a:pt x="335" y="321"/>
                    <a:pt x="335" y="327"/>
                  </a:cubicBezTo>
                  <a:cubicBezTo>
                    <a:pt x="335" y="330"/>
                    <a:pt x="335" y="333"/>
                    <a:pt x="335" y="337"/>
                  </a:cubicBezTo>
                  <a:cubicBezTo>
                    <a:pt x="336" y="339"/>
                    <a:pt x="336" y="339"/>
                    <a:pt x="336" y="339"/>
                  </a:cubicBezTo>
                  <a:cubicBezTo>
                    <a:pt x="336" y="340"/>
                    <a:pt x="336" y="340"/>
                    <a:pt x="336" y="340"/>
                  </a:cubicBezTo>
                  <a:cubicBezTo>
                    <a:pt x="336" y="342"/>
                    <a:pt x="336" y="342"/>
                    <a:pt x="336" y="342"/>
                  </a:cubicBezTo>
                  <a:cubicBezTo>
                    <a:pt x="336" y="343"/>
                    <a:pt x="336" y="343"/>
                    <a:pt x="336" y="343"/>
                  </a:cubicBezTo>
                  <a:cubicBezTo>
                    <a:pt x="337" y="344"/>
                    <a:pt x="337" y="344"/>
                    <a:pt x="337" y="344"/>
                  </a:cubicBezTo>
                  <a:cubicBezTo>
                    <a:pt x="337" y="347"/>
                    <a:pt x="337" y="347"/>
                    <a:pt x="337" y="347"/>
                  </a:cubicBezTo>
                  <a:cubicBezTo>
                    <a:pt x="338" y="351"/>
                    <a:pt x="338" y="351"/>
                    <a:pt x="338" y="351"/>
                  </a:cubicBezTo>
                  <a:cubicBezTo>
                    <a:pt x="336" y="352"/>
                    <a:pt x="334" y="353"/>
                    <a:pt x="332" y="354"/>
                  </a:cubicBezTo>
                  <a:cubicBezTo>
                    <a:pt x="331" y="355"/>
                    <a:pt x="330" y="355"/>
                    <a:pt x="329" y="355"/>
                  </a:cubicBezTo>
                  <a:cubicBezTo>
                    <a:pt x="328" y="356"/>
                    <a:pt x="328" y="356"/>
                    <a:pt x="328" y="356"/>
                  </a:cubicBezTo>
                  <a:cubicBezTo>
                    <a:pt x="326" y="356"/>
                    <a:pt x="326" y="356"/>
                    <a:pt x="326" y="356"/>
                  </a:cubicBezTo>
                  <a:cubicBezTo>
                    <a:pt x="324" y="357"/>
                    <a:pt x="321" y="358"/>
                    <a:pt x="318" y="359"/>
                  </a:cubicBezTo>
                  <a:cubicBezTo>
                    <a:pt x="313" y="360"/>
                    <a:pt x="308" y="360"/>
                    <a:pt x="303" y="360"/>
                  </a:cubicBezTo>
                  <a:cubicBezTo>
                    <a:pt x="297" y="360"/>
                    <a:pt x="292" y="360"/>
                    <a:pt x="287" y="359"/>
                  </a:cubicBezTo>
                  <a:cubicBezTo>
                    <a:pt x="286" y="359"/>
                    <a:pt x="284" y="359"/>
                    <a:pt x="283" y="358"/>
                  </a:cubicBezTo>
                  <a:cubicBezTo>
                    <a:pt x="282" y="358"/>
                    <a:pt x="281" y="358"/>
                    <a:pt x="280" y="358"/>
                  </a:cubicBezTo>
                  <a:cubicBezTo>
                    <a:pt x="279" y="358"/>
                    <a:pt x="278" y="357"/>
                    <a:pt x="277" y="357"/>
                  </a:cubicBezTo>
                  <a:cubicBezTo>
                    <a:pt x="275" y="357"/>
                    <a:pt x="273" y="356"/>
                    <a:pt x="271" y="355"/>
                  </a:cubicBezTo>
                  <a:cubicBezTo>
                    <a:pt x="270" y="355"/>
                    <a:pt x="269" y="354"/>
                    <a:pt x="268" y="354"/>
                  </a:cubicBezTo>
                  <a:cubicBezTo>
                    <a:pt x="268" y="353"/>
                    <a:pt x="267" y="353"/>
                    <a:pt x="267" y="352"/>
                  </a:cubicBezTo>
                  <a:cubicBezTo>
                    <a:pt x="266" y="352"/>
                    <a:pt x="266" y="351"/>
                    <a:pt x="266" y="351"/>
                  </a:cubicBezTo>
                  <a:cubicBezTo>
                    <a:pt x="266" y="350"/>
                    <a:pt x="266" y="350"/>
                    <a:pt x="266" y="350"/>
                  </a:cubicBezTo>
                  <a:cubicBezTo>
                    <a:pt x="266" y="350"/>
                    <a:pt x="266" y="349"/>
                    <a:pt x="265" y="349"/>
                  </a:cubicBezTo>
                  <a:cubicBezTo>
                    <a:pt x="265" y="348"/>
                    <a:pt x="266" y="346"/>
                    <a:pt x="268" y="344"/>
                  </a:cubicBezTo>
                  <a:cubicBezTo>
                    <a:pt x="272" y="339"/>
                    <a:pt x="272" y="339"/>
                    <a:pt x="272" y="339"/>
                  </a:cubicBezTo>
                  <a:cubicBezTo>
                    <a:pt x="274" y="336"/>
                    <a:pt x="274" y="336"/>
                    <a:pt x="274" y="336"/>
                  </a:cubicBezTo>
                  <a:cubicBezTo>
                    <a:pt x="275" y="335"/>
                    <a:pt x="275" y="335"/>
                    <a:pt x="275" y="335"/>
                  </a:cubicBezTo>
                  <a:cubicBezTo>
                    <a:pt x="278" y="331"/>
                    <a:pt x="281" y="327"/>
                    <a:pt x="283" y="323"/>
                  </a:cubicBezTo>
                  <a:cubicBezTo>
                    <a:pt x="285" y="319"/>
                    <a:pt x="287" y="315"/>
                    <a:pt x="288" y="311"/>
                  </a:cubicBezTo>
                  <a:cubicBezTo>
                    <a:pt x="289" y="307"/>
                    <a:pt x="289" y="304"/>
                    <a:pt x="288" y="300"/>
                  </a:cubicBezTo>
                  <a:cubicBezTo>
                    <a:pt x="286" y="297"/>
                    <a:pt x="284" y="294"/>
                    <a:pt x="281" y="292"/>
                  </a:cubicBezTo>
                  <a:cubicBezTo>
                    <a:pt x="277" y="289"/>
                    <a:pt x="274" y="288"/>
                    <a:pt x="270" y="287"/>
                  </a:cubicBezTo>
                  <a:cubicBezTo>
                    <a:pt x="267" y="287"/>
                    <a:pt x="264" y="288"/>
                    <a:pt x="260" y="290"/>
                  </a:cubicBezTo>
                  <a:cubicBezTo>
                    <a:pt x="257" y="292"/>
                    <a:pt x="254" y="295"/>
                    <a:pt x="252" y="299"/>
                  </a:cubicBezTo>
                  <a:cubicBezTo>
                    <a:pt x="247" y="306"/>
                    <a:pt x="243" y="315"/>
                    <a:pt x="242" y="323"/>
                  </a:cubicBezTo>
                  <a:cubicBezTo>
                    <a:pt x="242" y="326"/>
                    <a:pt x="242" y="328"/>
                    <a:pt x="242" y="330"/>
                  </a:cubicBezTo>
                  <a:cubicBezTo>
                    <a:pt x="242" y="330"/>
                    <a:pt x="242" y="331"/>
                    <a:pt x="242" y="331"/>
                  </a:cubicBezTo>
                  <a:cubicBezTo>
                    <a:pt x="242" y="332"/>
                    <a:pt x="242" y="332"/>
                    <a:pt x="242" y="333"/>
                  </a:cubicBezTo>
                  <a:cubicBezTo>
                    <a:pt x="242" y="334"/>
                    <a:pt x="243" y="335"/>
                    <a:pt x="243" y="336"/>
                  </a:cubicBezTo>
                  <a:cubicBezTo>
                    <a:pt x="243" y="338"/>
                    <a:pt x="244" y="340"/>
                    <a:pt x="245" y="342"/>
                  </a:cubicBezTo>
                  <a:cubicBezTo>
                    <a:pt x="245" y="342"/>
                    <a:pt x="245" y="343"/>
                    <a:pt x="246" y="343"/>
                  </a:cubicBezTo>
                  <a:cubicBezTo>
                    <a:pt x="246" y="343"/>
                    <a:pt x="246" y="343"/>
                    <a:pt x="246" y="344"/>
                  </a:cubicBezTo>
                  <a:cubicBezTo>
                    <a:pt x="247" y="346"/>
                    <a:pt x="247" y="346"/>
                    <a:pt x="247" y="346"/>
                  </a:cubicBezTo>
                  <a:cubicBezTo>
                    <a:pt x="248" y="347"/>
                    <a:pt x="250" y="349"/>
                    <a:pt x="251" y="351"/>
                  </a:cubicBezTo>
                  <a:cubicBezTo>
                    <a:pt x="250" y="353"/>
                    <a:pt x="248" y="355"/>
                    <a:pt x="247" y="356"/>
                  </a:cubicBezTo>
                  <a:cubicBezTo>
                    <a:pt x="246" y="357"/>
                    <a:pt x="245" y="358"/>
                    <a:pt x="244" y="359"/>
                  </a:cubicBezTo>
                  <a:cubicBezTo>
                    <a:pt x="243" y="361"/>
                    <a:pt x="243" y="361"/>
                    <a:pt x="243" y="361"/>
                  </a:cubicBezTo>
                  <a:cubicBezTo>
                    <a:pt x="241" y="363"/>
                    <a:pt x="239" y="365"/>
                    <a:pt x="237" y="366"/>
                  </a:cubicBezTo>
                  <a:cubicBezTo>
                    <a:pt x="234" y="370"/>
                    <a:pt x="230" y="374"/>
                    <a:pt x="226" y="377"/>
                  </a:cubicBezTo>
                  <a:cubicBezTo>
                    <a:pt x="222" y="380"/>
                    <a:pt x="217" y="384"/>
                    <a:pt x="213" y="387"/>
                  </a:cubicBezTo>
                  <a:cubicBezTo>
                    <a:pt x="212" y="387"/>
                    <a:pt x="211" y="388"/>
                    <a:pt x="210" y="389"/>
                  </a:cubicBezTo>
                  <a:cubicBezTo>
                    <a:pt x="208" y="390"/>
                    <a:pt x="208" y="390"/>
                    <a:pt x="208" y="390"/>
                  </a:cubicBezTo>
                  <a:cubicBezTo>
                    <a:pt x="207" y="390"/>
                    <a:pt x="207" y="390"/>
                    <a:pt x="207" y="390"/>
                  </a:cubicBezTo>
                  <a:cubicBezTo>
                    <a:pt x="206" y="391"/>
                    <a:pt x="206" y="391"/>
                    <a:pt x="206" y="391"/>
                  </a:cubicBezTo>
                  <a:cubicBezTo>
                    <a:pt x="205" y="392"/>
                    <a:pt x="204" y="392"/>
                    <a:pt x="203" y="393"/>
                  </a:cubicBezTo>
                  <a:cubicBezTo>
                    <a:pt x="202" y="393"/>
                    <a:pt x="201" y="394"/>
                    <a:pt x="200" y="394"/>
                  </a:cubicBezTo>
                  <a:cubicBezTo>
                    <a:pt x="198" y="395"/>
                    <a:pt x="196" y="396"/>
                    <a:pt x="194" y="397"/>
                  </a:cubicBezTo>
                  <a:cubicBezTo>
                    <a:pt x="187" y="385"/>
                    <a:pt x="187" y="385"/>
                    <a:pt x="187" y="385"/>
                  </a:cubicBezTo>
                  <a:cubicBezTo>
                    <a:pt x="184" y="378"/>
                    <a:pt x="184" y="378"/>
                    <a:pt x="184" y="378"/>
                  </a:cubicBezTo>
                  <a:cubicBezTo>
                    <a:pt x="182" y="374"/>
                    <a:pt x="179" y="370"/>
                    <a:pt x="177" y="367"/>
                  </a:cubicBezTo>
                  <a:cubicBezTo>
                    <a:pt x="174" y="363"/>
                    <a:pt x="170" y="360"/>
                    <a:pt x="167" y="358"/>
                  </a:cubicBezTo>
                  <a:cubicBezTo>
                    <a:pt x="163" y="356"/>
                    <a:pt x="159" y="355"/>
                    <a:pt x="155" y="355"/>
                  </a:cubicBezTo>
                  <a:cubicBezTo>
                    <a:pt x="152" y="355"/>
                    <a:pt x="148" y="356"/>
                    <a:pt x="144" y="358"/>
                  </a:cubicBezTo>
                  <a:cubicBezTo>
                    <a:pt x="141" y="361"/>
                    <a:pt x="138" y="363"/>
                    <a:pt x="137" y="367"/>
                  </a:cubicBezTo>
                  <a:cubicBezTo>
                    <a:pt x="136" y="370"/>
                    <a:pt x="135" y="374"/>
                    <a:pt x="136" y="378"/>
                  </a:cubicBezTo>
                  <a:cubicBezTo>
                    <a:pt x="137" y="382"/>
                    <a:pt x="139" y="386"/>
                    <a:pt x="141" y="389"/>
                  </a:cubicBezTo>
                  <a:cubicBezTo>
                    <a:pt x="141" y="388"/>
                    <a:pt x="139" y="386"/>
                    <a:pt x="139" y="386"/>
                  </a:cubicBezTo>
                  <a:cubicBezTo>
                    <a:pt x="139" y="385"/>
                    <a:pt x="139" y="386"/>
                    <a:pt x="139" y="387"/>
                  </a:cubicBezTo>
                  <a:cubicBezTo>
                    <a:pt x="140" y="388"/>
                    <a:pt x="141" y="389"/>
                    <a:pt x="142" y="392"/>
                  </a:cubicBezTo>
                  <a:cubicBezTo>
                    <a:pt x="140" y="388"/>
                    <a:pt x="137" y="384"/>
                    <a:pt x="136" y="380"/>
                  </a:cubicBezTo>
                  <a:close/>
                  <a:moveTo>
                    <a:pt x="183" y="623"/>
                  </a:moveTo>
                  <a:cubicBezTo>
                    <a:pt x="180" y="624"/>
                    <a:pt x="177" y="625"/>
                    <a:pt x="175" y="626"/>
                  </a:cubicBezTo>
                  <a:cubicBezTo>
                    <a:pt x="172" y="628"/>
                    <a:pt x="170" y="630"/>
                    <a:pt x="169" y="632"/>
                  </a:cubicBezTo>
                  <a:cubicBezTo>
                    <a:pt x="166" y="637"/>
                    <a:pt x="165" y="642"/>
                    <a:pt x="165" y="648"/>
                  </a:cubicBezTo>
                  <a:cubicBezTo>
                    <a:pt x="165" y="653"/>
                    <a:pt x="167" y="658"/>
                    <a:pt x="171" y="662"/>
                  </a:cubicBezTo>
                  <a:cubicBezTo>
                    <a:pt x="173" y="664"/>
                    <a:pt x="175" y="666"/>
                    <a:pt x="178" y="667"/>
                  </a:cubicBezTo>
                  <a:cubicBezTo>
                    <a:pt x="179" y="668"/>
                    <a:pt x="181" y="668"/>
                    <a:pt x="182" y="668"/>
                  </a:cubicBezTo>
                  <a:cubicBezTo>
                    <a:pt x="183" y="669"/>
                    <a:pt x="184" y="669"/>
                    <a:pt x="184" y="669"/>
                  </a:cubicBezTo>
                  <a:cubicBezTo>
                    <a:pt x="185" y="669"/>
                    <a:pt x="185" y="669"/>
                    <a:pt x="185" y="669"/>
                  </a:cubicBezTo>
                  <a:cubicBezTo>
                    <a:pt x="186" y="669"/>
                    <a:pt x="186" y="669"/>
                    <a:pt x="186" y="669"/>
                  </a:cubicBezTo>
                  <a:cubicBezTo>
                    <a:pt x="199" y="669"/>
                    <a:pt x="199" y="669"/>
                    <a:pt x="199" y="669"/>
                  </a:cubicBezTo>
                  <a:cubicBezTo>
                    <a:pt x="224" y="669"/>
                    <a:pt x="224" y="669"/>
                    <a:pt x="224" y="669"/>
                  </a:cubicBezTo>
                  <a:cubicBezTo>
                    <a:pt x="257" y="669"/>
                    <a:pt x="290" y="670"/>
                    <a:pt x="325" y="669"/>
                  </a:cubicBezTo>
                  <a:cubicBezTo>
                    <a:pt x="325" y="670"/>
                    <a:pt x="325" y="670"/>
                    <a:pt x="325" y="670"/>
                  </a:cubicBezTo>
                  <a:cubicBezTo>
                    <a:pt x="311" y="670"/>
                    <a:pt x="311" y="670"/>
                    <a:pt x="311" y="670"/>
                  </a:cubicBezTo>
                  <a:cubicBezTo>
                    <a:pt x="298" y="670"/>
                    <a:pt x="298" y="670"/>
                    <a:pt x="298" y="670"/>
                  </a:cubicBezTo>
                  <a:cubicBezTo>
                    <a:pt x="273" y="670"/>
                    <a:pt x="248" y="670"/>
                    <a:pt x="223" y="670"/>
                  </a:cubicBezTo>
                  <a:cubicBezTo>
                    <a:pt x="198" y="670"/>
                    <a:pt x="198" y="670"/>
                    <a:pt x="198" y="670"/>
                  </a:cubicBezTo>
                  <a:cubicBezTo>
                    <a:pt x="186" y="670"/>
                    <a:pt x="186" y="670"/>
                    <a:pt x="186" y="670"/>
                  </a:cubicBezTo>
                  <a:cubicBezTo>
                    <a:pt x="185" y="670"/>
                    <a:pt x="185" y="670"/>
                    <a:pt x="185" y="670"/>
                  </a:cubicBezTo>
                  <a:cubicBezTo>
                    <a:pt x="184" y="670"/>
                    <a:pt x="184" y="670"/>
                    <a:pt x="184" y="670"/>
                  </a:cubicBezTo>
                  <a:cubicBezTo>
                    <a:pt x="183" y="670"/>
                    <a:pt x="182" y="669"/>
                    <a:pt x="181" y="669"/>
                  </a:cubicBezTo>
                  <a:cubicBezTo>
                    <a:pt x="180" y="669"/>
                    <a:pt x="178" y="669"/>
                    <a:pt x="177" y="668"/>
                  </a:cubicBezTo>
                  <a:cubicBezTo>
                    <a:pt x="174" y="667"/>
                    <a:pt x="172" y="665"/>
                    <a:pt x="170" y="663"/>
                  </a:cubicBezTo>
                  <a:cubicBezTo>
                    <a:pt x="166" y="658"/>
                    <a:pt x="164" y="653"/>
                    <a:pt x="164" y="648"/>
                  </a:cubicBezTo>
                  <a:cubicBezTo>
                    <a:pt x="164" y="642"/>
                    <a:pt x="165" y="637"/>
                    <a:pt x="168" y="632"/>
                  </a:cubicBezTo>
                  <a:cubicBezTo>
                    <a:pt x="170" y="630"/>
                    <a:pt x="172" y="627"/>
                    <a:pt x="174" y="626"/>
                  </a:cubicBezTo>
                  <a:cubicBezTo>
                    <a:pt x="176" y="624"/>
                    <a:pt x="179" y="623"/>
                    <a:pt x="182" y="623"/>
                  </a:cubicBezTo>
                  <a:cubicBezTo>
                    <a:pt x="182" y="623"/>
                    <a:pt x="183" y="623"/>
                    <a:pt x="183" y="623"/>
                  </a:cubicBezTo>
                  <a:cubicBezTo>
                    <a:pt x="183" y="623"/>
                    <a:pt x="183" y="623"/>
                    <a:pt x="183" y="623"/>
                  </a:cubicBezTo>
                  <a:close/>
                  <a:moveTo>
                    <a:pt x="248" y="379"/>
                  </a:moveTo>
                  <a:cubicBezTo>
                    <a:pt x="251" y="377"/>
                    <a:pt x="253" y="375"/>
                    <a:pt x="255" y="372"/>
                  </a:cubicBezTo>
                  <a:cubicBezTo>
                    <a:pt x="259" y="368"/>
                    <a:pt x="259" y="368"/>
                    <a:pt x="259" y="368"/>
                  </a:cubicBezTo>
                  <a:cubicBezTo>
                    <a:pt x="260" y="368"/>
                    <a:pt x="261" y="369"/>
                    <a:pt x="262" y="369"/>
                  </a:cubicBezTo>
                  <a:cubicBezTo>
                    <a:pt x="262" y="369"/>
                    <a:pt x="262" y="369"/>
                    <a:pt x="262" y="369"/>
                  </a:cubicBezTo>
                  <a:cubicBezTo>
                    <a:pt x="263" y="370"/>
                    <a:pt x="263" y="370"/>
                    <a:pt x="263" y="370"/>
                  </a:cubicBezTo>
                  <a:cubicBezTo>
                    <a:pt x="264" y="370"/>
                    <a:pt x="264" y="370"/>
                    <a:pt x="264" y="370"/>
                  </a:cubicBezTo>
                  <a:cubicBezTo>
                    <a:pt x="266" y="371"/>
                    <a:pt x="266" y="371"/>
                    <a:pt x="266" y="371"/>
                  </a:cubicBezTo>
                  <a:cubicBezTo>
                    <a:pt x="270" y="372"/>
                    <a:pt x="273" y="373"/>
                    <a:pt x="276" y="374"/>
                  </a:cubicBezTo>
                  <a:cubicBezTo>
                    <a:pt x="283" y="376"/>
                    <a:pt x="290" y="377"/>
                    <a:pt x="297" y="377"/>
                  </a:cubicBezTo>
                  <a:cubicBezTo>
                    <a:pt x="304" y="377"/>
                    <a:pt x="311" y="377"/>
                    <a:pt x="318" y="376"/>
                  </a:cubicBezTo>
                  <a:cubicBezTo>
                    <a:pt x="321" y="375"/>
                    <a:pt x="324" y="375"/>
                    <a:pt x="328" y="374"/>
                  </a:cubicBezTo>
                  <a:cubicBezTo>
                    <a:pt x="330" y="373"/>
                    <a:pt x="330" y="373"/>
                    <a:pt x="330" y="373"/>
                  </a:cubicBezTo>
                  <a:cubicBezTo>
                    <a:pt x="332" y="372"/>
                    <a:pt x="332" y="372"/>
                    <a:pt x="332" y="372"/>
                  </a:cubicBezTo>
                  <a:cubicBezTo>
                    <a:pt x="333" y="372"/>
                    <a:pt x="334" y="372"/>
                    <a:pt x="334" y="371"/>
                  </a:cubicBezTo>
                  <a:cubicBezTo>
                    <a:pt x="334" y="372"/>
                    <a:pt x="334" y="372"/>
                    <a:pt x="335" y="372"/>
                  </a:cubicBezTo>
                  <a:cubicBezTo>
                    <a:pt x="335" y="373"/>
                    <a:pt x="335" y="373"/>
                    <a:pt x="335" y="374"/>
                  </a:cubicBezTo>
                  <a:cubicBezTo>
                    <a:pt x="336" y="375"/>
                    <a:pt x="336" y="375"/>
                    <a:pt x="336" y="375"/>
                  </a:cubicBezTo>
                  <a:cubicBezTo>
                    <a:pt x="336" y="376"/>
                    <a:pt x="336" y="376"/>
                    <a:pt x="336" y="376"/>
                  </a:cubicBezTo>
                  <a:cubicBezTo>
                    <a:pt x="336" y="376"/>
                    <a:pt x="337" y="377"/>
                    <a:pt x="337" y="378"/>
                  </a:cubicBezTo>
                  <a:cubicBezTo>
                    <a:pt x="338" y="380"/>
                    <a:pt x="340" y="383"/>
                    <a:pt x="341" y="386"/>
                  </a:cubicBezTo>
                  <a:cubicBezTo>
                    <a:pt x="345" y="391"/>
                    <a:pt x="348" y="396"/>
                    <a:pt x="352" y="400"/>
                  </a:cubicBezTo>
                  <a:cubicBezTo>
                    <a:pt x="356" y="405"/>
                    <a:pt x="361" y="409"/>
                    <a:pt x="365" y="413"/>
                  </a:cubicBezTo>
                  <a:cubicBezTo>
                    <a:pt x="368" y="415"/>
                    <a:pt x="370" y="416"/>
                    <a:pt x="373" y="418"/>
                  </a:cubicBezTo>
                  <a:cubicBezTo>
                    <a:pt x="375" y="419"/>
                    <a:pt x="375" y="419"/>
                    <a:pt x="375" y="419"/>
                  </a:cubicBezTo>
                  <a:cubicBezTo>
                    <a:pt x="376" y="420"/>
                    <a:pt x="376" y="420"/>
                    <a:pt x="376" y="420"/>
                  </a:cubicBezTo>
                  <a:cubicBezTo>
                    <a:pt x="376" y="420"/>
                    <a:pt x="377" y="420"/>
                    <a:pt x="378" y="421"/>
                  </a:cubicBezTo>
                  <a:cubicBezTo>
                    <a:pt x="372" y="434"/>
                    <a:pt x="372" y="434"/>
                    <a:pt x="372" y="434"/>
                  </a:cubicBezTo>
                  <a:cubicBezTo>
                    <a:pt x="369" y="440"/>
                    <a:pt x="367" y="445"/>
                    <a:pt x="364" y="451"/>
                  </a:cubicBezTo>
                  <a:cubicBezTo>
                    <a:pt x="359" y="462"/>
                    <a:pt x="355" y="473"/>
                    <a:pt x="350" y="484"/>
                  </a:cubicBezTo>
                  <a:cubicBezTo>
                    <a:pt x="355" y="473"/>
                    <a:pt x="359" y="462"/>
                    <a:pt x="364" y="451"/>
                  </a:cubicBezTo>
                  <a:cubicBezTo>
                    <a:pt x="367" y="445"/>
                    <a:pt x="369" y="439"/>
                    <a:pt x="371" y="434"/>
                  </a:cubicBezTo>
                  <a:cubicBezTo>
                    <a:pt x="377" y="421"/>
                    <a:pt x="377" y="421"/>
                    <a:pt x="377" y="421"/>
                  </a:cubicBezTo>
                  <a:cubicBezTo>
                    <a:pt x="377" y="420"/>
                    <a:pt x="376" y="420"/>
                    <a:pt x="376" y="420"/>
                  </a:cubicBezTo>
                  <a:cubicBezTo>
                    <a:pt x="375" y="419"/>
                    <a:pt x="375" y="419"/>
                    <a:pt x="375" y="419"/>
                  </a:cubicBezTo>
                  <a:cubicBezTo>
                    <a:pt x="373" y="418"/>
                    <a:pt x="373" y="418"/>
                    <a:pt x="373" y="418"/>
                  </a:cubicBezTo>
                  <a:cubicBezTo>
                    <a:pt x="370" y="417"/>
                    <a:pt x="368" y="415"/>
                    <a:pt x="365" y="413"/>
                  </a:cubicBezTo>
                  <a:cubicBezTo>
                    <a:pt x="360" y="409"/>
                    <a:pt x="356" y="405"/>
                    <a:pt x="352" y="400"/>
                  </a:cubicBezTo>
                  <a:cubicBezTo>
                    <a:pt x="348" y="396"/>
                    <a:pt x="344" y="391"/>
                    <a:pt x="341" y="386"/>
                  </a:cubicBezTo>
                  <a:cubicBezTo>
                    <a:pt x="340" y="383"/>
                    <a:pt x="338" y="380"/>
                    <a:pt x="337" y="378"/>
                  </a:cubicBezTo>
                  <a:cubicBezTo>
                    <a:pt x="336" y="376"/>
                    <a:pt x="336" y="376"/>
                    <a:pt x="336" y="376"/>
                  </a:cubicBezTo>
                  <a:cubicBezTo>
                    <a:pt x="336" y="375"/>
                    <a:pt x="336" y="375"/>
                    <a:pt x="336" y="375"/>
                  </a:cubicBezTo>
                  <a:cubicBezTo>
                    <a:pt x="335" y="374"/>
                    <a:pt x="335" y="374"/>
                    <a:pt x="335" y="374"/>
                  </a:cubicBezTo>
                  <a:cubicBezTo>
                    <a:pt x="335" y="373"/>
                    <a:pt x="335" y="373"/>
                    <a:pt x="335" y="372"/>
                  </a:cubicBezTo>
                  <a:cubicBezTo>
                    <a:pt x="334" y="372"/>
                    <a:pt x="334" y="372"/>
                    <a:pt x="334" y="371"/>
                  </a:cubicBezTo>
                  <a:cubicBezTo>
                    <a:pt x="334" y="372"/>
                    <a:pt x="333" y="372"/>
                    <a:pt x="332" y="372"/>
                  </a:cubicBezTo>
                  <a:cubicBezTo>
                    <a:pt x="330" y="373"/>
                    <a:pt x="330" y="373"/>
                    <a:pt x="330" y="373"/>
                  </a:cubicBezTo>
                  <a:cubicBezTo>
                    <a:pt x="328" y="374"/>
                    <a:pt x="328" y="374"/>
                    <a:pt x="328" y="374"/>
                  </a:cubicBezTo>
                  <a:cubicBezTo>
                    <a:pt x="324" y="375"/>
                    <a:pt x="321" y="375"/>
                    <a:pt x="318" y="376"/>
                  </a:cubicBezTo>
                  <a:cubicBezTo>
                    <a:pt x="311" y="377"/>
                    <a:pt x="304" y="378"/>
                    <a:pt x="297" y="377"/>
                  </a:cubicBezTo>
                  <a:cubicBezTo>
                    <a:pt x="290" y="377"/>
                    <a:pt x="283" y="376"/>
                    <a:pt x="276" y="374"/>
                  </a:cubicBezTo>
                  <a:cubicBezTo>
                    <a:pt x="273" y="374"/>
                    <a:pt x="270" y="373"/>
                    <a:pt x="266" y="371"/>
                  </a:cubicBezTo>
                  <a:cubicBezTo>
                    <a:pt x="265" y="371"/>
                    <a:pt x="265" y="371"/>
                    <a:pt x="264" y="370"/>
                  </a:cubicBezTo>
                  <a:cubicBezTo>
                    <a:pt x="263" y="370"/>
                    <a:pt x="263" y="370"/>
                    <a:pt x="263" y="370"/>
                  </a:cubicBezTo>
                  <a:cubicBezTo>
                    <a:pt x="262" y="370"/>
                    <a:pt x="262" y="370"/>
                    <a:pt x="262" y="370"/>
                  </a:cubicBezTo>
                  <a:cubicBezTo>
                    <a:pt x="262" y="369"/>
                    <a:pt x="262" y="369"/>
                    <a:pt x="262" y="369"/>
                  </a:cubicBezTo>
                  <a:cubicBezTo>
                    <a:pt x="261" y="369"/>
                    <a:pt x="260" y="369"/>
                    <a:pt x="259" y="368"/>
                  </a:cubicBezTo>
                  <a:cubicBezTo>
                    <a:pt x="258" y="369"/>
                    <a:pt x="257" y="370"/>
                    <a:pt x="255" y="373"/>
                  </a:cubicBezTo>
                  <a:cubicBezTo>
                    <a:pt x="253" y="375"/>
                    <a:pt x="250" y="377"/>
                    <a:pt x="248" y="379"/>
                  </a:cubicBezTo>
                  <a:cubicBezTo>
                    <a:pt x="244" y="384"/>
                    <a:pt x="239" y="388"/>
                    <a:pt x="235" y="392"/>
                  </a:cubicBezTo>
                  <a:cubicBezTo>
                    <a:pt x="234" y="393"/>
                    <a:pt x="235" y="393"/>
                    <a:pt x="236" y="393"/>
                  </a:cubicBezTo>
                  <a:cubicBezTo>
                    <a:pt x="236" y="392"/>
                    <a:pt x="238" y="391"/>
                    <a:pt x="242" y="388"/>
                  </a:cubicBezTo>
                  <a:cubicBezTo>
                    <a:pt x="244" y="386"/>
                    <a:pt x="247" y="384"/>
                    <a:pt x="251" y="380"/>
                  </a:cubicBezTo>
                  <a:cubicBezTo>
                    <a:pt x="252" y="378"/>
                    <a:pt x="254" y="377"/>
                    <a:pt x="256" y="374"/>
                  </a:cubicBezTo>
                  <a:cubicBezTo>
                    <a:pt x="259" y="372"/>
                    <a:pt x="259" y="372"/>
                    <a:pt x="259" y="372"/>
                  </a:cubicBezTo>
                  <a:cubicBezTo>
                    <a:pt x="259" y="371"/>
                    <a:pt x="259" y="371"/>
                    <a:pt x="260" y="371"/>
                  </a:cubicBezTo>
                  <a:cubicBezTo>
                    <a:pt x="260" y="371"/>
                    <a:pt x="260" y="371"/>
                    <a:pt x="260" y="371"/>
                  </a:cubicBezTo>
                  <a:cubicBezTo>
                    <a:pt x="261" y="371"/>
                    <a:pt x="261" y="371"/>
                    <a:pt x="261" y="371"/>
                  </a:cubicBezTo>
                  <a:cubicBezTo>
                    <a:pt x="262" y="372"/>
                    <a:pt x="262" y="372"/>
                    <a:pt x="262" y="372"/>
                  </a:cubicBezTo>
                  <a:cubicBezTo>
                    <a:pt x="264" y="373"/>
                    <a:pt x="266" y="374"/>
                    <a:pt x="268" y="374"/>
                  </a:cubicBezTo>
                  <a:cubicBezTo>
                    <a:pt x="273" y="376"/>
                    <a:pt x="277" y="377"/>
                    <a:pt x="282" y="378"/>
                  </a:cubicBezTo>
                  <a:cubicBezTo>
                    <a:pt x="291" y="379"/>
                    <a:pt x="299" y="379"/>
                    <a:pt x="307" y="379"/>
                  </a:cubicBezTo>
                  <a:cubicBezTo>
                    <a:pt x="312" y="379"/>
                    <a:pt x="317" y="378"/>
                    <a:pt x="323" y="377"/>
                  </a:cubicBezTo>
                  <a:cubicBezTo>
                    <a:pt x="325" y="377"/>
                    <a:pt x="328" y="376"/>
                    <a:pt x="331" y="375"/>
                  </a:cubicBezTo>
                  <a:cubicBezTo>
                    <a:pt x="332" y="375"/>
                    <a:pt x="332" y="375"/>
                    <a:pt x="332" y="375"/>
                  </a:cubicBezTo>
                  <a:cubicBezTo>
                    <a:pt x="333" y="374"/>
                    <a:pt x="333" y="374"/>
                    <a:pt x="333" y="374"/>
                  </a:cubicBezTo>
                  <a:cubicBezTo>
                    <a:pt x="333" y="375"/>
                    <a:pt x="333" y="375"/>
                    <a:pt x="333" y="375"/>
                  </a:cubicBezTo>
                  <a:cubicBezTo>
                    <a:pt x="334" y="376"/>
                    <a:pt x="334" y="376"/>
                    <a:pt x="334" y="376"/>
                  </a:cubicBezTo>
                  <a:cubicBezTo>
                    <a:pt x="334" y="376"/>
                    <a:pt x="334" y="376"/>
                    <a:pt x="334" y="376"/>
                  </a:cubicBezTo>
                  <a:cubicBezTo>
                    <a:pt x="334" y="377"/>
                    <a:pt x="334" y="377"/>
                    <a:pt x="334" y="377"/>
                  </a:cubicBezTo>
                  <a:cubicBezTo>
                    <a:pt x="334" y="378"/>
                    <a:pt x="334" y="378"/>
                    <a:pt x="334" y="378"/>
                  </a:cubicBezTo>
                  <a:cubicBezTo>
                    <a:pt x="336" y="380"/>
                    <a:pt x="337" y="383"/>
                    <a:pt x="339" y="386"/>
                  </a:cubicBezTo>
                  <a:cubicBezTo>
                    <a:pt x="342" y="391"/>
                    <a:pt x="345" y="397"/>
                    <a:pt x="350" y="401"/>
                  </a:cubicBezTo>
                  <a:cubicBezTo>
                    <a:pt x="354" y="406"/>
                    <a:pt x="358" y="411"/>
                    <a:pt x="363" y="415"/>
                  </a:cubicBezTo>
                  <a:cubicBezTo>
                    <a:pt x="366" y="417"/>
                    <a:pt x="369" y="418"/>
                    <a:pt x="371" y="420"/>
                  </a:cubicBezTo>
                  <a:cubicBezTo>
                    <a:pt x="374" y="421"/>
                    <a:pt x="374" y="421"/>
                    <a:pt x="374" y="421"/>
                  </a:cubicBezTo>
                  <a:cubicBezTo>
                    <a:pt x="374" y="422"/>
                    <a:pt x="374" y="422"/>
                    <a:pt x="374" y="422"/>
                  </a:cubicBezTo>
                  <a:cubicBezTo>
                    <a:pt x="374" y="422"/>
                    <a:pt x="374" y="422"/>
                    <a:pt x="374" y="423"/>
                  </a:cubicBezTo>
                  <a:cubicBezTo>
                    <a:pt x="372" y="428"/>
                    <a:pt x="372" y="428"/>
                    <a:pt x="372" y="428"/>
                  </a:cubicBezTo>
                  <a:cubicBezTo>
                    <a:pt x="366" y="440"/>
                    <a:pt x="366" y="440"/>
                    <a:pt x="366" y="440"/>
                  </a:cubicBezTo>
                  <a:cubicBezTo>
                    <a:pt x="363" y="448"/>
                    <a:pt x="360" y="456"/>
                    <a:pt x="356" y="464"/>
                  </a:cubicBezTo>
                  <a:cubicBezTo>
                    <a:pt x="350" y="480"/>
                    <a:pt x="344" y="495"/>
                    <a:pt x="338" y="511"/>
                  </a:cubicBezTo>
                  <a:cubicBezTo>
                    <a:pt x="330" y="534"/>
                    <a:pt x="322" y="557"/>
                    <a:pt x="315" y="580"/>
                  </a:cubicBezTo>
                  <a:cubicBezTo>
                    <a:pt x="314" y="585"/>
                    <a:pt x="312" y="591"/>
                    <a:pt x="310" y="597"/>
                  </a:cubicBezTo>
                  <a:cubicBezTo>
                    <a:pt x="308" y="606"/>
                    <a:pt x="308" y="606"/>
                    <a:pt x="308" y="606"/>
                  </a:cubicBezTo>
                  <a:cubicBezTo>
                    <a:pt x="307" y="608"/>
                    <a:pt x="307" y="608"/>
                    <a:pt x="307" y="608"/>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6" y="609"/>
                    <a:pt x="306" y="609"/>
                    <a:pt x="306" y="609"/>
                  </a:cubicBezTo>
                  <a:cubicBezTo>
                    <a:pt x="304" y="609"/>
                    <a:pt x="304" y="609"/>
                    <a:pt x="304" y="609"/>
                  </a:cubicBezTo>
                  <a:cubicBezTo>
                    <a:pt x="295" y="609"/>
                    <a:pt x="295" y="609"/>
                    <a:pt x="295" y="609"/>
                  </a:cubicBezTo>
                  <a:cubicBezTo>
                    <a:pt x="286" y="609"/>
                    <a:pt x="286" y="609"/>
                    <a:pt x="286" y="609"/>
                  </a:cubicBezTo>
                  <a:cubicBezTo>
                    <a:pt x="286" y="609"/>
                    <a:pt x="286" y="609"/>
                    <a:pt x="286" y="609"/>
                  </a:cubicBezTo>
                  <a:cubicBezTo>
                    <a:pt x="286" y="609"/>
                    <a:pt x="286" y="609"/>
                    <a:pt x="286" y="609"/>
                  </a:cubicBezTo>
                  <a:cubicBezTo>
                    <a:pt x="280" y="587"/>
                    <a:pt x="280" y="587"/>
                    <a:pt x="280" y="587"/>
                  </a:cubicBezTo>
                  <a:cubicBezTo>
                    <a:pt x="277" y="579"/>
                    <a:pt x="275" y="571"/>
                    <a:pt x="272" y="563"/>
                  </a:cubicBezTo>
                  <a:cubicBezTo>
                    <a:pt x="267" y="547"/>
                    <a:pt x="262" y="531"/>
                    <a:pt x="256" y="515"/>
                  </a:cubicBezTo>
                  <a:cubicBezTo>
                    <a:pt x="246" y="484"/>
                    <a:pt x="234" y="454"/>
                    <a:pt x="222" y="429"/>
                  </a:cubicBezTo>
                  <a:cubicBezTo>
                    <a:pt x="217" y="418"/>
                    <a:pt x="214" y="411"/>
                    <a:pt x="211" y="408"/>
                  </a:cubicBezTo>
                  <a:cubicBezTo>
                    <a:pt x="210" y="406"/>
                    <a:pt x="210" y="405"/>
                    <a:pt x="209" y="405"/>
                  </a:cubicBezTo>
                  <a:cubicBezTo>
                    <a:pt x="212" y="404"/>
                    <a:pt x="215" y="402"/>
                    <a:pt x="220" y="400"/>
                  </a:cubicBezTo>
                  <a:cubicBezTo>
                    <a:pt x="223" y="398"/>
                    <a:pt x="226" y="395"/>
                    <a:pt x="229" y="393"/>
                  </a:cubicBezTo>
                  <a:cubicBezTo>
                    <a:pt x="232" y="391"/>
                    <a:pt x="234" y="389"/>
                    <a:pt x="234" y="389"/>
                  </a:cubicBezTo>
                  <a:cubicBezTo>
                    <a:pt x="237" y="388"/>
                    <a:pt x="236" y="389"/>
                    <a:pt x="235" y="391"/>
                  </a:cubicBezTo>
                  <a:cubicBezTo>
                    <a:pt x="240" y="387"/>
                    <a:pt x="244" y="383"/>
                    <a:pt x="248" y="379"/>
                  </a:cubicBezTo>
                  <a:close/>
                  <a:moveTo>
                    <a:pt x="318" y="622"/>
                  </a:moveTo>
                  <a:cubicBezTo>
                    <a:pt x="319" y="621"/>
                    <a:pt x="319" y="621"/>
                    <a:pt x="319" y="621"/>
                  </a:cubicBezTo>
                  <a:cubicBezTo>
                    <a:pt x="323" y="606"/>
                    <a:pt x="323" y="606"/>
                    <a:pt x="323" y="606"/>
                  </a:cubicBezTo>
                  <a:cubicBezTo>
                    <a:pt x="325" y="599"/>
                    <a:pt x="327" y="592"/>
                    <a:pt x="329" y="585"/>
                  </a:cubicBezTo>
                  <a:cubicBezTo>
                    <a:pt x="337" y="557"/>
                    <a:pt x="346" y="530"/>
                    <a:pt x="356" y="502"/>
                  </a:cubicBezTo>
                  <a:cubicBezTo>
                    <a:pt x="361" y="489"/>
                    <a:pt x="366" y="475"/>
                    <a:pt x="372" y="462"/>
                  </a:cubicBezTo>
                  <a:cubicBezTo>
                    <a:pt x="374" y="455"/>
                    <a:pt x="377" y="448"/>
                    <a:pt x="380" y="442"/>
                  </a:cubicBezTo>
                  <a:cubicBezTo>
                    <a:pt x="385" y="432"/>
                    <a:pt x="385" y="432"/>
                    <a:pt x="385" y="432"/>
                  </a:cubicBezTo>
                  <a:cubicBezTo>
                    <a:pt x="392" y="416"/>
                    <a:pt x="392" y="416"/>
                    <a:pt x="392" y="416"/>
                  </a:cubicBezTo>
                  <a:cubicBezTo>
                    <a:pt x="386" y="413"/>
                    <a:pt x="386" y="413"/>
                    <a:pt x="386" y="413"/>
                  </a:cubicBezTo>
                  <a:cubicBezTo>
                    <a:pt x="385" y="412"/>
                    <a:pt x="384" y="412"/>
                    <a:pt x="383" y="411"/>
                  </a:cubicBezTo>
                  <a:cubicBezTo>
                    <a:pt x="381" y="410"/>
                    <a:pt x="381" y="410"/>
                    <a:pt x="381" y="410"/>
                  </a:cubicBezTo>
                  <a:cubicBezTo>
                    <a:pt x="381" y="410"/>
                    <a:pt x="381" y="410"/>
                    <a:pt x="380" y="410"/>
                  </a:cubicBezTo>
                  <a:cubicBezTo>
                    <a:pt x="380" y="410"/>
                    <a:pt x="380" y="410"/>
                    <a:pt x="380" y="410"/>
                  </a:cubicBezTo>
                  <a:cubicBezTo>
                    <a:pt x="378" y="409"/>
                    <a:pt x="376" y="407"/>
                    <a:pt x="374" y="406"/>
                  </a:cubicBezTo>
                  <a:cubicBezTo>
                    <a:pt x="371" y="404"/>
                    <a:pt x="367" y="401"/>
                    <a:pt x="364" y="398"/>
                  </a:cubicBezTo>
                  <a:cubicBezTo>
                    <a:pt x="358" y="392"/>
                    <a:pt x="353" y="385"/>
                    <a:pt x="349" y="377"/>
                  </a:cubicBezTo>
                  <a:cubicBezTo>
                    <a:pt x="353" y="385"/>
                    <a:pt x="358" y="392"/>
                    <a:pt x="364" y="398"/>
                  </a:cubicBezTo>
                  <a:cubicBezTo>
                    <a:pt x="367" y="401"/>
                    <a:pt x="371" y="404"/>
                    <a:pt x="374" y="406"/>
                  </a:cubicBezTo>
                  <a:cubicBezTo>
                    <a:pt x="376" y="407"/>
                    <a:pt x="378" y="409"/>
                    <a:pt x="380" y="410"/>
                  </a:cubicBezTo>
                  <a:cubicBezTo>
                    <a:pt x="383" y="412"/>
                    <a:pt x="388" y="414"/>
                    <a:pt x="391" y="416"/>
                  </a:cubicBezTo>
                  <a:cubicBezTo>
                    <a:pt x="384" y="433"/>
                    <a:pt x="384" y="433"/>
                    <a:pt x="384" y="433"/>
                  </a:cubicBezTo>
                  <a:cubicBezTo>
                    <a:pt x="379" y="445"/>
                    <a:pt x="379" y="445"/>
                    <a:pt x="379" y="445"/>
                  </a:cubicBezTo>
                  <a:cubicBezTo>
                    <a:pt x="375" y="452"/>
                    <a:pt x="372" y="460"/>
                    <a:pt x="369" y="468"/>
                  </a:cubicBezTo>
                  <a:cubicBezTo>
                    <a:pt x="363" y="483"/>
                    <a:pt x="357" y="499"/>
                    <a:pt x="351" y="515"/>
                  </a:cubicBezTo>
                  <a:cubicBezTo>
                    <a:pt x="340" y="546"/>
                    <a:pt x="330" y="578"/>
                    <a:pt x="321" y="612"/>
                  </a:cubicBezTo>
                  <a:cubicBezTo>
                    <a:pt x="321" y="611"/>
                    <a:pt x="321" y="609"/>
                    <a:pt x="320" y="612"/>
                  </a:cubicBezTo>
                  <a:cubicBezTo>
                    <a:pt x="329" y="579"/>
                    <a:pt x="339" y="546"/>
                    <a:pt x="350" y="515"/>
                  </a:cubicBezTo>
                  <a:cubicBezTo>
                    <a:pt x="356" y="499"/>
                    <a:pt x="362" y="483"/>
                    <a:pt x="368" y="468"/>
                  </a:cubicBezTo>
                  <a:cubicBezTo>
                    <a:pt x="371" y="460"/>
                    <a:pt x="375" y="452"/>
                    <a:pt x="378" y="444"/>
                  </a:cubicBezTo>
                  <a:cubicBezTo>
                    <a:pt x="383" y="433"/>
                    <a:pt x="383" y="433"/>
                    <a:pt x="383" y="433"/>
                  </a:cubicBezTo>
                  <a:cubicBezTo>
                    <a:pt x="391" y="416"/>
                    <a:pt x="391" y="416"/>
                    <a:pt x="391" y="416"/>
                  </a:cubicBezTo>
                  <a:cubicBezTo>
                    <a:pt x="384" y="413"/>
                    <a:pt x="384" y="413"/>
                    <a:pt x="384" y="413"/>
                  </a:cubicBezTo>
                  <a:cubicBezTo>
                    <a:pt x="383" y="413"/>
                    <a:pt x="383" y="412"/>
                    <a:pt x="382" y="412"/>
                  </a:cubicBezTo>
                  <a:cubicBezTo>
                    <a:pt x="380" y="411"/>
                    <a:pt x="380" y="411"/>
                    <a:pt x="380" y="411"/>
                  </a:cubicBezTo>
                  <a:cubicBezTo>
                    <a:pt x="379" y="410"/>
                    <a:pt x="379" y="410"/>
                    <a:pt x="379" y="410"/>
                  </a:cubicBezTo>
                  <a:cubicBezTo>
                    <a:pt x="377" y="409"/>
                    <a:pt x="375" y="408"/>
                    <a:pt x="373" y="406"/>
                  </a:cubicBezTo>
                  <a:cubicBezTo>
                    <a:pt x="369" y="404"/>
                    <a:pt x="366" y="401"/>
                    <a:pt x="363" y="397"/>
                  </a:cubicBezTo>
                  <a:cubicBezTo>
                    <a:pt x="356" y="391"/>
                    <a:pt x="350" y="383"/>
                    <a:pt x="346" y="374"/>
                  </a:cubicBezTo>
                  <a:cubicBezTo>
                    <a:pt x="347" y="374"/>
                    <a:pt x="347" y="374"/>
                    <a:pt x="347" y="374"/>
                  </a:cubicBezTo>
                  <a:cubicBezTo>
                    <a:pt x="347" y="373"/>
                    <a:pt x="346" y="372"/>
                    <a:pt x="346" y="372"/>
                  </a:cubicBezTo>
                  <a:cubicBezTo>
                    <a:pt x="346" y="371"/>
                    <a:pt x="346" y="371"/>
                    <a:pt x="346" y="371"/>
                  </a:cubicBezTo>
                  <a:cubicBezTo>
                    <a:pt x="345" y="371"/>
                    <a:pt x="345" y="371"/>
                    <a:pt x="345" y="371"/>
                  </a:cubicBezTo>
                  <a:cubicBezTo>
                    <a:pt x="345" y="370"/>
                    <a:pt x="345" y="370"/>
                    <a:pt x="345" y="370"/>
                  </a:cubicBezTo>
                  <a:cubicBezTo>
                    <a:pt x="344" y="368"/>
                    <a:pt x="344" y="368"/>
                    <a:pt x="344" y="368"/>
                  </a:cubicBezTo>
                  <a:cubicBezTo>
                    <a:pt x="343" y="364"/>
                    <a:pt x="342" y="361"/>
                    <a:pt x="340" y="358"/>
                  </a:cubicBezTo>
                  <a:cubicBezTo>
                    <a:pt x="337" y="359"/>
                    <a:pt x="334" y="360"/>
                    <a:pt x="331" y="361"/>
                  </a:cubicBezTo>
                  <a:cubicBezTo>
                    <a:pt x="330" y="362"/>
                    <a:pt x="330" y="362"/>
                    <a:pt x="329" y="362"/>
                  </a:cubicBezTo>
                  <a:cubicBezTo>
                    <a:pt x="327" y="363"/>
                    <a:pt x="327" y="363"/>
                    <a:pt x="327" y="363"/>
                  </a:cubicBezTo>
                  <a:cubicBezTo>
                    <a:pt x="325" y="363"/>
                    <a:pt x="325" y="363"/>
                    <a:pt x="325" y="363"/>
                  </a:cubicBezTo>
                  <a:cubicBezTo>
                    <a:pt x="322" y="364"/>
                    <a:pt x="319" y="365"/>
                    <a:pt x="316" y="365"/>
                  </a:cubicBezTo>
                  <a:cubicBezTo>
                    <a:pt x="310" y="366"/>
                    <a:pt x="304" y="367"/>
                    <a:pt x="297" y="367"/>
                  </a:cubicBezTo>
                  <a:cubicBezTo>
                    <a:pt x="291" y="366"/>
                    <a:pt x="285" y="365"/>
                    <a:pt x="279" y="364"/>
                  </a:cubicBezTo>
                  <a:cubicBezTo>
                    <a:pt x="276" y="363"/>
                    <a:pt x="273" y="362"/>
                    <a:pt x="270" y="361"/>
                  </a:cubicBezTo>
                  <a:cubicBezTo>
                    <a:pt x="269" y="361"/>
                    <a:pt x="269" y="361"/>
                    <a:pt x="268" y="360"/>
                  </a:cubicBezTo>
                  <a:cubicBezTo>
                    <a:pt x="267" y="360"/>
                    <a:pt x="267" y="360"/>
                    <a:pt x="267" y="360"/>
                  </a:cubicBezTo>
                  <a:cubicBezTo>
                    <a:pt x="266" y="360"/>
                    <a:pt x="266" y="360"/>
                    <a:pt x="266" y="360"/>
                  </a:cubicBezTo>
                  <a:cubicBezTo>
                    <a:pt x="265" y="359"/>
                    <a:pt x="265" y="359"/>
                    <a:pt x="265" y="359"/>
                  </a:cubicBezTo>
                  <a:cubicBezTo>
                    <a:pt x="263" y="358"/>
                    <a:pt x="263" y="358"/>
                    <a:pt x="263" y="358"/>
                  </a:cubicBezTo>
                  <a:cubicBezTo>
                    <a:pt x="261" y="357"/>
                    <a:pt x="261" y="357"/>
                    <a:pt x="261" y="357"/>
                  </a:cubicBezTo>
                  <a:cubicBezTo>
                    <a:pt x="256" y="354"/>
                    <a:pt x="256" y="354"/>
                    <a:pt x="256" y="354"/>
                  </a:cubicBezTo>
                  <a:cubicBezTo>
                    <a:pt x="251" y="361"/>
                    <a:pt x="251" y="361"/>
                    <a:pt x="251" y="361"/>
                  </a:cubicBezTo>
                  <a:cubicBezTo>
                    <a:pt x="248" y="364"/>
                    <a:pt x="248" y="364"/>
                    <a:pt x="248" y="364"/>
                  </a:cubicBezTo>
                  <a:cubicBezTo>
                    <a:pt x="246" y="366"/>
                    <a:pt x="246" y="366"/>
                    <a:pt x="246" y="366"/>
                  </a:cubicBezTo>
                  <a:cubicBezTo>
                    <a:pt x="243" y="369"/>
                    <a:pt x="243" y="369"/>
                    <a:pt x="243" y="369"/>
                  </a:cubicBezTo>
                  <a:cubicBezTo>
                    <a:pt x="241" y="371"/>
                    <a:pt x="239" y="373"/>
                    <a:pt x="237" y="375"/>
                  </a:cubicBezTo>
                  <a:cubicBezTo>
                    <a:pt x="233" y="379"/>
                    <a:pt x="230" y="383"/>
                    <a:pt x="226" y="386"/>
                  </a:cubicBezTo>
                  <a:cubicBezTo>
                    <a:pt x="231" y="383"/>
                    <a:pt x="236" y="378"/>
                    <a:pt x="241" y="374"/>
                  </a:cubicBezTo>
                  <a:cubicBezTo>
                    <a:pt x="243" y="372"/>
                    <a:pt x="245" y="370"/>
                    <a:pt x="247" y="367"/>
                  </a:cubicBezTo>
                  <a:cubicBezTo>
                    <a:pt x="249" y="366"/>
                    <a:pt x="249" y="366"/>
                    <a:pt x="249" y="366"/>
                  </a:cubicBezTo>
                  <a:cubicBezTo>
                    <a:pt x="250" y="365"/>
                    <a:pt x="250" y="365"/>
                    <a:pt x="250" y="365"/>
                  </a:cubicBezTo>
                  <a:cubicBezTo>
                    <a:pt x="251" y="363"/>
                    <a:pt x="251" y="363"/>
                    <a:pt x="251" y="363"/>
                  </a:cubicBezTo>
                  <a:cubicBezTo>
                    <a:pt x="257" y="357"/>
                    <a:pt x="257" y="357"/>
                    <a:pt x="257" y="357"/>
                  </a:cubicBezTo>
                  <a:cubicBezTo>
                    <a:pt x="261" y="359"/>
                    <a:pt x="261" y="359"/>
                    <a:pt x="261" y="359"/>
                  </a:cubicBezTo>
                  <a:cubicBezTo>
                    <a:pt x="263" y="360"/>
                    <a:pt x="263" y="360"/>
                    <a:pt x="263" y="360"/>
                  </a:cubicBezTo>
                  <a:cubicBezTo>
                    <a:pt x="264" y="361"/>
                    <a:pt x="264" y="361"/>
                    <a:pt x="264" y="361"/>
                  </a:cubicBezTo>
                  <a:cubicBezTo>
                    <a:pt x="266" y="362"/>
                    <a:pt x="266" y="362"/>
                    <a:pt x="267" y="362"/>
                  </a:cubicBezTo>
                  <a:cubicBezTo>
                    <a:pt x="269" y="363"/>
                    <a:pt x="269" y="363"/>
                    <a:pt x="269" y="363"/>
                  </a:cubicBezTo>
                  <a:cubicBezTo>
                    <a:pt x="272" y="364"/>
                    <a:pt x="275" y="365"/>
                    <a:pt x="278" y="366"/>
                  </a:cubicBezTo>
                  <a:cubicBezTo>
                    <a:pt x="284" y="367"/>
                    <a:pt x="291" y="368"/>
                    <a:pt x="297" y="369"/>
                  </a:cubicBezTo>
                  <a:cubicBezTo>
                    <a:pt x="303" y="369"/>
                    <a:pt x="310" y="369"/>
                    <a:pt x="316" y="368"/>
                  </a:cubicBezTo>
                  <a:cubicBezTo>
                    <a:pt x="319" y="367"/>
                    <a:pt x="322" y="367"/>
                    <a:pt x="325" y="366"/>
                  </a:cubicBezTo>
                  <a:cubicBezTo>
                    <a:pt x="328" y="365"/>
                    <a:pt x="328" y="365"/>
                    <a:pt x="328" y="365"/>
                  </a:cubicBezTo>
                  <a:cubicBezTo>
                    <a:pt x="329" y="365"/>
                    <a:pt x="329" y="365"/>
                    <a:pt x="329" y="365"/>
                  </a:cubicBezTo>
                  <a:cubicBezTo>
                    <a:pt x="330" y="364"/>
                    <a:pt x="331" y="364"/>
                    <a:pt x="331" y="364"/>
                  </a:cubicBezTo>
                  <a:cubicBezTo>
                    <a:pt x="334" y="363"/>
                    <a:pt x="336" y="362"/>
                    <a:pt x="339" y="361"/>
                  </a:cubicBezTo>
                  <a:cubicBezTo>
                    <a:pt x="342" y="368"/>
                    <a:pt x="342" y="368"/>
                    <a:pt x="342" y="368"/>
                  </a:cubicBezTo>
                  <a:cubicBezTo>
                    <a:pt x="342" y="369"/>
                    <a:pt x="342" y="370"/>
                    <a:pt x="343" y="371"/>
                  </a:cubicBezTo>
                  <a:cubicBezTo>
                    <a:pt x="343" y="372"/>
                    <a:pt x="343" y="372"/>
                    <a:pt x="343" y="372"/>
                  </a:cubicBezTo>
                  <a:cubicBezTo>
                    <a:pt x="343" y="372"/>
                    <a:pt x="343" y="372"/>
                    <a:pt x="343" y="372"/>
                  </a:cubicBezTo>
                  <a:cubicBezTo>
                    <a:pt x="344" y="373"/>
                    <a:pt x="344" y="373"/>
                    <a:pt x="344" y="373"/>
                  </a:cubicBezTo>
                  <a:cubicBezTo>
                    <a:pt x="345" y="376"/>
                    <a:pt x="346" y="378"/>
                    <a:pt x="348" y="381"/>
                  </a:cubicBezTo>
                  <a:cubicBezTo>
                    <a:pt x="351" y="386"/>
                    <a:pt x="354" y="390"/>
                    <a:pt x="358" y="394"/>
                  </a:cubicBezTo>
                  <a:cubicBezTo>
                    <a:pt x="361" y="399"/>
                    <a:pt x="366" y="403"/>
                    <a:pt x="370" y="406"/>
                  </a:cubicBezTo>
                  <a:cubicBezTo>
                    <a:pt x="372" y="408"/>
                    <a:pt x="375" y="409"/>
                    <a:pt x="377" y="411"/>
                  </a:cubicBezTo>
                  <a:cubicBezTo>
                    <a:pt x="378" y="411"/>
                    <a:pt x="378" y="411"/>
                    <a:pt x="378" y="411"/>
                  </a:cubicBezTo>
                  <a:cubicBezTo>
                    <a:pt x="379" y="412"/>
                    <a:pt x="379" y="412"/>
                    <a:pt x="379" y="412"/>
                  </a:cubicBezTo>
                  <a:cubicBezTo>
                    <a:pt x="380" y="413"/>
                    <a:pt x="381" y="413"/>
                    <a:pt x="382" y="414"/>
                  </a:cubicBezTo>
                  <a:cubicBezTo>
                    <a:pt x="384" y="415"/>
                    <a:pt x="386" y="416"/>
                    <a:pt x="388" y="417"/>
                  </a:cubicBezTo>
                  <a:cubicBezTo>
                    <a:pt x="381" y="433"/>
                    <a:pt x="381" y="433"/>
                    <a:pt x="381" y="433"/>
                  </a:cubicBezTo>
                  <a:cubicBezTo>
                    <a:pt x="376" y="445"/>
                    <a:pt x="376" y="445"/>
                    <a:pt x="376" y="445"/>
                  </a:cubicBezTo>
                  <a:cubicBezTo>
                    <a:pt x="372" y="454"/>
                    <a:pt x="369" y="462"/>
                    <a:pt x="365" y="471"/>
                  </a:cubicBezTo>
                  <a:cubicBezTo>
                    <a:pt x="359" y="488"/>
                    <a:pt x="352" y="504"/>
                    <a:pt x="346" y="521"/>
                  </a:cubicBezTo>
                  <a:cubicBezTo>
                    <a:pt x="352" y="505"/>
                    <a:pt x="358" y="488"/>
                    <a:pt x="365" y="471"/>
                  </a:cubicBezTo>
                  <a:cubicBezTo>
                    <a:pt x="368" y="462"/>
                    <a:pt x="372" y="454"/>
                    <a:pt x="375" y="445"/>
                  </a:cubicBezTo>
                  <a:cubicBezTo>
                    <a:pt x="377" y="441"/>
                    <a:pt x="379" y="437"/>
                    <a:pt x="381" y="433"/>
                  </a:cubicBezTo>
                  <a:cubicBezTo>
                    <a:pt x="388" y="417"/>
                    <a:pt x="388" y="417"/>
                    <a:pt x="388" y="417"/>
                  </a:cubicBezTo>
                  <a:cubicBezTo>
                    <a:pt x="385" y="416"/>
                    <a:pt x="382" y="414"/>
                    <a:pt x="380" y="413"/>
                  </a:cubicBezTo>
                  <a:cubicBezTo>
                    <a:pt x="380" y="413"/>
                    <a:pt x="379" y="413"/>
                    <a:pt x="379" y="412"/>
                  </a:cubicBezTo>
                  <a:cubicBezTo>
                    <a:pt x="378" y="412"/>
                    <a:pt x="378" y="412"/>
                    <a:pt x="378" y="412"/>
                  </a:cubicBezTo>
                  <a:cubicBezTo>
                    <a:pt x="377" y="411"/>
                    <a:pt x="377" y="411"/>
                    <a:pt x="377" y="411"/>
                  </a:cubicBezTo>
                  <a:cubicBezTo>
                    <a:pt x="376" y="411"/>
                    <a:pt x="375" y="410"/>
                    <a:pt x="375" y="410"/>
                  </a:cubicBezTo>
                  <a:cubicBezTo>
                    <a:pt x="372" y="408"/>
                    <a:pt x="369" y="406"/>
                    <a:pt x="366" y="403"/>
                  </a:cubicBezTo>
                  <a:cubicBezTo>
                    <a:pt x="360" y="398"/>
                    <a:pt x="355" y="392"/>
                    <a:pt x="351" y="386"/>
                  </a:cubicBezTo>
                  <a:cubicBezTo>
                    <a:pt x="349" y="382"/>
                    <a:pt x="347" y="379"/>
                    <a:pt x="345" y="376"/>
                  </a:cubicBezTo>
                  <a:cubicBezTo>
                    <a:pt x="345" y="375"/>
                    <a:pt x="344" y="374"/>
                    <a:pt x="344" y="373"/>
                  </a:cubicBezTo>
                  <a:cubicBezTo>
                    <a:pt x="343" y="372"/>
                    <a:pt x="343" y="372"/>
                    <a:pt x="343" y="372"/>
                  </a:cubicBezTo>
                  <a:cubicBezTo>
                    <a:pt x="342" y="370"/>
                    <a:pt x="342" y="370"/>
                    <a:pt x="342" y="370"/>
                  </a:cubicBezTo>
                  <a:cubicBezTo>
                    <a:pt x="341" y="367"/>
                    <a:pt x="340" y="364"/>
                    <a:pt x="339" y="361"/>
                  </a:cubicBezTo>
                  <a:cubicBezTo>
                    <a:pt x="336" y="362"/>
                    <a:pt x="334" y="363"/>
                    <a:pt x="331" y="364"/>
                  </a:cubicBezTo>
                  <a:cubicBezTo>
                    <a:pt x="330" y="364"/>
                    <a:pt x="330" y="365"/>
                    <a:pt x="329" y="365"/>
                  </a:cubicBezTo>
                  <a:cubicBezTo>
                    <a:pt x="328" y="365"/>
                    <a:pt x="328" y="365"/>
                    <a:pt x="328" y="365"/>
                  </a:cubicBezTo>
                  <a:cubicBezTo>
                    <a:pt x="325" y="366"/>
                    <a:pt x="325" y="366"/>
                    <a:pt x="325" y="366"/>
                  </a:cubicBezTo>
                  <a:cubicBezTo>
                    <a:pt x="322" y="367"/>
                    <a:pt x="319" y="368"/>
                    <a:pt x="316" y="368"/>
                  </a:cubicBezTo>
                  <a:cubicBezTo>
                    <a:pt x="309" y="369"/>
                    <a:pt x="303" y="369"/>
                    <a:pt x="297" y="369"/>
                  </a:cubicBezTo>
                  <a:cubicBezTo>
                    <a:pt x="290" y="369"/>
                    <a:pt x="284" y="368"/>
                    <a:pt x="278" y="366"/>
                  </a:cubicBezTo>
                  <a:cubicBezTo>
                    <a:pt x="275" y="366"/>
                    <a:pt x="272" y="365"/>
                    <a:pt x="269" y="364"/>
                  </a:cubicBezTo>
                  <a:cubicBezTo>
                    <a:pt x="268" y="363"/>
                    <a:pt x="267" y="363"/>
                    <a:pt x="267" y="363"/>
                  </a:cubicBezTo>
                  <a:cubicBezTo>
                    <a:pt x="266" y="362"/>
                    <a:pt x="266" y="362"/>
                    <a:pt x="264" y="362"/>
                  </a:cubicBezTo>
                  <a:cubicBezTo>
                    <a:pt x="262" y="361"/>
                    <a:pt x="262" y="361"/>
                    <a:pt x="262" y="361"/>
                  </a:cubicBezTo>
                  <a:cubicBezTo>
                    <a:pt x="261" y="360"/>
                    <a:pt x="261" y="360"/>
                    <a:pt x="261" y="360"/>
                  </a:cubicBezTo>
                  <a:cubicBezTo>
                    <a:pt x="257" y="358"/>
                    <a:pt x="257" y="358"/>
                    <a:pt x="257" y="358"/>
                  </a:cubicBezTo>
                  <a:cubicBezTo>
                    <a:pt x="252" y="364"/>
                    <a:pt x="252" y="364"/>
                    <a:pt x="252" y="364"/>
                  </a:cubicBezTo>
                  <a:cubicBezTo>
                    <a:pt x="250" y="366"/>
                    <a:pt x="250" y="366"/>
                    <a:pt x="250" y="366"/>
                  </a:cubicBezTo>
                  <a:cubicBezTo>
                    <a:pt x="248" y="368"/>
                    <a:pt x="248" y="368"/>
                    <a:pt x="248" y="368"/>
                  </a:cubicBezTo>
                  <a:cubicBezTo>
                    <a:pt x="246" y="370"/>
                    <a:pt x="244" y="372"/>
                    <a:pt x="241" y="375"/>
                  </a:cubicBezTo>
                  <a:cubicBezTo>
                    <a:pt x="237" y="379"/>
                    <a:pt x="232" y="383"/>
                    <a:pt x="227" y="387"/>
                  </a:cubicBezTo>
                  <a:cubicBezTo>
                    <a:pt x="225" y="389"/>
                    <a:pt x="222" y="391"/>
                    <a:pt x="220" y="392"/>
                  </a:cubicBezTo>
                  <a:cubicBezTo>
                    <a:pt x="217" y="395"/>
                    <a:pt x="215" y="397"/>
                    <a:pt x="212" y="398"/>
                  </a:cubicBezTo>
                  <a:cubicBezTo>
                    <a:pt x="208" y="402"/>
                    <a:pt x="204" y="405"/>
                    <a:pt x="204" y="406"/>
                  </a:cubicBezTo>
                  <a:cubicBezTo>
                    <a:pt x="205" y="406"/>
                    <a:pt x="206" y="406"/>
                    <a:pt x="208" y="405"/>
                  </a:cubicBezTo>
                  <a:cubicBezTo>
                    <a:pt x="208" y="405"/>
                    <a:pt x="208" y="406"/>
                    <a:pt x="208" y="406"/>
                  </a:cubicBezTo>
                  <a:cubicBezTo>
                    <a:pt x="209" y="411"/>
                    <a:pt x="214" y="426"/>
                    <a:pt x="223" y="449"/>
                  </a:cubicBezTo>
                  <a:cubicBezTo>
                    <a:pt x="222" y="449"/>
                    <a:pt x="222" y="449"/>
                    <a:pt x="222" y="449"/>
                  </a:cubicBezTo>
                  <a:cubicBezTo>
                    <a:pt x="217" y="438"/>
                    <a:pt x="214" y="431"/>
                    <a:pt x="212" y="427"/>
                  </a:cubicBezTo>
                  <a:cubicBezTo>
                    <a:pt x="210" y="423"/>
                    <a:pt x="209" y="422"/>
                    <a:pt x="209" y="422"/>
                  </a:cubicBezTo>
                  <a:cubicBezTo>
                    <a:pt x="207" y="421"/>
                    <a:pt x="208" y="426"/>
                    <a:pt x="206" y="423"/>
                  </a:cubicBezTo>
                  <a:cubicBezTo>
                    <a:pt x="216" y="445"/>
                    <a:pt x="225" y="467"/>
                    <a:pt x="232" y="490"/>
                  </a:cubicBezTo>
                  <a:cubicBezTo>
                    <a:pt x="234" y="496"/>
                    <a:pt x="238" y="507"/>
                    <a:pt x="240" y="513"/>
                  </a:cubicBezTo>
                  <a:cubicBezTo>
                    <a:pt x="251" y="541"/>
                    <a:pt x="260" y="569"/>
                    <a:pt x="268" y="598"/>
                  </a:cubicBezTo>
                  <a:cubicBezTo>
                    <a:pt x="271" y="608"/>
                    <a:pt x="271" y="608"/>
                    <a:pt x="271" y="608"/>
                  </a:cubicBezTo>
                  <a:cubicBezTo>
                    <a:pt x="273" y="614"/>
                    <a:pt x="273" y="614"/>
                    <a:pt x="273" y="614"/>
                  </a:cubicBezTo>
                  <a:cubicBezTo>
                    <a:pt x="274" y="619"/>
                    <a:pt x="274" y="619"/>
                    <a:pt x="274" y="619"/>
                  </a:cubicBezTo>
                  <a:cubicBezTo>
                    <a:pt x="275" y="622"/>
                    <a:pt x="275" y="622"/>
                    <a:pt x="275" y="622"/>
                  </a:cubicBezTo>
                  <a:cubicBezTo>
                    <a:pt x="268" y="622"/>
                    <a:pt x="268" y="622"/>
                    <a:pt x="268" y="622"/>
                  </a:cubicBezTo>
                  <a:cubicBezTo>
                    <a:pt x="268" y="621"/>
                    <a:pt x="268" y="621"/>
                    <a:pt x="268" y="621"/>
                  </a:cubicBezTo>
                  <a:cubicBezTo>
                    <a:pt x="263" y="604"/>
                    <a:pt x="263" y="604"/>
                    <a:pt x="263" y="604"/>
                  </a:cubicBezTo>
                  <a:cubicBezTo>
                    <a:pt x="261" y="595"/>
                    <a:pt x="261" y="595"/>
                    <a:pt x="261" y="595"/>
                  </a:cubicBezTo>
                  <a:cubicBezTo>
                    <a:pt x="257" y="582"/>
                    <a:pt x="253" y="570"/>
                    <a:pt x="249" y="557"/>
                  </a:cubicBezTo>
                  <a:cubicBezTo>
                    <a:pt x="241" y="532"/>
                    <a:pt x="232" y="507"/>
                    <a:pt x="223" y="483"/>
                  </a:cubicBezTo>
                  <a:cubicBezTo>
                    <a:pt x="218" y="471"/>
                    <a:pt x="213" y="459"/>
                    <a:pt x="208" y="447"/>
                  </a:cubicBezTo>
                  <a:cubicBezTo>
                    <a:pt x="206" y="441"/>
                    <a:pt x="203" y="435"/>
                    <a:pt x="201" y="429"/>
                  </a:cubicBezTo>
                  <a:cubicBezTo>
                    <a:pt x="196" y="420"/>
                    <a:pt x="196" y="420"/>
                    <a:pt x="196" y="420"/>
                  </a:cubicBezTo>
                  <a:cubicBezTo>
                    <a:pt x="190" y="406"/>
                    <a:pt x="190" y="406"/>
                    <a:pt x="190" y="406"/>
                  </a:cubicBezTo>
                  <a:cubicBezTo>
                    <a:pt x="185" y="407"/>
                    <a:pt x="185" y="407"/>
                    <a:pt x="185" y="407"/>
                  </a:cubicBezTo>
                  <a:cubicBezTo>
                    <a:pt x="182" y="407"/>
                    <a:pt x="182" y="407"/>
                    <a:pt x="182" y="407"/>
                  </a:cubicBezTo>
                  <a:cubicBezTo>
                    <a:pt x="182" y="407"/>
                    <a:pt x="181" y="408"/>
                    <a:pt x="181" y="408"/>
                  </a:cubicBezTo>
                  <a:cubicBezTo>
                    <a:pt x="180" y="408"/>
                    <a:pt x="180" y="408"/>
                    <a:pt x="180" y="408"/>
                  </a:cubicBezTo>
                  <a:cubicBezTo>
                    <a:pt x="178" y="408"/>
                    <a:pt x="177" y="408"/>
                    <a:pt x="175" y="408"/>
                  </a:cubicBezTo>
                  <a:cubicBezTo>
                    <a:pt x="172" y="408"/>
                    <a:pt x="169" y="407"/>
                    <a:pt x="166" y="407"/>
                  </a:cubicBezTo>
                  <a:cubicBezTo>
                    <a:pt x="159" y="405"/>
                    <a:pt x="154" y="402"/>
                    <a:pt x="149" y="397"/>
                  </a:cubicBezTo>
                  <a:cubicBezTo>
                    <a:pt x="144" y="393"/>
                    <a:pt x="140" y="388"/>
                    <a:pt x="138" y="382"/>
                  </a:cubicBezTo>
                  <a:cubicBezTo>
                    <a:pt x="136" y="376"/>
                    <a:pt x="136" y="370"/>
                    <a:pt x="138" y="366"/>
                  </a:cubicBezTo>
                  <a:cubicBezTo>
                    <a:pt x="139" y="364"/>
                    <a:pt x="141" y="362"/>
                    <a:pt x="143" y="360"/>
                  </a:cubicBezTo>
                  <a:cubicBezTo>
                    <a:pt x="145" y="358"/>
                    <a:pt x="148" y="357"/>
                    <a:pt x="151" y="356"/>
                  </a:cubicBezTo>
                  <a:cubicBezTo>
                    <a:pt x="156" y="355"/>
                    <a:pt x="162" y="356"/>
                    <a:pt x="167" y="359"/>
                  </a:cubicBezTo>
                  <a:cubicBezTo>
                    <a:pt x="172" y="362"/>
                    <a:pt x="177" y="367"/>
                    <a:pt x="180" y="373"/>
                  </a:cubicBezTo>
                  <a:cubicBezTo>
                    <a:pt x="181" y="374"/>
                    <a:pt x="182" y="375"/>
                    <a:pt x="183" y="377"/>
                  </a:cubicBezTo>
                  <a:cubicBezTo>
                    <a:pt x="185" y="382"/>
                    <a:pt x="185" y="382"/>
                    <a:pt x="185" y="382"/>
                  </a:cubicBezTo>
                  <a:cubicBezTo>
                    <a:pt x="193" y="398"/>
                    <a:pt x="193" y="398"/>
                    <a:pt x="193" y="398"/>
                  </a:cubicBezTo>
                  <a:cubicBezTo>
                    <a:pt x="195" y="397"/>
                    <a:pt x="197" y="396"/>
                    <a:pt x="200" y="395"/>
                  </a:cubicBezTo>
                  <a:cubicBezTo>
                    <a:pt x="201" y="394"/>
                    <a:pt x="202" y="394"/>
                    <a:pt x="203" y="393"/>
                  </a:cubicBezTo>
                  <a:cubicBezTo>
                    <a:pt x="204" y="393"/>
                    <a:pt x="205" y="392"/>
                    <a:pt x="206" y="392"/>
                  </a:cubicBezTo>
                  <a:cubicBezTo>
                    <a:pt x="207" y="391"/>
                    <a:pt x="207" y="391"/>
                    <a:pt x="207" y="391"/>
                  </a:cubicBezTo>
                  <a:cubicBezTo>
                    <a:pt x="208" y="390"/>
                    <a:pt x="208" y="390"/>
                    <a:pt x="208" y="390"/>
                  </a:cubicBezTo>
                  <a:cubicBezTo>
                    <a:pt x="210" y="389"/>
                    <a:pt x="210" y="389"/>
                    <a:pt x="210" y="389"/>
                  </a:cubicBezTo>
                  <a:cubicBezTo>
                    <a:pt x="211" y="388"/>
                    <a:pt x="212" y="388"/>
                    <a:pt x="213" y="387"/>
                  </a:cubicBezTo>
                  <a:cubicBezTo>
                    <a:pt x="218" y="384"/>
                    <a:pt x="222" y="381"/>
                    <a:pt x="226" y="378"/>
                  </a:cubicBezTo>
                  <a:cubicBezTo>
                    <a:pt x="230" y="374"/>
                    <a:pt x="234" y="371"/>
                    <a:pt x="238" y="367"/>
                  </a:cubicBezTo>
                  <a:cubicBezTo>
                    <a:pt x="240" y="365"/>
                    <a:pt x="242" y="363"/>
                    <a:pt x="243" y="361"/>
                  </a:cubicBezTo>
                  <a:cubicBezTo>
                    <a:pt x="244" y="360"/>
                    <a:pt x="244" y="360"/>
                    <a:pt x="244" y="360"/>
                  </a:cubicBezTo>
                  <a:cubicBezTo>
                    <a:pt x="245" y="359"/>
                    <a:pt x="245" y="359"/>
                    <a:pt x="245" y="359"/>
                  </a:cubicBezTo>
                  <a:cubicBezTo>
                    <a:pt x="246" y="358"/>
                    <a:pt x="246" y="358"/>
                    <a:pt x="247" y="357"/>
                  </a:cubicBezTo>
                  <a:cubicBezTo>
                    <a:pt x="249" y="355"/>
                    <a:pt x="250" y="353"/>
                    <a:pt x="252" y="351"/>
                  </a:cubicBezTo>
                  <a:cubicBezTo>
                    <a:pt x="250" y="349"/>
                    <a:pt x="249" y="347"/>
                    <a:pt x="248" y="345"/>
                  </a:cubicBezTo>
                  <a:cubicBezTo>
                    <a:pt x="247" y="344"/>
                    <a:pt x="247" y="344"/>
                    <a:pt x="247" y="344"/>
                  </a:cubicBezTo>
                  <a:cubicBezTo>
                    <a:pt x="247" y="344"/>
                    <a:pt x="246" y="343"/>
                    <a:pt x="246" y="343"/>
                  </a:cubicBezTo>
                  <a:cubicBezTo>
                    <a:pt x="246" y="343"/>
                    <a:pt x="246" y="343"/>
                    <a:pt x="246" y="343"/>
                  </a:cubicBezTo>
                  <a:cubicBezTo>
                    <a:pt x="246" y="342"/>
                    <a:pt x="246" y="342"/>
                    <a:pt x="245" y="341"/>
                  </a:cubicBezTo>
                  <a:cubicBezTo>
                    <a:pt x="245" y="340"/>
                    <a:pt x="244" y="338"/>
                    <a:pt x="243" y="336"/>
                  </a:cubicBezTo>
                  <a:cubicBezTo>
                    <a:pt x="243" y="335"/>
                    <a:pt x="243" y="334"/>
                    <a:pt x="243" y="333"/>
                  </a:cubicBezTo>
                  <a:cubicBezTo>
                    <a:pt x="243" y="332"/>
                    <a:pt x="243" y="332"/>
                    <a:pt x="242" y="331"/>
                  </a:cubicBezTo>
                  <a:cubicBezTo>
                    <a:pt x="242" y="331"/>
                    <a:pt x="242" y="330"/>
                    <a:pt x="242" y="330"/>
                  </a:cubicBezTo>
                  <a:cubicBezTo>
                    <a:pt x="242" y="328"/>
                    <a:pt x="242" y="326"/>
                    <a:pt x="243" y="324"/>
                  </a:cubicBezTo>
                  <a:cubicBezTo>
                    <a:pt x="244" y="315"/>
                    <a:pt x="247" y="306"/>
                    <a:pt x="252" y="299"/>
                  </a:cubicBezTo>
                  <a:cubicBezTo>
                    <a:pt x="254" y="296"/>
                    <a:pt x="257" y="293"/>
                    <a:pt x="260" y="291"/>
                  </a:cubicBezTo>
                  <a:cubicBezTo>
                    <a:pt x="263" y="289"/>
                    <a:pt x="267" y="288"/>
                    <a:pt x="270" y="288"/>
                  </a:cubicBezTo>
                  <a:cubicBezTo>
                    <a:pt x="274" y="288"/>
                    <a:pt x="277" y="290"/>
                    <a:pt x="280" y="292"/>
                  </a:cubicBezTo>
                  <a:cubicBezTo>
                    <a:pt x="283" y="294"/>
                    <a:pt x="286" y="297"/>
                    <a:pt x="287" y="300"/>
                  </a:cubicBezTo>
                  <a:cubicBezTo>
                    <a:pt x="288" y="304"/>
                    <a:pt x="288" y="307"/>
                    <a:pt x="287" y="311"/>
                  </a:cubicBezTo>
                  <a:cubicBezTo>
                    <a:pt x="287" y="315"/>
                    <a:pt x="285" y="319"/>
                    <a:pt x="283" y="323"/>
                  </a:cubicBezTo>
                  <a:cubicBezTo>
                    <a:pt x="280" y="327"/>
                    <a:pt x="278" y="330"/>
                    <a:pt x="275" y="334"/>
                  </a:cubicBezTo>
                  <a:cubicBezTo>
                    <a:pt x="274" y="336"/>
                    <a:pt x="274" y="336"/>
                    <a:pt x="274" y="336"/>
                  </a:cubicBezTo>
                  <a:cubicBezTo>
                    <a:pt x="272" y="338"/>
                    <a:pt x="272" y="338"/>
                    <a:pt x="272" y="338"/>
                  </a:cubicBezTo>
                  <a:cubicBezTo>
                    <a:pt x="267" y="344"/>
                    <a:pt x="267" y="344"/>
                    <a:pt x="267" y="344"/>
                  </a:cubicBezTo>
                  <a:cubicBezTo>
                    <a:pt x="266" y="346"/>
                    <a:pt x="265" y="347"/>
                    <a:pt x="265" y="349"/>
                  </a:cubicBezTo>
                  <a:cubicBezTo>
                    <a:pt x="265" y="349"/>
                    <a:pt x="265" y="350"/>
                    <a:pt x="265" y="350"/>
                  </a:cubicBezTo>
                  <a:cubicBezTo>
                    <a:pt x="265" y="351"/>
                    <a:pt x="266" y="351"/>
                    <a:pt x="266" y="351"/>
                  </a:cubicBezTo>
                  <a:cubicBezTo>
                    <a:pt x="266" y="351"/>
                    <a:pt x="266" y="351"/>
                    <a:pt x="266" y="351"/>
                  </a:cubicBezTo>
                  <a:cubicBezTo>
                    <a:pt x="266" y="352"/>
                    <a:pt x="266" y="352"/>
                    <a:pt x="266" y="352"/>
                  </a:cubicBezTo>
                  <a:cubicBezTo>
                    <a:pt x="267" y="354"/>
                    <a:pt x="268" y="354"/>
                    <a:pt x="270" y="355"/>
                  </a:cubicBezTo>
                  <a:cubicBezTo>
                    <a:pt x="272" y="356"/>
                    <a:pt x="274" y="357"/>
                    <a:pt x="276" y="357"/>
                  </a:cubicBezTo>
                  <a:cubicBezTo>
                    <a:pt x="277" y="358"/>
                    <a:pt x="278" y="358"/>
                    <a:pt x="280" y="358"/>
                  </a:cubicBezTo>
                  <a:cubicBezTo>
                    <a:pt x="281" y="358"/>
                    <a:pt x="282" y="359"/>
                    <a:pt x="283" y="359"/>
                  </a:cubicBezTo>
                  <a:cubicBezTo>
                    <a:pt x="285" y="359"/>
                    <a:pt x="285" y="359"/>
                    <a:pt x="285" y="359"/>
                  </a:cubicBezTo>
                  <a:cubicBezTo>
                    <a:pt x="287" y="360"/>
                    <a:pt x="287" y="360"/>
                    <a:pt x="287" y="360"/>
                  </a:cubicBezTo>
                  <a:cubicBezTo>
                    <a:pt x="292" y="360"/>
                    <a:pt x="297" y="361"/>
                    <a:pt x="302" y="361"/>
                  </a:cubicBezTo>
                  <a:cubicBezTo>
                    <a:pt x="308" y="361"/>
                    <a:pt x="313" y="360"/>
                    <a:pt x="318" y="359"/>
                  </a:cubicBezTo>
                  <a:cubicBezTo>
                    <a:pt x="321" y="359"/>
                    <a:pt x="324" y="358"/>
                    <a:pt x="327" y="357"/>
                  </a:cubicBezTo>
                  <a:cubicBezTo>
                    <a:pt x="327" y="357"/>
                    <a:pt x="328" y="356"/>
                    <a:pt x="329" y="356"/>
                  </a:cubicBezTo>
                  <a:cubicBezTo>
                    <a:pt x="330" y="355"/>
                    <a:pt x="331" y="355"/>
                    <a:pt x="332" y="355"/>
                  </a:cubicBezTo>
                  <a:cubicBezTo>
                    <a:pt x="338" y="352"/>
                    <a:pt x="338" y="352"/>
                    <a:pt x="338" y="352"/>
                  </a:cubicBezTo>
                  <a:cubicBezTo>
                    <a:pt x="338" y="347"/>
                    <a:pt x="338" y="347"/>
                    <a:pt x="338" y="347"/>
                  </a:cubicBezTo>
                  <a:cubicBezTo>
                    <a:pt x="337" y="344"/>
                    <a:pt x="337" y="344"/>
                    <a:pt x="337" y="344"/>
                  </a:cubicBezTo>
                  <a:cubicBezTo>
                    <a:pt x="337" y="343"/>
                    <a:pt x="337" y="343"/>
                    <a:pt x="337" y="343"/>
                  </a:cubicBezTo>
                  <a:cubicBezTo>
                    <a:pt x="337" y="342"/>
                    <a:pt x="337" y="342"/>
                    <a:pt x="337" y="342"/>
                  </a:cubicBezTo>
                  <a:cubicBezTo>
                    <a:pt x="336" y="340"/>
                    <a:pt x="336" y="340"/>
                    <a:pt x="336" y="340"/>
                  </a:cubicBezTo>
                  <a:cubicBezTo>
                    <a:pt x="336" y="339"/>
                    <a:pt x="336" y="339"/>
                    <a:pt x="336" y="339"/>
                  </a:cubicBezTo>
                  <a:cubicBezTo>
                    <a:pt x="336" y="336"/>
                    <a:pt x="336" y="336"/>
                    <a:pt x="336" y="336"/>
                  </a:cubicBezTo>
                  <a:cubicBezTo>
                    <a:pt x="336" y="333"/>
                    <a:pt x="335" y="330"/>
                    <a:pt x="335" y="327"/>
                  </a:cubicBezTo>
                  <a:cubicBezTo>
                    <a:pt x="336" y="321"/>
                    <a:pt x="337" y="315"/>
                    <a:pt x="340" y="310"/>
                  </a:cubicBezTo>
                  <a:cubicBezTo>
                    <a:pt x="342" y="307"/>
                    <a:pt x="343" y="305"/>
                    <a:pt x="345" y="303"/>
                  </a:cubicBezTo>
                  <a:cubicBezTo>
                    <a:pt x="347" y="302"/>
                    <a:pt x="348" y="301"/>
                    <a:pt x="349" y="300"/>
                  </a:cubicBezTo>
                  <a:cubicBezTo>
                    <a:pt x="350" y="299"/>
                    <a:pt x="351" y="299"/>
                    <a:pt x="352" y="298"/>
                  </a:cubicBezTo>
                  <a:cubicBezTo>
                    <a:pt x="357" y="296"/>
                    <a:pt x="363" y="295"/>
                    <a:pt x="367" y="297"/>
                  </a:cubicBezTo>
                  <a:cubicBezTo>
                    <a:pt x="368" y="297"/>
                    <a:pt x="369" y="298"/>
                    <a:pt x="370" y="299"/>
                  </a:cubicBezTo>
                  <a:cubicBezTo>
                    <a:pt x="370" y="299"/>
                    <a:pt x="371" y="299"/>
                    <a:pt x="371" y="300"/>
                  </a:cubicBezTo>
                  <a:cubicBezTo>
                    <a:pt x="372" y="300"/>
                    <a:pt x="372" y="301"/>
                    <a:pt x="373" y="301"/>
                  </a:cubicBezTo>
                  <a:cubicBezTo>
                    <a:pt x="374" y="304"/>
                    <a:pt x="376" y="306"/>
                    <a:pt x="377" y="308"/>
                  </a:cubicBezTo>
                  <a:cubicBezTo>
                    <a:pt x="378" y="311"/>
                    <a:pt x="378" y="313"/>
                    <a:pt x="378" y="316"/>
                  </a:cubicBezTo>
                  <a:cubicBezTo>
                    <a:pt x="378" y="319"/>
                    <a:pt x="377" y="322"/>
                    <a:pt x="376" y="324"/>
                  </a:cubicBezTo>
                  <a:cubicBezTo>
                    <a:pt x="374" y="330"/>
                    <a:pt x="371" y="335"/>
                    <a:pt x="366" y="339"/>
                  </a:cubicBezTo>
                  <a:cubicBezTo>
                    <a:pt x="364" y="342"/>
                    <a:pt x="362" y="344"/>
                    <a:pt x="359" y="346"/>
                  </a:cubicBezTo>
                  <a:cubicBezTo>
                    <a:pt x="359" y="346"/>
                    <a:pt x="358" y="347"/>
                    <a:pt x="357" y="347"/>
                  </a:cubicBezTo>
                  <a:cubicBezTo>
                    <a:pt x="356" y="348"/>
                    <a:pt x="356" y="348"/>
                    <a:pt x="356" y="348"/>
                  </a:cubicBezTo>
                  <a:cubicBezTo>
                    <a:pt x="355" y="349"/>
                    <a:pt x="355" y="349"/>
                    <a:pt x="355" y="349"/>
                  </a:cubicBezTo>
                  <a:cubicBezTo>
                    <a:pt x="352" y="351"/>
                    <a:pt x="349" y="353"/>
                    <a:pt x="346" y="355"/>
                  </a:cubicBezTo>
                  <a:cubicBezTo>
                    <a:pt x="347" y="357"/>
                    <a:pt x="348" y="359"/>
                    <a:pt x="349" y="361"/>
                  </a:cubicBezTo>
                  <a:cubicBezTo>
                    <a:pt x="349" y="362"/>
                    <a:pt x="350" y="363"/>
                    <a:pt x="350" y="364"/>
                  </a:cubicBezTo>
                  <a:cubicBezTo>
                    <a:pt x="351" y="366"/>
                    <a:pt x="351" y="366"/>
                    <a:pt x="351" y="366"/>
                  </a:cubicBezTo>
                  <a:cubicBezTo>
                    <a:pt x="351" y="367"/>
                    <a:pt x="351" y="367"/>
                    <a:pt x="351" y="367"/>
                  </a:cubicBezTo>
                  <a:cubicBezTo>
                    <a:pt x="352" y="369"/>
                    <a:pt x="353" y="372"/>
                    <a:pt x="354" y="374"/>
                  </a:cubicBezTo>
                  <a:cubicBezTo>
                    <a:pt x="357" y="378"/>
                    <a:pt x="360" y="383"/>
                    <a:pt x="363" y="387"/>
                  </a:cubicBezTo>
                  <a:cubicBezTo>
                    <a:pt x="366" y="392"/>
                    <a:pt x="370" y="396"/>
                    <a:pt x="374" y="399"/>
                  </a:cubicBezTo>
                  <a:cubicBezTo>
                    <a:pt x="375" y="400"/>
                    <a:pt x="377" y="401"/>
                    <a:pt x="378" y="401"/>
                  </a:cubicBezTo>
                  <a:cubicBezTo>
                    <a:pt x="378" y="402"/>
                    <a:pt x="379" y="402"/>
                    <a:pt x="379" y="403"/>
                  </a:cubicBezTo>
                  <a:cubicBezTo>
                    <a:pt x="380" y="403"/>
                    <a:pt x="380" y="403"/>
                    <a:pt x="380" y="403"/>
                  </a:cubicBezTo>
                  <a:cubicBezTo>
                    <a:pt x="381" y="403"/>
                    <a:pt x="381" y="403"/>
                    <a:pt x="381" y="403"/>
                  </a:cubicBezTo>
                  <a:cubicBezTo>
                    <a:pt x="382" y="404"/>
                    <a:pt x="382" y="404"/>
                    <a:pt x="382" y="404"/>
                  </a:cubicBezTo>
                  <a:cubicBezTo>
                    <a:pt x="384" y="405"/>
                    <a:pt x="386" y="406"/>
                    <a:pt x="388" y="407"/>
                  </a:cubicBezTo>
                  <a:cubicBezTo>
                    <a:pt x="390" y="408"/>
                    <a:pt x="392" y="409"/>
                    <a:pt x="394" y="410"/>
                  </a:cubicBezTo>
                  <a:cubicBezTo>
                    <a:pt x="402" y="394"/>
                    <a:pt x="402" y="394"/>
                    <a:pt x="402" y="394"/>
                  </a:cubicBezTo>
                  <a:cubicBezTo>
                    <a:pt x="407" y="384"/>
                    <a:pt x="407" y="384"/>
                    <a:pt x="407" y="384"/>
                  </a:cubicBezTo>
                  <a:cubicBezTo>
                    <a:pt x="409" y="379"/>
                    <a:pt x="409" y="379"/>
                    <a:pt x="409" y="379"/>
                  </a:cubicBezTo>
                  <a:cubicBezTo>
                    <a:pt x="410" y="378"/>
                    <a:pt x="410" y="378"/>
                    <a:pt x="410" y="378"/>
                  </a:cubicBezTo>
                  <a:cubicBezTo>
                    <a:pt x="410" y="377"/>
                    <a:pt x="410" y="377"/>
                    <a:pt x="410" y="377"/>
                  </a:cubicBezTo>
                  <a:cubicBezTo>
                    <a:pt x="411" y="377"/>
                    <a:pt x="411" y="376"/>
                    <a:pt x="412" y="375"/>
                  </a:cubicBezTo>
                  <a:cubicBezTo>
                    <a:pt x="414" y="373"/>
                    <a:pt x="416" y="370"/>
                    <a:pt x="418" y="368"/>
                  </a:cubicBezTo>
                  <a:cubicBezTo>
                    <a:pt x="420" y="366"/>
                    <a:pt x="423" y="364"/>
                    <a:pt x="425" y="363"/>
                  </a:cubicBezTo>
                  <a:cubicBezTo>
                    <a:pt x="426" y="362"/>
                    <a:pt x="428" y="362"/>
                    <a:pt x="429" y="362"/>
                  </a:cubicBezTo>
                  <a:cubicBezTo>
                    <a:pt x="429" y="362"/>
                    <a:pt x="430" y="362"/>
                    <a:pt x="430" y="362"/>
                  </a:cubicBezTo>
                  <a:cubicBezTo>
                    <a:pt x="431" y="362"/>
                    <a:pt x="431" y="362"/>
                    <a:pt x="432" y="362"/>
                  </a:cubicBezTo>
                  <a:cubicBezTo>
                    <a:pt x="436" y="363"/>
                    <a:pt x="441" y="367"/>
                    <a:pt x="443" y="372"/>
                  </a:cubicBezTo>
                  <a:cubicBezTo>
                    <a:pt x="445" y="377"/>
                    <a:pt x="446" y="384"/>
                    <a:pt x="445" y="390"/>
                  </a:cubicBezTo>
                  <a:cubicBezTo>
                    <a:pt x="445" y="393"/>
                    <a:pt x="444" y="396"/>
                    <a:pt x="442" y="399"/>
                  </a:cubicBezTo>
                  <a:cubicBezTo>
                    <a:pt x="441" y="402"/>
                    <a:pt x="440" y="404"/>
                    <a:pt x="438" y="406"/>
                  </a:cubicBezTo>
                  <a:cubicBezTo>
                    <a:pt x="434" y="411"/>
                    <a:pt x="428" y="414"/>
                    <a:pt x="422" y="416"/>
                  </a:cubicBezTo>
                  <a:cubicBezTo>
                    <a:pt x="419" y="417"/>
                    <a:pt x="416" y="417"/>
                    <a:pt x="413" y="417"/>
                  </a:cubicBezTo>
                  <a:cubicBezTo>
                    <a:pt x="411" y="418"/>
                    <a:pt x="410" y="418"/>
                    <a:pt x="408" y="418"/>
                  </a:cubicBezTo>
                  <a:cubicBezTo>
                    <a:pt x="407" y="418"/>
                    <a:pt x="407" y="418"/>
                    <a:pt x="407" y="418"/>
                  </a:cubicBezTo>
                  <a:cubicBezTo>
                    <a:pt x="407" y="418"/>
                    <a:pt x="406" y="418"/>
                    <a:pt x="406" y="418"/>
                  </a:cubicBezTo>
                  <a:cubicBezTo>
                    <a:pt x="405" y="417"/>
                    <a:pt x="404" y="417"/>
                    <a:pt x="403" y="417"/>
                  </a:cubicBezTo>
                  <a:cubicBezTo>
                    <a:pt x="398" y="417"/>
                    <a:pt x="398" y="417"/>
                    <a:pt x="398" y="417"/>
                  </a:cubicBezTo>
                  <a:cubicBezTo>
                    <a:pt x="394" y="426"/>
                    <a:pt x="394" y="426"/>
                    <a:pt x="394" y="426"/>
                  </a:cubicBezTo>
                  <a:cubicBezTo>
                    <a:pt x="392" y="432"/>
                    <a:pt x="392" y="432"/>
                    <a:pt x="392" y="432"/>
                  </a:cubicBezTo>
                  <a:cubicBezTo>
                    <a:pt x="387" y="442"/>
                    <a:pt x="387" y="442"/>
                    <a:pt x="387" y="442"/>
                  </a:cubicBezTo>
                  <a:cubicBezTo>
                    <a:pt x="384" y="449"/>
                    <a:pt x="381" y="456"/>
                    <a:pt x="378" y="463"/>
                  </a:cubicBezTo>
                  <a:cubicBezTo>
                    <a:pt x="372" y="477"/>
                    <a:pt x="367" y="492"/>
                    <a:pt x="362" y="506"/>
                  </a:cubicBezTo>
                  <a:cubicBezTo>
                    <a:pt x="351" y="535"/>
                    <a:pt x="342" y="564"/>
                    <a:pt x="333" y="593"/>
                  </a:cubicBezTo>
                  <a:cubicBezTo>
                    <a:pt x="330" y="604"/>
                    <a:pt x="330" y="604"/>
                    <a:pt x="330" y="604"/>
                  </a:cubicBezTo>
                  <a:cubicBezTo>
                    <a:pt x="327" y="613"/>
                    <a:pt x="327" y="613"/>
                    <a:pt x="327" y="613"/>
                  </a:cubicBezTo>
                  <a:cubicBezTo>
                    <a:pt x="326" y="619"/>
                    <a:pt x="326" y="619"/>
                    <a:pt x="326" y="619"/>
                  </a:cubicBezTo>
                  <a:cubicBezTo>
                    <a:pt x="325" y="621"/>
                    <a:pt x="325" y="621"/>
                    <a:pt x="325" y="621"/>
                  </a:cubicBezTo>
                  <a:cubicBezTo>
                    <a:pt x="325" y="622"/>
                    <a:pt x="325" y="622"/>
                    <a:pt x="325" y="622"/>
                  </a:cubicBezTo>
                  <a:lnTo>
                    <a:pt x="318" y="62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grpSp>
      <p:sp>
        <p:nvSpPr>
          <p:cNvPr id="65" name="文本框 17">
            <a:extLst>
              <a:ext uri="{FF2B5EF4-FFF2-40B4-BE49-F238E27FC236}">
                <a16:creationId xmlns:a16="http://schemas.microsoft.com/office/drawing/2014/main" id="{069AB095-F8D2-4BC8-A6FB-89AEAB009398}"/>
              </a:ext>
            </a:extLst>
          </p:cNvPr>
          <p:cNvSpPr txBox="1"/>
          <p:nvPr/>
        </p:nvSpPr>
        <p:spPr>
          <a:xfrm>
            <a:off x="2397957" y="4469935"/>
            <a:ext cx="7607748" cy="769441"/>
          </a:xfrm>
          <a:prstGeom prst="rect">
            <a:avLst/>
          </a:prstGeom>
          <a:noFill/>
        </p:spPr>
        <p:txBody>
          <a:bodyPr wrap="square" rtlCol="0">
            <a:spAutoFit/>
          </a:bodyPr>
          <a:lstStyle/>
          <a:p>
            <a:pPr lvl="0" algn="ctr">
              <a:defRPr/>
            </a:pPr>
            <a:r>
              <a:rPr lang="en-US" altLang="zh-CN" sz="4400" b="1" dirty="0">
                <a:solidFill>
                  <a:srgbClr val="002060"/>
                </a:solidFill>
                <a:latin typeface="Times New Roman" panose="02020603050405020304" pitchFamily="18" charset="0"/>
                <a:cs typeface="Times New Roman" panose="02020603050405020304" pitchFamily="18" charset="0"/>
              </a:rPr>
              <a:t>I. </a:t>
            </a:r>
            <a:r>
              <a:rPr lang="en-US" altLang="zh-CN" sz="4400" b="1" dirty="0" err="1">
                <a:solidFill>
                  <a:srgbClr val="002060"/>
                </a:solidFill>
                <a:latin typeface="Times New Roman" panose="02020603050405020304" pitchFamily="18" charset="0"/>
                <a:cs typeface="Times New Roman" panose="02020603050405020304" pitchFamily="18" charset="0"/>
              </a:rPr>
              <a:t>Trải</a:t>
            </a:r>
            <a:r>
              <a:rPr lang="en-US" altLang="zh-CN" sz="4400" b="1" dirty="0">
                <a:solidFill>
                  <a:srgbClr val="002060"/>
                </a:solidFill>
                <a:latin typeface="Times New Roman" panose="02020603050405020304" pitchFamily="18" charset="0"/>
                <a:cs typeface="Times New Roman" panose="02020603050405020304" pitchFamily="18" charset="0"/>
              </a:rPr>
              <a:t> </a:t>
            </a:r>
            <a:r>
              <a:rPr lang="en-US" altLang="zh-CN" sz="4400" b="1" dirty="0" err="1">
                <a:solidFill>
                  <a:srgbClr val="002060"/>
                </a:solidFill>
                <a:latin typeface="Times New Roman" panose="02020603050405020304" pitchFamily="18" charset="0"/>
                <a:cs typeface="Times New Roman" panose="02020603050405020304" pitchFamily="18" charset="0"/>
              </a:rPr>
              <a:t>nghiệm</a:t>
            </a:r>
            <a:r>
              <a:rPr lang="en-US" altLang="zh-CN" sz="4400" b="1" dirty="0">
                <a:solidFill>
                  <a:srgbClr val="002060"/>
                </a:solidFill>
                <a:latin typeface="Times New Roman" panose="02020603050405020304" pitchFamily="18" charset="0"/>
                <a:cs typeface="Times New Roman" panose="02020603050405020304" pitchFamily="18" charset="0"/>
              </a:rPr>
              <a:t> </a:t>
            </a:r>
            <a:r>
              <a:rPr lang="en-US" altLang="zh-CN" sz="4400" b="1" dirty="0" err="1">
                <a:solidFill>
                  <a:srgbClr val="002060"/>
                </a:solidFill>
                <a:latin typeface="Times New Roman" panose="02020603050405020304" pitchFamily="18" charset="0"/>
                <a:cs typeface="Times New Roman" panose="02020603050405020304" pitchFamily="18" charset="0"/>
              </a:rPr>
              <a:t>cùng</a:t>
            </a:r>
            <a:r>
              <a:rPr lang="en-US" altLang="zh-CN" sz="4400" b="1" dirty="0">
                <a:solidFill>
                  <a:srgbClr val="002060"/>
                </a:solidFill>
                <a:latin typeface="Times New Roman" panose="02020603050405020304" pitchFamily="18" charset="0"/>
                <a:cs typeface="Times New Roman" panose="02020603050405020304" pitchFamily="18" charset="0"/>
              </a:rPr>
              <a:t> </a:t>
            </a:r>
            <a:r>
              <a:rPr lang="en-US" altLang="zh-CN" sz="4400" b="1" dirty="0" err="1">
                <a:solidFill>
                  <a:srgbClr val="002060"/>
                </a:solidFill>
                <a:latin typeface="Times New Roman" panose="02020603050405020304" pitchFamily="18" charset="0"/>
                <a:cs typeface="Times New Roman" panose="02020603050405020304" pitchFamily="18" charset="0"/>
              </a:rPr>
              <a:t>văn</a:t>
            </a:r>
            <a:r>
              <a:rPr lang="en-US" altLang="zh-CN" sz="4400" b="1" dirty="0">
                <a:solidFill>
                  <a:srgbClr val="002060"/>
                </a:solidFill>
                <a:latin typeface="Times New Roman" panose="02020603050405020304" pitchFamily="18" charset="0"/>
                <a:cs typeface="Times New Roman" panose="02020603050405020304" pitchFamily="18" charset="0"/>
              </a:rPr>
              <a:t> </a:t>
            </a:r>
            <a:r>
              <a:rPr lang="en-US" altLang="zh-CN" sz="4400" b="1" dirty="0" err="1">
                <a:solidFill>
                  <a:srgbClr val="002060"/>
                </a:solidFill>
                <a:latin typeface="Times New Roman" panose="02020603050405020304" pitchFamily="18" charset="0"/>
                <a:cs typeface="Times New Roman" panose="02020603050405020304" pitchFamily="18" charset="0"/>
              </a:rPr>
              <a:t>bản</a:t>
            </a:r>
            <a:endParaRPr kumimoji="0" lang="zh-CN" altLang="en-US" sz="4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Tree>
    <p:extLst>
      <p:ext uri="{BB962C8B-B14F-4D97-AF65-F5344CB8AC3E}">
        <p14:creationId xmlns:p14="http://schemas.microsoft.com/office/powerpoint/2010/main" val="1677064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26" presetClass="emph" presetSubtype="0" repeatCount="indefinite" fill="hold" grpId="1" nodeType="withEffect">
                                  <p:stCondLst>
                                    <p:cond delay="0"/>
                                  </p:stCondLst>
                                  <p:endCondLst>
                                    <p:cond evt="onNext" delay="0">
                                      <p:tgtEl>
                                        <p:sldTgt/>
                                      </p:tgtEl>
                                    </p:cond>
                                  </p:endCondLst>
                                  <p:childTnLst>
                                    <p:animEffect transition="out" filter="fade">
                                      <p:cBhvr>
                                        <p:cTn id="36" dur="1000" tmFilter="0, 0; .2, .5; .8, .5; 1, 0"/>
                                        <p:tgtEl>
                                          <p:spTgt spid="22"/>
                                        </p:tgtEl>
                                      </p:cBhvr>
                                    </p:animEffect>
                                    <p:animScale>
                                      <p:cBhvr>
                                        <p:cTn id="37" dur="500" autoRev="1" fill="hold"/>
                                        <p:tgtEl>
                                          <p:spTgt spid="22"/>
                                        </p:tgtEl>
                                      </p:cBhvr>
                                      <p:by x="105000" y="105000"/>
                                    </p:animScale>
                                  </p:childTnLst>
                                </p:cTn>
                              </p:par>
                              <p:par>
                                <p:cTn id="38" presetID="26" presetClass="emph" presetSubtype="0" repeatCount="indefinite" fill="hold" grpId="1" nodeType="withEffect">
                                  <p:stCondLst>
                                    <p:cond delay="0"/>
                                  </p:stCondLst>
                                  <p:endCondLst>
                                    <p:cond evt="onNext" delay="0">
                                      <p:tgtEl>
                                        <p:sldTgt/>
                                      </p:tgtEl>
                                    </p:cond>
                                  </p:endCondLst>
                                  <p:childTnLst>
                                    <p:animEffect transition="out" filter="fade">
                                      <p:cBhvr>
                                        <p:cTn id="39" dur="1000" tmFilter="0, 0; .2, .5; .8, .5; 1, 0"/>
                                        <p:tgtEl>
                                          <p:spTgt spid="23"/>
                                        </p:tgtEl>
                                      </p:cBhvr>
                                    </p:animEffect>
                                    <p:animScale>
                                      <p:cBhvr>
                                        <p:cTn id="40" dur="500" autoRev="1" fill="hold"/>
                                        <p:tgtEl>
                                          <p:spTgt spid="23"/>
                                        </p:tgtEl>
                                      </p:cBhvr>
                                      <p:by x="105000" y="105000"/>
                                    </p:animScale>
                                  </p:childTnLst>
                                </p:cTn>
                              </p:par>
                              <p:par>
                                <p:cTn id="41" presetID="26" presetClass="emph" presetSubtype="0" repeatCount="indefinite" fill="hold" grpId="1" nodeType="withEffect">
                                  <p:stCondLst>
                                    <p:cond delay="0"/>
                                  </p:stCondLst>
                                  <p:endCondLst>
                                    <p:cond evt="onNext" delay="0">
                                      <p:tgtEl>
                                        <p:sldTgt/>
                                      </p:tgtEl>
                                    </p:cond>
                                  </p:endCondLst>
                                  <p:childTnLst>
                                    <p:animEffect transition="out" filter="fade">
                                      <p:cBhvr>
                                        <p:cTn id="42" dur="1000" tmFilter="0, 0; .2, .5; .8, .5; 1, 0"/>
                                        <p:tgtEl>
                                          <p:spTgt spid="6"/>
                                        </p:tgtEl>
                                      </p:cBhvr>
                                    </p:animEffect>
                                    <p:animScale>
                                      <p:cBhvr>
                                        <p:cTn id="43" dur="500" autoRev="1" fill="hold"/>
                                        <p:tgtEl>
                                          <p:spTgt spid="6"/>
                                        </p:tgtEl>
                                      </p:cBhvr>
                                      <p:by x="105000" y="105000"/>
                                    </p:animScale>
                                  </p:childTnLst>
                                </p:cTn>
                              </p:par>
                              <p:par>
                                <p:cTn id="44" presetID="26" presetClass="emph" presetSubtype="0" repeatCount="indefinite" fill="hold" grpId="1" nodeType="withEffect">
                                  <p:stCondLst>
                                    <p:cond delay="0"/>
                                  </p:stCondLst>
                                  <p:endCondLst>
                                    <p:cond evt="onNext" delay="0">
                                      <p:tgtEl>
                                        <p:sldTgt/>
                                      </p:tgtEl>
                                    </p:cond>
                                  </p:endCondLst>
                                  <p:childTnLst>
                                    <p:animEffect transition="out" filter="fade">
                                      <p:cBhvr>
                                        <p:cTn id="45" dur="1000" tmFilter="0, 0; .2, .5; .8, .5; 1, 0"/>
                                        <p:tgtEl>
                                          <p:spTgt spid="10"/>
                                        </p:tgtEl>
                                      </p:cBhvr>
                                    </p:animEffect>
                                    <p:animScale>
                                      <p:cBhvr>
                                        <p:cTn id="46" dur="500" autoRev="1" fill="hold"/>
                                        <p:tgtEl>
                                          <p:spTgt spid="10"/>
                                        </p:tgtEl>
                                      </p:cBhvr>
                                      <p:by x="105000" y="105000"/>
                                    </p:animScale>
                                  </p:childTnLst>
                                </p:cTn>
                              </p:par>
                              <p:par>
                                <p:cTn id="47" presetID="26" presetClass="emph" presetSubtype="0" repeatCount="indefinite" fill="hold" grpId="1" nodeType="withEffect">
                                  <p:stCondLst>
                                    <p:cond delay="0"/>
                                  </p:stCondLst>
                                  <p:endCondLst>
                                    <p:cond evt="onNext" delay="0">
                                      <p:tgtEl>
                                        <p:sldTgt/>
                                      </p:tgtEl>
                                    </p:cond>
                                  </p:endCondLst>
                                  <p:childTnLst>
                                    <p:animEffect transition="out" filter="fade">
                                      <p:cBhvr>
                                        <p:cTn id="48" dur="1000" tmFilter="0, 0; .2, .5; .8, .5; 1, 0"/>
                                        <p:tgtEl>
                                          <p:spTgt spid="5"/>
                                        </p:tgtEl>
                                      </p:cBhvr>
                                    </p:animEffect>
                                    <p:animScale>
                                      <p:cBhvr>
                                        <p:cTn id="49" dur="500" autoRev="1" fill="hold"/>
                                        <p:tgtEl>
                                          <p:spTgt spid="5"/>
                                        </p:tgtEl>
                                      </p:cBhvr>
                                      <p:by x="105000" y="105000"/>
                                    </p:animScale>
                                  </p:childTnLst>
                                </p:cTn>
                              </p:par>
                            </p:childTnLst>
                          </p:cTn>
                        </p:par>
                        <p:par>
                          <p:cTn id="50" fill="hold">
                            <p:stCondLst>
                              <p:cond delay="1000"/>
                            </p:stCondLst>
                            <p:childTnLst>
                              <p:par>
                                <p:cTn id="51" presetID="22" presetClass="entr" presetSubtype="4"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750"/>
                                        <p:tgtEl>
                                          <p:spTgt spid="16"/>
                                        </p:tgtEl>
                                      </p:cBhvr>
                                    </p:animEffect>
                                  </p:childTnLst>
                                </p:cTn>
                              </p:par>
                            </p:childTnLst>
                          </p:cTn>
                        </p:par>
                        <p:par>
                          <p:cTn id="54" fill="hold">
                            <p:stCondLst>
                              <p:cond delay="1750"/>
                            </p:stCondLst>
                            <p:childTnLst>
                              <p:par>
                                <p:cTn id="55" presetID="56" presetClass="entr" presetSubtype="0" fill="hold" grpId="0" nodeType="afterEffect">
                                  <p:stCondLst>
                                    <p:cond delay="0"/>
                                  </p:stCondLst>
                                  <p:iterate type="lt">
                                    <p:tmPct val="10000"/>
                                  </p:iterate>
                                  <p:childTnLst>
                                    <p:set>
                                      <p:cBhvr>
                                        <p:cTn id="56" dur="1" fill="hold">
                                          <p:stCondLst>
                                            <p:cond delay="0"/>
                                          </p:stCondLst>
                                        </p:cTn>
                                        <p:tgtEl>
                                          <p:spTgt spid="65"/>
                                        </p:tgtEl>
                                        <p:attrNameLst>
                                          <p:attrName>style.visibility</p:attrName>
                                        </p:attrNameLst>
                                      </p:cBhvr>
                                      <p:to>
                                        <p:strVal val="visible"/>
                                      </p:to>
                                    </p:set>
                                    <p:anim by="(-#ppt_w*2)" calcmode="lin" valueType="num">
                                      <p:cBhvr rctx="PPT">
                                        <p:cTn id="57" dur="500" autoRev="1" fill="hold">
                                          <p:stCondLst>
                                            <p:cond delay="0"/>
                                          </p:stCondLst>
                                        </p:cTn>
                                        <p:tgtEl>
                                          <p:spTgt spid="65"/>
                                        </p:tgtEl>
                                        <p:attrNameLst>
                                          <p:attrName>ppt_w</p:attrName>
                                        </p:attrNameLst>
                                      </p:cBhvr>
                                    </p:anim>
                                    <p:anim by="(#ppt_w*0.50)" calcmode="lin" valueType="num">
                                      <p:cBhvr>
                                        <p:cTn id="58" dur="500" decel="50000" autoRev="1" fill="hold">
                                          <p:stCondLst>
                                            <p:cond delay="0"/>
                                          </p:stCondLst>
                                        </p:cTn>
                                        <p:tgtEl>
                                          <p:spTgt spid="65"/>
                                        </p:tgtEl>
                                        <p:attrNameLst>
                                          <p:attrName>ppt_x</p:attrName>
                                        </p:attrNameLst>
                                      </p:cBhvr>
                                    </p:anim>
                                    <p:anim from="(-#ppt_h/2)" to="(#ppt_y)" calcmode="lin" valueType="num">
                                      <p:cBhvr>
                                        <p:cTn id="59" dur="1000" fill="hold">
                                          <p:stCondLst>
                                            <p:cond delay="0"/>
                                          </p:stCondLst>
                                        </p:cTn>
                                        <p:tgtEl>
                                          <p:spTgt spid="65"/>
                                        </p:tgtEl>
                                        <p:attrNameLst>
                                          <p:attrName>ppt_y</p:attrName>
                                        </p:attrNameLst>
                                      </p:cBhvr>
                                    </p:anim>
                                    <p:animRot by="21600000">
                                      <p:cBhvr>
                                        <p:cTn id="60" dur="1000" fill="hold">
                                          <p:stCondLst>
                                            <p:cond delay="0"/>
                                          </p:stCondLst>
                                        </p:cTn>
                                        <p:tgtEl>
                                          <p:spTgt spid="6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P spid="6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id="{4E6E4BE4-CA7A-45ED-BC85-72AF3380E0F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274" b="93910" l="9370" r="89984">
                        <a14:foregroundMark x1="40065" y1="4487" x2="49758" y2="6090"/>
                        <a14:foregroundMark x1="23425" y1="11218" x2="22940" y2="14423"/>
                        <a14:foregroundMark x1="24071" y1="12073" x2="26010" y2="11645"/>
                        <a14:foregroundMark x1="15186" y1="75962" x2="25687" y2="79594"/>
                        <a14:foregroundMark x1="25687" y1="79594" x2="25687" y2="79594"/>
                        <a14:foregroundMark x1="46527" y1="93162" x2="46527" y2="94017"/>
                        <a14:foregroundMark x1="9370" y1="76603" x2="9370" y2="81944"/>
                      </a14:backgroundRemoval>
                    </a14:imgEffect>
                  </a14:imgLayer>
                </a14:imgProps>
              </a:ext>
              <a:ext uri="{28A0092B-C50C-407E-A947-70E740481C1C}">
                <a14:useLocalDpi xmlns:a14="http://schemas.microsoft.com/office/drawing/2010/main" val="0"/>
              </a:ext>
            </a:extLst>
          </a:blip>
          <a:stretch>
            <a:fillRect/>
          </a:stretch>
        </p:blipFill>
        <p:spPr>
          <a:xfrm>
            <a:off x="-272018" y="-22887"/>
            <a:ext cx="4535365" cy="6858000"/>
          </a:xfrm>
          <a:prstGeom prst="rect">
            <a:avLst/>
          </a:prstGeom>
        </p:spPr>
      </p:pic>
      <p:sp>
        <p:nvSpPr>
          <p:cNvPr id="6" name="文本框 5"/>
          <p:cNvSpPr txBox="1"/>
          <p:nvPr/>
        </p:nvSpPr>
        <p:spPr>
          <a:xfrm rot="16200000">
            <a:off x="4569869" y="-29051"/>
            <a:ext cx="861774" cy="1595950"/>
          </a:xfrm>
          <a:prstGeom prst="rect">
            <a:avLst/>
          </a:prstGeom>
          <a:noFill/>
        </p:spPr>
        <p:txBody>
          <a:bodyPr vert="eaVert" wrap="none" rtlCol="0">
            <a:spAutoFit/>
          </a:bodyPr>
          <a:lstStyle/>
          <a:p>
            <a:pPr lvl="0">
              <a:defRPr/>
            </a:pPr>
            <a:r>
              <a:rPr lang="en-US" altLang="zh-CN" sz="4400" b="1" dirty="0">
                <a:solidFill>
                  <a:srgbClr val="865B3E"/>
                </a:solidFill>
                <a:latin typeface="Times New Roman" panose="02020603050405020304" pitchFamily="18" charset="0"/>
                <a:ea typeface="微软雅黑" panose="020B0503020204020204" pitchFamily="34" charset="-122"/>
                <a:cs typeface="Times New Roman" panose="02020603050405020304" pitchFamily="18" charset="0"/>
              </a:rPr>
              <a:t>1. </a:t>
            </a:r>
            <a:r>
              <a:rPr lang="en-US" altLang="zh-CN" sz="4400" b="1" dirty="0" err="1">
                <a:solidFill>
                  <a:srgbClr val="865B3E"/>
                </a:solidFill>
                <a:latin typeface="Times New Roman" panose="02020603050405020304" pitchFamily="18" charset="0"/>
                <a:ea typeface="微软雅黑" panose="020B0503020204020204" pitchFamily="34" charset="-122"/>
                <a:cs typeface="Times New Roman" panose="02020603050405020304" pitchFamily="18" charset="0"/>
              </a:rPr>
              <a:t>Đọc</a:t>
            </a:r>
            <a:endParaRPr kumimoji="0" lang="en-US" altLang="zh-CN" sz="4400" b="1" i="0" u="none" strike="noStrike" kern="1200" cap="none" spc="0" normalizeH="0" baseline="0" noProof="0" dirty="0">
              <a:ln>
                <a:noFill/>
              </a:ln>
              <a:solidFill>
                <a:srgbClr val="865B3E"/>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4" name="组合 3"/>
          <p:cNvGrpSpPr/>
          <p:nvPr/>
        </p:nvGrpSpPr>
        <p:grpSpPr>
          <a:xfrm>
            <a:off x="3630919" y="1560735"/>
            <a:ext cx="7702490" cy="735039"/>
            <a:chOff x="3959623" y="1084217"/>
            <a:chExt cx="6738858" cy="794562"/>
          </a:xfrm>
        </p:grpSpPr>
        <p:sp>
          <p:nvSpPr>
            <p:cNvPr id="8" name="五边形 7"/>
            <p:cNvSpPr/>
            <p:nvPr/>
          </p:nvSpPr>
          <p:spPr>
            <a:xfrm flipH="1">
              <a:off x="4122960" y="1084217"/>
              <a:ext cx="6575521" cy="736216"/>
            </a:xfrm>
            <a:prstGeom prst="homePlate">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b="1" i="1" dirty="0" err="1">
                  <a:solidFill>
                    <a:srgbClr val="002060"/>
                  </a:solidFill>
                  <a:latin typeface="Times New Roman" panose="02020603050405020304" pitchFamily="18" charset="0"/>
                  <a:cs typeface="Times New Roman" panose="02020603050405020304" pitchFamily="18" charset="0"/>
                </a:rPr>
                <a:t>Biết</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cách</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đọc</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thầm</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biết</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cách</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đọc</a:t>
              </a:r>
              <a:r>
                <a:rPr lang="en-US" sz="2400" b="1" i="1" dirty="0">
                  <a:solidFill>
                    <a:srgbClr val="002060"/>
                  </a:solidFill>
                  <a:latin typeface="Times New Roman" panose="02020603050405020304" pitchFamily="18" charset="0"/>
                  <a:cs typeface="Times New Roman" panose="02020603050405020304" pitchFamily="18" charset="0"/>
                </a:rPr>
                <a:t> to, </a:t>
              </a:r>
              <a:r>
                <a:rPr lang="en-US" sz="2400" b="1" i="1" dirty="0" err="1">
                  <a:solidFill>
                    <a:srgbClr val="002060"/>
                  </a:solidFill>
                  <a:latin typeface="Times New Roman" panose="02020603050405020304" pitchFamily="18" charset="0"/>
                  <a:cs typeface="Times New Roman" panose="02020603050405020304" pitchFamily="18" charset="0"/>
                </a:rPr>
                <a:t>trôi</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chảy</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phù</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hợp</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về</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tốc</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độ</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đọc</a:t>
              </a:r>
              <a:r>
                <a:rPr lang="en-US" sz="2400" b="1" i="1" dirty="0">
                  <a:solidFill>
                    <a:srgbClr val="002060"/>
                  </a:solidFill>
                  <a:latin typeface="Times New Roman" panose="02020603050405020304" pitchFamily="18" charset="0"/>
                  <a:cs typeface="Times New Roman" panose="02020603050405020304" pitchFamily="18" charset="0"/>
                </a:rPr>
                <a:t>.</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2" name="菱形 1"/>
            <p:cNvSpPr/>
            <p:nvPr/>
          </p:nvSpPr>
          <p:spPr>
            <a:xfrm>
              <a:off x="3959623" y="1238287"/>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 name="文本框 2"/>
            <p:cNvSpPr txBox="1"/>
            <p:nvPr/>
          </p:nvSpPr>
          <p:spPr>
            <a:xfrm>
              <a:off x="4227550" y="1220645"/>
              <a:ext cx="161620" cy="4990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29" name="组合 28"/>
          <p:cNvGrpSpPr/>
          <p:nvPr/>
        </p:nvGrpSpPr>
        <p:grpSpPr>
          <a:xfrm>
            <a:off x="4121834" y="2528866"/>
            <a:ext cx="7211576" cy="681064"/>
            <a:chOff x="4389121" y="1084217"/>
            <a:chExt cx="6309360" cy="736216"/>
          </a:xfrm>
        </p:grpSpPr>
        <p:sp>
          <p:nvSpPr>
            <p:cNvPr id="30" name="五边形 29"/>
            <p:cNvSpPr/>
            <p:nvPr/>
          </p:nvSpPr>
          <p:spPr>
            <a:xfrm flipH="1">
              <a:off x="4389121" y="1084217"/>
              <a:ext cx="6309360" cy="736216"/>
            </a:xfrm>
            <a:prstGeom prst="homePlate">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2400" b="1" i="1" dirty="0">
                  <a:solidFill>
                    <a:srgbClr val="002060"/>
                  </a:solidFill>
                  <a:latin typeface="Times New Roman" panose="02020603050405020304" pitchFamily="18" charset="0"/>
                  <a:cs typeface="Times New Roman" panose="02020603050405020304" pitchFamily="18" charset="0"/>
                </a:rPr>
                <a:t>Trả lời được các câu hỏi dự đoán, theo dõi</a:t>
              </a:r>
              <a:r>
                <a:rPr lang="en-US" sz="2400" b="1" i="1" dirty="0">
                  <a:solidFill>
                    <a:srgbClr val="002060"/>
                  </a:solidFill>
                  <a:latin typeface="Times New Roman" panose="02020603050405020304" pitchFamily="18" charset="0"/>
                  <a:cs typeface="Times New Roman" panose="02020603050405020304" pitchFamily="18" charset="0"/>
                </a:rPr>
                <a:t>.</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1" name="菱形 30"/>
            <p:cNvSpPr/>
            <p:nvPr/>
          </p:nvSpPr>
          <p:spPr>
            <a:xfrm>
              <a:off x="4517592" y="1132079"/>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2" name="文本框 31"/>
            <p:cNvSpPr txBox="1"/>
            <p:nvPr/>
          </p:nvSpPr>
          <p:spPr>
            <a:xfrm>
              <a:off x="4733877" y="1264608"/>
              <a:ext cx="161620" cy="4990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3" name="组合 32"/>
          <p:cNvGrpSpPr/>
          <p:nvPr/>
        </p:nvGrpSpPr>
        <p:grpSpPr>
          <a:xfrm>
            <a:off x="3708423" y="3453675"/>
            <a:ext cx="7702492" cy="724077"/>
            <a:chOff x="3959622" y="1037721"/>
            <a:chExt cx="6738859" cy="782712"/>
          </a:xfrm>
        </p:grpSpPr>
        <p:sp>
          <p:nvSpPr>
            <p:cNvPr id="34" name="五边形 33"/>
            <p:cNvSpPr/>
            <p:nvPr/>
          </p:nvSpPr>
          <p:spPr>
            <a:xfrm flipH="1">
              <a:off x="3959622" y="1084217"/>
              <a:ext cx="6738859" cy="736216"/>
            </a:xfrm>
            <a:prstGeom prst="homePlate">
              <a:avLst/>
            </a:prstGeom>
            <a:solidFill>
              <a:srgbClr val="B09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b="1" i="1" dirty="0">
                  <a:solidFill>
                    <a:srgbClr val="002060"/>
                  </a:solidFill>
                  <a:latin typeface="Times New Roman" panose="02020603050405020304" pitchFamily="18" charset="0"/>
                  <a:cs typeface="Times New Roman" panose="02020603050405020304" pitchFamily="18" charset="0"/>
                </a:rPr>
                <a:t>           </a:t>
              </a:r>
              <a:r>
                <a:rPr lang="vi-VN" sz="2400" b="1" i="1" dirty="0">
                  <a:solidFill>
                    <a:srgbClr val="002060"/>
                  </a:solidFill>
                  <a:latin typeface="Times New Roman" panose="02020603050405020304" pitchFamily="18" charset="0"/>
                  <a:cs typeface="Times New Roman" panose="02020603050405020304" pitchFamily="18" charset="0"/>
                </a:rPr>
                <a:t>Xác định thể loại và phương thức biểu đạt chính của văn bản?</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5" name="菱形 34"/>
            <p:cNvSpPr/>
            <p:nvPr/>
          </p:nvSpPr>
          <p:spPr>
            <a:xfrm>
              <a:off x="4071887" y="1037721"/>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6" name="文本框 35"/>
            <p:cNvSpPr txBox="1"/>
            <p:nvPr/>
          </p:nvSpPr>
          <p:spPr>
            <a:xfrm>
              <a:off x="4311322" y="1057950"/>
              <a:ext cx="161620" cy="4990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pic>
        <p:nvPicPr>
          <p:cNvPr id="23" name="图片 22">
            <a:extLst>
              <a:ext uri="{FF2B5EF4-FFF2-40B4-BE49-F238E27FC236}">
                <a16:creationId xmlns:a16="http://schemas.microsoft.com/office/drawing/2014/main" id="{CA114482-22D7-4FFA-994F-AC82FF19D41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pic>
        <p:nvPicPr>
          <p:cNvPr id="21" name="图片 1">
            <a:extLst>
              <a:ext uri="{FF2B5EF4-FFF2-40B4-BE49-F238E27FC236}">
                <a16:creationId xmlns:a16="http://schemas.microsoft.com/office/drawing/2014/main" id="{3C573768-74BE-4C3A-A07C-695C8383A13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5145" y="4562227"/>
            <a:ext cx="8422689" cy="1916134"/>
          </a:xfrm>
          <a:prstGeom prst="rect">
            <a:avLst/>
          </a:prstGeom>
        </p:spPr>
      </p:pic>
    </p:spTree>
    <p:extLst>
      <p:ext uri="{BB962C8B-B14F-4D97-AF65-F5344CB8AC3E}">
        <p14:creationId xmlns:p14="http://schemas.microsoft.com/office/powerpoint/2010/main" val="14873620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56" presetClass="entr" presetSubtype="0" fill="hold" grpId="0" nodeType="with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by="(-#ppt_w*2)" calcmode="lin" valueType="num">
                                      <p:cBhvr rctx="PPT">
                                        <p:cTn id="12" dur="500" autoRev="1" fill="hold">
                                          <p:stCondLst>
                                            <p:cond delay="0"/>
                                          </p:stCondLst>
                                        </p:cTn>
                                        <p:tgtEl>
                                          <p:spTgt spid="6"/>
                                        </p:tgtEl>
                                        <p:attrNameLst>
                                          <p:attrName>ppt_w</p:attrName>
                                        </p:attrNameLst>
                                      </p:cBhvr>
                                    </p:anim>
                                    <p:anim by="(#ppt_w*0.50)" calcmode="lin" valueType="num">
                                      <p:cBhvr>
                                        <p:cTn id="13" dur="500" decel="50000" autoRev="1" fill="hold">
                                          <p:stCondLst>
                                            <p:cond delay="0"/>
                                          </p:stCondLst>
                                        </p:cTn>
                                        <p:tgtEl>
                                          <p:spTgt spid="6"/>
                                        </p:tgtEl>
                                        <p:attrNameLst>
                                          <p:attrName>ppt_x</p:attrName>
                                        </p:attrNameLst>
                                      </p:cBhvr>
                                    </p:anim>
                                    <p:anim from="(-#ppt_h/2)" to="(#ppt_y)" calcmode="lin" valueType="num">
                                      <p:cBhvr>
                                        <p:cTn id="14" dur="1000" fill="hold">
                                          <p:stCondLst>
                                            <p:cond delay="0"/>
                                          </p:stCondLst>
                                        </p:cTn>
                                        <p:tgtEl>
                                          <p:spTgt spid="6"/>
                                        </p:tgtEl>
                                        <p:attrNameLst>
                                          <p:attrName>ppt_y</p:attrName>
                                        </p:attrNameLst>
                                      </p:cBhvr>
                                    </p:anim>
                                    <p:animRot by="21600000">
                                      <p:cBhvr>
                                        <p:cTn id="15" dur="1000" fill="hold">
                                          <p:stCondLst>
                                            <p:cond delay="0"/>
                                          </p:stCondLst>
                                        </p:cTn>
                                        <p:tgtEl>
                                          <p:spTgt spid="6"/>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1+#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1+#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id="{4E6E4BE4-CA7A-45ED-BC85-72AF3380E0F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274" b="93910" l="9370" r="89984">
                        <a14:foregroundMark x1="40065" y1="4487" x2="49758" y2="6090"/>
                        <a14:foregroundMark x1="23425" y1="11218" x2="22940" y2="14423"/>
                        <a14:foregroundMark x1="24071" y1="12073" x2="26010" y2="11645"/>
                        <a14:foregroundMark x1="15186" y1="75962" x2="25687" y2="79594"/>
                        <a14:foregroundMark x1="25687" y1="79594" x2="25687" y2="79594"/>
                        <a14:foregroundMark x1="46527" y1="93162" x2="46527" y2="94017"/>
                        <a14:foregroundMark x1="9370" y1="76603" x2="9370" y2="81944"/>
                      </a14:backgroundRemoval>
                    </a14:imgEffect>
                  </a14:imgLayer>
                </a14:imgProps>
              </a:ext>
              <a:ext uri="{28A0092B-C50C-407E-A947-70E740481C1C}">
                <a14:useLocalDpi xmlns:a14="http://schemas.microsoft.com/office/drawing/2010/main" val="0"/>
              </a:ext>
            </a:extLst>
          </a:blip>
          <a:stretch>
            <a:fillRect/>
          </a:stretch>
        </p:blipFill>
        <p:spPr>
          <a:xfrm>
            <a:off x="-272018" y="-22887"/>
            <a:ext cx="4535365" cy="6858000"/>
          </a:xfrm>
          <a:prstGeom prst="rect">
            <a:avLst/>
          </a:prstGeom>
        </p:spPr>
      </p:pic>
      <p:sp>
        <p:nvSpPr>
          <p:cNvPr id="6" name="文本框 5"/>
          <p:cNvSpPr txBox="1"/>
          <p:nvPr/>
        </p:nvSpPr>
        <p:spPr>
          <a:xfrm rot="16200000">
            <a:off x="7020249" y="-3796885"/>
            <a:ext cx="1538883" cy="9035969"/>
          </a:xfrm>
          <a:prstGeom prst="rect">
            <a:avLst/>
          </a:prstGeom>
          <a:noFill/>
        </p:spPr>
        <p:txBody>
          <a:bodyPr vert="eaVert" wrap="square" rtlCol="0">
            <a:spAutoFit/>
          </a:bodyPr>
          <a:lstStyle/>
          <a:p>
            <a:pPr lvl="0">
              <a:defRPr/>
            </a:pPr>
            <a:r>
              <a:rPr lang="vi-VN" altLang="zh-CN" sz="4400" b="1" dirty="0">
                <a:solidFill>
                  <a:srgbClr val="865B3E"/>
                </a:solidFill>
                <a:latin typeface="Times New Roman" panose="02020603050405020304" pitchFamily="18" charset="0"/>
                <a:ea typeface="微软雅黑" panose="020B0503020204020204" pitchFamily="34" charset="-122"/>
                <a:cs typeface="Times New Roman" panose="02020603050405020304" pitchFamily="18" charset="0"/>
              </a:rPr>
              <a:t>2. Thể loại, phương thức biểu đạt, bố cục</a:t>
            </a:r>
            <a:endParaRPr kumimoji="0" lang="en-US" altLang="zh-CN" sz="4400" b="1" i="0" u="none" strike="noStrike" kern="1200" cap="none" spc="0" normalizeH="0" baseline="0" noProof="0" dirty="0">
              <a:ln>
                <a:noFill/>
              </a:ln>
              <a:solidFill>
                <a:srgbClr val="865B3E"/>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4" name="组合 3"/>
          <p:cNvGrpSpPr/>
          <p:nvPr/>
        </p:nvGrpSpPr>
        <p:grpSpPr>
          <a:xfrm>
            <a:off x="4121834" y="1560735"/>
            <a:ext cx="7211576" cy="681064"/>
            <a:chOff x="4389121" y="1084217"/>
            <a:chExt cx="6309360" cy="736216"/>
          </a:xfrm>
        </p:grpSpPr>
        <p:sp>
          <p:nvSpPr>
            <p:cNvPr id="8" name="五边形 7"/>
            <p:cNvSpPr/>
            <p:nvPr/>
          </p:nvSpPr>
          <p:spPr>
            <a:xfrm flipH="1">
              <a:off x="4389121" y="1084217"/>
              <a:ext cx="6309360" cy="736216"/>
            </a:xfrm>
            <a:prstGeom prst="homePlate">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dirty="0" err="1">
                  <a:solidFill>
                    <a:srgbClr val="002060"/>
                  </a:solidFill>
                  <a:latin typeface="Times New Roman" panose="02020603050405020304" pitchFamily="18" charset="0"/>
                  <a:cs typeface="Times New Roman" panose="02020603050405020304" pitchFamily="18" charset="0"/>
                </a:rPr>
                <a:t>Thể</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loại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văn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bản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truyện</a:t>
              </a:r>
              <a:r>
                <a:rPr lang="en-US" sz="2400" dirty="0">
                  <a:solidFill>
                    <a:srgbClr val="002060"/>
                  </a:solidFill>
                  <a:latin typeface="Times New Roman" panose="02020603050405020304" pitchFamily="18" charset="0"/>
                  <a:cs typeface="Times New Roman" panose="02020603050405020304" pitchFamily="18" charset="0"/>
                </a:rPr>
                <a:t>.</a:t>
              </a:r>
              <a:endParaRPr kumimoji="0" lang="en-US" sz="2400" b="0"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2" name="菱形 1"/>
            <p:cNvSpPr/>
            <p:nvPr/>
          </p:nvSpPr>
          <p:spPr>
            <a:xfrm>
              <a:off x="4517592" y="1132079"/>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 name="文本框 2"/>
            <p:cNvSpPr txBox="1"/>
            <p:nvPr/>
          </p:nvSpPr>
          <p:spPr>
            <a:xfrm>
              <a:off x="4730532" y="1264608"/>
              <a:ext cx="161619" cy="4990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29" name="组合 28"/>
          <p:cNvGrpSpPr/>
          <p:nvPr/>
        </p:nvGrpSpPr>
        <p:grpSpPr>
          <a:xfrm>
            <a:off x="4121834" y="2528866"/>
            <a:ext cx="7211576" cy="681064"/>
            <a:chOff x="4389121" y="1084217"/>
            <a:chExt cx="6309360" cy="736216"/>
          </a:xfrm>
        </p:grpSpPr>
        <p:sp>
          <p:nvSpPr>
            <p:cNvPr id="30" name="五边形 29"/>
            <p:cNvSpPr/>
            <p:nvPr/>
          </p:nvSpPr>
          <p:spPr>
            <a:xfrm flipH="1">
              <a:off x="4389121" y="1084217"/>
              <a:ext cx="6309360" cy="736216"/>
            </a:xfrm>
            <a:prstGeom prst="homePlate">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2400" dirty="0">
                  <a:solidFill>
                    <a:srgbClr val="002060"/>
                  </a:solidFill>
                  <a:latin typeface="Times New Roman" panose="02020603050405020304" pitchFamily="18" charset="0"/>
                  <a:cs typeface="Times New Roman" panose="02020603050405020304" pitchFamily="18" charset="0"/>
                </a:rPr>
                <a:t>Phương thức biểu đạt: Tự sự</a:t>
              </a:r>
              <a:endParaRPr kumimoji="0" lang="en-US" sz="2400" b="0"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1" name="菱形 30"/>
            <p:cNvSpPr/>
            <p:nvPr/>
          </p:nvSpPr>
          <p:spPr>
            <a:xfrm>
              <a:off x="4517592" y="1132079"/>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2" name="文本框 31"/>
            <p:cNvSpPr txBox="1"/>
            <p:nvPr/>
          </p:nvSpPr>
          <p:spPr>
            <a:xfrm>
              <a:off x="4733878" y="1264608"/>
              <a:ext cx="161619" cy="4990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pic>
        <p:nvPicPr>
          <p:cNvPr id="23" name="图片 22">
            <a:extLst>
              <a:ext uri="{FF2B5EF4-FFF2-40B4-BE49-F238E27FC236}">
                <a16:creationId xmlns:a16="http://schemas.microsoft.com/office/drawing/2014/main" id="{CA114482-22D7-4FFA-994F-AC82FF19D41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pic>
        <p:nvPicPr>
          <p:cNvPr id="5" name="Picture 4">
            <a:extLst>
              <a:ext uri="{FF2B5EF4-FFF2-40B4-BE49-F238E27FC236}">
                <a16:creationId xmlns:a16="http://schemas.microsoft.com/office/drawing/2014/main" id="{3C2E14A3-F15A-42B9-B336-938EF308D809}"/>
              </a:ext>
            </a:extLst>
          </p:cNvPr>
          <p:cNvPicPr>
            <a:picLocks noChangeAspect="1"/>
          </p:cNvPicPr>
          <p:nvPr/>
        </p:nvPicPr>
        <p:blipFill>
          <a:blip r:embed="rId6"/>
          <a:stretch>
            <a:fillRect/>
          </a:stretch>
        </p:blipFill>
        <p:spPr>
          <a:xfrm>
            <a:off x="4696796" y="3693385"/>
            <a:ext cx="3926047" cy="2658273"/>
          </a:xfrm>
          <a:prstGeom prst="rect">
            <a:avLst/>
          </a:prstGeom>
        </p:spPr>
      </p:pic>
    </p:spTree>
    <p:extLst>
      <p:ext uri="{BB962C8B-B14F-4D97-AF65-F5344CB8AC3E}">
        <p14:creationId xmlns:p14="http://schemas.microsoft.com/office/powerpoint/2010/main" val="32973864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56" presetClass="entr" presetSubtype="0" fill="hold" grpId="0" nodeType="with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by="(-#ppt_w*2)" calcmode="lin" valueType="num">
                                      <p:cBhvr rctx="PPT">
                                        <p:cTn id="12" dur="500" autoRev="1" fill="hold">
                                          <p:stCondLst>
                                            <p:cond delay="0"/>
                                          </p:stCondLst>
                                        </p:cTn>
                                        <p:tgtEl>
                                          <p:spTgt spid="6"/>
                                        </p:tgtEl>
                                        <p:attrNameLst>
                                          <p:attrName>ppt_w</p:attrName>
                                        </p:attrNameLst>
                                      </p:cBhvr>
                                    </p:anim>
                                    <p:anim by="(#ppt_w*0.50)" calcmode="lin" valueType="num">
                                      <p:cBhvr>
                                        <p:cTn id="13" dur="500" decel="50000" autoRev="1" fill="hold">
                                          <p:stCondLst>
                                            <p:cond delay="0"/>
                                          </p:stCondLst>
                                        </p:cTn>
                                        <p:tgtEl>
                                          <p:spTgt spid="6"/>
                                        </p:tgtEl>
                                        <p:attrNameLst>
                                          <p:attrName>ppt_x</p:attrName>
                                        </p:attrNameLst>
                                      </p:cBhvr>
                                    </p:anim>
                                    <p:anim from="(-#ppt_h/2)" to="(#ppt_y)" calcmode="lin" valueType="num">
                                      <p:cBhvr>
                                        <p:cTn id="14" dur="1000" fill="hold">
                                          <p:stCondLst>
                                            <p:cond delay="0"/>
                                          </p:stCondLst>
                                        </p:cTn>
                                        <p:tgtEl>
                                          <p:spTgt spid="6"/>
                                        </p:tgtEl>
                                        <p:attrNameLst>
                                          <p:attrName>ppt_y</p:attrName>
                                        </p:attrNameLst>
                                      </p:cBhvr>
                                    </p:anim>
                                    <p:animRot by="21600000">
                                      <p:cBhvr>
                                        <p:cTn id="15" dur="1000" fill="hold">
                                          <p:stCondLst>
                                            <p:cond delay="0"/>
                                          </p:stCondLst>
                                        </p:cTn>
                                        <p:tgtEl>
                                          <p:spTgt spid="6"/>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1+#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27165" y="13787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465722" y="386226"/>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93953" y="2027951"/>
            <a:ext cx="1837722" cy="1300440"/>
          </a:xfrm>
          <a:prstGeom prst="rect">
            <a:avLst/>
          </a:prstGeom>
        </p:spPr>
      </p:pic>
      <p:grpSp>
        <p:nvGrpSpPr>
          <p:cNvPr id="12" name="组合 2">
            <a:extLst>
              <a:ext uri="{FF2B5EF4-FFF2-40B4-BE49-F238E27FC236}">
                <a16:creationId xmlns:a16="http://schemas.microsoft.com/office/drawing/2014/main" id="{A9E0867F-8F29-4E00-B435-BA978145D5BB}"/>
              </a:ext>
            </a:extLst>
          </p:cNvPr>
          <p:cNvGrpSpPr/>
          <p:nvPr/>
        </p:nvGrpSpPr>
        <p:grpSpPr>
          <a:xfrm>
            <a:off x="2777663" y="5544439"/>
            <a:ext cx="6965448" cy="503056"/>
            <a:chOff x="2453503" y="5381090"/>
            <a:chExt cx="6965448" cy="503056"/>
          </a:xfrm>
        </p:grpSpPr>
        <p:sp>
          <p:nvSpPr>
            <p:cNvPr id="13" name="Freeform 34">
              <a:extLst>
                <a:ext uri="{FF2B5EF4-FFF2-40B4-BE49-F238E27FC236}">
                  <a16:creationId xmlns:a16="http://schemas.microsoft.com/office/drawing/2014/main" id="{45142FC3-DF4B-478E-AD98-839708B103DE}"/>
                </a:ext>
              </a:extLst>
            </p:cNvPr>
            <p:cNvSpPr>
              <a:spLocks noEditPoints="1"/>
            </p:cNvSpPr>
            <p:nvPr/>
          </p:nvSpPr>
          <p:spPr bwMode="auto">
            <a:xfrm>
              <a:off x="8625557" y="5381090"/>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AE7F4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14" name="任意多边形 98">
              <a:extLst>
                <a:ext uri="{FF2B5EF4-FFF2-40B4-BE49-F238E27FC236}">
                  <a16:creationId xmlns:a16="http://schemas.microsoft.com/office/drawing/2014/main" id="{87735227-AE59-4F4F-B4D4-1F93D2478687}"/>
                </a:ext>
              </a:extLst>
            </p:cNvPr>
            <p:cNvSpPr/>
            <p:nvPr/>
          </p:nvSpPr>
          <p:spPr>
            <a:xfrm>
              <a:off x="3532280" y="5475339"/>
              <a:ext cx="5024077"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53" y="connsiteY0-154"/>
                </a:cxn>
                <a:cxn ang="0">
                  <a:pos x="connsiteX1-155" y="connsiteY1-156"/>
                </a:cxn>
                <a:cxn ang="0">
                  <a:pos x="connsiteX2-157" y="connsiteY2-158"/>
                </a:cxn>
              </a:cxnLst>
              <a:rect l="l" t="t" r="r" b="b"/>
              <a:pathLst>
                <a:path w="4904398" h="401116">
                  <a:moveTo>
                    <a:pt x="391353" y="0"/>
                  </a:moveTo>
                  <a:cubicBezTo>
                    <a:pt x="-226127" y="38897"/>
                    <a:pt x="-86259" y="411428"/>
                    <a:pt x="623492" y="400898"/>
                  </a:cubicBezTo>
                  <a:lnTo>
                    <a:pt x="4904398" y="322224"/>
                  </a:ln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5" name="任意多边形 99">
              <a:extLst>
                <a:ext uri="{FF2B5EF4-FFF2-40B4-BE49-F238E27FC236}">
                  <a16:creationId xmlns:a16="http://schemas.microsoft.com/office/drawing/2014/main" id="{28A9E23E-3093-427E-8EFC-5F2DC6DB5FDB}"/>
                </a:ext>
              </a:extLst>
            </p:cNvPr>
            <p:cNvSpPr/>
            <p:nvPr/>
          </p:nvSpPr>
          <p:spPr>
            <a:xfrm>
              <a:off x="2453503" y="5467647"/>
              <a:ext cx="988875" cy="416499"/>
            </a:xfrm>
            <a:custGeom>
              <a:avLst/>
              <a:gdLst>
                <a:gd name="connsiteX0" fmla="*/ 755361 w 755361"/>
                <a:gd name="connsiteY0" fmla="*/ 383586 h 416878"/>
                <a:gd name="connsiteX1" fmla="*/ 1599 w 755361"/>
                <a:gd name="connsiteY1" fmla="*/ 383586 h 416878"/>
                <a:gd name="connsiteX2" fmla="*/ 557653 w 755361"/>
                <a:gd name="connsiteY2" fmla="*/ 37597 h 416878"/>
                <a:gd name="connsiteX3" fmla="*/ 619437 w 755361"/>
                <a:gd name="connsiteY3" fmla="*/ 25240 h 416878"/>
                <a:gd name="connsiteX0-1" fmla="*/ 754492 w 754492"/>
                <a:gd name="connsiteY0-2" fmla="*/ 358346 h 392510"/>
                <a:gd name="connsiteX1-3" fmla="*/ 730 w 754492"/>
                <a:gd name="connsiteY1-4" fmla="*/ 358346 h 392510"/>
                <a:gd name="connsiteX2-5" fmla="*/ 618568 w 754492"/>
                <a:gd name="connsiteY2-6" fmla="*/ 0 h 392510"/>
                <a:gd name="connsiteX0-7" fmla="*/ 1458409 w 1458409"/>
                <a:gd name="connsiteY0-8" fmla="*/ 358346 h 379568"/>
                <a:gd name="connsiteX1-9" fmla="*/ 312 w 1458409"/>
                <a:gd name="connsiteY1-10" fmla="*/ 333633 h 379568"/>
                <a:gd name="connsiteX2-11" fmla="*/ 1322485 w 1458409"/>
                <a:gd name="connsiteY2-12" fmla="*/ 0 h 379568"/>
                <a:gd name="connsiteX0-13" fmla="*/ 1483885 w 1483885"/>
                <a:gd name="connsiteY0-14" fmla="*/ 457200 h 484234"/>
                <a:gd name="connsiteX1-15" fmla="*/ 25788 w 1483885"/>
                <a:gd name="connsiteY1-16" fmla="*/ 432487 h 484234"/>
                <a:gd name="connsiteX2-17" fmla="*/ 569485 w 1483885"/>
                <a:gd name="connsiteY2-18" fmla="*/ 0 h 484234"/>
                <a:gd name="connsiteX0-19" fmla="*/ 1475175 w 1475175"/>
                <a:gd name="connsiteY0-20" fmla="*/ 469557 h 497359"/>
                <a:gd name="connsiteX1-21" fmla="*/ 17078 w 1475175"/>
                <a:gd name="connsiteY1-22" fmla="*/ 444844 h 497359"/>
                <a:gd name="connsiteX2-23" fmla="*/ 684342 w 1475175"/>
                <a:gd name="connsiteY2-24" fmla="*/ 0 h 497359"/>
                <a:gd name="connsiteX0-25" fmla="*/ 1482176 w 1482176"/>
                <a:gd name="connsiteY0-26" fmla="*/ 469557 h 497359"/>
                <a:gd name="connsiteX1-27" fmla="*/ 24079 w 1482176"/>
                <a:gd name="connsiteY1-28" fmla="*/ 444844 h 497359"/>
                <a:gd name="connsiteX2-29" fmla="*/ 691343 w 1482176"/>
                <a:gd name="connsiteY2-30" fmla="*/ 0 h 497359"/>
                <a:gd name="connsiteX0-31" fmla="*/ 1496003 w 1496003"/>
                <a:gd name="connsiteY0-32" fmla="*/ 383060 h 405670"/>
                <a:gd name="connsiteX1-33" fmla="*/ 37906 w 1496003"/>
                <a:gd name="connsiteY1-34" fmla="*/ 358347 h 405670"/>
                <a:gd name="connsiteX2-35" fmla="*/ 581603 w 1496003"/>
                <a:gd name="connsiteY2-36" fmla="*/ 0 h 405670"/>
                <a:gd name="connsiteX0-37" fmla="*/ 1498863 w 1498863"/>
                <a:gd name="connsiteY0-38" fmla="*/ 383060 h 405670"/>
                <a:gd name="connsiteX1-39" fmla="*/ 40766 w 1498863"/>
                <a:gd name="connsiteY1-40" fmla="*/ 358347 h 405670"/>
                <a:gd name="connsiteX2-41" fmla="*/ 584463 w 1498863"/>
                <a:gd name="connsiteY2-42" fmla="*/ 0 h 405670"/>
                <a:gd name="connsiteX0-43" fmla="*/ 1473706 w 1473706"/>
                <a:gd name="connsiteY0-44" fmla="*/ 383060 h 440354"/>
                <a:gd name="connsiteX1-45" fmla="*/ 15609 w 1473706"/>
                <a:gd name="connsiteY1-46" fmla="*/ 358347 h 440354"/>
                <a:gd name="connsiteX2-47" fmla="*/ 559306 w 1473706"/>
                <a:gd name="connsiteY2-48" fmla="*/ 0 h 440354"/>
                <a:gd name="connsiteX0-49" fmla="*/ 1682620 w 1682620"/>
                <a:gd name="connsiteY0-50" fmla="*/ 383060 h 405670"/>
                <a:gd name="connsiteX1-51" fmla="*/ 51528 w 1682620"/>
                <a:gd name="connsiteY1-52" fmla="*/ 358347 h 405670"/>
                <a:gd name="connsiteX2-53" fmla="*/ 595225 w 1682620"/>
                <a:gd name="connsiteY2-54" fmla="*/ 0 h 405670"/>
                <a:gd name="connsiteX0-55" fmla="*/ 1653020 w 1653020"/>
                <a:gd name="connsiteY0-56" fmla="*/ 320540 h 339742"/>
                <a:gd name="connsiteX1-57" fmla="*/ 21928 w 1653020"/>
                <a:gd name="connsiteY1-58" fmla="*/ 295827 h 339742"/>
                <a:gd name="connsiteX2-59" fmla="*/ 825980 w 1653020"/>
                <a:gd name="connsiteY2-60" fmla="*/ 0 h 339742"/>
                <a:gd name="connsiteX0-61" fmla="*/ 1717144 w 1717144"/>
                <a:gd name="connsiteY0-62" fmla="*/ 381397 h 403200"/>
                <a:gd name="connsiteX1-63" fmla="*/ 86052 w 1717144"/>
                <a:gd name="connsiteY1-64" fmla="*/ 356684 h 403200"/>
                <a:gd name="connsiteX2-65" fmla="*/ 296123 w 1717144"/>
                <a:gd name="connsiteY2-66" fmla="*/ 12588 h 403200"/>
                <a:gd name="connsiteX3-67" fmla="*/ 890104 w 1717144"/>
                <a:gd name="connsiteY3-68" fmla="*/ 60857 h 403200"/>
                <a:gd name="connsiteX0-69" fmla="*/ 1717144 w 1717144"/>
                <a:gd name="connsiteY0-70" fmla="*/ 376649 h 398452"/>
                <a:gd name="connsiteX1-71" fmla="*/ 86052 w 1717144"/>
                <a:gd name="connsiteY1-72" fmla="*/ 351936 h 398452"/>
                <a:gd name="connsiteX2-73" fmla="*/ 296123 w 1717144"/>
                <a:gd name="connsiteY2-74" fmla="*/ 7840 h 398452"/>
                <a:gd name="connsiteX3-75" fmla="*/ 651445 w 1717144"/>
                <a:gd name="connsiteY3-76" fmla="*/ 143636 h 398452"/>
                <a:gd name="connsiteX0-77" fmla="*/ 1717144 w 1717144"/>
                <a:gd name="connsiteY0-78" fmla="*/ 384043 h 405846"/>
                <a:gd name="connsiteX1-79" fmla="*/ 86052 w 1717144"/>
                <a:gd name="connsiteY1-80" fmla="*/ 359330 h 405846"/>
                <a:gd name="connsiteX2-81" fmla="*/ 296123 w 1717144"/>
                <a:gd name="connsiteY2-82" fmla="*/ 15234 h 405846"/>
                <a:gd name="connsiteX3-83" fmla="*/ 1237241 w 1717144"/>
                <a:gd name="connsiteY3-84" fmla="*/ 38495 h 405846"/>
                <a:gd name="connsiteX0-85" fmla="*/ 1717144 w 1717144"/>
                <a:gd name="connsiteY0-86" fmla="*/ 377444 h 399247"/>
                <a:gd name="connsiteX1-87" fmla="*/ 86052 w 1717144"/>
                <a:gd name="connsiteY1-88" fmla="*/ 352731 h 399247"/>
                <a:gd name="connsiteX2-89" fmla="*/ 296123 w 1717144"/>
                <a:gd name="connsiteY2-90" fmla="*/ 8635 h 399247"/>
                <a:gd name="connsiteX3-91" fmla="*/ 1237241 w 1717144"/>
                <a:gd name="connsiteY3-92" fmla="*/ 31896 h 399247"/>
                <a:gd name="connsiteX0-93" fmla="*/ 1717144 w 1717144"/>
                <a:gd name="connsiteY0-94" fmla="*/ 416694 h 438497"/>
                <a:gd name="connsiteX1-95" fmla="*/ 86052 w 1717144"/>
                <a:gd name="connsiteY1-96" fmla="*/ 391981 h 438497"/>
                <a:gd name="connsiteX2-97" fmla="*/ 296123 w 1717144"/>
                <a:gd name="connsiteY2-98" fmla="*/ 47885 h 438497"/>
                <a:gd name="connsiteX3-99" fmla="*/ 1237241 w 1717144"/>
                <a:gd name="connsiteY3-100" fmla="*/ 71146 h 438497"/>
                <a:gd name="connsiteX0-101" fmla="*/ 1717144 w 1717144"/>
                <a:gd name="connsiteY0-102" fmla="*/ 385519 h 407322"/>
                <a:gd name="connsiteX1-103" fmla="*/ 86052 w 1717144"/>
                <a:gd name="connsiteY1-104" fmla="*/ 360806 h 407322"/>
                <a:gd name="connsiteX2-105" fmla="*/ 296123 w 1717144"/>
                <a:gd name="connsiteY2-106" fmla="*/ 16710 h 407322"/>
                <a:gd name="connsiteX3-107" fmla="*/ 751724 w 1717144"/>
                <a:gd name="connsiteY3-108" fmla="*/ 141722 h 407322"/>
                <a:gd name="connsiteX0-109" fmla="*/ 1717144 w 1717144"/>
                <a:gd name="connsiteY0-110" fmla="*/ 385132 h 406935"/>
                <a:gd name="connsiteX1-111" fmla="*/ 86052 w 1717144"/>
                <a:gd name="connsiteY1-112" fmla="*/ 360419 h 406935"/>
                <a:gd name="connsiteX2-113" fmla="*/ 296123 w 1717144"/>
                <a:gd name="connsiteY2-114" fmla="*/ 16323 h 406935"/>
                <a:gd name="connsiteX3-115" fmla="*/ 751724 w 1717144"/>
                <a:gd name="connsiteY3-116" fmla="*/ 141335 h 406935"/>
                <a:gd name="connsiteX0-117" fmla="*/ 1717144 w 1717144"/>
                <a:gd name="connsiteY0-118" fmla="*/ 402465 h 424268"/>
                <a:gd name="connsiteX1-119" fmla="*/ 86052 w 1717144"/>
                <a:gd name="connsiteY1-120" fmla="*/ 377752 h 424268"/>
                <a:gd name="connsiteX2-121" fmla="*/ 296123 w 1717144"/>
                <a:gd name="connsiteY2-122" fmla="*/ 33656 h 424268"/>
                <a:gd name="connsiteX3-123" fmla="*/ 751724 w 1717144"/>
                <a:gd name="connsiteY3-124" fmla="*/ 158668 h 424268"/>
                <a:gd name="connsiteX0-125" fmla="*/ 1703068 w 1703068"/>
                <a:gd name="connsiteY0-126" fmla="*/ 402465 h 433569"/>
                <a:gd name="connsiteX1-127" fmla="*/ 71976 w 1703068"/>
                <a:gd name="connsiteY1-128" fmla="*/ 377752 h 433569"/>
                <a:gd name="connsiteX2-129" fmla="*/ 282047 w 1703068"/>
                <a:gd name="connsiteY2-130" fmla="*/ 33656 h 433569"/>
                <a:gd name="connsiteX3-131" fmla="*/ 737648 w 1703068"/>
                <a:gd name="connsiteY3-132" fmla="*/ 158668 h 433569"/>
                <a:gd name="connsiteX0-133" fmla="*/ 1703068 w 1703068"/>
                <a:gd name="connsiteY0-134" fmla="*/ 402465 h 433569"/>
                <a:gd name="connsiteX1-135" fmla="*/ 71976 w 1703068"/>
                <a:gd name="connsiteY1-136" fmla="*/ 377752 h 433569"/>
                <a:gd name="connsiteX2-137" fmla="*/ 282047 w 1703068"/>
                <a:gd name="connsiteY2-138" fmla="*/ 33656 h 433569"/>
                <a:gd name="connsiteX3-139" fmla="*/ 737648 w 1703068"/>
                <a:gd name="connsiteY3-140" fmla="*/ 158668 h 433569"/>
                <a:gd name="connsiteX0-141" fmla="*/ 1736283 w 1736283"/>
                <a:gd name="connsiteY0-142" fmla="*/ 399831 h 421458"/>
                <a:gd name="connsiteX1-143" fmla="*/ 105191 w 1736283"/>
                <a:gd name="connsiteY1-144" fmla="*/ 375118 h 421458"/>
                <a:gd name="connsiteX2-145" fmla="*/ 243539 w 1736283"/>
                <a:gd name="connsiteY2-146" fmla="*/ 34201 h 421458"/>
                <a:gd name="connsiteX3-147" fmla="*/ 770863 w 1736283"/>
                <a:gd name="connsiteY3-148" fmla="*/ 156034 h 421458"/>
              </a:gdLst>
              <a:ahLst/>
              <a:cxnLst>
                <a:cxn ang="0">
                  <a:pos x="connsiteX0-141" y="connsiteY0-142"/>
                </a:cxn>
                <a:cxn ang="0">
                  <a:pos x="connsiteX1-143" y="connsiteY1-144"/>
                </a:cxn>
                <a:cxn ang="0">
                  <a:pos x="connsiteX2-145" y="connsiteY2-146"/>
                </a:cxn>
                <a:cxn ang="0">
                  <a:pos x="connsiteX3-147" y="connsiteY3-148"/>
                </a:cxn>
              </a:cxnLst>
              <a:rect l="l" t="t" r="r" b="b"/>
              <a:pathLst>
                <a:path w="1736283" h="421458">
                  <a:moveTo>
                    <a:pt x="1736283" y="399831"/>
                  </a:moveTo>
                  <a:cubicBezTo>
                    <a:pt x="1375877" y="428663"/>
                    <a:pt x="353982" y="436056"/>
                    <a:pt x="105191" y="375118"/>
                  </a:cubicBezTo>
                  <a:cubicBezTo>
                    <a:pt x="-143600" y="314180"/>
                    <a:pt x="109530" y="83505"/>
                    <a:pt x="243539" y="34201"/>
                  </a:cubicBezTo>
                  <a:cubicBezTo>
                    <a:pt x="438239" y="-56438"/>
                    <a:pt x="1137030" y="50085"/>
                    <a:pt x="770863" y="156034"/>
                  </a:cubicBez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grpSp>
        <p:nvGrpSpPr>
          <p:cNvPr id="16" name="组合 36">
            <a:extLst>
              <a:ext uri="{FF2B5EF4-FFF2-40B4-BE49-F238E27FC236}">
                <a16:creationId xmlns:a16="http://schemas.microsoft.com/office/drawing/2014/main" id="{C06DC443-06DC-4E90-AE75-4A0648DE489A}"/>
              </a:ext>
            </a:extLst>
          </p:cNvPr>
          <p:cNvGrpSpPr/>
          <p:nvPr/>
        </p:nvGrpSpPr>
        <p:grpSpPr>
          <a:xfrm>
            <a:off x="4213198" y="68440"/>
            <a:ext cx="3658804" cy="3917098"/>
            <a:chOff x="4427538" y="954088"/>
            <a:chExt cx="3333750" cy="3729038"/>
          </a:xfrm>
        </p:grpSpPr>
        <p:sp>
          <p:nvSpPr>
            <p:cNvPr id="17" name="Freeform 5">
              <a:extLst>
                <a:ext uri="{FF2B5EF4-FFF2-40B4-BE49-F238E27FC236}">
                  <a16:creationId xmlns:a16="http://schemas.microsoft.com/office/drawing/2014/main" id="{E5385F37-3253-4842-8FFB-0A444BCB25B5}"/>
                </a:ext>
              </a:extLst>
            </p:cNvPr>
            <p:cNvSpPr/>
            <p:nvPr/>
          </p:nvSpPr>
          <p:spPr bwMode="auto">
            <a:xfrm>
              <a:off x="5026026" y="1547813"/>
              <a:ext cx="2144713" cy="2363788"/>
            </a:xfrm>
            <a:custGeom>
              <a:avLst/>
              <a:gdLst>
                <a:gd name="T0" fmla="*/ 518 w 570"/>
                <a:gd name="T1" fmla="*/ 231 h 629"/>
                <a:gd name="T2" fmla="*/ 454 w 570"/>
                <a:gd name="T3" fmla="*/ 271 h 629"/>
                <a:gd name="T4" fmla="*/ 496 w 570"/>
                <a:gd name="T5" fmla="*/ 135 h 629"/>
                <a:gd name="T6" fmla="*/ 393 w 570"/>
                <a:gd name="T7" fmla="*/ 205 h 629"/>
                <a:gd name="T8" fmla="*/ 326 w 570"/>
                <a:gd name="T9" fmla="*/ 264 h 629"/>
                <a:gd name="T10" fmla="*/ 474 w 570"/>
                <a:gd name="T11" fmla="*/ 89 h 629"/>
                <a:gd name="T12" fmla="*/ 385 w 570"/>
                <a:gd name="T13" fmla="*/ 100 h 629"/>
                <a:gd name="T14" fmla="*/ 322 w 570"/>
                <a:gd name="T15" fmla="*/ 156 h 629"/>
                <a:gd name="T16" fmla="*/ 401 w 570"/>
                <a:gd name="T17" fmla="*/ 66 h 629"/>
                <a:gd name="T18" fmla="*/ 279 w 570"/>
                <a:gd name="T19" fmla="*/ 80 h 629"/>
                <a:gd name="T20" fmla="*/ 223 w 570"/>
                <a:gd name="T21" fmla="*/ 103 h 629"/>
                <a:gd name="T22" fmla="*/ 280 w 570"/>
                <a:gd name="T23" fmla="*/ 61 h 629"/>
                <a:gd name="T24" fmla="*/ 212 w 570"/>
                <a:gd name="T25" fmla="*/ 33 h 629"/>
                <a:gd name="T26" fmla="*/ 78 w 570"/>
                <a:gd name="T27" fmla="*/ 109 h 629"/>
                <a:gd name="T28" fmla="*/ 29 w 570"/>
                <a:gd name="T29" fmla="*/ 198 h 629"/>
                <a:gd name="T30" fmla="*/ 35 w 570"/>
                <a:gd name="T31" fmla="*/ 232 h 629"/>
                <a:gd name="T32" fmla="*/ 42 w 570"/>
                <a:gd name="T33" fmla="*/ 311 h 629"/>
                <a:gd name="T34" fmla="*/ 20 w 570"/>
                <a:gd name="T35" fmla="*/ 366 h 629"/>
                <a:gd name="T36" fmla="*/ 73 w 570"/>
                <a:gd name="T37" fmla="*/ 388 h 629"/>
                <a:gd name="T38" fmla="*/ 178 w 570"/>
                <a:gd name="T39" fmla="*/ 311 h 629"/>
                <a:gd name="T40" fmla="*/ 102 w 570"/>
                <a:gd name="T41" fmla="*/ 390 h 629"/>
                <a:gd name="T42" fmla="*/ 92 w 570"/>
                <a:gd name="T43" fmla="*/ 469 h 629"/>
                <a:gd name="T44" fmla="*/ 196 w 570"/>
                <a:gd name="T45" fmla="*/ 407 h 629"/>
                <a:gd name="T46" fmla="*/ 265 w 570"/>
                <a:gd name="T47" fmla="*/ 373 h 629"/>
                <a:gd name="T48" fmla="*/ 196 w 570"/>
                <a:gd name="T49" fmla="*/ 450 h 629"/>
                <a:gd name="T50" fmla="*/ 179 w 570"/>
                <a:gd name="T51" fmla="*/ 542 h 629"/>
                <a:gd name="T52" fmla="*/ 261 w 570"/>
                <a:gd name="T53" fmla="*/ 489 h 629"/>
                <a:gd name="T54" fmla="*/ 270 w 570"/>
                <a:gd name="T55" fmla="*/ 506 h 629"/>
                <a:gd name="T56" fmla="*/ 208 w 570"/>
                <a:gd name="T57" fmla="*/ 588 h 629"/>
                <a:gd name="T58" fmla="*/ 303 w 570"/>
                <a:gd name="T59" fmla="*/ 597 h 629"/>
                <a:gd name="T60" fmla="*/ 332 w 570"/>
                <a:gd name="T61" fmla="*/ 603 h 629"/>
                <a:gd name="T62" fmla="*/ 406 w 570"/>
                <a:gd name="T63" fmla="*/ 554 h 629"/>
                <a:gd name="T64" fmla="*/ 430 w 570"/>
                <a:gd name="T65" fmla="*/ 535 h 629"/>
                <a:gd name="T66" fmla="*/ 504 w 570"/>
                <a:gd name="T67" fmla="*/ 444 h 629"/>
                <a:gd name="T68" fmla="*/ 549 w 570"/>
                <a:gd name="T69" fmla="*/ 342 h 629"/>
                <a:gd name="T70" fmla="*/ 563 w 570"/>
                <a:gd name="T71" fmla="*/ 266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0" h="629">
                  <a:moveTo>
                    <a:pt x="558" y="231"/>
                  </a:moveTo>
                  <a:cubicBezTo>
                    <a:pt x="547" y="219"/>
                    <a:pt x="530" y="221"/>
                    <a:pt x="518" y="231"/>
                  </a:cubicBezTo>
                  <a:cubicBezTo>
                    <a:pt x="477" y="265"/>
                    <a:pt x="437" y="300"/>
                    <a:pt x="395" y="332"/>
                  </a:cubicBezTo>
                  <a:cubicBezTo>
                    <a:pt x="415" y="313"/>
                    <a:pt x="434" y="292"/>
                    <a:pt x="454" y="271"/>
                  </a:cubicBezTo>
                  <a:cubicBezTo>
                    <a:pt x="482" y="243"/>
                    <a:pt x="510" y="213"/>
                    <a:pt x="528" y="177"/>
                  </a:cubicBezTo>
                  <a:cubicBezTo>
                    <a:pt x="539" y="156"/>
                    <a:pt x="521" y="127"/>
                    <a:pt x="496" y="135"/>
                  </a:cubicBezTo>
                  <a:cubicBezTo>
                    <a:pt x="475" y="142"/>
                    <a:pt x="458" y="154"/>
                    <a:pt x="441" y="168"/>
                  </a:cubicBezTo>
                  <a:cubicBezTo>
                    <a:pt x="425" y="180"/>
                    <a:pt x="408" y="191"/>
                    <a:pt x="393" y="205"/>
                  </a:cubicBezTo>
                  <a:cubicBezTo>
                    <a:pt x="377" y="218"/>
                    <a:pt x="364" y="234"/>
                    <a:pt x="349" y="247"/>
                  </a:cubicBezTo>
                  <a:cubicBezTo>
                    <a:pt x="342" y="253"/>
                    <a:pt x="334" y="259"/>
                    <a:pt x="326" y="264"/>
                  </a:cubicBezTo>
                  <a:cubicBezTo>
                    <a:pt x="353" y="239"/>
                    <a:pt x="378" y="210"/>
                    <a:pt x="407" y="186"/>
                  </a:cubicBezTo>
                  <a:cubicBezTo>
                    <a:pt x="437" y="160"/>
                    <a:pt x="471" y="131"/>
                    <a:pt x="474" y="89"/>
                  </a:cubicBezTo>
                  <a:cubicBezTo>
                    <a:pt x="475" y="66"/>
                    <a:pt x="448" y="54"/>
                    <a:pt x="430" y="64"/>
                  </a:cubicBezTo>
                  <a:cubicBezTo>
                    <a:pt x="413" y="73"/>
                    <a:pt x="399" y="87"/>
                    <a:pt x="385" y="100"/>
                  </a:cubicBezTo>
                  <a:cubicBezTo>
                    <a:pt x="369" y="115"/>
                    <a:pt x="353" y="130"/>
                    <a:pt x="336" y="144"/>
                  </a:cubicBezTo>
                  <a:cubicBezTo>
                    <a:pt x="331" y="148"/>
                    <a:pt x="326" y="152"/>
                    <a:pt x="322" y="156"/>
                  </a:cubicBezTo>
                  <a:cubicBezTo>
                    <a:pt x="323" y="155"/>
                    <a:pt x="323" y="154"/>
                    <a:pt x="324" y="153"/>
                  </a:cubicBezTo>
                  <a:cubicBezTo>
                    <a:pt x="351" y="125"/>
                    <a:pt x="374" y="93"/>
                    <a:pt x="401" y="66"/>
                  </a:cubicBezTo>
                  <a:cubicBezTo>
                    <a:pt x="423" y="43"/>
                    <a:pt x="393" y="1"/>
                    <a:pt x="366" y="21"/>
                  </a:cubicBezTo>
                  <a:cubicBezTo>
                    <a:pt x="337" y="41"/>
                    <a:pt x="309" y="62"/>
                    <a:pt x="279" y="80"/>
                  </a:cubicBezTo>
                  <a:cubicBezTo>
                    <a:pt x="256" y="95"/>
                    <a:pt x="232" y="107"/>
                    <a:pt x="208" y="119"/>
                  </a:cubicBezTo>
                  <a:cubicBezTo>
                    <a:pt x="213" y="113"/>
                    <a:pt x="218" y="108"/>
                    <a:pt x="223" y="103"/>
                  </a:cubicBezTo>
                  <a:cubicBezTo>
                    <a:pt x="229" y="96"/>
                    <a:pt x="236" y="88"/>
                    <a:pt x="244" y="81"/>
                  </a:cubicBezTo>
                  <a:cubicBezTo>
                    <a:pt x="256" y="75"/>
                    <a:pt x="268" y="69"/>
                    <a:pt x="280" y="61"/>
                  </a:cubicBezTo>
                  <a:cubicBezTo>
                    <a:pt x="306" y="42"/>
                    <a:pt x="291" y="0"/>
                    <a:pt x="257" y="8"/>
                  </a:cubicBezTo>
                  <a:cubicBezTo>
                    <a:pt x="240" y="12"/>
                    <a:pt x="225" y="22"/>
                    <a:pt x="212" y="33"/>
                  </a:cubicBezTo>
                  <a:cubicBezTo>
                    <a:pt x="187" y="45"/>
                    <a:pt x="161" y="54"/>
                    <a:pt x="138" y="68"/>
                  </a:cubicBezTo>
                  <a:cubicBezTo>
                    <a:pt x="116" y="79"/>
                    <a:pt x="97" y="94"/>
                    <a:pt x="78" y="109"/>
                  </a:cubicBezTo>
                  <a:cubicBezTo>
                    <a:pt x="59" y="123"/>
                    <a:pt x="47" y="142"/>
                    <a:pt x="29" y="157"/>
                  </a:cubicBezTo>
                  <a:cubicBezTo>
                    <a:pt x="17" y="167"/>
                    <a:pt x="19" y="187"/>
                    <a:pt x="29" y="198"/>
                  </a:cubicBezTo>
                  <a:cubicBezTo>
                    <a:pt x="36" y="205"/>
                    <a:pt x="45" y="207"/>
                    <a:pt x="54" y="205"/>
                  </a:cubicBezTo>
                  <a:cubicBezTo>
                    <a:pt x="48" y="215"/>
                    <a:pt x="42" y="224"/>
                    <a:pt x="35" y="232"/>
                  </a:cubicBezTo>
                  <a:cubicBezTo>
                    <a:pt x="23" y="245"/>
                    <a:pt x="11" y="258"/>
                    <a:pt x="7" y="275"/>
                  </a:cubicBezTo>
                  <a:cubicBezTo>
                    <a:pt x="0" y="298"/>
                    <a:pt x="21" y="314"/>
                    <a:pt x="42" y="311"/>
                  </a:cubicBezTo>
                  <a:cubicBezTo>
                    <a:pt x="46" y="310"/>
                    <a:pt x="49" y="309"/>
                    <a:pt x="52" y="308"/>
                  </a:cubicBezTo>
                  <a:cubicBezTo>
                    <a:pt x="39" y="326"/>
                    <a:pt x="28" y="345"/>
                    <a:pt x="20" y="366"/>
                  </a:cubicBezTo>
                  <a:cubicBezTo>
                    <a:pt x="15" y="378"/>
                    <a:pt x="23" y="392"/>
                    <a:pt x="33" y="398"/>
                  </a:cubicBezTo>
                  <a:cubicBezTo>
                    <a:pt x="47" y="407"/>
                    <a:pt x="64" y="401"/>
                    <a:pt x="73" y="388"/>
                  </a:cubicBezTo>
                  <a:cubicBezTo>
                    <a:pt x="93" y="358"/>
                    <a:pt x="122" y="337"/>
                    <a:pt x="155" y="321"/>
                  </a:cubicBezTo>
                  <a:cubicBezTo>
                    <a:pt x="162" y="317"/>
                    <a:pt x="170" y="314"/>
                    <a:pt x="178" y="311"/>
                  </a:cubicBezTo>
                  <a:cubicBezTo>
                    <a:pt x="167" y="323"/>
                    <a:pt x="157" y="337"/>
                    <a:pt x="146" y="349"/>
                  </a:cubicBezTo>
                  <a:cubicBezTo>
                    <a:pt x="134" y="364"/>
                    <a:pt x="118" y="379"/>
                    <a:pt x="102" y="390"/>
                  </a:cubicBezTo>
                  <a:cubicBezTo>
                    <a:pt x="87" y="400"/>
                    <a:pt x="68" y="410"/>
                    <a:pt x="59" y="427"/>
                  </a:cubicBezTo>
                  <a:cubicBezTo>
                    <a:pt x="48" y="450"/>
                    <a:pt x="67" y="476"/>
                    <a:pt x="92" y="469"/>
                  </a:cubicBezTo>
                  <a:cubicBezTo>
                    <a:pt x="112" y="465"/>
                    <a:pt x="127" y="451"/>
                    <a:pt x="142" y="438"/>
                  </a:cubicBezTo>
                  <a:cubicBezTo>
                    <a:pt x="158" y="426"/>
                    <a:pt x="178" y="417"/>
                    <a:pt x="196" y="407"/>
                  </a:cubicBezTo>
                  <a:cubicBezTo>
                    <a:pt x="216" y="397"/>
                    <a:pt x="237" y="388"/>
                    <a:pt x="258" y="377"/>
                  </a:cubicBezTo>
                  <a:cubicBezTo>
                    <a:pt x="260" y="376"/>
                    <a:pt x="263" y="375"/>
                    <a:pt x="265" y="373"/>
                  </a:cubicBezTo>
                  <a:cubicBezTo>
                    <a:pt x="255" y="384"/>
                    <a:pt x="245" y="394"/>
                    <a:pt x="236" y="405"/>
                  </a:cubicBezTo>
                  <a:cubicBezTo>
                    <a:pt x="223" y="421"/>
                    <a:pt x="210" y="436"/>
                    <a:pt x="196" y="450"/>
                  </a:cubicBezTo>
                  <a:cubicBezTo>
                    <a:pt x="180" y="465"/>
                    <a:pt x="164" y="477"/>
                    <a:pt x="150" y="493"/>
                  </a:cubicBezTo>
                  <a:cubicBezTo>
                    <a:pt x="131" y="516"/>
                    <a:pt x="150" y="546"/>
                    <a:pt x="179" y="542"/>
                  </a:cubicBezTo>
                  <a:cubicBezTo>
                    <a:pt x="193" y="539"/>
                    <a:pt x="204" y="525"/>
                    <a:pt x="211" y="519"/>
                  </a:cubicBezTo>
                  <a:cubicBezTo>
                    <a:pt x="227" y="508"/>
                    <a:pt x="244" y="498"/>
                    <a:pt x="261" y="489"/>
                  </a:cubicBezTo>
                  <a:cubicBezTo>
                    <a:pt x="279" y="479"/>
                    <a:pt x="298" y="468"/>
                    <a:pt x="316" y="457"/>
                  </a:cubicBezTo>
                  <a:cubicBezTo>
                    <a:pt x="300" y="473"/>
                    <a:pt x="286" y="490"/>
                    <a:pt x="270" y="506"/>
                  </a:cubicBezTo>
                  <a:cubicBezTo>
                    <a:pt x="258" y="517"/>
                    <a:pt x="247" y="531"/>
                    <a:pt x="236" y="543"/>
                  </a:cubicBezTo>
                  <a:cubicBezTo>
                    <a:pt x="225" y="557"/>
                    <a:pt x="214" y="571"/>
                    <a:pt x="208" y="588"/>
                  </a:cubicBezTo>
                  <a:cubicBezTo>
                    <a:pt x="204" y="602"/>
                    <a:pt x="214" y="620"/>
                    <a:pt x="229" y="623"/>
                  </a:cubicBezTo>
                  <a:cubicBezTo>
                    <a:pt x="256" y="629"/>
                    <a:pt x="281" y="611"/>
                    <a:pt x="303" y="597"/>
                  </a:cubicBezTo>
                  <a:cubicBezTo>
                    <a:pt x="310" y="592"/>
                    <a:pt x="317" y="588"/>
                    <a:pt x="324" y="583"/>
                  </a:cubicBezTo>
                  <a:cubicBezTo>
                    <a:pt x="324" y="590"/>
                    <a:pt x="326" y="597"/>
                    <a:pt x="332" y="603"/>
                  </a:cubicBezTo>
                  <a:cubicBezTo>
                    <a:pt x="343" y="614"/>
                    <a:pt x="363" y="615"/>
                    <a:pt x="373" y="603"/>
                  </a:cubicBezTo>
                  <a:cubicBezTo>
                    <a:pt x="386" y="588"/>
                    <a:pt x="401" y="574"/>
                    <a:pt x="406" y="554"/>
                  </a:cubicBezTo>
                  <a:cubicBezTo>
                    <a:pt x="407" y="550"/>
                    <a:pt x="407" y="547"/>
                    <a:pt x="407" y="543"/>
                  </a:cubicBezTo>
                  <a:cubicBezTo>
                    <a:pt x="415" y="544"/>
                    <a:pt x="423" y="541"/>
                    <a:pt x="430" y="535"/>
                  </a:cubicBezTo>
                  <a:cubicBezTo>
                    <a:pt x="444" y="523"/>
                    <a:pt x="457" y="511"/>
                    <a:pt x="469" y="497"/>
                  </a:cubicBezTo>
                  <a:cubicBezTo>
                    <a:pt x="483" y="481"/>
                    <a:pt x="494" y="462"/>
                    <a:pt x="504" y="444"/>
                  </a:cubicBezTo>
                  <a:cubicBezTo>
                    <a:pt x="514" y="427"/>
                    <a:pt x="523" y="413"/>
                    <a:pt x="536" y="400"/>
                  </a:cubicBezTo>
                  <a:cubicBezTo>
                    <a:pt x="553" y="383"/>
                    <a:pt x="558" y="364"/>
                    <a:pt x="549" y="342"/>
                  </a:cubicBezTo>
                  <a:cubicBezTo>
                    <a:pt x="544" y="332"/>
                    <a:pt x="527" y="325"/>
                    <a:pt x="516" y="329"/>
                  </a:cubicBezTo>
                  <a:cubicBezTo>
                    <a:pt x="533" y="309"/>
                    <a:pt x="549" y="288"/>
                    <a:pt x="563" y="266"/>
                  </a:cubicBezTo>
                  <a:cubicBezTo>
                    <a:pt x="570" y="255"/>
                    <a:pt x="567" y="240"/>
                    <a:pt x="558" y="231"/>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rial Unicode MS"/>
                <a:ea typeface="黑体"/>
                <a:cs typeface="+mn-cs"/>
              </a:endParaRPr>
            </a:p>
          </p:txBody>
        </p:sp>
        <p:sp>
          <p:nvSpPr>
            <p:cNvPr id="18" name="Freeform 6">
              <a:extLst>
                <a:ext uri="{FF2B5EF4-FFF2-40B4-BE49-F238E27FC236}">
                  <a16:creationId xmlns:a16="http://schemas.microsoft.com/office/drawing/2014/main" id="{9739689B-C9BE-43DD-8946-230AE8F51021}"/>
                </a:ext>
              </a:extLst>
            </p:cNvPr>
            <p:cNvSpPr>
              <a:spLocks noEditPoints="1"/>
            </p:cNvSpPr>
            <p:nvPr/>
          </p:nvSpPr>
          <p:spPr bwMode="auto">
            <a:xfrm>
              <a:off x="5462588" y="2581276"/>
              <a:ext cx="1274763" cy="1308100"/>
            </a:xfrm>
            <a:custGeom>
              <a:avLst/>
              <a:gdLst>
                <a:gd name="T0" fmla="*/ 275 w 339"/>
                <a:gd name="T1" fmla="*/ 103 h 348"/>
                <a:gd name="T2" fmla="*/ 261 w 339"/>
                <a:gd name="T3" fmla="*/ 119 h 348"/>
                <a:gd name="T4" fmla="*/ 256 w 339"/>
                <a:gd name="T5" fmla="*/ 55 h 348"/>
                <a:gd name="T6" fmla="*/ 214 w 339"/>
                <a:gd name="T7" fmla="*/ 32 h 348"/>
                <a:gd name="T8" fmla="*/ 151 w 339"/>
                <a:gd name="T9" fmla="*/ 73 h 348"/>
                <a:gd name="T10" fmla="*/ 161 w 339"/>
                <a:gd name="T11" fmla="*/ 56 h 348"/>
                <a:gd name="T12" fmla="*/ 111 w 339"/>
                <a:gd name="T13" fmla="*/ 46 h 348"/>
                <a:gd name="T14" fmla="*/ 86 w 339"/>
                <a:gd name="T15" fmla="*/ 100 h 348"/>
                <a:gd name="T16" fmla="*/ 74 w 339"/>
                <a:gd name="T17" fmla="*/ 103 h 348"/>
                <a:gd name="T18" fmla="*/ 49 w 339"/>
                <a:gd name="T19" fmla="*/ 132 h 348"/>
                <a:gd name="T20" fmla="*/ 67 w 339"/>
                <a:gd name="T21" fmla="*/ 154 h 348"/>
                <a:gd name="T22" fmla="*/ 102 w 339"/>
                <a:gd name="T23" fmla="*/ 239 h 348"/>
                <a:gd name="T24" fmla="*/ 131 w 339"/>
                <a:gd name="T25" fmla="*/ 333 h 348"/>
                <a:gd name="T26" fmla="*/ 117 w 339"/>
                <a:gd name="T27" fmla="*/ 205 h 348"/>
                <a:gd name="T28" fmla="*/ 83 w 339"/>
                <a:gd name="T29" fmla="*/ 129 h 348"/>
                <a:gd name="T30" fmla="*/ 132 w 339"/>
                <a:gd name="T31" fmla="*/ 89 h 348"/>
                <a:gd name="T32" fmla="*/ 217 w 339"/>
                <a:gd name="T33" fmla="*/ 87 h 348"/>
                <a:gd name="T34" fmla="*/ 257 w 339"/>
                <a:gd name="T35" fmla="*/ 143 h 348"/>
                <a:gd name="T36" fmla="*/ 208 w 339"/>
                <a:gd name="T37" fmla="*/ 272 h 348"/>
                <a:gd name="T38" fmla="*/ 186 w 339"/>
                <a:gd name="T39" fmla="*/ 333 h 348"/>
                <a:gd name="T40" fmla="*/ 228 w 339"/>
                <a:gd name="T41" fmla="*/ 283 h 348"/>
                <a:gd name="T42" fmla="*/ 280 w 339"/>
                <a:gd name="T43" fmla="*/ 147 h 348"/>
                <a:gd name="T44" fmla="*/ 323 w 339"/>
                <a:gd name="T45" fmla="*/ 92 h 348"/>
                <a:gd name="T46" fmla="*/ 40 w 339"/>
                <a:gd name="T47" fmla="*/ 99 h 348"/>
                <a:gd name="T48" fmla="*/ 43 w 339"/>
                <a:gd name="T49" fmla="*/ 103 h 348"/>
                <a:gd name="T50" fmla="*/ 142 w 339"/>
                <a:gd name="T51" fmla="*/ 37 h 348"/>
                <a:gd name="T52" fmla="*/ 141 w 339"/>
                <a:gd name="T53" fmla="*/ 44 h 348"/>
                <a:gd name="T54" fmla="*/ 142 w 339"/>
                <a:gd name="T55" fmla="*/ 37 h 348"/>
                <a:gd name="T56" fmla="*/ 235 w 339"/>
                <a:gd name="T57" fmla="*/ 43 h 348"/>
                <a:gd name="T58" fmla="*/ 234 w 339"/>
                <a:gd name="T59" fmla="*/ 46 h 348"/>
                <a:gd name="T60" fmla="*/ 300 w 339"/>
                <a:gd name="T61" fmla="*/ 115 h 348"/>
                <a:gd name="T62" fmla="*/ 296 w 339"/>
                <a:gd name="T63" fmla="*/ 112 h 348"/>
                <a:gd name="T64" fmla="*/ 304 w 339"/>
                <a:gd name="T65" fmla="*/ 10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9" h="348">
                  <a:moveTo>
                    <a:pt x="323" y="92"/>
                  </a:moveTo>
                  <a:cubicBezTo>
                    <a:pt x="308" y="65"/>
                    <a:pt x="286" y="83"/>
                    <a:pt x="275" y="103"/>
                  </a:cubicBezTo>
                  <a:cubicBezTo>
                    <a:pt x="272" y="109"/>
                    <a:pt x="269" y="115"/>
                    <a:pt x="266" y="121"/>
                  </a:cubicBezTo>
                  <a:cubicBezTo>
                    <a:pt x="264" y="121"/>
                    <a:pt x="263" y="120"/>
                    <a:pt x="261" y="119"/>
                  </a:cubicBezTo>
                  <a:cubicBezTo>
                    <a:pt x="249" y="111"/>
                    <a:pt x="242" y="94"/>
                    <a:pt x="238" y="76"/>
                  </a:cubicBezTo>
                  <a:cubicBezTo>
                    <a:pt x="246" y="71"/>
                    <a:pt x="253" y="65"/>
                    <a:pt x="256" y="55"/>
                  </a:cubicBezTo>
                  <a:cubicBezTo>
                    <a:pt x="259" y="45"/>
                    <a:pt x="260" y="25"/>
                    <a:pt x="248" y="20"/>
                  </a:cubicBezTo>
                  <a:cubicBezTo>
                    <a:pt x="236" y="15"/>
                    <a:pt x="220" y="19"/>
                    <a:pt x="214" y="32"/>
                  </a:cubicBezTo>
                  <a:cubicBezTo>
                    <a:pt x="210" y="41"/>
                    <a:pt x="210" y="52"/>
                    <a:pt x="211" y="64"/>
                  </a:cubicBezTo>
                  <a:cubicBezTo>
                    <a:pt x="193" y="73"/>
                    <a:pt x="171" y="78"/>
                    <a:pt x="151" y="73"/>
                  </a:cubicBezTo>
                  <a:cubicBezTo>
                    <a:pt x="151" y="73"/>
                    <a:pt x="150" y="73"/>
                    <a:pt x="149" y="72"/>
                  </a:cubicBezTo>
                  <a:cubicBezTo>
                    <a:pt x="154" y="67"/>
                    <a:pt x="158" y="62"/>
                    <a:pt x="161" y="56"/>
                  </a:cubicBezTo>
                  <a:cubicBezTo>
                    <a:pt x="167" y="46"/>
                    <a:pt x="169" y="27"/>
                    <a:pt x="160" y="18"/>
                  </a:cubicBezTo>
                  <a:cubicBezTo>
                    <a:pt x="141" y="0"/>
                    <a:pt x="114" y="25"/>
                    <a:pt x="111" y="46"/>
                  </a:cubicBezTo>
                  <a:cubicBezTo>
                    <a:pt x="110" y="55"/>
                    <a:pt x="113" y="64"/>
                    <a:pt x="117" y="72"/>
                  </a:cubicBezTo>
                  <a:cubicBezTo>
                    <a:pt x="107" y="82"/>
                    <a:pt x="97" y="92"/>
                    <a:pt x="86" y="100"/>
                  </a:cubicBezTo>
                  <a:cubicBezTo>
                    <a:pt x="82" y="103"/>
                    <a:pt x="79" y="105"/>
                    <a:pt x="75" y="106"/>
                  </a:cubicBezTo>
                  <a:cubicBezTo>
                    <a:pt x="75" y="105"/>
                    <a:pt x="75" y="104"/>
                    <a:pt x="74" y="103"/>
                  </a:cubicBezTo>
                  <a:cubicBezTo>
                    <a:pt x="64" y="84"/>
                    <a:pt x="32" y="62"/>
                    <a:pt x="14" y="86"/>
                  </a:cubicBezTo>
                  <a:cubicBezTo>
                    <a:pt x="0" y="105"/>
                    <a:pt x="36" y="127"/>
                    <a:pt x="49" y="132"/>
                  </a:cubicBezTo>
                  <a:cubicBezTo>
                    <a:pt x="53" y="133"/>
                    <a:pt x="57" y="134"/>
                    <a:pt x="61" y="134"/>
                  </a:cubicBezTo>
                  <a:cubicBezTo>
                    <a:pt x="63" y="141"/>
                    <a:pt x="65" y="148"/>
                    <a:pt x="67" y="154"/>
                  </a:cubicBezTo>
                  <a:cubicBezTo>
                    <a:pt x="71" y="168"/>
                    <a:pt x="79" y="180"/>
                    <a:pt x="86" y="193"/>
                  </a:cubicBezTo>
                  <a:cubicBezTo>
                    <a:pt x="94" y="207"/>
                    <a:pt x="98" y="223"/>
                    <a:pt x="102" y="239"/>
                  </a:cubicBezTo>
                  <a:cubicBezTo>
                    <a:pt x="106" y="253"/>
                    <a:pt x="112" y="267"/>
                    <a:pt x="117" y="281"/>
                  </a:cubicBezTo>
                  <a:cubicBezTo>
                    <a:pt x="123" y="298"/>
                    <a:pt x="126" y="316"/>
                    <a:pt x="131" y="333"/>
                  </a:cubicBezTo>
                  <a:cubicBezTo>
                    <a:pt x="135" y="347"/>
                    <a:pt x="157" y="341"/>
                    <a:pt x="153" y="326"/>
                  </a:cubicBezTo>
                  <a:cubicBezTo>
                    <a:pt x="141" y="286"/>
                    <a:pt x="129" y="246"/>
                    <a:pt x="117" y="205"/>
                  </a:cubicBezTo>
                  <a:cubicBezTo>
                    <a:pt x="110" y="186"/>
                    <a:pt x="98" y="171"/>
                    <a:pt x="91" y="153"/>
                  </a:cubicBezTo>
                  <a:cubicBezTo>
                    <a:pt x="88" y="145"/>
                    <a:pt x="86" y="137"/>
                    <a:pt x="83" y="129"/>
                  </a:cubicBezTo>
                  <a:cubicBezTo>
                    <a:pt x="101" y="120"/>
                    <a:pt x="118" y="103"/>
                    <a:pt x="130" y="91"/>
                  </a:cubicBezTo>
                  <a:cubicBezTo>
                    <a:pt x="131" y="90"/>
                    <a:pt x="132" y="90"/>
                    <a:pt x="132" y="89"/>
                  </a:cubicBezTo>
                  <a:cubicBezTo>
                    <a:pt x="145" y="97"/>
                    <a:pt x="160" y="98"/>
                    <a:pt x="175" y="97"/>
                  </a:cubicBezTo>
                  <a:cubicBezTo>
                    <a:pt x="190" y="97"/>
                    <a:pt x="204" y="92"/>
                    <a:pt x="217" y="87"/>
                  </a:cubicBezTo>
                  <a:cubicBezTo>
                    <a:pt x="220" y="95"/>
                    <a:pt x="223" y="102"/>
                    <a:pt x="225" y="108"/>
                  </a:cubicBezTo>
                  <a:cubicBezTo>
                    <a:pt x="232" y="123"/>
                    <a:pt x="243" y="136"/>
                    <a:pt x="257" y="143"/>
                  </a:cubicBezTo>
                  <a:cubicBezTo>
                    <a:pt x="248" y="165"/>
                    <a:pt x="241" y="187"/>
                    <a:pt x="232" y="209"/>
                  </a:cubicBezTo>
                  <a:cubicBezTo>
                    <a:pt x="225" y="230"/>
                    <a:pt x="216" y="251"/>
                    <a:pt x="208" y="272"/>
                  </a:cubicBezTo>
                  <a:cubicBezTo>
                    <a:pt x="200" y="289"/>
                    <a:pt x="191" y="305"/>
                    <a:pt x="187" y="323"/>
                  </a:cubicBezTo>
                  <a:cubicBezTo>
                    <a:pt x="186" y="326"/>
                    <a:pt x="186" y="330"/>
                    <a:pt x="186" y="333"/>
                  </a:cubicBezTo>
                  <a:cubicBezTo>
                    <a:pt x="185" y="348"/>
                    <a:pt x="208" y="348"/>
                    <a:pt x="209" y="333"/>
                  </a:cubicBezTo>
                  <a:cubicBezTo>
                    <a:pt x="210" y="316"/>
                    <a:pt x="220" y="299"/>
                    <a:pt x="228" y="283"/>
                  </a:cubicBezTo>
                  <a:cubicBezTo>
                    <a:pt x="237" y="263"/>
                    <a:pt x="245" y="242"/>
                    <a:pt x="253" y="221"/>
                  </a:cubicBezTo>
                  <a:cubicBezTo>
                    <a:pt x="262" y="196"/>
                    <a:pt x="270" y="171"/>
                    <a:pt x="280" y="147"/>
                  </a:cubicBezTo>
                  <a:cubicBezTo>
                    <a:pt x="282" y="147"/>
                    <a:pt x="283" y="146"/>
                    <a:pt x="285" y="146"/>
                  </a:cubicBezTo>
                  <a:cubicBezTo>
                    <a:pt x="309" y="141"/>
                    <a:pt x="339" y="120"/>
                    <a:pt x="323" y="92"/>
                  </a:cubicBezTo>
                  <a:close/>
                  <a:moveTo>
                    <a:pt x="39" y="99"/>
                  </a:moveTo>
                  <a:cubicBezTo>
                    <a:pt x="39" y="99"/>
                    <a:pt x="39" y="99"/>
                    <a:pt x="40" y="99"/>
                  </a:cubicBezTo>
                  <a:cubicBezTo>
                    <a:pt x="43" y="100"/>
                    <a:pt x="46" y="103"/>
                    <a:pt x="48" y="106"/>
                  </a:cubicBezTo>
                  <a:cubicBezTo>
                    <a:pt x="46" y="105"/>
                    <a:pt x="45" y="104"/>
                    <a:pt x="43" y="103"/>
                  </a:cubicBezTo>
                  <a:cubicBezTo>
                    <a:pt x="42" y="102"/>
                    <a:pt x="40" y="101"/>
                    <a:pt x="39" y="99"/>
                  </a:cubicBezTo>
                  <a:close/>
                  <a:moveTo>
                    <a:pt x="142" y="37"/>
                  </a:moveTo>
                  <a:cubicBezTo>
                    <a:pt x="142" y="36"/>
                    <a:pt x="143" y="36"/>
                    <a:pt x="143" y="36"/>
                  </a:cubicBezTo>
                  <a:cubicBezTo>
                    <a:pt x="143" y="39"/>
                    <a:pt x="142" y="42"/>
                    <a:pt x="141" y="44"/>
                  </a:cubicBezTo>
                  <a:cubicBezTo>
                    <a:pt x="139" y="48"/>
                    <a:pt x="137" y="51"/>
                    <a:pt x="135" y="54"/>
                  </a:cubicBezTo>
                  <a:cubicBezTo>
                    <a:pt x="134" y="48"/>
                    <a:pt x="136" y="41"/>
                    <a:pt x="142" y="37"/>
                  </a:cubicBezTo>
                  <a:close/>
                  <a:moveTo>
                    <a:pt x="234" y="43"/>
                  </a:moveTo>
                  <a:cubicBezTo>
                    <a:pt x="235" y="43"/>
                    <a:pt x="235" y="43"/>
                    <a:pt x="235" y="43"/>
                  </a:cubicBezTo>
                  <a:cubicBezTo>
                    <a:pt x="235" y="45"/>
                    <a:pt x="234" y="46"/>
                    <a:pt x="234" y="48"/>
                  </a:cubicBezTo>
                  <a:cubicBezTo>
                    <a:pt x="234" y="47"/>
                    <a:pt x="234" y="47"/>
                    <a:pt x="234" y="46"/>
                  </a:cubicBezTo>
                  <a:cubicBezTo>
                    <a:pt x="234" y="45"/>
                    <a:pt x="234" y="44"/>
                    <a:pt x="234" y="43"/>
                  </a:cubicBezTo>
                  <a:close/>
                  <a:moveTo>
                    <a:pt x="300" y="115"/>
                  </a:moveTo>
                  <a:cubicBezTo>
                    <a:pt x="298" y="117"/>
                    <a:pt x="295" y="119"/>
                    <a:pt x="292" y="120"/>
                  </a:cubicBezTo>
                  <a:cubicBezTo>
                    <a:pt x="294" y="118"/>
                    <a:pt x="295" y="115"/>
                    <a:pt x="296" y="112"/>
                  </a:cubicBezTo>
                  <a:cubicBezTo>
                    <a:pt x="298" y="109"/>
                    <a:pt x="300" y="105"/>
                    <a:pt x="303" y="103"/>
                  </a:cubicBezTo>
                  <a:cubicBezTo>
                    <a:pt x="304" y="104"/>
                    <a:pt x="304" y="106"/>
                    <a:pt x="304" y="108"/>
                  </a:cubicBezTo>
                  <a:cubicBezTo>
                    <a:pt x="305" y="111"/>
                    <a:pt x="302" y="114"/>
                    <a:pt x="300" y="1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0" name="Freeform 7">
              <a:extLst>
                <a:ext uri="{FF2B5EF4-FFF2-40B4-BE49-F238E27FC236}">
                  <a16:creationId xmlns:a16="http://schemas.microsoft.com/office/drawing/2014/main" id="{7254149A-3A76-4DCA-AF84-B762274D5595}"/>
                </a:ext>
              </a:extLst>
            </p:cNvPr>
            <p:cNvSpPr/>
            <p:nvPr/>
          </p:nvSpPr>
          <p:spPr bwMode="auto">
            <a:xfrm>
              <a:off x="4999038" y="1325563"/>
              <a:ext cx="285750" cy="315913"/>
            </a:xfrm>
            <a:custGeom>
              <a:avLst/>
              <a:gdLst>
                <a:gd name="T0" fmla="*/ 72 w 76"/>
                <a:gd name="T1" fmla="*/ 66 h 84"/>
                <a:gd name="T2" fmla="*/ 54 w 76"/>
                <a:gd name="T3" fmla="*/ 15 h 84"/>
                <a:gd name="T4" fmla="*/ 32 w 76"/>
                <a:gd name="T5" fmla="*/ 21 h 84"/>
                <a:gd name="T6" fmla="*/ 34 w 76"/>
                <a:gd name="T7" fmla="*/ 27 h 84"/>
                <a:gd name="T8" fmla="*/ 27 w 76"/>
                <a:gd name="T9" fmla="*/ 14 h 84"/>
                <a:gd name="T10" fmla="*/ 5 w 76"/>
                <a:gd name="T11" fmla="*/ 20 h 84"/>
                <a:gd name="T12" fmla="*/ 63 w 76"/>
                <a:gd name="T13" fmla="*/ 83 h 84"/>
                <a:gd name="T14" fmla="*/ 72 w 76"/>
                <a:gd name="T15" fmla="*/ 66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84">
                  <a:moveTo>
                    <a:pt x="72" y="66"/>
                  </a:moveTo>
                  <a:cubicBezTo>
                    <a:pt x="65" y="50"/>
                    <a:pt x="59" y="33"/>
                    <a:pt x="54" y="15"/>
                  </a:cubicBezTo>
                  <a:cubicBezTo>
                    <a:pt x="51" y="1"/>
                    <a:pt x="28" y="7"/>
                    <a:pt x="32" y="21"/>
                  </a:cubicBezTo>
                  <a:cubicBezTo>
                    <a:pt x="33" y="23"/>
                    <a:pt x="33" y="25"/>
                    <a:pt x="34" y="27"/>
                  </a:cubicBezTo>
                  <a:cubicBezTo>
                    <a:pt x="31" y="23"/>
                    <a:pt x="29" y="18"/>
                    <a:pt x="27" y="14"/>
                  </a:cubicBezTo>
                  <a:cubicBezTo>
                    <a:pt x="22" y="0"/>
                    <a:pt x="0" y="6"/>
                    <a:pt x="5" y="20"/>
                  </a:cubicBezTo>
                  <a:cubicBezTo>
                    <a:pt x="15" y="44"/>
                    <a:pt x="33" y="82"/>
                    <a:pt x="63" y="83"/>
                  </a:cubicBezTo>
                  <a:cubicBezTo>
                    <a:pt x="72" y="84"/>
                    <a:pt x="76" y="73"/>
                    <a:pt x="72" y="6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4" name="Freeform 8">
              <a:extLst>
                <a:ext uri="{FF2B5EF4-FFF2-40B4-BE49-F238E27FC236}">
                  <a16:creationId xmlns:a16="http://schemas.microsoft.com/office/drawing/2014/main" id="{B26C4DF7-3ED8-4701-A2FA-3AB73DC80E11}"/>
                </a:ext>
              </a:extLst>
            </p:cNvPr>
            <p:cNvSpPr/>
            <p:nvPr/>
          </p:nvSpPr>
          <p:spPr bwMode="auto">
            <a:xfrm>
              <a:off x="5988051" y="987426"/>
              <a:ext cx="188913" cy="354013"/>
            </a:xfrm>
            <a:custGeom>
              <a:avLst/>
              <a:gdLst>
                <a:gd name="T0" fmla="*/ 49 w 50"/>
                <a:gd name="T1" fmla="*/ 26 h 94"/>
                <a:gd name="T2" fmla="*/ 47 w 50"/>
                <a:gd name="T3" fmla="*/ 19 h 94"/>
                <a:gd name="T4" fmla="*/ 46 w 50"/>
                <a:gd name="T5" fmla="*/ 10 h 94"/>
                <a:gd name="T6" fmla="*/ 32 w 50"/>
                <a:gd name="T7" fmla="*/ 2 h 94"/>
                <a:gd name="T8" fmla="*/ 15 w 50"/>
                <a:gd name="T9" fmla="*/ 5 h 94"/>
                <a:gd name="T10" fmla="*/ 15 w 50"/>
                <a:gd name="T11" fmla="*/ 28 h 94"/>
                <a:gd name="T12" fmla="*/ 22 w 50"/>
                <a:gd name="T13" fmla="*/ 28 h 94"/>
                <a:gd name="T14" fmla="*/ 15 w 50"/>
                <a:gd name="T15" fmla="*/ 46 h 94"/>
                <a:gd name="T16" fmla="*/ 13 w 50"/>
                <a:gd name="T17" fmla="*/ 82 h 94"/>
                <a:gd name="T18" fmla="*/ 33 w 50"/>
                <a:gd name="T19" fmla="*/ 87 h 94"/>
                <a:gd name="T20" fmla="*/ 49 w 50"/>
                <a:gd name="T21" fmla="*/ 2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4">
                  <a:moveTo>
                    <a:pt x="49" y="26"/>
                  </a:moveTo>
                  <a:cubicBezTo>
                    <a:pt x="49" y="23"/>
                    <a:pt x="48" y="21"/>
                    <a:pt x="47" y="19"/>
                  </a:cubicBezTo>
                  <a:cubicBezTo>
                    <a:pt x="47" y="16"/>
                    <a:pt x="47" y="13"/>
                    <a:pt x="46" y="10"/>
                  </a:cubicBezTo>
                  <a:cubicBezTo>
                    <a:pt x="45" y="4"/>
                    <a:pt x="38" y="0"/>
                    <a:pt x="32" y="2"/>
                  </a:cubicBezTo>
                  <a:cubicBezTo>
                    <a:pt x="26" y="3"/>
                    <a:pt x="21" y="5"/>
                    <a:pt x="15" y="5"/>
                  </a:cubicBezTo>
                  <a:cubicBezTo>
                    <a:pt x="0" y="6"/>
                    <a:pt x="0" y="29"/>
                    <a:pt x="15" y="28"/>
                  </a:cubicBezTo>
                  <a:cubicBezTo>
                    <a:pt x="17" y="28"/>
                    <a:pt x="20" y="28"/>
                    <a:pt x="22" y="28"/>
                  </a:cubicBezTo>
                  <a:cubicBezTo>
                    <a:pt x="19" y="34"/>
                    <a:pt x="16" y="41"/>
                    <a:pt x="15" y="46"/>
                  </a:cubicBezTo>
                  <a:cubicBezTo>
                    <a:pt x="12" y="58"/>
                    <a:pt x="10" y="70"/>
                    <a:pt x="13" y="82"/>
                  </a:cubicBezTo>
                  <a:cubicBezTo>
                    <a:pt x="15" y="90"/>
                    <a:pt x="27" y="94"/>
                    <a:pt x="33" y="87"/>
                  </a:cubicBezTo>
                  <a:cubicBezTo>
                    <a:pt x="45" y="71"/>
                    <a:pt x="50" y="46"/>
                    <a:pt x="49" y="2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7" name="Freeform 9">
              <a:extLst>
                <a:ext uri="{FF2B5EF4-FFF2-40B4-BE49-F238E27FC236}">
                  <a16:creationId xmlns:a16="http://schemas.microsoft.com/office/drawing/2014/main" id="{D3BDBC4C-ECEC-486D-9EC1-616B5F1C7948}"/>
                </a:ext>
              </a:extLst>
            </p:cNvPr>
            <p:cNvSpPr/>
            <p:nvPr/>
          </p:nvSpPr>
          <p:spPr bwMode="auto">
            <a:xfrm>
              <a:off x="6869113" y="1319213"/>
              <a:ext cx="320675" cy="352425"/>
            </a:xfrm>
            <a:custGeom>
              <a:avLst/>
              <a:gdLst>
                <a:gd name="T0" fmla="*/ 61 w 85"/>
                <a:gd name="T1" fmla="*/ 15 h 94"/>
                <a:gd name="T2" fmla="*/ 60 w 85"/>
                <a:gd name="T3" fmla="*/ 10 h 94"/>
                <a:gd name="T4" fmla="*/ 46 w 85"/>
                <a:gd name="T5" fmla="*/ 2 h 94"/>
                <a:gd name="T6" fmla="*/ 20 w 85"/>
                <a:gd name="T7" fmla="*/ 27 h 94"/>
                <a:gd name="T8" fmla="*/ 8 w 85"/>
                <a:gd name="T9" fmla="*/ 59 h 94"/>
                <a:gd name="T10" fmla="*/ 15 w 85"/>
                <a:gd name="T11" fmla="*/ 78 h 94"/>
                <a:gd name="T12" fmla="*/ 15 w 85"/>
                <a:gd name="T13" fmla="*/ 79 h 94"/>
                <a:gd name="T14" fmla="*/ 29 w 85"/>
                <a:gd name="T15" fmla="*/ 93 h 94"/>
                <a:gd name="T16" fmla="*/ 60 w 85"/>
                <a:gd name="T17" fmla="*/ 66 h 94"/>
                <a:gd name="T18" fmla="*/ 80 w 85"/>
                <a:gd name="T19" fmla="*/ 26 h 94"/>
                <a:gd name="T20" fmla="*/ 61 w 85"/>
                <a:gd name="T21" fmla="*/ 1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4">
                  <a:moveTo>
                    <a:pt x="61" y="15"/>
                  </a:moveTo>
                  <a:cubicBezTo>
                    <a:pt x="61" y="14"/>
                    <a:pt x="61" y="12"/>
                    <a:pt x="60" y="10"/>
                  </a:cubicBezTo>
                  <a:cubicBezTo>
                    <a:pt x="58" y="5"/>
                    <a:pt x="52" y="0"/>
                    <a:pt x="46" y="2"/>
                  </a:cubicBezTo>
                  <a:cubicBezTo>
                    <a:pt x="33" y="7"/>
                    <a:pt x="26" y="15"/>
                    <a:pt x="20" y="27"/>
                  </a:cubicBezTo>
                  <a:cubicBezTo>
                    <a:pt x="16" y="38"/>
                    <a:pt x="17" y="51"/>
                    <a:pt x="8" y="59"/>
                  </a:cubicBezTo>
                  <a:cubicBezTo>
                    <a:pt x="0" y="66"/>
                    <a:pt x="6" y="77"/>
                    <a:pt x="15" y="78"/>
                  </a:cubicBezTo>
                  <a:cubicBezTo>
                    <a:pt x="15" y="78"/>
                    <a:pt x="15" y="78"/>
                    <a:pt x="15" y="79"/>
                  </a:cubicBezTo>
                  <a:cubicBezTo>
                    <a:pt x="13" y="88"/>
                    <a:pt x="20" y="94"/>
                    <a:pt x="29" y="93"/>
                  </a:cubicBezTo>
                  <a:cubicBezTo>
                    <a:pt x="43" y="91"/>
                    <a:pt x="52" y="77"/>
                    <a:pt x="60" y="66"/>
                  </a:cubicBezTo>
                  <a:cubicBezTo>
                    <a:pt x="68" y="54"/>
                    <a:pt x="75" y="40"/>
                    <a:pt x="80" y="26"/>
                  </a:cubicBezTo>
                  <a:cubicBezTo>
                    <a:pt x="85" y="14"/>
                    <a:pt x="69" y="8"/>
                    <a:pt x="61" y="15"/>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8" name="Freeform 10">
              <a:extLst>
                <a:ext uri="{FF2B5EF4-FFF2-40B4-BE49-F238E27FC236}">
                  <a16:creationId xmlns:a16="http://schemas.microsoft.com/office/drawing/2014/main" id="{AABE8E03-8F8C-4C62-9A60-FB90078BB78E}"/>
                </a:ext>
              </a:extLst>
            </p:cNvPr>
            <p:cNvSpPr/>
            <p:nvPr/>
          </p:nvSpPr>
          <p:spPr bwMode="auto">
            <a:xfrm>
              <a:off x="7351713" y="2228851"/>
              <a:ext cx="349250" cy="179388"/>
            </a:xfrm>
            <a:custGeom>
              <a:avLst/>
              <a:gdLst>
                <a:gd name="T0" fmla="*/ 90 w 93"/>
                <a:gd name="T1" fmla="*/ 33 h 48"/>
                <a:gd name="T2" fmla="*/ 84 w 93"/>
                <a:gd name="T3" fmla="*/ 11 h 48"/>
                <a:gd name="T4" fmla="*/ 70 w 93"/>
                <a:gd name="T5" fmla="*/ 2 h 48"/>
                <a:gd name="T6" fmla="*/ 31 w 93"/>
                <a:gd name="T7" fmla="*/ 19 h 48"/>
                <a:gd name="T8" fmla="*/ 30 w 93"/>
                <a:gd name="T9" fmla="*/ 19 h 48"/>
                <a:gd name="T10" fmla="*/ 29 w 93"/>
                <a:gd name="T11" fmla="*/ 18 h 48"/>
                <a:gd name="T12" fmla="*/ 8 w 93"/>
                <a:gd name="T13" fmla="*/ 23 h 48"/>
                <a:gd name="T14" fmla="*/ 14 w 93"/>
                <a:gd name="T15" fmla="*/ 44 h 48"/>
                <a:gd name="T16" fmla="*/ 28 w 93"/>
                <a:gd name="T17" fmla="*/ 43 h 48"/>
                <a:gd name="T18" fmla="*/ 76 w 93"/>
                <a:gd name="T19" fmla="*/ 47 h 48"/>
                <a:gd name="T20" fmla="*/ 90 w 93"/>
                <a:gd name="T21" fmla="*/ 3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48">
                  <a:moveTo>
                    <a:pt x="90" y="33"/>
                  </a:moveTo>
                  <a:cubicBezTo>
                    <a:pt x="87" y="25"/>
                    <a:pt x="86" y="18"/>
                    <a:pt x="84" y="11"/>
                  </a:cubicBezTo>
                  <a:cubicBezTo>
                    <a:pt x="83" y="5"/>
                    <a:pt x="76" y="0"/>
                    <a:pt x="70" y="2"/>
                  </a:cubicBezTo>
                  <a:cubicBezTo>
                    <a:pt x="57" y="8"/>
                    <a:pt x="44" y="15"/>
                    <a:pt x="31" y="19"/>
                  </a:cubicBezTo>
                  <a:cubicBezTo>
                    <a:pt x="31" y="19"/>
                    <a:pt x="31" y="19"/>
                    <a:pt x="30" y="19"/>
                  </a:cubicBezTo>
                  <a:cubicBezTo>
                    <a:pt x="30" y="18"/>
                    <a:pt x="29" y="18"/>
                    <a:pt x="29" y="18"/>
                  </a:cubicBezTo>
                  <a:cubicBezTo>
                    <a:pt x="24" y="9"/>
                    <a:pt x="8" y="13"/>
                    <a:pt x="8" y="23"/>
                  </a:cubicBezTo>
                  <a:cubicBezTo>
                    <a:pt x="0" y="29"/>
                    <a:pt x="2" y="44"/>
                    <a:pt x="14" y="44"/>
                  </a:cubicBezTo>
                  <a:cubicBezTo>
                    <a:pt x="19" y="44"/>
                    <a:pt x="24" y="44"/>
                    <a:pt x="28" y="43"/>
                  </a:cubicBezTo>
                  <a:cubicBezTo>
                    <a:pt x="44" y="47"/>
                    <a:pt x="65" y="45"/>
                    <a:pt x="76" y="47"/>
                  </a:cubicBezTo>
                  <a:cubicBezTo>
                    <a:pt x="83" y="48"/>
                    <a:pt x="93" y="42"/>
                    <a:pt x="90" y="33"/>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9" name="Freeform 11">
              <a:extLst>
                <a:ext uri="{FF2B5EF4-FFF2-40B4-BE49-F238E27FC236}">
                  <a16:creationId xmlns:a16="http://schemas.microsoft.com/office/drawing/2014/main" id="{840AA55D-0B3B-4914-8BFC-E5C13F58FE54}"/>
                </a:ext>
              </a:extLst>
            </p:cNvPr>
            <p:cNvSpPr/>
            <p:nvPr/>
          </p:nvSpPr>
          <p:spPr bwMode="auto">
            <a:xfrm>
              <a:off x="7234238" y="3190876"/>
              <a:ext cx="368300" cy="247650"/>
            </a:xfrm>
            <a:custGeom>
              <a:avLst/>
              <a:gdLst>
                <a:gd name="T0" fmla="*/ 97 w 98"/>
                <a:gd name="T1" fmla="*/ 50 h 66"/>
                <a:gd name="T2" fmla="*/ 80 w 98"/>
                <a:gd name="T3" fmla="*/ 27 h 66"/>
                <a:gd name="T4" fmla="*/ 68 w 98"/>
                <a:gd name="T5" fmla="*/ 28 h 66"/>
                <a:gd name="T6" fmla="*/ 45 w 98"/>
                <a:gd name="T7" fmla="*/ 3 h 66"/>
                <a:gd name="T8" fmla="*/ 32 w 98"/>
                <a:gd name="T9" fmla="*/ 4 h 66"/>
                <a:gd name="T10" fmla="*/ 15 w 98"/>
                <a:gd name="T11" fmla="*/ 6 h 66"/>
                <a:gd name="T12" fmla="*/ 15 w 98"/>
                <a:gd name="T13" fmla="*/ 29 h 66"/>
                <a:gd name="T14" fmla="*/ 28 w 98"/>
                <a:gd name="T15" fmla="*/ 28 h 66"/>
                <a:gd name="T16" fmla="*/ 30 w 98"/>
                <a:gd name="T17" fmla="*/ 28 h 66"/>
                <a:gd name="T18" fmla="*/ 29 w 98"/>
                <a:gd name="T19" fmla="*/ 36 h 66"/>
                <a:gd name="T20" fmla="*/ 42 w 98"/>
                <a:gd name="T21" fmla="*/ 57 h 66"/>
                <a:gd name="T22" fmla="*/ 64 w 98"/>
                <a:gd name="T23" fmla="*/ 55 h 66"/>
                <a:gd name="T24" fmla="*/ 65 w 98"/>
                <a:gd name="T25" fmla="*/ 55 h 66"/>
                <a:gd name="T26" fmla="*/ 83 w 98"/>
                <a:gd name="T27" fmla="*/ 64 h 66"/>
                <a:gd name="T28" fmla="*/ 97 w 98"/>
                <a:gd name="T29" fmla="*/ 5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66">
                  <a:moveTo>
                    <a:pt x="97" y="50"/>
                  </a:moveTo>
                  <a:cubicBezTo>
                    <a:pt x="95" y="39"/>
                    <a:pt x="91" y="29"/>
                    <a:pt x="80" y="27"/>
                  </a:cubicBezTo>
                  <a:cubicBezTo>
                    <a:pt x="76" y="26"/>
                    <a:pt x="72" y="26"/>
                    <a:pt x="68" y="28"/>
                  </a:cubicBezTo>
                  <a:cubicBezTo>
                    <a:pt x="61" y="19"/>
                    <a:pt x="54" y="9"/>
                    <a:pt x="45" y="3"/>
                  </a:cubicBezTo>
                  <a:cubicBezTo>
                    <a:pt x="40" y="0"/>
                    <a:pt x="35" y="1"/>
                    <a:pt x="32" y="4"/>
                  </a:cubicBezTo>
                  <a:cubicBezTo>
                    <a:pt x="26" y="4"/>
                    <a:pt x="20" y="5"/>
                    <a:pt x="15" y="6"/>
                  </a:cubicBezTo>
                  <a:cubicBezTo>
                    <a:pt x="0" y="6"/>
                    <a:pt x="0" y="29"/>
                    <a:pt x="15" y="29"/>
                  </a:cubicBezTo>
                  <a:cubicBezTo>
                    <a:pt x="19" y="28"/>
                    <a:pt x="24" y="28"/>
                    <a:pt x="28" y="28"/>
                  </a:cubicBezTo>
                  <a:cubicBezTo>
                    <a:pt x="29" y="28"/>
                    <a:pt x="30" y="28"/>
                    <a:pt x="30" y="28"/>
                  </a:cubicBezTo>
                  <a:cubicBezTo>
                    <a:pt x="30" y="31"/>
                    <a:pt x="29" y="33"/>
                    <a:pt x="29" y="36"/>
                  </a:cubicBezTo>
                  <a:cubicBezTo>
                    <a:pt x="28" y="45"/>
                    <a:pt x="34" y="54"/>
                    <a:pt x="42" y="57"/>
                  </a:cubicBezTo>
                  <a:cubicBezTo>
                    <a:pt x="50" y="60"/>
                    <a:pt x="57" y="58"/>
                    <a:pt x="64" y="55"/>
                  </a:cubicBezTo>
                  <a:cubicBezTo>
                    <a:pt x="64" y="55"/>
                    <a:pt x="64" y="55"/>
                    <a:pt x="65" y="55"/>
                  </a:cubicBezTo>
                  <a:cubicBezTo>
                    <a:pt x="70" y="59"/>
                    <a:pt x="75" y="62"/>
                    <a:pt x="83" y="64"/>
                  </a:cubicBezTo>
                  <a:cubicBezTo>
                    <a:pt x="92" y="66"/>
                    <a:pt x="98" y="58"/>
                    <a:pt x="97" y="50"/>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0" name="Freeform 12">
              <a:extLst>
                <a:ext uri="{FF2B5EF4-FFF2-40B4-BE49-F238E27FC236}">
                  <a16:creationId xmlns:a16="http://schemas.microsoft.com/office/drawing/2014/main" id="{939F7068-3A24-4109-A670-9FE4A79F11A9}"/>
                </a:ext>
              </a:extLst>
            </p:cNvPr>
            <p:cNvSpPr>
              <a:spLocks noEditPoints="1"/>
            </p:cNvSpPr>
            <p:nvPr/>
          </p:nvSpPr>
          <p:spPr bwMode="auto">
            <a:xfrm>
              <a:off x="4600576" y="3221038"/>
              <a:ext cx="349250" cy="209550"/>
            </a:xfrm>
            <a:custGeom>
              <a:avLst/>
              <a:gdLst>
                <a:gd name="T0" fmla="*/ 87 w 93"/>
                <a:gd name="T1" fmla="*/ 6 h 56"/>
                <a:gd name="T2" fmla="*/ 67 w 93"/>
                <a:gd name="T3" fmla="*/ 2 h 56"/>
                <a:gd name="T4" fmla="*/ 51 w 93"/>
                <a:gd name="T5" fmla="*/ 8 h 56"/>
                <a:gd name="T6" fmla="*/ 46 w 93"/>
                <a:gd name="T7" fmla="*/ 5 h 56"/>
                <a:gd name="T8" fmla="*/ 34 w 93"/>
                <a:gd name="T9" fmla="*/ 5 h 56"/>
                <a:gd name="T10" fmla="*/ 24 w 93"/>
                <a:gd name="T11" fmla="*/ 4 h 56"/>
                <a:gd name="T12" fmla="*/ 2 w 93"/>
                <a:gd name="T13" fmla="*/ 41 h 56"/>
                <a:gd name="T14" fmla="*/ 25 w 93"/>
                <a:gd name="T15" fmla="*/ 41 h 56"/>
                <a:gd name="T16" fmla="*/ 25 w 93"/>
                <a:gd name="T17" fmla="*/ 39 h 56"/>
                <a:gd name="T18" fmla="*/ 42 w 93"/>
                <a:gd name="T19" fmla="*/ 47 h 56"/>
                <a:gd name="T20" fmla="*/ 50 w 93"/>
                <a:gd name="T21" fmla="*/ 33 h 56"/>
                <a:gd name="T22" fmla="*/ 52 w 93"/>
                <a:gd name="T23" fmla="*/ 33 h 56"/>
                <a:gd name="T24" fmla="*/ 85 w 93"/>
                <a:gd name="T25" fmla="*/ 27 h 56"/>
                <a:gd name="T26" fmla="*/ 87 w 93"/>
                <a:gd name="T27" fmla="*/ 6 h 56"/>
                <a:gd name="T28" fmla="*/ 25 w 93"/>
                <a:gd name="T29" fmla="*/ 36 h 56"/>
                <a:gd name="T30" fmla="*/ 25 w 93"/>
                <a:gd name="T31" fmla="*/ 30 h 56"/>
                <a:gd name="T32" fmla="*/ 25 w 93"/>
                <a:gd name="T33" fmla="*/ 28 h 56"/>
                <a:gd name="T34" fmla="*/ 25 w 93"/>
                <a:gd name="T35" fmla="*/ 27 h 56"/>
                <a:gd name="T36" fmla="*/ 27 w 93"/>
                <a:gd name="T37" fmla="*/ 27 h 56"/>
                <a:gd name="T38" fmla="*/ 30 w 93"/>
                <a:gd name="T39" fmla="*/ 27 h 56"/>
                <a:gd name="T40" fmla="*/ 30 w 93"/>
                <a:gd name="T41" fmla="*/ 27 h 56"/>
                <a:gd name="T42" fmla="*/ 25 w 93"/>
                <a:gd name="T43"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56">
                  <a:moveTo>
                    <a:pt x="87" y="6"/>
                  </a:moveTo>
                  <a:cubicBezTo>
                    <a:pt x="81" y="0"/>
                    <a:pt x="74" y="1"/>
                    <a:pt x="67" y="2"/>
                  </a:cubicBezTo>
                  <a:cubicBezTo>
                    <a:pt x="62" y="3"/>
                    <a:pt x="56" y="5"/>
                    <a:pt x="51" y="8"/>
                  </a:cubicBezTo>
                  <a:cubicBezTo>
                    <a:pt x="49" y="7"/>
                    <a:pt x="47" y="6"/>
                    <a:pt x="46" y="5"/>
                  </a:cubicBezTo>
                  <a:cubicBezTo>
                    <a:pt x="41" y="2"/>
                    <a:pt x="37" y="3"/>
                    <a:pt x="34" y="5"/>
                  </a:cubicBezTo>
                  <a:cubicBezTo>
                    <a:pt x="31" y="4"/>
                    <a:pt x="28" y="4"/>
                    <a:pt x="24" y="4"/>
                  </a:cubicBezTo>
                  <a:cubicBezTo>
                    <a:pt x="4" y="6"/>
                    <a:pt x="0" y="24"/>
                    <a:pt x="2" y="41"/>
                  </a:cubicBezTo>
                  <a:cubicBezTo>
                    <a:pt x="4" y="55"/>
                    <a:pt x="27" y="56"/>
                    <a:pt x="25" y="41"/>
                  </a:cubicBezTo>
                  <a:cubicBezTo>
                    <a:pt x="25" y="40"/>
                    <a:pt x="25" y="40"/>
                    <a:pt x="25" y="39"/>
                  </a:cubicBezTo>
                  <a:cubicBezTo>
                    <a:pt x="27" y="47"/>
                    <a:pt x="34" y="52"/>
                    <a:pt x="42" y="47"/>
                  </a:cubicBezTo>
                  <a:cubicBezTo>
                    <a:pt x="47" y="43"/>
                    <a:pt x="49" y="39"/>
                    <a:pt x="50" y="33"/>
                  </a:cubicBezTo>
                  <a:cubicBezTo>
                    <a:pt x="50" y="33"/>
                    <a:pt x="51" y="33"/>
                    <a:pt x="52" y="33"/>
                  </a:cubicBezTo>
                  <a:cubicBezTo>
                    <a:pt x="63" y="36"/>
                    <a:pt x="76" y="36"/>
                    <a:pt x="85" y="27"/>
                  </a:cubicBezTo>
                  <a:cubicBezTo>
                    <a:pt x="90" y="21"/>
                    <a:pt x="93" y="12"/>
                    <a:pt x="87" y="6"/>
                  </a:cubicBezTo>
                  <a:close/>
                  <a:moveTo>
                    <a:pt x="25" y="36"/>
                  </a:moveTo>
                  <a:cubicBezTo>
                    <a:pt x="25" y="34"/>
                    <a:pt x="25" y="32"/>
                    <a:pt x="25" y="30"/>
                  </a:cubicBezTo>
                  <a:cubicBezTo>
                    <a:pt x="25" y="29"/>
                    <a:pt x="25" y="28"/>
                    <a:pt x="25" y="28"/>
                  </a:cubicBezTo>
                  <a:cubicBezTo>
                    <a:pt x="25" y="27"/>
                    <a:pt x="25" y="27"/>
                    <a:pt x="25" y="27"/>
                  </a:cubicBezTo>
                  <a:cubicBezTo>
                    <a:pt x="26" y="27"/>
                    <a:pt x="26" y="27"/>
                    <a:pt x="27" y="27"/>
                  </a:cubicBezTo>
                  <a:cubicBezTo>
                    <a:pt x="27" y="29"/>
                    <a:pt x="27" y="29"/>
                    <a:pt x="30" y="27"/>
                  </a:cubicBezTo>
                  <a:cubicBezTo>
                    <a:pt x="30" y="27"/>
                    <a:pt x="30" y="27"/>
                    <a:pt x="30" y="27"/>
                  </a:cubicBezTo>
                  <a:cubicBezTo>
                    <a:pt x="26" y="30"/>
                    <a:pt x="25" y="33"/>
                    <a:pt x="25" y="3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1" name="Freeform 13">
              <a:extLst>
                <a:ext uri="{FF2B5EF4-FFF2-40B4-BE49-F238E27FC236}">
                  <a16:creationId xmlns:a16="http://schemas.microsoft.com/office/drawing/2014/main" id="{6D397095-C3A0-4EC0-A449-BB177C56E39E}"/>
                </a:ext>
              </a:extLst>
            </p:cNvPr>
            <p:cNvSpPr/>
            <p:nvPr/>
          </p:nvSpPr>
          <p:spPr bwMode="auto">
            <a:xfrm>
              <a:off x="4441826" y="2228851"/>
              <a:ext cx="381000" cy="195263"/>
            </a:xfrm>
            <a:custGeom>
              <a:avLst/>
              <a:gdLst>
                <a:gd name="T0" fmla="*/ 77 w 101"/>
                <a:gd name="T1" fmla="*/ 14 h 52"/>
                <a:gd name="T2" fmla="*/ 31 w 101"/>
                <a:gd name="T3" fmla="*/ 0 h 52"/>
                <a:gd name="T4" fmla="*/ 20 w 101"/>
                <a:gd name="T5" fmla="*/ 14 h 52"/>
                <a:gd name="T6" fmla="*/ 15 w 101"/>
                <a:gd name="T7" fmla="*/ 14 h 52"/>
                <a:gd name="T8" fmla="*/ 15 w 101"/>
                <a:gd name="T9" fmla="*/ 37 h 52"/>
                <a:gd name="T10" fmla="*/ 67 w 101"/>
                <a:gd name="T11" fmla="*/ 48 h 52"/>
                <a:gd name="T12" fmla="*/ 98 w 101"/>
                <a:gd name="T13" fmla="*/ 38 h 52"/>
                <a:gd name="T14" fmla="*/ 77 w 101"/>
                <a:gd name="T15" fmla="*/ 14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52">
                  <a:moveTo>
                    <a:pt x="77" y="14"/>
                  </a:moveTo>
                  <a:cubicBezTo>
                    <a:pt x="62" y="7"/>
                    <a:pt x="48" y="0"/>
                    <a:pt x="31" y="0"/>
                  </a:cubicBezTo>
                  <a:cubicBezTo>
                    <a:pt x="23" y="0"/>
                    <a:pt x="19" y="7"/>
                    <a:pt x="20" y="14"/>
                  </a:cubicBezTo>
                  <a:cubicBezTo>
                    <a:pt x="18" y="14"/>
                    <a:pt x="17" y="14"/>
                    <a:pt x="15" y="14"/>
                  </a:cubicBezTo>
                  <a:cubicBezTo>
                    <a:pt x="0" y="13"/>
                    <a:pt x="0" y="36"/>
                    <a:pt x="15" y="37"/>
                  </a:cubicBezTo>
                  <a:cubicBezTo>
                    <a:pt x="34" y="37"/>
                    <a:pt x="50" y="40"/>
                    <a:pt x="67" y="48"/>
                  </a:cubicBezTo>
                  <a:cubicBezTo>
                    <a:pt x="77" y="52"/>
                    <a:pt x="94" y="51"/>
                    <a:pt x="98" y="38"/>
                  </a:cubicBezTo>
                  <a:cubicBezTo>
                    <a:pt x="101" y="26"/>
                    <a:pt x="86" y="18"/>
                    <a:pt x="77" y="14"/>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2" name="Freeform 14">
              <a:extLst>
                <a:ext uri="{FF2B5EF4-FFF2-40B4-BE49-F238E27FC236}">
                  <a16:creationId xmlns:a16="http://schemas.microsoft.com/office/drawing/2014/main" id="{B0233B2E-D3C6-4CF4-8620-97938AAB680B}"/>
                </a:ext>
              </a:extLst>
            </p:cNvPr>
            <p:cNvSpPr/>
            <p:nvPr/>
          </p:nvSpPr>
          <p:spPr bwMode="auto">
            <a:xfrm>
              <a:off x="5619751" y="3903663"/>
              <a:ext cx="971550" cy="142875"/>
            </a:xfrm>
            <a:custGeom>
              <a:avLst/>
              <a:gdLst>
                <a:gd name="T0" fmla="*/ 243 w 258"/>
                <a:gd name="T1" fmla="*/ 1 h 38"/>
                <a:gd name="T2" fmla="*/ 129 w 258"/>
                <a:gd name="T3" fmla="*/ 1 h 38"/>
                <a:gd name="T4" fmla="*/ 15 w 258"/>
                <a:gd name="T5" fmla="*/ 9 h 38"/>
                <a:gd name="T6" fmla="*/ 15 w 258"/>
                <a:gd name="T7" fmla="*/ 32 h 38"/>
                <a:gd name="T8" fmla="*/ 93 w 258"/>
                <a:gd name="T9" fmla="*/ 26 h 38"/>
                <a:gd name="T10" fmla="*/ 107 w 258"/>
                <a:gd name="T11" fmla="*/ 35 h 38"/>
                <a:gd name="T12" fmla="*/ 169 w 258"/>
                <a:gd name="T13" fmla="*/ 32 h 38"/>
                <a:gd name="T14" fmla="*/ 204 w 258"/>
                <a:gd name="T15" fmla="*/ 32 h 38"/>
                <a:gd name="T16" fmla="*/ 243 w 258"/>
                <a:gd name="T17" fmla="*/ 24 h 38"/>
                <a:gd name="T18" fmla="*/ 243 w 258"/>
                <a:gd name="T19"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38">
                  <a:moveTo>
                    <a:pt x="243" y="1"/>
                  </a:moveTo>
                  <a:cubicBezTo>
                    <a:pt x="205" y="1"/>
                    <a:pt x="167" y="0"/>
                    <a:pt x="129" y="1"/>
                  </a:cubicBezTo>
                  <a:cubicBezTo>
                    <a:pt x="90" y="2"/>
                    <a:pt x="53" y="6"/>
                    <a:pt x="15" y="9"/>
                  </a:cubicBezTo>
                  <a:cubicBezTo>
                    <a:pt x="0" y="10"/>
                    <a:pt x="0" y="34"/>
                    <a:pt x="15" y="32"/>
                  </a:cubicBezTo>
                  <a:cubicBezTo>
                    <a:pt x="41" y="30"/>
                    <a:pt x="67" y="28"/>
                    <a:pt x="93" y="26"/>
                  </a:cubicBezTo>
                  <a:cubicBezTo>
                    <a:pt x="94" y="32"/>
                    <a:pt x="99" y="38"/>
                    <a:pt x="107" y="35"/>
                  </a:cubicBezTo>
                  <a:cubicBezTo>
                    <a:pt x="126" y="27"/>
                    <a:pt x="149" y="32"/>
                    <a:pt x="169" y="32"/>
                  </a:cubicBezTo>
                  <a:cubicBezTo>
                    <a:pt x="181" y="32"/>
                    <a:pt x="192" y="33"/>
                    <a:pt x="204" y="32"/>
                  </a:cubicBezTo>
                  <a:cubicBezTo>
                    <a:pt x="217" y="30"/>
                    <a:pt x="230" y="25"/>
                    <a:pt x="243" y="24"/>
                  </a:cubicBezTo>
                  <a:cubicBezTo>
                    <a:pt x="258" y="22"/>
                    <a:pt x="258" y="1"/>
                    <a:pt x="243" y="1"/>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3" name="Freeform 15">
              <a:extLst>
                <a:ext uri="{FF2B5EF4-FFF2-40B4-BE49-F238E27FC236}">
                  <a16:creationId xmlns:a16="http://schemas.microsoft.com/office/drawing/2014/main" id="{720B6971-5678-4A72-91E3-6E55F304A6B0}"/>
                </a:ext>
              </a:extLst>
            </p:cNvPr>
            <p:cNvSpPr/>
            <p:nvPr/>
          </p:nvSpPr>
          <p:spPr bwMode="auto">
            <a:xfrm>
              <a:off x="5605463" y="4081463"/>
              <a:ext cx="974725" cy="153988"/>
            </a:xfrm>
            <a:custGeom>
              <a:avLst/>
              <a:gdLst>
                <a:gd name="T0" fmla="*/ 248 w 259"/>
                <a:gd name="T1" fmla="*/ 5 h 41"/>
                <a:gd name="T2" fmla="*/ 186 w 259"/>
                <a:gd name="T3" fmla="*/ 2 h 41"/>
                <a:gd name="T4" fmla="*/ 117 w 259"/>
                <a:gd name="T5" fmla="*/ 3 h 41"/>
                <a:gd name="T6" fmla="*/ 60 w 259"/>
                <a:gd name="T7" fmla="*/ 1 h 41"/>
                <a:gd name="T8" fmla="*/ 12 w 259"/>
                <a:gd name="T9" fmla="*/ 11 h 41"/>
                <a:gd name="T10" fmla="*/ 24 w 259"/>
                <a:gd name="T11" fmla="*/ 31 h 41"/>
                <a:gd name="T12" fmla="*/ 64 w 259"/>
                <a:gd name="T13" fmla="*/ 25 h 41"/>
                <a:gd name="T14" fmla="*/ 100 w 259"/>
                <a:gd name="T15" fmla="*/ 26 h 41"/>
                <a:gd name="T16" fmla="*/ 110 w 259"/>
                <a:gd name="T17" fmla="*/ 40 h 41"/>
                <a:gd name="T18" fmla="*/ 191 w 259"/>
                <a:gd name="T19" fmla="*/ 40 h 41"/>
                <a:gd name="T20" fmla="*/ 250 w 259"/>
                <a:gd name="T21" fmla="*/ 26 h 41"/>
                <a:gd name="T22" fmla="*/ 248 w 259"/>
                <a:gd name="T23"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1">
                  <a:moveTo>
                    <a:pt x="248" y="5"/>
                  </a:moveTo>
                  <a:cubicBezTo>
                    <a:pt x="227" y="1"/>
                    <a:pt x="206" y="2"/>
                    <a:pt x="186" y="2"/>
                  </a:cubicBezTo>
                  <a:cubicBezTo>
                    <a:pt x="163" y="3"/>
                    <a:pt x="140" y="3"/>
                    <a:pt x="117" y="3"/>
                  </a:cubicBezTo>
                  <a:cubicBezTo>
                    <a:pt x="98" y="3"/>
                    <a:pt x="79" y="2"/>
                    <a:pt x="60" y="1"/>
                  </a:cubicBezTo>
                  <a:cubicBezTo>
                    <a:pt x="44" y="0"/>
                    <a:pt x="26" y="1"/>
                    <a:pt x="12" y="11"/>
                  </a:cubicBezTo>
                  <a:cubicBezTo>
                    <a:pt x="0" y="19"/>
                    <a:pt x="12" y="39"/>
                    <a:pt x="24" y="31"/>
                  </a:cubicBezTo>
                  <a:cubicBezTo>
                    <a:pt x="35" y="22"/>
                    <a:pt x="50" y="24"/>
                    <a:pt x="64" y="25"/>
                  </a:cubicBezTo>
                  <a:cubicBezTo>
                    <a:pt x="76" y="25"/>
                    <a:pt x="88" y="26"/>
                    <a:pt x="100" y="26"/>
                  </a:cubicBezTo>
                  <a:cubicBezTo>
                    <a:pt x="98" y="32"/>
                    <a:pt x="102" y="40"/>
                    <a:pt x="110" y="40"/>
                  </a:cubicBezTo>
                  <a:cubicBezTo>
                    <a:pt x="137" y="40"/>
                    <a:pt x="164" y="41"/>
                    <a:pt x="191" y="40"/>
                  </a:cubicBezTo>
                  <a:cubicBezTo>
                    <a:pt x="210" y="40"/>
                    <a:pt x="235" y="38"/>
                    <a:pt x="250" y="26"/>
                  </a:cubicBezTo>
                  <a:cubicBezTo>
                    <a:pt x="257" y="21"/>
                    <a:pt x="259" y="7"/>
                    <a:pt x="248" y="5"/>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4" name="Freeform 16">
              <a:extLst>
                <a:ext uri="{FF2B5EF4-FFF2-40B4-BE49-F238E27FC236}">
                  <a16:creationId xmlns:a16="http://schemas.microsoft.com/office/drawing/2014/main" id="{28C183E9-9C39-4CB4-ABCC-7C6024446E45}"/>
                </a:ext>
              </a:extLst>
            </p:cNvPr>
            <p:cNvSpPr>
              <a:spLocks noEditPoints="1"/>
            </p:cNvSpPr>
            <p:nvPr/>
          </p:nvSpPr>
          <p:spPr bwMode="auto">
            <a:xfrm>
              <a:off x="5619751" y="4230688"/>
              <a:ext cx="925513" cy="403225"/>
            </a:xfrm>
            <a:custGeom>
              <a:avLst/>
              <a:gdLst>
                <a:gd name="T0" fmla="*/ 239 w 246"/>
                <a:gd name="T1" fmla="*/ 18 h 107"/>
                <a:gd name="T2" fmla="*/ 159 w 246"/>
                <a:gd name="T3" fmla="*/ 9 h 107"/>
                <a:gd name="T4" fmla="*/ 15 w 246"/>
                <a:gd name="T5" fmla="*/ 23 h 107"/>
                <a:gd name="T6" fmla="*/ 21 w 246"/>
                <a:gd name="T7" fmla="*/ 45 h 107"/>
                <a:gd name="T8" fmla="*/ 45 w 246"/>
                <a:gd name="T9" fmla="*/ 40 h 107"/>
                <a:gd name="T10" fmla="*/ 46 w 246"/>
                <a:gd name="T11" fmla="*/ 54 h 107"/>
                <a:gd name="T12" fmla="*/ 64 w 246"/>
                <a:gd name="T13" fmla="*/ 63 h 107"/>
                <a:gd name="T14" fmla="*/ 61 w 246"/>
                <a:gd name="T15" fmla="*/ 73 h 107"/>
                <a:gd name="T16" fmla="*/ 63 w 246"/>
                <a:gd name="T17" fmla="*/ 78 h 107"/>
                <a:gd name="T18" fmla="*/ 63 w 246"/>
                <a:gd name="T19" fmla="*/ 95 h 107"/>
                <a:gd name="T20" fmla="*/ 80 w 246"/>
                <a:gd name="T21" fmla="*/ 102 h 107"/>
                <a:gd name="T22" fmla="*/ 84 w 246"/>
                <a:gd name="T23" fmla="*/ 100 h 107"/>
                <a:gd name="T24" fmla="*/ 112 w 246"/>
                <a:gd name="T25" fmla="*/ 106 h 107"/>
                <a:gd name="T26" fmla="*/ 150 w 246"/>
                <a:gd name="T27" fmla="*/ 106 h 107"/>
                <a:gd name="T28" fmla="*/ 189 w 246"/>
                <a:gd name="T29" fmla="*/ 78 h 107"/>
                <a:gd name="T30" fmla="*/ 193 w 246"/>
                <a:gd name="T31" fmla="*/ 70 h 107"/>
                <a:gd name="T32" fmla="*/ 200 w 246"/>
                <a:gd name="T33" fmla="*/ 56 h 107"/>
                <a:gd name="T34" fmla="*/ 197 w 246"/>
                <a:gd name="T35" fmla="*/ 45 h 107"/>
                <a:gd name="T36" fmla="*/ 234 w 246"/>
                <a:gd name="T37" fmla="*/ 37 h 107"/>
                <a:gd name="T38" fmla="*/ 239 w 246"/>
                <a:gd name="T39" fmla="*/ 18 h 107"/>
                <a:gd name="T40" fmla="*/ 97 w 246"/>
                <a:gd name="T41" fmla="*/ 62 h 107"/>
                <a:gd name="T42" fmla="*/ 104 w 246"/>
                <a:gd name="T43" fmla="*/ 62 h 107"/>
                <a:gd name="T44" fmla="*/ 166 w 246"/>
                <a:gd name="T45" fmla="*/ 62 h 107"/>
                <a:gd name="T46" fmla="*/ 97 w 246"/>
                <a:gd name="T47" fmla="*/ 6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6" h="107">
                  <a:moveTo>
                    <a:pt x="239" y="18"/>
                  </a:moveTo>
                  <a:cubicBezTo>
                    <a:pt x="221" y="0"/>
                    <a:pt x="182" y="9"/>
                    <a:pt x="159" y="9"/>
                  </a:cubicBezTo>
                  <a:cubicBezTo>
                    <a:pt x="110" y="9"/>
                    <a:pt x="62" y="10"/>
                    <a:pt x="15" y="23"/>
                  </a:cubicBezTo>
                  <a:cubicBezTo>
                    <a:pt x="0" y="27"/>
                    <a:pt x="6" y="49"/>
                    <a:pt x="21" y="45"/>
                  </a:cubicBezTo>
                  <a:cubicBezTo>
                    <a:pt x="29" y="43"/>
                    <a:pt x="37" y="41"/>
                    <a:pt x="45" y="40"/>
                  </a:cubicBezTo>
                  <a:cubicBezTo>
                    <a:pt x="42" y="44"/>
                    <a:pt x="43" y="51"/>
                    <a:pt x="46" y="54"/>
                  </a:cubicBezTo>
                  <a:cubicBezTo>
                    <a:pt x="51" y="59"/>
                    <a:pt x="57" y="62"/>
                    <a:pt x="64" y="63"/>
                  </a:cubicBezTo>
                  <a:cubicBezTo>
                    <a:pt x="62" y="65"/>
                    <a:pt x="60" y="69"/>
                    <a:pt x="61" y="73"/>
                  </a:cubicBezTo>
                  <a:cubicBezTo>
                    <a:pt x="62" y="75"/>
                    <a:pt x="62" y="76"/>
                    <a:pt x="63" y="78"/>
                  </a:cubicBezTo>
                  <a:cubicBezTo>
                    <a:pt x="61" y="83"/>
                    <a:pt x="61" y="88"/>
                    <a:pt x="63" y="95"/>
                  </a:cubicBezTo>
                  <a:cubicBezTo>
                    <a:pt x="66" y="102"/>
                    <a:pt x="73" y="105"/>
                    <a:pt x="80" y="102"/>
                  </a:cubicBezTo>
                  <a:cubicBezTo>
                    <a:pt x="82" y="101"/>
                    <a:pt x="83" y="101"/>
                    <a:pt x="84" y="100"/>
                  </a:cubicBezTo>
                  <a:cubicBezTo>
                    <a:pt x="92" y="104"/>
                    <a:pt x="102" y="105"/>
                    <a:pt x="112" y="106"/>
                  </a:cubicBezTo>
                  <a:cubicBezTo>
                    <a:pt x="124" y="107"/>
                    <a:pt x="138" y="107"/>
                    <a:pt x="150" y="106"/>
                  </a:cubicBezTo>
                  <a:cubicBezTo>
                    <a:pt x="169" y="104"/>
                    <a:pt x="178" y="91"/>
                    <a:pt x="189" y="78"/>
                  </a:cubicBezTo>
                  <a:cubicBezTo>
                    <a:pt x="192" y="76"/>
                    <a:pt x="193" y="73"/>
                    <a:pt x="193" y="70"/>
                  </a:cubicBezTo>
                  <a:cubicBezTo>
                    <a:pt x="196" y="66"/>
                    <a:pt x="199" y="62"/>
                    <a:pt x="200" y="56"/>
                  </a:cubicBezTo>
                  <a:cubicBezTo>
                    <a:pt x="201" y="52"/>
                    <a:pt x="200" y="47"/>
                    <a:pt x="197" y="45"/>
                  </a:cubicBezTo>
                  <a:cubicBezTo>
                    <a:pt x="210" y="43"/>
                    <a:pt x="223" y="41"/>
                    <a:pt x="234" y="37"/>
                  </a:cubicBezTo>
                  <a:cubicBezTo>
                    <a:pt x="242" y="34"/>
                    <a:pt x="246" y="24"/>
                    <a:pt x="239" y="18"/>
                  </a:cubicBezTo>
                  <a:close/>
                  <a:moveTo>
                    <a:pt x="97" y="62"/>
                  </a:moveTo>
                  <a:cubicBezTo>
                    <a:pt x="100" y="62"/>
                    <a:pt x="102" y="62"/>
                    <a:pt x="104" y="62"/>
                  </a:cubicBezTo>
                  <a:cubicBezTo>
                    <a:pt x="124" y="62"/>
                    <a:pt x="145" y="60"/>
                    <a:pt x="166" y="62"/>
                  </a:cubicBezTo>
                  <a:cubicBezTo>
                    <a:pt x="143" y="65"/>
                    <a:pt x="120" y="63"/>
                    <a:pt x="97" y="62"/>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5" name="Freeform 17">
              <a:extLst>
                <a:ext uri="{FF2B5EF4-FFF2-40B4-BE49-F238E27FC236}">
                  <a16:creationId xmlns:a16="http://schemas.microsoft.com/office/drawing/2014/main" id="{4D34025F-4544-4996-A342-44A1EEF71F7C}"/>
                </a:ext>
              </a:extLst>
            </p:cNvPr>
            <p:cNvSpPr/>
            <p:nvPr/>
          </p:nvSpPr>
          <p:spPr bwMode="auto">
            <a:xfrm>
              <a:off x="7475538" y="3452813"/>
              <a:ext cx="11113" cy="7938"/>
            </a:xfrm>
            <a:custGeom>
              <a:avLst/>
              <a:gdLst>
                <a:gd name="T0" fmla="*/ 3 w 3"/>
                <a:gd name="T1" fmla="*/ 2 h 2"/>
                <a:gd name="T2" fmla="*/ 0 w 3"/>
                <a:gd name="T3" fmla="*/ 0 h 2"/>
                <a:gd name="T4" fmla="*/ 1 w 3"/>
                <a:gd name="T5" fmla="*/ 1 h 2"/>
                <a:gd name="T6" fmla="*/ 3 w 3"/>
                <a:gd name="T7" fmla="*/ 2 h 2"/>
              </a:gdLst>
              <a:ahLst/>
              <a:cxnLst>
                <a:cxn ang="0">
                  <a:pos x="T0" y="T1"/>
                </a:cxn>
                <a:cxn ang="0">
                  <a:pos x="T2" y="T3"/>
                </a:cxn>
                <a:cxn ang="0">
                  <a:pos x="T4" y="T5"/>
                </a:cxn>
                <a:cxn ang="0">
                  <a:pos x="T6" y="T7"/>
                </a:cxn>
              </a:cxnLst>
              <a:rect l="0" t="0" r="r" b="b"/>
              <a:pathLst>
                <a:path w="3" h="2">
                  <a:moveTo>
                    <a:pt x="3" y="2"/>
                  </a:moveTo>
                  <a:cubicBezTo>
                    <a:pt x="2" y="1"/>
                    <a:pt x="1" y="1"/>
                    <a:pt x="0" y="0"/>
                  </a:cubicBezTo>
                  <a:cubicBezTo>
                    <a:pt x="0" y="0"/>
                    <a:pt x="1" y="1"/>
                    <a:pt x="1" y="1"/>
                  </a:cubicBezTo>
                  <a:cubicBezTo>
                    <a:pt x="2" y="1"/>
                    <a:pt x="3" y="1"/>
                    <a:pt x="3"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6" name="Freeform 18">
              <a:extLst>
                <a:ext uri="{FF2B5EF4-FFF2-40B4-BE49-F238E27FC236}">
                  <a16:creationId xmlns:a16="http://schemas.microsoft.com/office/drawing/2014/main" id="{DD387088-18E9-4BC5-A2CB-8294DDBC9DFD}"/>
                </a:ext>
              </a:extLst>
            </p:cNvPr>
            <p:cNvSpPr/>
            <p:nvPr/>
          </p:nvSpPr>
          <p:spPr bwMode="auto">
            <a:xfrm>
              <a:off x="7489826" y="3460751"/>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cubicBezTo>
                    <a:pt x="2"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7" name="Freeform 19">
              <a:extLst>
                <a:ext uri="{FF2B5EF4-FFF2-40B4-BE49-F238E27FC236}">
                  <a16:creationId xmlns:a16="http://schemas.microsoft.com/office/drawing/2014/main" id="{20E3DB5F-3D33-4F79-8A8D-B3299E5FAED0}"/>
                </a:ext>
              </a:extLst>
            </p:cNvPr>
            <p:cNvSpPr/>
            <p:nvPr/>
          </p:nvSpPr>
          <p:spPr bwMode="auto">
            <a:xfrm>
              <a:off x="7486651" y="3460751"/>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8" name="Freeform 20">
              <a:extLst>
                <a:ext uri="{FF2B5EF4-FFF2-40B4-BE49-F238E27FC236}">
                  <a16:creationId xmlns:a16="http://schemas.microsoft.com/office/drawing/2014/main" id="{7C24FC1E-09B7-43B5-8522-86475E8171A0}"/>
                </a:ext>
              </a:extLst>
            </p:cNvPr>
            <p:cNvSpPr/>
            <p:nvPr/>
          </p:nvSpPr>
          <p:spPr bwMode="auto">
            <a:xfrm>
              <a:off x="7475538" y="34528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9" name="Freeform 21">
              <a:extLst>
                <a:ext uri="{FF2B5EF4-FFF2-40B4-BE49-F238E27FC236}">
                  <a16:creationId xmlns:a16="http://schemas.microsoft.com/office/drawing/2014/main" id="{973BACA4-A9F1-4760-8079-F6DC92D00A80}"/>
                </a:ext>
              </a:extLst>
            </p:cNvPr>
            <p:cNvSpPr/>
            <p:nvPr/>
          </p:nvSpPr>
          <p:spPr bwMode="auto">
            <a:xfrm>
              <a:off x="7212013" y="3141663"/>
              <a:ext cx="420688" cy="322263"/>
            </a:xfrm>
            <a:custGeom>
              <a:avLst/>
              <a:gdLst>
                <a:gd name="T0" fmla="*/ 107 w 112"/>
                <a:gd name="T1" fmla="*/ 42 h 86"/>
                <a:gd name="T2" fmla="*/ 110 w 112"/>
                <a:gd name="T3" fmla="*/ 58 h 86"/>
                <a:gd name="T4" fmla="*/ 106 w 112"/>
                <a:gd name="T5" fmla="*/ 70 h 86"/>
                <a:gd name="T6" fmla="*/ 105 w 112"/>
                <a:gd name="T7" fmla="*/ 72 h 86"/>
                <a:gd name="T8" fmla="*/ 72 w 112"/>
                <a:gd name="T9" fmla="*/ 81 h 86"/>
                <a:gd name="T10" fmla="*/ 65 w 112"/>
                <a:gd name="T11" fmla="*/ 78 h 86"/>
                <a:gd name="T12" fmla="*/ 73 w 112"/>
                <a:gd name="T13" fmla="*/ 82 h 86"/>
                <a:gd name="T14" fmla="*/ 103 w 112"/>
                <a:gd name="T15" fmla="*/ 73 h 86"/>
                <a:gd name="T16" fmla="*/ 109 w 112"/>
                <a:gd name="T17" fmla="*/ 60 h 86"/>
                <a:gd name="T18" fmla="*/ 106 w 112"/>
                <a:gd name="T19" fmla="*/ 42 h 86"/>
                <a:gd name="T20" fmla="*/ 94 w 112"/>
                <a:gd name="T21" fmla="*/ 35 h 86"/>
                <a:gd name="T22" fmla="*/ 100 w 112"/>
                <a:gd name="T23" fmla="*/ 44 h 86"/>
                <a:gd name="T24" fmla="*/ 101 w 112"/>
                <a:gd name="T25" fmla="*/ 52 h 86"/>
                <a:gd name="T26" fmla="*/ 99 w 112"/>
                <a:gd name="T27" fmla="*/ 66 h 86"/>
                <a:gd name="T28" fmla="*/ 92 w 112"/>
                <a:gd name="T29" fmla="*/ 73 h 86"/>
                <a:gd name="T30" fmla="*/ 75 w 112"/>
                <a:gd name="T31" fmla="*/ 74 h 86"/>
                <a:gd name="T32" fmla="*/ 60 w 112"/>
                <a:gd name="T33" fmla="*/ 66 h 86"/>
                <a:gd name="T34" fmla="*/ 72 w 112"/>
                <a:gd name="T35" fmla="*/ 73 h 86"/>
                <a:gd name="T36" fmla="*/ 75 w 112"/>
                <a:gd name="T37" fmla="*/ 74 h 86"/>
                <a:gd name="T38" fmla="*/ 92 w 112"/>
                <a:gd name="T39" fmla="*/ 73 h 86"/>
                <a:gd name="T40" fmla="*/ 98 w 112"/>
                <a:gd name="T41" fmla="*/ 67 h 86"/>
                <a:gd name="T42" fmla="*/ 101 w 112"/>
                <a:gd name="T43" fmla="*/ 54 h 86"/>
                <a:gd name="T44" fmla="*/ 98 w 112"/>
                <a:gd name="T45" fmla="*/ 50 h 86"/>
                <a:gd name="T46" fmla="*/ 97 w 112"/>
                <a:gd name="T47" fmla="*/ 63 h 86"/>
                <a:gd name="T48" fmla="*/ 96 w 112"/>
                <a:gd name="T49" fmla="*/ 66 h 86"/>
                <a:gd name="T50" fmla="*/ 78 w 112"/>
                <a:gd name="T51" fmla="*/ 72 h 86"/>
                <a:gd name="T52" fmla="*/ 73 w 112"/>
                <a:gd name="T53" fmla="*/ 70 h 86"/>
                <a:gd name="T54" fmla="*/ 28 w 112"/>
                <a:gd name="T55" fmla="*/ 46 h 86"/>
                <a:gd name="T56" fmla="*/ 20 w 112"/>
                <a:gd name="T57" fmla="*/ 42 h 86"/>
                <a:gd name="T58" fmla="*/ 14 w 112"/>
                <a:gd name="T59" fmla="*/ 33 h 86"/>
                <a:gd name="T60" fmla="*/ 21 w 112"/>
                <a:gd name="T61" fmla="*/ 17 h 86"/>
                <a:gd name="T62" fmla="*/ 36 w 112"/>
                <a:gd name="T63" fmla="*/ 17 h 86"/>
                <a:gd name="T64" fmla="*/ 50 w 112"/>
                <a:gd name="T65" fmla="*/ 23 h 86"/>
                <a:gd name="T66" fmla="*/ 79 w 112"/>
                <a:gd name="T67" fmla="*/ 28 h 86"/>
                <a:gd name="T68" fmla="*/ 59 w 112"/>
                <a:gd name="T69" fmla="*/ 12 h 86"/>
                <a:gd name="T70" fmla="*/ 43 w 112"/>
                <a:gd name="T71" fmla="*/ 4 h 86"/>
                <a:gd name="T72" fmla="*/ 6 w 112"/>
                <a:gd name="T73" fmla="*/ 12 h 86"/>
                <a:gd name="T74" fmla="*/ 5 w 112"/>
                <a:gd name="T75" fmla="*/ 47 h 86"/>
                <a:gd name="T76" fmla="*/ 23 w 112"/>
                <a:gd name="T77" fmla="*/ 60 h 86"/>
                <a:gd name="T78" fmla="*/ 66 w 112"/>
                <a:gd name="T79" fmla="*/ 81 h 86"/>
                <a:gd name="T80" fmla="*/ 70 w 112"/>
                <a:gd name="T81" fmla="*/ 83 h 86"/>
                <a:gd name="T82" fmla="*/ 31 w 112"/>
                <a:gd name="T83" fmla="*/ 63 h 86"/>
                <a:gd name="T84" fmla="*/ 14 w 112"/>
                <a:gd name="T85" fmla="*/ 55 h 86"/>
                <a:gd name="T86" fmla="*/ 8 w 112"/>
                <a:gd name="T87" fmla="*/ 50 h 86"/>
                <a:gd name="T88" fmla="*/ 2 w 112"/>
                <a:gd name="T89" fmla="*/ 21 h 86"/>
                <a:gd name="T90" fmla="*/ 12 w 112"/>
                <a:gd name="T91" fmla="*/ 52 h 86"/>
                <a:gd name="T92" fmla="*/ 21 w 112"/>
                <a:gd name="T93" fmla="*/ 57 h 86"/>
                <a:gd name="T94" fmla="*/ 65 w 112"/>
                <a:gd name="T95" fmla="*/ 80 h 86"/>
                <a:gd name="T96" fmla="*/ 72 w 112"/>
                <a:gd name="T97" fmla="*/ 83 h 86"/>
                <a:gd name="T98" fmla="*/ 91 w 112"/>
                <a:gd name="T99" fmla="*/ 85 h 86"/>
                <a:gd name="T100" fmla="*/ 107 w 112"/>
                <a:gd name="T101" fmla="*/ 72 h 86"/>
                <a:gd name="T102" fmla="*/ 112 w 112"/>
                <a:gd name="T103" fmla="*/ 5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86">
                  <a:moveTo>
                    <a:pt x="111" y="53"/>
                  </a:moveTo>
                  <a:cubicBezTo>
                    <a:pt x="111" y="51"/>
                    <a:pt x="111" y="50"/>
                    <a:pt x="110" y="49"/>
                  </a:cubicBezTo>
                  <a:cubicBezTo>
                    <a:pt x="110" y="46"/>
                    <a:pt x="108" y="44"/>
                    <a:pt x="107" y="42"/>
                  </a:cubicBezTo>
                  <a:cubicBezTo>
                    <a:pt x="108" y="44"/>
                    <a:pt x="109" y="47"/>
                    <a:pt x="109" y="50"/>
                  </a:cubicBezTo>
                  <a:cubicBezTo>
                    <a:pt x="110" y="51"/>
                    <a:pt x="110" y="53"/>
                    <a:pt x="110" y="54"/>
                  </a:cubicBezTo>
                  <a:cubicBezTo>
                    <a:pt x="110" y="55"/>
                    <a:pt x="110" y="57"/>
                    <a:pt x="110" y="58"/>
                  </a:cubicBezTo>
                  <a:cubicBezTo>
                    <a:pt x="109" y="61"/>
                    <a:pt x="109" y="64"/>
                    <a:pt x="108" y="67"/>
                  </a:cubicBezTo>
                  <a:cubicBezTo>
                    <a:pt x="107" y="67"/>
                    <a:pt x="107" y="68"/>
                    <a:pt x="107" y="69"/>
                  </a:cubicBezTo>
                  <a:cubicBezTo>
                    <a:pt x="106" y="70"/>
                    <a:pt x="106" y="70"/>
                    <a:pt x="106" y="70"/>
                  </a:cubicBezTo>
                  <a:cubicBezTo>
                    <a:pt x="106" y="70"/>
                    <a:pt x="106" y="70"/>
                    <a:pt x="106" y="70"/>
                  </a:cubicBezTo>
                  <a:cubicBezTo>
                    <a:pt x="105" y="71"/>
                    <a:pt x="105" y="71"/>
                    <a:pt x="105" y="71"/>
                  </a:cubicBezTo>
                  <a:cubicBezTo>
                    <a:pt x="105" y="72"/>
                    <a:pt x="105" y="72"/>
                    <a:pt x="105" y="72"/>
                  </a:cubicBezTo>
                  <a:cubicBezTo>
                    <a:pt x="104" y="73"/>
                    <a:pt x="104" y="73"/>
                    <a:pt x="103" y="74"/>
                  </a:cubicBezTo>
                  <a:cubicBezTo>
                    <a:pt x="99" y="79"/>
                    <a:pt x="94" y="82"/>
                    <a:pt x="88" y="83"/>
                  </a:cubicBezTo>
                  <a:cubicBezTo>
                    <a:pt x="83" y="84"/>
                    <a:pt x="77" y="84"/>
                    <a:pt x="72" y="81"/>
                  </a:cubicBezTo>
                  <a:cubicBezTo>
                    <a:pt x="20" y="55"/>
                    <a:pt x="20" y="55"/>
                    <a:pt x="20" y="55"/>
                  </a:cubicBezTo>
                  <a:cubicBezTo>
                    <a:pt x="43" y="66"/>
                    <a:pt x="43" y="66"/>
                    <a:pt x="43" y="66"/>
                  </a:cubicBezTo>
                  <a:cubicBezTo>
                    <a:pt x="50" y="70"/>
                    <a:pt x="58" y="74"/>
                    <a:pt x="65" y="78"/>
                  </a:cubicBezTo>
                  <a:cubicBezTo>
                    <a:pt x="68" y="80"/>
                    <a:pt x="68" y="80"/>
                    <a:pt x="68" y="80"/>
                  </a:cubicBezTo>
                  <a:cubicBezTo>
                    <a:pt x="69" y="80"/>
                    <a:pt x="70" y="80"/>
                    <a:pt x="71" y="81"/>
                  </a:cubicBezTo>
                  <a:cubicBezTo>
                    <a:pt x="71" y="81"/>
                    <a:pt x="72" y="81"/>
                    <a:pt x="73" y="82"/>
                  </a:cubicBezTo>
                  <a:cubicBezTo>
                    <a:pt x="76" y="83"/>
                    <a:pt x="79" y="83"/>
                    <a:pt x="82" y="83"/>
                  </a:cubicBezTo>
                  <a:cubicBezTo>
                    <a:pt x="89" y="83"/>
                    <a:pt x="95" y="81"/>
                    <a:pt x="100" y="77"/>
                  </a:cubicBezTo>
                  <a:cubicBezTo>
                    <a:pt x="101" y="76"/>
                    <a:pt x="102" y="74"/>
                    <a:pt x="103" y="73"/>
                  </a:cubicBezTo>
                  <a:cubicBezTo>
                    <a:pt x="104" y="72"/>
                    <a:pt x="104" y="72"/>
                    <a:pt x="105" y="71"/>
                  </a:cubicBezTo>
                  <a:cubicBezTo>
                    <a:pt x="106" y="69"/>
                    <a:pt x="106" y="69"/>
                    <a:pt x="106" y="69"/>
                  </a:cubicBezTo>
                  <a:cubicBezTo>
                    <a:pt x="107" y="66"/>
                    <a:pt x="108" y="63"/>
                    <a:pt x="109" y="60"/>
                  </a:cubicBezTo>
                  <a:cubicBezTo>
                    <a:pt x="109" y="59"/>
                    <a:pt x="109" y="57"/>
                    <a:pt x="109" y="55"/>
                  </a:cubicBezTo>
                  <a:cubicBezTo>
                    <a:pt x="109" y="54"/>
                    <a:pt x="109" y="53"/>
                    <a:pt x="109" y="51"/>
                  </a:cubicBezTo>
                  <a:cubicBezTo>
                    <a:pt x="108" y="48"/>
                    <a:pt x="107" y="45"/>
                    <a:pt x="106" y="42"/>
                  </a:cubicBezTo>
                  <a:cubicBezTo>
                    <a:pt x="105" y="41"/>
                    <a:pt x="104" y="40"/>
                    <a:pt x="104" y="38"/>
                  </a:cubicBezTo>
                  <a:cubicBezTo>
                    <a:pt x="102" y="37"/>
                    <a:pt x="101" y="36"/>
                    <a:pt x="99" y="36"/>
                  </a:cubicBezTo>
                  <a:cubicBezTo>
                    <a:pt x="97" y="34"/>
                    <a:pt x="94" y="35"/>
                    <a:pt x="94" y="35"/>
                  </a:cubicBezTo>
                  <a:cubicBezTo>
                    <a:pt x="94" y="36"/>
                    <a:pt x="94" y="36"/>
                    <a:pt x="95" y="37"/>
                  </a:cubicBezTo>
                  <a:cubicBezTo>
                    <a:pt x="95" y="38"/>
                    <a:pt x="96" y="39"/>
                    <a:pt x="98" y="41"/>
                  </a:cubicBezTo>
                  <a:cubicBezTo>
                    <a:pt x="98" y="42"/>
                    <a:pt x="99" y="43"/>
                    <a:pt x="100" y="44"/>
                  </a:cubicBezTo>
                  <a:cubicBezTo>
                    <a:pt x="101" y="46"/>
                    <a:pt x="101" y="47"/>
                    <a:pt x="101" y="47"/>
                  </a:cubicBezTo>
                  <a:cubicBezTo>
                    <a:pt x="101" y="48"/>
                    <a:pt x="100" y="47"/>
                    <a:pt x="99" y="47"/>
                  </a:cubicBezTo>
                  <a:cubicBezTo>
                    <a:pt x="100" y="49"/>
                    <a:pt x="101" y="50"/>
                    <a:pt x="101" y="52"/>
                  </a:cubicBezTo>
                  <a:cubicBezTo>
                    <a:pt x="101" y="53"/>
                    <a:pt x="101" y="54"/>
                    <a:pt x="101" y="54"/>
                  </a:cubicBezTo>
                  <a:cubicBezTo>
                    <a:pt x="101" y="55"/>
                    <a:pt x="101" y="56"/>
                    <a:pt x="101" y="57"/>
                  </a:cubicBezTo>
                  <a:cubicBezTo>
                    <a:pt x="101" y="60"/>
                    <a:pt x="100" y="63"/>
                    <a:pt x="99" y="66"/>
                  </a:cubicBezTo>
                  <a:cubicBezTo>
                    <a:pt x="98" y="67"/>
                    <a:pt x="98" y="67"/>
                    <a:pt x="97" y="68"/>
                  </a:cubicBezTo>
                  <a:cubicBezTo>
                    <a:pt x="97" y="69"/>
                    <a:pt x="96" y="69"/>
                    <a:pt x="96" y="70"/>
                  </a:cubicBezTo>
                  <a:cubicBezTo>
                    <a:pt x="95" y="71"/>
                    <a:pt x="94" y="72"/>
                    <a:pt x="92" y="73"/>
                  </a:cubicBezTo>
                  <a:cubicBezTo>
                    <a:pt x="90" y="74"/>
                    <a:pt x="86" y="75"/>
                    <a:pt x="83" y="75"/>
                  </a:cubicBezTo>
                  <a:cubicBezTo>
                    <a:pt x="81" y="75"/>
                    <a:pt x="79" y="75"/>
                    <a:pt x="78" y="75"/>
                  </a:cubicBezTo>
                  <a:cubicBezTo>
                    <a:pt x="77" y="75"/>
                    <a:pt x="76" y="74"/>
                    <a:pt x="75" y="74"/>
                  </a:cubicBezTo>
                  <a:cubicBezTo>
                    <a:pt x="74" y="74"/>
                    <a:pt x="74" y="73"/>
                    <a:pt x="74" y="73"/>
                  </a:cubicBezTo>
                  <a:cubicBezTo>
                    <a:pt x="72" y="73"/>
                    <a:pt x="72" y="73"/>
                    <a:pt x="72" y="73"/>
                  </a:cubicBezTo>
                  <a:cubicBezTo>
                    <a:pt x="60" y="66"/>
                    <a:pt x="60" y="66"/>
                    <a:pt x="60" y="66"/>
                  </a:cubicBezTo>
                  <a:cubicBezTo>
                    <a:pt x="52" y="62"/>
                    <a:pt x="44" y="58"/>
                    <a:pt x="36" y="53"/>
                  </a:cubicBezTo>
                  <a:cubicBezTo>
                    <a:pt x="44" y="58"/>
                    <a:pt x="52" y="62"/>
                    <a:pt x="60" y="66"/>
                  </a:cubicBezTo>
                  <a:cubicBezTo>
                    <a:pt x="72" y="73"/>
                    <a:pt x="72" y="73"/>
                    <a:pt x="72" y="73"/>
                  </a:cubicBezTo>
                  <a:cubicBezTo>
                    <a:pt x="73" y="73"/>
                    <a:pt x="73" y="73"/>
                    <a:pt x="73" y="73"/>
                  </a:cubicBezTo>
                  <a:cubicBezTo>
                    <a:pt x="74" y="73"/>
                    <a:pt x="74" y="73"/>
                    <a:pt x="74" y="73"/>
                  </a:cubicBezTo>
                  <a:cubicBezTo>
                    <a:pt x="74" y="73"/>
                    <a:pt x="75" y="74"/>
                    <a:pt x="75" y="74"/>
                  </a:cubicBezTo>
                  <a:cubicBezTo>
                    <a:pt x="76" y="74"/>
                    <a:pt x="77" y="74"/>
                    <a:pt x="78" y="75"/>
                  </a:cubicBezTo>
                  <a:cubicBezTo>
                    <a:pt x="79" y="75"/>
                    <a:pt x="81" y="75"/>
                    <a:pt x="83" y="75"/>
                  </a:cubicBezTo>
                  <a:cubicBezTo>
                    <a:pt x="86" y="75"/>
                    <a:pt x="90" y="74"/>
                    <a:pt x="92" y="73"/>
                  </a:cubicBezTo>
                  <a:cubicBezTo>
                    <a:pt x="94" y="72"/>
                    <a:pt x="95" y="71"/>
                    <a:pt x="96" y="70"/>
                  </a:cubicBezTo>
                  <a:cubicBezTo>
                    <a:pt x="96" y="69"/>
                    <a:pt x="97" y="68"/>
                    <a:pt x="97" y="68"/>
                  </a:cubicBezTo>
                  <a:cubicBezTo>
                    <a:pt x="97" y="68"/>
                    <a:pt x="98" y="67"/>
                    <a:pt x="98" y="67"/>
                  </a:cubicBezTo>
                  <a:cubicBezTo>
                    <a:pt x="98" y="66"/>
                    <a:pt x="98" y="66"/>
                    <a:pt x="98" y="66"/>
                  </a:cubicBezTo>
                  <a:cubicBezTo>
                    <a:pt x="100" y="63"/>
                    <a:pt x="101" y="60"/>
                    <a:pt x="101" y="57"/>
                  </a:cubicBezTo>
                  <a:cubicBezTo>
                    <a:pt x="101" y="56"/>
                    <a:pt x="101" y="55"/>
                    <a:pt x="101" y="54"/>
                  </a:cubicBezTo>
                  <a:cubicBezTo>
                    <a:pt x="101" y="53"/>
                    <a:pt x="100" y="52"/>
                    <a:pt x="100" y="52"/>
                  </a:cubicBezTo>
                  <a:cubicBezTo>
                    <a:pt x="100" y="50"/>
                    <a:pt x="99" y="49"/>
                    <a:pt x="99" y="47"/>
                  </a:cubicBezTo>
                  <a:cubicBezTo>
                    <a:pt x="98" y="47"/>
                    <a:pt x="98" y="48"/>
                    <a:pt x="98" y="50"/>
                  </a:cubicBezTo>
                  <a:cubicBezTo>
                    <a:pt x="98" y="51"/>
                    <a:pt x="98" y="52"/>
                    <a:pt x="98" y="54"/>
                  </a:cubicBezTo>
                  <a:cubicBezTo>
                    <a:pt x="98" y="56"/>
                    <a:pt x="99" y="58"/>
                    <a:pt x="98" y="60"/>
                  </a:cubicBezTo>
                  <a:cubicBezTo>
                    <a:pt x="98" y="61"/>
                    <a:pt x="98" y="62"/>
                    <a:pt x="97" y="63"/>
                  </a:cubicBezTo>
                  <a:cubicBezTo>
                    <a:pt x="97" y="64"/>
                    <a:pt x="97" y="64"/>
                    <a:pt x="97" y="64"/>
                  </a:cubicBezTo>
                  <a:cubicBezTo>
                    <a:pt x="97" y="64"/>
                    <a:pt x="97" y="65"/>
                    <a:pt x="97" y="65"/>
                  </a:cubicBezTo>
                  <a:cubicBezTo>
                    <a:pt x="96" y="66"/>
                    <a:pt x="96" y="66"/>
                    <a:pt x="96" y="66"/>
                  </a:cubicBezTo>
                  <a:cubicBezTo>
                    <a:pt x="96" y="66"/>
                    <a:pt x="96" y="66"/>
                    <a:pt x="96" y="66"/>
                  </a:cubicBezTo>
                  <a:cubicBezTo>
                    <a:pt x="95" y="68"/>
                    <a:pt x="93" y="70"/>
                    <a:pt x="92" y="70"/>
                  </a:cubicBezTo>
                  <a:cubicBezTo>
                    <a:pt x="88" y="73"/>
                    <a:pt x="83" y="74"/>
                    <a:pt x="78" y="72"/>
                  </a:cubicBezTo>
                  <a:cubicBezTo>
                    <a:pt x="77" y="72"/>
                    <a:pt x="76" y="72"/>
                    <a:pt x="75" y="71"/>
                  </a:cubicBezTo>
                  <a:cubicBezTo>
                    <a:pt x="74" y="71"/>
                    <a:pt x="74" y="71"/>
                    <a:pt x="74" y="71"/>
                  </a:cubicBezTo>
                  <a:cubicBezTo>
                    <a:pt x="74" y="70"/>
                    <a:pt x="73" y="70"/>
                    <a:pt x="73" y="70"/>
                  </a:cubicBezTo>
                  <a:cubicBezTo>
                    <a:pt x="71" y="69"/>
                    <a:pt x="71" y="69"/>
                    <a:pt x="71" y="69"/>
                  </a:cubicBezTo>
                  <a:cubicBezTo>
                    <a:pt x="62" y="64"/>
                    <a:pt x="62" y="64"/>
                    <a:pt x="62" y="64"/>
                  </a:cubicBezTo>
                  <a:cubicBezTo>
                    <a:pt x="50" y="58"/>
                    <a:pt x="39" y="52"/>
                    <a:pt x="28" y="46"/>
                  </a:cubicBezTo>
                  <a:cubicBezTo>
                    <a:pt x="22" y="43"/>
                    <a:pt x="22" y="43"/>
                    <a:pt x="22" y="43"/>
                  </a:cubicBezTo>
                  <a:cubicBezTo>
                    <a:pt x="21" y="43"/>
                    <a:pt x="21" y="43"/>
                    <a:pt x="21" y="43"/>
                  </a:cubicBezTo>
                  <a:cubicBezTo>
                    <a:pt x="20" y="42"/>
                    <a:pt x="20" y="42"/>
                    <a:pt x="20" y="42"/>
                  </a:cubicBezTo>
                  <a:cubicBezTo>
                    <a:pt x="20" y="42"/>
                    <a:pt x="20" y="42"/>
                    <a:pt x="20" y="42"/>
                  </a:cubicBezTo>
                  <a:cubicBezTo>
                    <a:pt x="19" y="41"/>
                    <a:pt x="18" y="41"/>
                    <a:pt x="18" y="41"/>
                  </a:cubicBezTo>
                  <a:cubicBezTo>
                    <a:pt x="16" y="39"/>
                    <a:pt x="15" y="36"/>
                    <a:pt x="14" y="33"/>
                  </a:cubicBezTo>
                  <a:cubicBezTo>
                    <a:pt x="14" y="30"/>
                    <a:pt x="14" y="26"/>
                    <a:pt x="15" y="23"/>
                  </a:cubicBezTo>
                  <a:cubicBezTo>
                    <a:pt x="16" y="22"/>
                    <a:pt x="17" y="21"/>
                    <a:pt x="18" y="20"/>
                  </a:cubicBezTo>
                  <a:cubicBezTo>
                    <a:pt x="18" y="18"/>
                    <a:pt x="20" y="18"/>
                    <a:pt x="21" y="17"/>
                  </a:cubicBezTo>
                  <a:cubicBezTo>
                    <a:pt x="24" y="15"/>
                    <a:pt x="29" y="14"/>
                    <a:pt x="34" y="16"/>
                  </a:cubicBezTo>
                  <a:cubicBezTo>
                    <a:pt x="34" y="16"/>
                    <a:pt x="35" y="16"/>
                    <a:pt x="35" y="16"/>
                  </a:cubicBezTo>
                  <a:cubicBezTo>
                    <a:pt x="36" y="16"/>
                    <a:pt x="36" y="16"/>
                    <a:pt x="36" y="17"/>
                  </a:cubicBezTo>
                  <a:cubicBezTo>
                    <a:pt x="37" y="17"/>
                    <a:pt x="37" y="17"/>
                    <a:pt x="37" y="17"/>
                  </a:cubicBezTo>
                  <a:cubicBezTo>
                    <a:pt x="41" y="19"/>
                    <a:pt x="41" y="19"/>
                    <a:pt x="41" y="19"/>
                  </a:cubicBezTo>
                  <a:cubicBezTo>
                    <a:pt x="50" y="23"/>
                    <a:pt x="50" y="23"/>
                    <a:pt x="50" y="23"/>
                  </a:cubicBezTo>
                  <a:cubicBezTo>
                    <a:pt x="61" y="29"/>
                    <a:pt x="72" y="34"/>
                    <a:pt x="81" y="38"/>
                  </a:cubicBezTo>
                  <a:cubicBezTo>
                    <a:pt x="98" y="45"/>
                    <a:pt x="94" y="38"/>
                    <a:pt x="78" y="29"/>
                  </a:cubicBezTo>
                  <a:cubicBezTo>
                    <a:pt x="79" y="28"/>
                    <a:pt x="79" y="28"/>
                    <a:pt x="79" y="28"/>
                  </a:cubicBezTo>
                  <a:cubicBezTo>
                    <a:pt x="95" y="37"/>
                    <a:pt x="88" y="30"/>
                    <a:pt x="91" y="29"/>
                  </a:cubicBezTo>
                  <a:cubicBezTo>
                    <a:pt x="82" y="25"/>
                    <a:pt x="75" y="21"/>
                    <a:pt x="67" y="16"/>
                  </a:cubicBezTo>
                  <a:cubicBezTo>
                    <a:pt x="59" y="12"/>
                    <a:pt x="59" y="12"/>
                    <a:pt x="59" y="12"/>
                  </a:cubicBezTo>
                  <a:cubicBezTo>
                    <a:pt x="50" y="7"/>
                    <a:pt x="50" y="7"/>
                    <a:pt x="50" y="7"/>
                  </a:cubicBezTo>
                  <a:cubicBezTo>
                    <a:pt x="45" y="5"/>
                    <a:pt x="45" y="5"/>
                    <a:pt x="45" y="5"/>
                  </a:cubicBezTo>
                  <a:cubicBezTo>
                    <a:pt x="43" y="4"/>
                    <a:pt x="43" y="4"/>
                    <a:pt x="43" y="4"/>
                  </a:cubicBezTo>
                  <a:cubicBezTo>
                    <a:pt x="42" y="4"/>
                    <a:pt x="41" y="3"/>
                    <a:pt x="40" y="3"/>
                  </a:cubicBezTo>
                  <a:cubicBezTo>
                    <a:pt x="32" y="0"/>
                    <a:pt x="24" y="0"/>
                    <a:pt x="16" y="3"/>
                  </a:cubicBezTo>
                  <a:cubicBezTo>
                    <a:pt x="12" y="5"/>
                    <a:pt x="8" y="8"/>
                    <a:pt x="6" y="12"/>
                  </a:cubicBezTo>
                  <a:cubicBezTo>
                    <a:pt x="3" y="15"/>
                    <a:pt x="1" y="19"/>
                    <a:pt x="1" y="23"/>
                  </a:cubicBezTo>
                  <a:cubicBezTo>
                    <a:pt x="0" y="27"/>
                    <a:pt x="0" y="31"/>
                    <a:pt x="0" y="35"/>
                  </a:cubicBezTo>
                  <a:cubicBezTo>
                    <a:pt x="1" y="39"/>
                    <a:pt x="2" y="43"/>
                    <a:pt x="5" y="47"/>
                  </a:cubicBezTo>
                  <a:cubicBezTo>
                    <a:pt x="6" y="49"/>
                    <a:pt x="7" y="50"/>
                    <a:pt x="9" y="52"/>
                  </a:cubicBezTo>
                  <a:cubicBezTo>
                    <a:pt x="11" y="53"/>
                    <a:pt x="13" y="55"/>
                    <a:pt x="15" y="55"/>
                  </a:cubicBezTo>
                  <a:cubicBezTo>
                    <a:pt x="23" y="60"/>
                    <a:pt x="23" y="60"/>
                    <a:pt x="23" y="60"/>
                  </a:cubicBezTo>
                  <a:cubicBezTo>
                    <a:pt x="40" y="68"/>
                    <a:pt x="40" y="68"/>
                    <a:pt x="40" y="68"/>
                  </a:cubicBezTo>
                  <a:cubicBezTo>
                    <a:pt x="58" y="77"/>
                    <a:pt x="58" y="77"/>
                    <a:pt x="58" y="77"/>
                  </a:cubicBezTo>
                  <a:cubicBezTo>
                    <a:pt x="66" y="81"/>
                    <a:pt x="66" y="81"/>
                    <a:pt x="66" y="81"/>
                  </a:cubicBezTo>
                  <a:cubicBezTo>
                    <a:pt x="67" y="82"/>
                    <a:pt x="67" y="82"/>
                    <a:pt x="67" y="82"/>
                  </a:cubicBezTo>
                  <a:cubicBezTo>
                    <a:pt x="68" y="82"/>
                    <a:pt x="68" y="82"/>
                    <a:pt x="68" y="83"/>
                  </a:cubicBezTo>
                  <a:cubicBezTo>
                    <a:pt x="69" y="83"/>
                    <a:pt x="69" y="83"/>
                    <a:pt x="70" y="83"/>
                  </a:cubicBezTo>
                  <a:cubicBezTo>
                    <a:pt x="64" y="80"/>
                    <a:pt x="64" y="80"/>
                    <a:pt x="64" y="80"/>
                  </a:cubicBezTo>
                  <a:cubicBezTo>
                    <a:pt x="53" y="74"/>
                    <a:pt x="53" y="74"/>
                    <a:pt x="53" y="74"/>
                  </a:cubicBezTo>
                  <a:cubicBezTo>
                    <a:pt x="31" y="63"/>
                    <a:pt x="31" y="63"/>
                    <a:pt x="31" y="63"/>
                  </a:cubicBezTo>
                  <a:cubicBezTo>
                    <a:pt x="20" y="58"/>
                    <a:pt x="20" y="58"/>
                    <a:pt x="20" y="58"/>
                  </a:cubicBezTo>
                  <a:cubicBezTo>
                    <a:pt x="15" y="55"/>
                    <a:pt x="15" y="55"/>
                    <a:pt x="15" y="55"/>
                  </a:cubicBezTo>
                  <a:cubicBezTo>
                    <a:pt x="14" y="55"/>
                    <a:pt x="14" y="55"/>
                    <a:pt x="14" y="55"/>
                  </a:cubicBezTo>
                  <a:cubicBezTo>
                    <a:pt x="13" y="54"/>
                    <a:pt x="13" y="54"/>
                    <a:pt x="13" y="54"/>
                  </a:cubicBezTo>
                  <a:cubicBezTo>
                    <a:pt x="13" y="54"/>
                    <a:pt x="12" y="53"/>
                    <a:pt x="12" y="53"/>
                  </a:cubicBezTo>
                  <a:cubicBezTo>
                    <a:pt x="10" y="52"/>
                    <a:pt x="9" y="51"/>
                    <a:pt x="8" y="50"/>
                  </a:cubicBezTo>
                  <a:cubicBezTo>
                    <a:pt x="4" y="47"/>
                    <a:pt x="2" y="42"/>
                    <a:pt x="1" y="36"/>
                  </a:cubicBezTo>
                  <a:cubicBezTo>
                    <a:pt x="0" y="31"/>
                    <a:pt x="0" y="26"/>
                    <a:pt x="2" y="21"/>
                  </a:cubicBezTo>
                  <a:cubicBezTo>
                    <a:pt x="2" y="21"/>
                    <a:pt x="2" y="22"/>
                    <a:pt x="2" y="21"/>
                  </a:cubicBezTo>
                  <a:cubicBezTo>
                    <a:pt x="1" y="26"/>
                    <a:pt x="1" y="31"/>
                    <a:pt x="2" y="36"/>
                  </a:cubicBezTo>
                  <a:cubicBezTo>
                    <a:pt x="3" y="41"/>
                    <a:pt x="5" y="46"/>
                    <a:pt x="9" y="50"/>
                  </a:cubicBezTo>
                  <a:cubicBezTo>
                    <a:pt x="10" y="51"/>
                    <a:pt x="11" y="52"/>
                    <a:pt x="12" y="52"/>
                  </a:cubicBezTo>
                  <a:cubicBezTo>
                    <a:pt x="13" y="53"/>
                    <a:pt x="13" y="53"/>
                    <a:pt x="14" y="53"/>
                  </a:cubicBezTo>
                  <a:cubicBezTo>
                    <a:pt x="15" y="54"/>
                    <a:pt x="15" y="54"/>
                    <a:pt x="16" y="54"/>
                  </a:cubicBezTo>
                  <a:cubicBezTo>
                    <a:pt x="21" y="57"/>
                    <a:pt x="21" y="57"/>
                    <a:pt x="21" y="57"/>
                  </a:cubicBezTo>
                  <a:cubicBezTo>
                    <a:pt x="32" y="63"/>
                    <a:pt x="32" y="63"/>
                    <a:pt x="32" y="63"/>
                  </a:cubicBezTo>
                  <a:cubicBezTo>
                    <a:pt x="39" y="67"/>
                    <a:pt x="47" y="71"/>
                    <a:pt x="54" y="74"/>
                  </a:cubicBezTo>
                  <a:cubicBezTo>
                    <a:pt x="58" y="76"/>
                    <a:pt x="61" y="78"/>
                    <a:pt x="65" y="80"/>
                  </a:cubicBezTo>
                  <a:cubicBezTo>
                    <a:pt x="68" y="81"/>
                    <a:pt x="68" y="81"/>
                    <a:pt x="68" y="81"/>
                  </a:cubicBezTo>
                  <a:cubicBezTo>
                    <a:pt x="68" y="81"/>
                    <a:pt x="69" y="82"/>
                    <a:pt x="70" y="82"/>
                  </a:cubicBezTo>
                  <a:cubicBezTo>
                    <a:pt x="70" y="82"/>
                    <a:pt x="71" y="83"/>
                    <a:pt x="72" y="83"/>
                  </a:cubicBezTo>
                  <a:cubicBezTo>
                    <a:pt x="74" y="84"/>
                    <a:pt x="77" y="84"/>
                    <a:pt x="79" y="84"/>
                  </a:cubicBezTo>
                  <a:cubicBezTo>
                    <a:pt x="79" y="86"/>
                    <a:pt x="79" y="86"/>
                    <a:pt x="79" y="86"/>
                  </a:cubicBezTo>
                  <a:cubicBezTo>
                    <a:pt x="83" y="86"/>
                    <a:pt x="87" y="86"/>
                    <a:pt x="91" y="85"/>
                  </a:cubicBezTo>
                  <a:cubicBezTo>
                    <a:pt x="95" y="84"/>
                    <a:pt x="98" y="82"/>
                    <a:pt x="101" y="79"/>
                  </a:cubicBezTo>
                  <a:cubicBezTo>
                    <a:pt x="103" y="78"/>
                    <a:pt x="104" y="76"/>
                    <a:pt x="106" y="74"/>
                  </a:cubicBezTo>
                  <a:cubicBezTo>
                    <a:pt x="106" y="74"/>
                    <a:pt x="107" y="73"/>
                    <a:pt x="107" y="72"/>
                  </a:cubicBezTo>
                  <a:cubicBezTo>
                    <a:pt x="108" y="71"/>
                    <a:pt x="108" y="71"/>
                    <a:pt x="108" y="71"/>
                  </a:cubicBezTo>
                  <a:cubicBezTo>
                    <a:pt x="108" y="70"/>
                    <a:pt x="108" y="70"/>
                    <a:pt x="109" y="69"/>
                  </a:cubicBezTo>
                  <a:cubicBezTo>
                    <a:pt x="111" y="66"/>
                    <a:pt x="111" y="62"/>
                    <a:pt x="112" y="58"/>
                  </a:cubicBezTo>
                  <a:cubicBezTo>
                    <a:pt x="112" y="57"/>
                    <a:pt x="112" y="56"/>
                    <a:pt x="112" y="55"/>
                  </a:cubicBezTo>
                  <a:cubicBezTo>
                    <a:pt x="112" y="54"/>
                    <a:pt x="111" y="54"/>
                    <a:pt x="111" y="5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0" name="Freeform 22">
              <a:extLst>
                <a:ext uri="{FF2B5EF4-FFF2-40B4-BE49-F238E27FC236}">
                  <a16:creationId xmlns:a16="http://schemas.microsoft.com/office/drawing/2014/main" id="{C110922D-CA27-46B9-8653-57E6D90D7A84}"/>
                </a:ext>
              </a:extLst>
            </p:cNvPr>
            <p:cNvSpPr/>
            <p:nvPr/>
          </p:nvSpPr>
          <p:spPr bwMode="auto">
            <a:xfrm>
              <a:off x="4559301" y="3144838"/>
              <a:ext cx="417513" cy="315913"/>
            </a:xfrm>
            <a:custGeom>
              <a:avLst/>
              <a:gdLst>
                <a:gd name="T0" fmla="*/ 97 w 111"/>
                <a:gd name="T1" fmla="*/ 52 h 84"/>
                <a:gd name="T2" fmla="*/ 92 w 111"/>
                <a:gd name="T3" fmla="*/ 54 h 84"/>
                <a:gd name="T4" fmla="*/ 47 w 111"/>
                <a:gd name="T5" fmla="*/ 76 h 84"/>
                <a:gd name="T6" fmla="*/ 40 w 111"/>
                <a:gd name="T7" fmla="*/ 79 h 84"/>
                <a:gd name="T8" fmla="*/ 22 w 111"/>
                <a:gd name="T9" fmla="*/ 80 h 84"/>
                <a:gd name="T10" fmla="*/ 41 w 111"/>
                <a:gd name="T11" fmla="*/ 78 h 84"/>
                <a:gd name="T12" fmla="*/ 59 w 111"/>
                <a:gd name="T13" fmla="*/ 69 h 84"/>
                <a:gd name="T14" fmla="*/ 103 w 111"/>
                <a:gd name="T15" fmla="*/ 45 h 84"/>
                <a:gd name="T16" fmla="*/ 107 w 111"/>
                <a:gd name="T17" fmla="*/ 19 h 84"/>
                <a:gd name="T18" fmla="*/ 102 w 111"/>
                <a:gd name="T19" fmla="*/ 23 h 84"/>
                <a:gd name="T20" fmla="*/ 101 w 111"/>
                <a:gd name="T21" fmla="*/ 30 h 84"/>
                <a:gd name="T22" fmla="*/ 72 w 111"/>
                <a:gd name="T23" fmla="*/ 54 h 84"/>
                <a:gd name="T24" fmla="*/ 38 w 111"/>
                <a:gd name="T25" fmla="*/ 71 h 84"/>
                <a:gd name="T26" fmla="*/ 25 w 111"/>
                <a:gd name="T27" fmla="*/ 72 h 84"/>
                <a:gd name="T28" fmla="*/ 37 w 111"/>
                <a:gd name="T29" fmla="*/ 71 h 84"/>
                <a:gd name="T30" fmla="*/ 47 w 111"/>
                <a:gd name="T31" fmla="*/ 66 h 84"/>
                <a:gd name="T32" fmla="*/ 98 w 111"/>
                <a:gd name="T33" fmla="*/ 38 h 84"/>
                <a:gd name="T34" fmla="*/ 94 w 111"/>
                <a:gd name="T35" fmla="*/ 40 h 84"/>
                <a:gd name="T36" fmla="*/ 89 w 111"/>
                <a:gd name="T37" fmla="*/ 44 h 84"/>
                <a:gd name="T38" fmla="*/ 47 w 111"/>
                <a:gd name="T39" fmla="*/ 64 h 84"/>
                <a:gd name="T40" fmla="*/ 36 w 111"/>
                <a:gd name="T41" fmla="*/ 69 h 84"/>
                <a:gd name="T42" fmla="*/ 31 w 111"/>
                <a:gd name="T43" fmla="*/ 70 h 84"/>
                <a:gd name="T44" fmla="*/ 16 w 111"/>
                <a:gd name="T45" fmla="*/ 63 h 84"/>
                <a:gd name="T46" fmla="*/ 15 w 111"/>
                <a:gd name="T47" fmla="*/ 62 h 84"/>
                <a:gd name="T48" fmla="*/ 14 w 111"/>
                <a:gd name="T49" fmla="*/ 54 h 84"/>
                <a:gd name="T50" fmla="*/ 19 w 111"/>
                <a:gd name="T51" fmla="*/ 43 h 84"/>
                <a:gd name="T52" fmla="*/ 25 w 111"/>
                <a:gd name="T53" fmla="*/ 40 h 84"/>
                <a:gd name="T54" fmla="*/ 73 w 111"/>
                <a:gd name="T55" fmla="*/ 16 h 84"/>
                <a:gd name="T56" fmla="*/ 76 w 111"/>
                <a:gd name="T57" fmla="*/ 14 h 84"/>
                <a:gd name="T58" fmla="*/ 96 w 111"/>
                <a:gd name="T59" fmla="*/ 19 h 84"/>
                <a:gd name="T60" fmla="*/ 98 w 111"/>
                <a:gd name="T61" fmla="*/ 19 h 84"/>
                <a:gd name="T62" fmla="*/ 88 w 111"/>
                <a:gd name="T63" fmla="*/ 5 h 84"/>
                <a:gd name="T64" fmla="*/ 102 w 111"/>
                <a:gd name="T65" fmla="*/ 8 h 84"/>
                <a:gd name="T66" fmla="*/ 67 w 111"/>
                <a:gd name="T67" fmla="*/ 3 h 84"/>
                <a:gd name="T68" fmla="*/ 26 w 111"/>
                <a:gd name="T69" fmla="*/ 24 h 84"/>
                <a:gd name="T70" fmla="*/ 14 w 111"/>
                <a:gd name="T71" fmla="*/ 30 h 84"/>
                <a:gd name="T72" fmla="*/ 1 w 111"/>
                <a:gd name="T73" fmla="*/ 46 h 84"/>
                <a:gd name="T74" fmla="*/ 0 w 111"/>
                <a:gd name="T75" fmla="*/ 58 h 84"/>
                <a:gd name="T76" fmla="*/ 3 w 111"/>
                <a:gd name="T77" fmla="*/ 68 h 84"/>
                <a:gd name="T78" fmla="*/ 3 w 111"/>
                <a:gd name="T79" fmla="*/ 70 h 84"/>
                <a:gd name="T80" fmla="*/ 4 w 111"/>
                <a:gd name="T81" fmla="*/ 71 h 84"/>
                <a:gd name="T82" fmla="*/ 12 w 111"/>
                <a:gd name="T83" fmla="*/ 79 h 84"/>
                <a:gd name="T84" fmla="*/ 42 w 111"/>
                <a:gd name="T85" fmla="*/ 81 h 84"/>
                <a:gd name="T86" fmla="*/ 44 w 111"/>
                <a:gd name="T87" fmla="*/ 80 h 84"/>
                <a:gd name="T88" fmla="*/ 72 w 111"/>
                <a:gd name="T89" fmla="*/ 66 h 84"/>
                <a:gd name="T90" fmla="*/ 43 w 111"/>
                <a:gd name="T91" fmla="*/ 80 h 84"/>
                <a:gd name="T92" fmla="*/ 38 w 111"/>
                <a:gd name="T93" fmla="*/ 82 h 84"/>
                <a:gd name="T94" fmla="*/ 4 w 111"/>
                <a:gd name="T95" fmla="*/ 69 h 84"/>
                <a:gd name="T96" fmla="*/ 3 w 111"/>
                <a:gd name="T97" fmla="*/ 69 h 84"/>
                <a:gd name="T98" fmla="*/ 1 w 111"/>
                <a:gd name="T99" fmla="*/ 62 h 84"/>
                <a:gd name="T100" fmla="*/ 9 w 111"/>
                <a:gd name="T101" fmla="*/ 33 h 84"/>
                <a:gd name="T102" fmla="*/ 1 w 111"/>
                <a:gd name="T103" fmla="*/ 55 h 84"/>
                <a:gd name="T104" fmla="*/ 4 w 111"/>
                <a:gd name="T105" fmla="*/ 68 h 84"/>
                <a:gd name="T106" fmla="*/ 5 w 111"/>
                <a:gd name="T107" fmla="*/ 69 h 84"/>
                <a:gd name="T108" fmla="*/ 10 w 111"/>
                <a:gd name="T109" fmla="*/ 76 h 84"/>
                <a:gd name="T110" fmla="*/ 42 w 111"/>
                <a:gd name="T111" fmla="*/ 80 h 84"/>
                <a:gd name="T112" fmla="*/ 73 w 111"/>
                <a:gd name="T113" fmla="*/ 64 h 84"/>
                <a:gd name="T114" fmla="*/ 94 w 111"/>
                <a:gd name="T115" fmla="*/ 56 h 84"/>
                <a:gd name="T116" fmla="*/ 110 w 111"/>
                <a:gd name="T117" fmla="*/ 3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 h="84">
                  <a:moveTo>
                    <a:pt x="105" y="44"/>
                  </a:moveTo>
                  <a:cubicBezTo>
                    <a:pt x="104" y="47"/>
                    <a:pt x="101" y="49"/>
                    <a:pt x="99" y="50"/>
                  </a:cubicBezTo>
                  <a:cubicBezTo>
                    <a:pt x="98" y="51"/>
                    <a:pt x="98" y="51"/>
                    <a:pt x="97" y="52"/>
                  </a:cubicBezTo>
                  <a:cubicBezTo>
                    <a:pt x="97" y="52"/>
                    <a:pt x="96" y="52"/>
                    <a:pt x="96" y="52"/>
                  </a:cubicBezTo>
                  <a:cubicBezTo>
                    <a:pt x="95" y="53"/>
                    <a:pt x="95" y="53"/>
                    <a:pt x="95" y="53"/>
                  </a:cubicBezTo>
                  <a:cubicBezTo>
                    <a:pt x="92" y="54"/>
                    <a:pt x="92" y="54"/>
                    <a:pt x="92" y="54"/>
                  </a:cubicBezTo>
                  <a:cubicBezTo>
                    <a:pt x="83" y="58"/>
                    <a:pt x="75" y="62"/>
                    <a:pt x="66" y="66"/>
                  </a:cubicBezTo>
                  <a:cubicBezTo>
                    <a:pt x="53" y="73"/>
                    <a:pt x="53" y="73"/>
                    <a:pt x="53" y="73"/>
                  </a:cubicBezTo>
                  <a:cubicBezTo>
                    <a:pt x="47" y="76"/>
                    <a:pt x="47" y="76"/>
                    <a:pt x="47" y="76"/>
                  </a:cubicBezTo>
                  <a:cubicBezTo>
                    <a:pt x="44" y="77"/>
                    <a:pt x="44" y="77"/>
                    <a:pt x="44" y="77"/>
                  </a:cubicBezTo>
                  <a:cubicBezTo>
                    <a:pt x="42" y="78"/>
                    <a:pt x="42" y="78"/>
                    <a:pt x="42" y="78"/>
                  </a:cubicBezTo>
                  <a:cubicBezTo>
                    <a:pt x="41" y="78"/>
                    <a:pt x="41" y="79"/>
                    <a:pt x="40" y="79"/>
                  </a:cubicBezTo>
                  <a:cubicBezTo>
                    <a:pt x="35" y="81"/>
                    <a:pt x="29" y="82"/>
                    <a:pt x="24" y="81"/>
                  </a:cubicBezTo>
                  <a:cubicBezTo>
                    <a:pt x="19" y="80"/>
                    <a:pt x="15" y="78"/>
                    <a:pt x="12" y="76"/>
                  </a:cubicBezTo>
                  <a:cubicBezTo>
                    <a:pt x="15" y="78"/>
                    <a:pt x="18" y="79"/>
                    <a:pt x="22" y="80"/>
                  </a:cubicBezTo>
                  <a:cubicBezTo>
                    <a:pt x="26" y="81"/>
                    <a:pt x="31" y="81"/>
                    <a:pt x="36" y="80"/>
                  </a:cubicBezTo>
                  <a:cubicBezTo>
                    <a:pt x="37" y="80"/>
                    <a:pt x="38" y="79"/>
                    <a:pt x="40" y="79"/>
                  </a:cubicBezTo>
                  <a:cubicBezTo>
                    <a:pt x="40" y="79"/>
                    <a:pt x="41" y="78"/>
                    <a:pt x="41" y="78"/>
                  </a:cubicBezTo>
                  <a:cubicBezTo>
                    <a:pt x="42" y="78"/>
                    <a:pt x="42" y="77"/>
                    <a:pt x="43" y="77"/>
                  </a:cubicBezTo>
                  <a:cubicBezTo>
                    <a:pt x="48" y="74"/>
                    <a:pt x="48" y="74"/>
                    <a:pt x="48" y="74"/>
                  </a:cubicBezTo>
                  <a:cubicBezTo>
                    <a:pt x="52" y="73"/>
                    <a:pt x="56" y="71"/>
                    <a:pt x="59" y="69"/>
                  </a:cubicBezTo>
                  <a:cubicBezTo>
                    <a:pt x="70" y="64"/>
                    <a:pt x="79" y="60"/>
                    <a:pt x="89" y="55"/>
                  </a:cubicBezTo>
                  <a:cubicBezTo>
                    <a:pt x="96" y="52"/>
                    <a:pt x="96" y="52"/>
                    <a:pt x="96" y="52"/>
                  </a:cubicBezTo>
                  <a:cubicBezTo>
                    <a:pt x="99" y="50"/>
                    <a:pt x="101" y="48"/>
                    <a:pt x="103" y="45"/>
                  </a:cubicBezTo>
                  <a:cubicBezTo>
                    <a:pt x="107" y="40"/>
                    <a:pt x="109" y="34"/>
                    <a:pt x="109" y="28"/>
                  </a:cubicBezTo>
                  <a:cubicBezTo>
                    <a:pt x="109" y="26"/>
                    <a:pt x="109" y="25"/>
                    <a:pt x="109" y="24"/>
                  </a:cubicBezTo>
                  <a:cubicBezTo>
                    <a:pt x="108" y="22"/>
                    <a:pt x="107" y="21"/>
                    <a:pt x="107" y="19"/>
                  </a:cubicBezTo>
                  <a:cubicBezTo>
                    <a:pt x="105" y="17"/>
                    <a:pt x="103" y="16"/>
                    <a:pt x="103" y="16"/>
                  </a:cubicBezTo>
                  <a:cubicBezTo>
                    <a:pt x="102" y="16"/>
                    <a:pt x="102" y="17"/>
                    <a:pt x="102" y="18"/>
                  </a:cubicBezTo>
                  <a:cubicBezTo>
                    <a:pt x="102" y="19"/>
                    <a:pt x="102" y="21"/>
                    <a:pt x="102" y="23"/>
                  </a:cubicBezTo>
                  <a:cubicBezTo>
                    <a:pt x="103" y="24"/>
                    <a:pt x="103" y="26"/>
                    <a:pt x="103" y="27"/>
                  </a:cubicBezTo>
                  <a:cubicBezTo>
                    <a:pt x="103" y="29"/>
                    <a:pt x="103" y="30"/>
                    <a:pt x="103" y="30"/>
                  </a:cubicBezTo>
                  <a:cubicBezTo>
                    <a:pt x="102" y="31"/>
                    <a:pt x="102" y="30"/>
                    <a:pt x="101" y="30"/>
                  </a:cubicBezTo>
                  <a:cubicBezTo>
                    <a:pt x="101" y="33"/>
                    <a:pt x="100" y="36"/>
                    <a:pt x="98" y="39"/>
                  </a:cubicBezTo>
                  <a:cubicBezTo>
                    <a:pt x="97" y="41"/>
                    <a:pt x="95" y="44"/>
                    <a:pt x="92" y="45"/>
                  </a:cubicBezTo>
                  <a:cubicBezTo>
                    <a:pt x="72" y="54"/>
                    <a:pt x="72" y="54"/>
                    <a:pt x="72" y="54"/>
                  </a:cubicBezTo>
                  <a:cubicBezTo>
                    <a:pt x="64" y="58"/>
                    <a:pt x="55" y="62"/>
                    <a:pt x="47" y="66"/>
                  </a:cubicBezTo>
                  <a:cubicBezTo>
                    <a:pt x="41" y="69"/>
                    <a:pt x="41" y="69"/>
                    <a:pt x="41" y="69"/>
                  </a:cubicBezTo>
                  <a:cubicBezTo>
                    <a:pt x="38" y="71"/>
                    <a:pt x="38" y="71"/>
                    <a:pt x="38" y="71"/>
                  </a:cubicBezTo>
                  <a:cubicBezTo>
                    <a:pt x="37" y="71"/>
                    <a:pt x="37" y="71"/>
                    <a:pt x="37" y="71"/>
                  </a:cubicBezTo>
                  <a:cubicBezTo>
                    <a:pt x="36" y="71"/>
                    <a:pt x="36" y="72"/>
                    <a:pt x="35" y="72"/>
                  </a:cubicBezTo>
                  <a:cubicBezTo>
                    <a:pt x="32" y="73"/>
                    <a:pt x="28" y="73"/>
                    <a:pt x="25" y="72"/>
                  </a:cubicBezTo>
                  <a:cubicBezTo>
                    <a:pt x="28" y="73"/>
                    <a:pt x="32" y="73"/>
                    <a:pt x="35" y="72"/>
                  </a:cubicBezTo>
                  <a:cubicBezTo>
                    <a:pt x="36" y="71"/>
                    <a:pt x="36" y="71"/>
                    <a:pt x="37" y="71"/>
                  </a:cubicBezTo>
                  <a:cubicBezTo>
                    <a:pt x="37" y="71"/>
                    <a:pt x="37" y="71"/>
                    <a:pt x="37" y="71"/>
                  </a:cubicBezTo>
                  <a:cubicBezTo>
                    <a:pt x="38" y="71"/>
                    <a:pt x="38" y="71"/>
                    <a:pt x="38" y="70"/>
                  </a:cubicBezTo>
                  <a:cubicBezTo>
                    <a:pt x="41" y="69"/>
                    <a:pt x="41" y="69"/>
                    <a:pt x="41" y="69"/>
                  </a:cubicBezTo>
                  <a:cubicBezTo>
                    <a:pt x="47" y="66"/>
                    <a:pt x="47" y="66"/>
                    <a:pt x="47" y="66"/>
                  </a:cubicBezTo>
                  <a:cubicBezTo>
                    <a:pt x="72" y="54"/>
                    <a:pt x="72" y="54"/>
                    <a:pt x="72" y="54"/>
                  </a:cubicBezTo>
                  <a:cubicBezTo>
                    <a:pt x="92" y="45"/>
                    <a:pt x="92" y="45"/>
                    <a:pt x="92" y="45"/>
                  </a:cubicBezTo>
                  <a:cubicBezTo>
                    <a:pt x="95" y="43"/>
                    <a:pt x="97" y="41"/>
                    <a:pt x="98" y="38"/>
                  </a:cubicBezTo>
                  <a:cubicBezTo>
                    <a:pt x="100" y="36"/>
                    <a:pt x="100" y="32"/>
                    <a:pt x="100" y="29"/>
                  </a:cubicBezTo>
                  <a:cubicBezTo>
                    <a:pt x="100" y="29"/>
                    <a:pt x="99" y="29"/>
                    <a:pt x="98" y="31"/>
                  </a:cubicBezTo>
                  <a:cubicBezTo>
                    <a:pt x="98" y="33"/>
                    <a:pt x="97" y="37"/>
                    <a:pt x="94" y="40"/>
                  </a:cubicBezTo>
                  <a:cubicBezTo>
                    <a:pt x="94" y="41"/>
                    <a:pt x="93" y="41"/>
                    <a:pt x="92" y="42"/>
                  </a:cubicBezTo>
                  <a:cubicBezTo>
                    <a:pt x="92" y="42"/>
                    <a:pt x="91" y="43"/>
                    <a:pt x="91" y="43"/>
                  </a:cubicBezTo>
                  <a:cubicBezTo>
                    <a:pt x="89" y="44"/>
                    <a:pt x="89" y="44"/>
                    <a:pt x="89" y="44"/>
                  </a:cubicBezTo>
                  <a:cubicBezTo>
                    <a:pt x="86" y="45"/>
                    <a:pt x="84" y="46"/>
                    <a:pt x="82" y="47"/>
                  </a:cubicBezTo>
                  <a:cubicBezTo>
                    <a:pt x="76" y="50"/>
                    <a:pt x="70" y="52"/>
                    <a:pt x="64" y="55"/>
                  </a:cubicBezTo>
                  <a:cubicBezTo>
                    <a:pt x="47" y="64"/>
                    <a:pt x="47" y="64"/>
                    <a:pt x="47" y="64"/>
                  </a:cubicBezTo>
                  <a:cubicBezTo>
                    <a:pt x="38" y="68"/>
                    <a:pt x="38" y="68"/>
                    <a:pt x="38" y="68"/>
                  </a:cubicBezTo>
                  <a:cubicBezTo>
                    <a:pt x="37" y="69"/>
                    <a:pt x="37" y="69"/>
                    <a:pt x="37" y="69"/>
                  </a:cubicBezTo>
                  <a:cubicBezTo>
                    <a:pt x="36" y="69"/>
                    <a:pt x="36" y="69"/>
                    <a:pt x="36" y="69"/>
                  </a:cubicBezTo>
                  <a:cubicBezTo>
                    <a:pt x="36" y="69"/>
                    <a:pt x="36" y="69"/>
                    <a:pt x="36" y="69"/>
                  </a:cubicBezTo>
                  <a:cubicBezTo>
                    <a:pt x="35" y="69"/>
                    <a:pt x="35" y="69"/>
                    <a:pt x="34" y="70"/>
                  </a:cubicBezTo>
                  <a:cubicBezTo>
                    <a:pt x="33" y="70"/>
                    <a:pt x="32" y="70"/>
                    <a:pt x="31" y="70"/>
                  </a:cubicBezTo>
                  <a:cubicBezTo>
                    <a:pt x="26" y="71"/>
                    <a:pt x="21" y="69"/>
                    <a:pt x="19" y="67"/>
                  </a:cubicBezTo>
                  <a:cubicBezTo>
                    <a:pt x="18" y="66"/>
                    <a:pt x="17" y="65"/>
                    <a:pt x="16" y="64"/>
                  </a:cubicBezTo>
                  <a:cubicBezTo>
                    <a:pt x="16" y="63"/>
                    <a:pt x="16" y="63"/>
                    <a:pt x="16" y="63"/>
                  </a:cubicBezTo>
                  <a:cubicBezTo>
                    <a:pt x="16" y="63"/>
                    <a:pt x="16" y="63"/>
                    <a:pt x="16" y="63"/>
                  </a:cubicBezTo>
                  <a:cubicBezTo>
                    <a:pt x="16" y="63"/>
                    <a:pt x="16" y="63"/>
                    <a:pt x="16" y="63"/>
                  </a:cubicBezTo>
                  <a:cubicBezTo>
                    <a:pt x="16" y="62"/>
                    <a:pt x="16" y="62"/>
                    <a:pt x="15" y="62"/>
                  </a:cubicBezTo>
                  <a:cubicBezTo>
                    <a:pt x="15" y="62"/>
                    <a:pt x="15" y="61"/>
                    <a:pt x="15" y="61"/>
                  </a:cubicBezTo>
                  <a:cubicBezTo>
                    <a:pt x="15" y="60"/>
                    <a:pt x="15" y="60"/>
                    <a:pt x="14" y="59"/>
                  </a:cubicBezTo>
                  <a:cubicBezTo>
                    <a:pt x="14" y="58"/>
                    <a:pt x="14" y="56"/>
                    <a:pt x="14" y="54"/>
                  </a:cubicBezTo>
                  <a:cubicBezTo>
                    <a:pt x="14" y="53"/>
                    <a:pt x="14" y="53"/>
                    <a:pt x="14" y="52"/>
                  </a:cubicBezTo>
                  <a:cubicBezTo>
                    <a:pt x="14" y="51"/>
                    <a:pt x="14" y="50"/>
                    <a:pt x="15" y="50"/>
                  </a:cubicBezTo>
                  <a:cubicBezTo>
                    <a:pt x="16" y="47"/>
                    <a:pt x="17" y="44"/>
                    <a:pt x="19" y="43"/>
                  </a:cubicBezTo>
                  <a:cubicBezTo>
                    <a:pt x="20" y="43"/>
                    <a:pt x="20" y="43"/>
                    <a:pt x="20" y="42"/>
                  </a:cubicBezTo>
                  <a:cubicBezTo>
                    <a:pt x="22" y="42"/>
                    <a:pt x="22" y="42"/>
                    <a:pt x="22" y="42"/>
                  </a:cubicBezTo>
                  <a:cubicBezTo>
                    <a:pt x="25" y="40"/>
                    <a:pt x="25" y="40"/>
                    <a:pt x="25" y="40"/>
                  </a:cubicBezTo>
                  <a:cubicBezTo>
                    <a:pt x="31" y="37"/>
                    <a:pt x="31" y="37"/>
                    <a:pt x="31" y="37"/>
                  </a:cubicBezTo>
                  <a:cubicBezTo>
                    <a:pt x="42" y="31"/>
                    <a:pt x="54" y="25"/>
                    <a:pt x="65" y="20"/>
                  </a:cubicBezTo>
                  <a:cubicBezTo>
                    <a:pt x="73" y="16"/>
                    <a:pt x="73" y="16"/>
                    <a:pt x="73" y="16"/>
                  </a:cubicBezTo>
                  <a:cubicBezTo>
                    <a:pt x="74" y="15"/>
                    <a:pt x="74" y="15"/>
                    <a:pt x="74" y="15"/>
                  </a:cubicBezTo>
                  <a:cubicBezTo>
                    <a:pt x="75" y="15"/>
                    <a:pt x="75" y="15"/>
                    <a:pt x="75" y="15"/>
                  </a:cubicBezTo>
                  <a:cubicBezTo>
                    <a:pt x="75" y="15"/>
                    <a:pt x="76" y="15"/>
                    <a:pt x="76" y="14"/>
                  </a:cubicBezTo>
                  <a:cubicBezTo>
                    <a:pt x="77" y="14"/>
                    <a:pt x="78" y="14"/>
                    <a:pt x="79" y="14"/>
                  </a:cubicBezTo>
                  <a:cubicBezTo>
                    <a:pt x="84" y="13"/>
                    <a:pt x="88" y="14"/>
                    <a:pt x="91" y="15"/>
                  </a:cubicBezTo>
                  <a:cubicBezTo>
                    <a:pt x="93" y="17"/>
                    <a:pt x="95" y="18"/>
                    <a:pt x="96" y="19"/>
                  </a:cubicBezTo>
                  <a:cubicBezTo>
                    <a:pt x="96" y="19"/>
                    <a:pt x="96" y="19"/>
                    <a:pt x="97" y="19"/>
                  </a:cubicBezTo>
                  <a:cubicBezTo>
                    <a:pt x="97" y="19"/>
                    <a:pt x="97" y="19"/>
                    <a:pt x="97" y="19"/>
                  </a:cubicBezTo>
                  <a:cubicBezTo>
                    <a:pt x="98" y="19"/>
                    <a:pt x="98" y="19"/>
                    <a:pt x="98" y="19"/>
                  </a:cubicBezTo>
                  <a:cubicBezTo>
                    <a:pt x="98" y="18"/>
                    <a:pt x="98" y="16"/>
                    <a:pt x="97" y="13"/>
                  </a:cubicBezTo>
                  <a:cubicBezTo>
                    <a:pt x="95" y="11"/>
                    <a:pt x="92" y="8"/>
                    <a:pt x="88" y="7"/>
                  </a:cubicBezTo>
                  <a:cubicBezTo>
                    <a:pt x="88" y="5"/>
                    <a:pt x="88" y="5"/>
                    <a:pt x="88" y="5"/>
                  </a:cubicBezTo>
                  <a:cubicBezTo>
                    <a:pt x="93" y="7"/>
                    <a:pt x="96" y="9"/>
                    <a:pt x="97" y="10"/>
                  </a:cubicBezTo>
                  <a:cubicBezTo>
                    <a:pt x="99" y="11"/>
                    <a:pt x="100" y="11"/>
                    <a:pt x="100" y="11"/>
                  </a:cubicBezTo>
                  <a:cubicBezTo>
                    <a:pt x="101" y="10"/>
                    <a:pt x="100" y="8"/>
                    <a:pt x="102" y="8"/>
                  </a:cubicBezTo>
                  <a:cubicBezTo>
                    <a:pt x="98" y="4"/>
                    <a:pt x="92" y="2"/>
                    <a:pt x="87" y="1"/>
                  </a:cubicBezTo>
                  <a:cubicBezTo>
                    <a:pt x="81" y="0"/>
                    <a:pt x="75" y="0"/>
                    <a:pt x="70" y="2"/>
                  </a:cubicBezTo>
                  <a:cubicBezTo>
                    <a:pt x="69" y="2"/>
                    <a:pt x="68" y="2"/>
                    <a:pt x="67" y="3"/>
                  </a:cubicBezTo>
                  <a:cubicBezTo>
                    <a:pt x="65" y="4"/>
                    <a:pt x="65" y="4"/>
                    <a:pt x="65" y="4"/>
                  </a:cubicBezTo>
                  <a:cubicBezTo>
                    <a:pt x="61" y="6"/>
                    <a:pt x="61" y="6"/>
                    <a:pt x="61" y="6"/>
                  </a:cubicBezTo>
                  <a:cubicBezTo>
                    <a:pt x="26" y="24"/>
                    <a:pt x="26" y="24"/>
                    <a:pt x="26" y="24"/>
                  </a:cubicBezTo>
                  <a:cubicBezTo>
                    <a:pt x="17" y="28"/>
                    <a:pt x="17" y="28"/>
                    <a:pt x="17" y="28"/>
                  </a:cubicBezTo>
                  <a:cubicBezTo>
                    <a:pt x="15" y="29"/>
                    <a:pt x="15" y="29"/>
                    <a:pt x="15" y="29"/>
                  </a:cubicBezTo>
                  <a:cubicBezTo>
                    <a:pt x="14" y="30"/>
                    <a:pt x="14" y="30"/>
                    <a:pt x="14" y="30"/>
                  </a:cubicBezTo>
                  <a:cubicBezTo>
                    <a:pt x="13" y="30"/>
                    <a:pt x="13" y="30"/>
                    <a:pt x="12" y="30"/>
                  </a:cubicBezTo>
                  <a:cubicBezTo>
                    <a:pt x="10" y="32"/>
                    <a:pt x="9" y="33"/>
                    <a:pt x="7" y="35"/>
                  </a:cubicBezTo>
                  <a:cubicBezTo>
                    <a:pt x="4" y="38"/>
                    <a:pt x="2" y="42"/>
                    <a:pt x="1" y="46"/>
                  </a:cubicBezTo>
                  <a:cubicBezTo>
                    <a:pt x="0" y="48"/>
                    <a:pt x="0" y="50"/>
                    <a:pt x="0" y="52"/>
                  </a:cubicBezTo>
                  <a:cubicBezTo>
                    <a:pt x="0" y="53"/>
                    <a:pt x="0" y="54"/>
                    <a:pt x="0" y="55"/>
                  </a:cubicBezTo>
                  <a:cubicBezTo>
                    <a:pt x="0" y="56"/>
                    <a:pt x="0" y="57"/>
                    <a:pt x="0" y="58"/>
                  </a:cubicBezTo>
                  <a:cubicBezTo>
                    <a:pt x="0" y="60"/>
                    <a:pt x="0" y="62"/>
                    <a:pt x="1" y="64"/>
                  </a:cubicBezTo>
                  <a:cubicBezTo>
                    <a:pt x="1" y="65"/>
                    <a:pt x="2" y="66"/>
                    <a:pt x="2" y="67"/>
                  </a:cubicBezTo>
                  <a:cubicBezTo>
                    <a:pt x="2" y="67"/>
                    <a:pt x="2" y="68"/>
                    <a:pt x="3" y="68"/>
                  </a:cubicBezTo>
                  <a:cubicBezTo>
                    <a:pt x="3" y="69"/>
                    <a:pt x="3" y="69"/>
                    <a:pt x="3" y="69"/>
                  </a:cubicBezTo>
                  <a:cubicBezTo>
                    <a:pt x="3" y="70"/>
                    <a:pt x="3" y="70"/>
                    <a:pt x="3" y="70"/>
                  </a:cubicBezTo>
                  <a:cubicBezTo>
                    <a:pt x="3" y="70"/>
                    <a:pt x="3" y="70"/>
                    <a:pt x="3" y="70"/>
                  </a:cubicBezTo>
                  <a:cubicBezTo>
                    <a:pt x="3" y="70"/>
                    <a:pt x="3" y="70"/>
                    <a:pt x="3" y="70"/>
                  </a:cubicBezTo>
                  <a:cubicBezTo>
                    <a:pt x="4" y="70"/>
                    <a:pt x="4" y="70"/>
                    <a:pt x="4" y="70"/>
                  </a:cubicBezTo>
                  <a:cubicBezTo>
                    <a:pt x="4" y="71"/>
                    <a:pt x="4" y="71"/>
                    <a:pt x="4" y="71"/>
                  </a:cubicBezTo>
                  <a:cubicBezTo>
                    <a:pt x="4" y="71"/>
                    <a:pt x="5" y="72"/>
                    <a:pt x="5" y="72"/>
                  </a:cubicBezTo>
                  <a:cubicBezTo>
                    <a:pt x="5" y="73"/>
                    <a:pt x="6" y="74"/>
                    <a:pt x="7" y="75"/>
                  </a:cubicBezTo>
                  <a:cubicBezTo>
                    <a:pt x="8" y="77"/>
                    <a:pt x="10" y="78"/>
                    <a:pt x="12" y="79"/>
                  </a:cubicBezTo>
                  <a:cubicBezTo>
                    <a:pt x="15" y="82"/>
                    <a:pt x="19" y="83"/>
                    <a:pt x="23" y="84"/>
                  </a:cubicBezTo>
                  <a:cubicBezTo>
                    <a:pt x="27" y="84"/>
                    <a:pt x="32" y="84"/>
                    <a:pt x="36" y="83"/>
                  </a:cubicBezTo>
                  <a:cubicBezTo>
                    <a:pt x="38" y="83"/>
                    <a:pt x="40" y="82"/>
                    <a:pt x="42" y="81"/>
                  </a:cubicBezTo>
                  <a:cubicBezTo>
                    <a:pt x="42" y="81"/>
                    <a:pt x="42" y="81"/>
                    <a:pt x="42" y="81"/>
                  </a:cubicBezTo>
                  <a:cubicBezTo>
                    <a:pt x="43" y="80"/>
                    <a:pt x="43" y="80"/>
                    <a:pt x="43" y="80"/>
                  </a:cubicBezTo>
                  <a:cubicBezTo>
                    <a:pt x="43" y="80"/>
                    <a:pt x="44" y="80"/>
                    <a:pt x="44" y="80"/>
                  </a:cubicBezTo>
                  <a:cubicBezTo>
                    <a:pt x="46" y="79"/>
                    <a:pt x="46" y="79"/>
                    <a:pt x="46" y="79"/>
                  </a:cubicBezTo>
                  <a:cubicBezTo>
                    <a:pt x="55" y="75"/>
                    <a:pt x="55" y="75"/>
                    <a:pt x="55" y="75"/>
                  </a:cubicBezTo>
                  <a:cubicBezTo>
                    <a:pt x="72" y="66"/>
                    <a:pt x="72" y="66"/>
                    <a:pt x="72" y="66"/>
                  </a:cubicBezTo>
                  <a:cubicBezTo>
                    <a:pt x="50" y="77"/>
                    <a:pt x="50" y="77"/>
                    <a:pt x="50" y="77"/>
                  </a:cubicBezTo>
                  <a:cubicBezTo>
                    <a:pt x="44" y="79"/>
                    <a:pt x="44" y="79"/>
                    <a:pt x="44" y="79"/>
                  </a:cubicBezTo>
                  <a:cubicBezTo>
                    <a:pt x="43" y="80"/>
                    <a:pt x="43" y="80"/>
                    <a:pt x="43" y="80"/>
                  </a:cubicBezTo>
                  <a:cubicBezTo>
                    <a:pt x="42" y="81"/>
                    <a:pt x="42" y="81"/>
                    <a:pt x="42" y="81"/>
                  </a:cubicBezTo>
                  <a:cubicBezTo>
                    <a:pt x="41" y="81"/>
                    <a:pt x="41" y="81"/>
                    <a:pt x="41" y="81"/>
                  </a:cubicBezTo>
                  <a:cubicBezTo>
                    <a:pt x="40" y="82"/>
                    <a:pt x="39" y="82"/>
                    <a:pt x="38" y="82"/>
                  </a:cubicBezTo>
                  <a:cubicBezTo>
                    <a:pt x="33" y="84"/>
                    <a:pt x="27" y="84"/>
                    <a:pt x="22" y="83"/>
                  </a:cubicBezTo>
                  <a:cubicBezTo>
                    <a:pt x="17" y="82"/>
                    <a:pt x="12" y="80"/>
                    <a:pt x="9" y="76"/>
                  </a:cubicBezTo>
                  <a:cubicBezTo>
                    <a:pt x="7" y="74"/>
                    <a:pt x="5" y="72"/>
                    <a:pt x="4" y="69"/>
                  </a:cubicBezTo>
                  <a:cubicBezTo>
                    <a:pt x="4" y="69"/>
                    <a:pt x="4" y="69"/>
                    <a:pt x="4" y="69"/>
                  </a:cubicBezTo>
                  <a:cubicBezTo>
                    <a:pt x="4" y="70"/>
                    <a:pt x="4" y="69"/>
                    <a:pt x="4" y="69"/>
                  </a:cubicBezTo>
                  <a:cubicBezTo>
                    <a:pt x="3" y="69"/>
                    <a:pt x="3" y="69"/>
                    <a:pt x="3" y="69"/>
                  </a:cubicBezTo>
                  <a:cubicBezTo>
                    <a:pt x="3" y="69"/>
                    <a:pt x="3" y="68"/>
                    <a:pt x="3" y="68"/>
                  </a:cubicBezTo>
                  <a:cubicBezTo>
                    <a:pt x="3" y="67"/>
                    <a:pt x="2" y="67"/>
                    <a:pt x="2" y="66"/>
                  </a:cubicBezTo>
                  <a:cubicBezTo>
                    <a:pt x="2" y="65"/>
                    <a:pt x="1" y="64"/>
                    <a:pt x="1" y="62"/>
                  </a:cubicBezTo>
                  <a:cubicBezTo>
                    <a:pt x="0" y="60"/>
                    <a:pt x="0" y="57"/>
                    <a:pt x="0" y="55"/>
                  </a:cubicBezTo>
                  <a:cubicBezTo>
                    <a:pt x="0" y="52"/>
                    <a:pt x="0" y="50"/>
                    <a:pt x="1" y="47"/>
                  </a:cubicBezTo>
                  <a:cubicBezTo>
                    <a:pt x="2" y="42"/>
                    <a:pt x="5" y="37"/>
                    <a:pt x="9" y="33"/>
                  </a:cubicBezTo>
                  <a:cubicBezTo>
                    <a:pt x="9" y="34"/>
                    <a:pt x="9" y="34"/>
                    <a:pt x="10" y="34"/>
                  </a:cubicBezTo>
                  <a:cubicBezTo>
                    <a:pt x="6" y="37"/>
                    <a:pt x="3" y="42"/>
                    <a:pt x="2" y="47"/>
                  </a:cubicBezTo>
                  <a:cubicBezTo>
                    <a:pt x="1" y="50"/>
                    <a:pt x="1" y="52"/>
                    <a:pt x="1" y="55"/>
                  </a:cubicBezTo>
                  <a:cubicBezTo>
                    <a:pt x="1" y="57"/>
                    <a:pt x="1" y="60"/>
                    <a:pt x="2" y="62"/>
                  </a:cubicBezTo>
                  <a:cubicBezTo>
                    <a:pt x="2" y="64"/>
                    <a:pt x="3" y="65"/>
                    <a:pt x="3" y="66"/>
                  </a:cubicBezTo>
                  <a:cubicBezTo>
                    <a:pt x="3" y="67"/>
                    <a:pt x="4" y="67"/>
                    <a:pt x="4" y="68"/>
                  </a:cubicBezTo>
                  <a:cubicBezTo>
                    <a:pt x="4" y="68"/>
                    <a:pt x="4" y="68"/>
                    <a:pt x="4" y="69"/>
                  </a:cubicBezTo>
                  <a:cubicBezTo>
                    <a:pt x="5" y="69"/>
                    <a:pt x="5" y="69"/>
                    <a:pt x="5" y="69"/>
                  </a:cubicBezTo>
                  <a:cubicBezTo>
                    <a:pt x="5" y="69"/>
                    <a:pt x="5" y="69"/>
                    <a:pt x="5" y="69"/>
                  </a:cubicBezTo>
                  <a:cubicBezTo>
                    <a:pt x="5" y="69"/>
                    <a:pt x="5" y="69"/>
                    <a:pt x="5" y="69"/>
                  </a:cubicBezTo>
                  <a:cubicBezTo>
                    <a:pt x="5" y="69"/>
                    <a:pt x="5" y="69"/>
                    <a:pt x="5" y="69"/>
                  </a:cubicBezTo>
                  <a:cubicBezTo>
                    <a:pt x="6" y="72"/>
                    <a:pt x="8" y="74"/>
                    <a:pt x="10" y="76"/>
                  </a:cubicBezTo>
                  <a:cubicBezTo>
                    <a:pt x="13" y="79"/>
                    <a:pt x="18" y="81"/>
                    <a:pt x="23" y="82"/>
                  </a:cubicBezTo>
                  <a:cubicBezTo>
                    <a:pt x="28" y="83"/>
                    <a:pt x="33" y="83"/>
                    <a:pt x="38" y="81"/>
                  </a:cubicBezTo>
                  <a:cubicBezTo>
                    <a:pt x="40" y="81"/>
                    <a:pt x="41" y="81"/>
                    <a:pt x="42" y="80"/>
                  </a:cubicBezTo>
                  <a:cubicBezTo>
                    <a:pt x="43" y="79"/>
                    <a:pt x="44" y="79"/>
                    <a:pt x="45" y="79"/>
                  </a:cubicBezTo>
                  <a:cubicBezTo>
                    <a:pt x="50" y="76"/>
                    <a:pt x="50" y="76"/>
                    <a:pt x="50" y="76"/>
                  </a:cubicBezTo>
                  <a:cubicBezTo>
                    <a:pt x="58" y="72"/>
                    <a:pt x="65" y="68"/>
                    <a:pt x="73" y="64"/>
                  </a:cubicBezTo>
                  <a:cubicBezTo>
                    <a:pt x="73" y="66"/>
                    <a:pt x="73" y="66"/>
                    <a:pt x="73" y="66"/>
                  </a:cubicBezTo>
                  <a:cubicBezTo>
                    <a:pt x="90" y="58"/>
                    <a:pt x="90" y="58"/>
                    <a:pt x="90" y="58"/>
                  </a:cubicBezTo>
                  <a:cubicBezTo>
                    <a:pt x="94" y="56"/>
                    <a:pt x="94" y="56"/>
                    <a:pt x="94" y="56"/>
                  </a:cubicBezTo>
                  <a:cubicBezTo>
                    <a:pt x="95" y="55"/>
                    <a:pt x="96" y="55"/>
                    <a:pt x="98" y="53"/>
                  </a:cubicBezTo>
                  <a:cubicBezTo>
                    <a:pt x="102" y="51"/>
                    <a:pt x="105" y="48"/>
                    <a:pt x="107" y="44"/>
                  </a:cubicBezTo>
                  <a:cubicBezTo>
                    <a:pt x="109" y="41"/>
                    <a:pt x="110" y="38"/>
                    <a:pt x="110" y="35"/>
                  </a:cubicBezTo>
                  <a:cubicBezTo>
                    <a:pt x="111" y="33"/>
                    <a:pt x="110" y="30"/>
                    <a:pt x="110" y="28"/>
                  </a:cubicBezTo>
                  <a:cubicBezTo>
                    <a:pt x="110" y="33"/>
                    <a:pt x="109" y="39"/>
                    <a:pt x="105"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1" name="Freeform 23">
              <a:extLst>
                <a:ext uri="{FF2B5EF4-FFF2-40B4-BE49-F238E27FC236}">
                  <a16:creationId xmlns:a16="http://schemas.microsoft.com/office/drawing/2014/main" id="{D52DC5A1-7E32-4DA9-A24B-AEDE73D9408E}"/>
                </a:ext>
              </a:extLst>
            </p:cNvPr>
            <p:cNvSpPr/>
            <p:nvPr/>
          </p:nvSpPr>
          <p:spPr bwMode="auto">
            <a:xfrm>
              <a:off x="7693026" y="2405063"/>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2" name="Freeform 24">
              <a:extLst>
                <a:ext uri="{FF2B5EF4-FFF2-40B4-BE49-F238E27FC236}">
                  <a16:creationId xmlns:a16="http://schemas.microsoft.com/office/drawing/2014/main" id="{1F417C06-B1B6-43DF-B7B6-04D86BAA70D1}"/>
                </a:ext>
              </a:extLst>
            </p:cNvPr>
            <p:cNvSpPr/>
            <p:nvPr/>
          </p:nvSpPr>
          <p:spPr bwMode="auto">
            <a:xfrm>
              <a:off x="7697788" y="2397126"/>
              <a:ext cx="11113" cy="7938"/>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cubicBezTo>
                    <a:pt x="1" y="2"/>
                    <a:pt x="2" y="1"/>
                    <a:pt x="3" y="0"/>
                  </a:cubicBezTo>
                  <a:cubicBezTo>
                    <a:pt x="2" y="1"/>
                    <a:pt x="1" y="2"/>
                    <a:pt x="0"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3" name="Freeform 25">
              <a:extLst>
                <a:ext uri="{FF2B5EF4-FFF2-40B4-BE49-F238E27FC236}">
                  <a16:creationId xmlns:a16="http://schemas.microsoft.com/office/drawing/2014/main" id="{BCC8D877-A848-4756-98B6-CCFE45EB5ECC}"/>
                </a:ext>
              </a:extLst>
            </p:cNvPr>
            <p:cNvSpPr/>
            <p:nvPr/>
          </p:nvSpPr>
          <p:spPr bwMode="auto">
            <a:xfrm>
              <a:off x="7316788" y="2201863"/>
              <a:ext cx="444500" cy="258763"/>
            </a:xfrm>
            <a:custGeom>
              <a:avLst/>
              <a:gdLst>
                <a:gd name="T0" fmla="*/ 95 w 118"/>
                <a:gd name="T1" fmla="*/ 0 h 69"/>
                <a:gd name="T2" fmla="*/ 111 w 118"/>
                <a:gd name="T3" fmla="*/ 43 h 69"/>
                <a:gd name="T4" fmla="*/ 95 w 118"/>
                <a:gd name="T5" fmla="*/ 53 h 69"/>
                <a:gd name="T6" fmla="*/ 83 w 118"/>
                <a:gd name="T7" fmla="*/ 56 h 69"/>
                <a:gd name="T8" fmla="*/ 90 w 118"/>
                <a:gd name="T9" fmla="*/ 54 h 69"/>
                <a:gd name="T10" fmla="*/ 96 w 118"/>
                <a:gd name="T11" fmla="*/ 53 h 69"/>
                <a:gd name="T12" fmla="*/ 113 w 118"/>
                <a:gd name="T13" fmla="*/ 39 h 69"/>
                <a:gd name="T14" fmla="*/ 95 w 118"/>
                <a:gd name="T15" fmla="*/ 1 h 69"/>
                <a:gd name="T16" fmla="*/ 82 w 118"/>
                <a:gd name="T17" fmla="*/ 4 h 69"/>
                <a:gd name="T18" fmla="*/ 93 w 118"/>
                <a:gd name="T19" fmla="*/ 7 h 69"/>
                <a:gd name="T20" fmla="*/ 106 w 118"/>
                <a:gd name="T21" fmla="*/ 23 h 69"/>
                <a:gd name="T22" fmla="*/ 98 w 118"/>
                <a:gd name="T23" fmla="*/ 44 h 69"/>
                <a:gd name="T24" fmla="*/ 79 w 118"/>
                <a:gd name="T25" fmla="*/ 48 h 69"/>
                <a:gd name="T26" fmla="*/ 92 w 118"/>
                <a:gd name="T27" fmla="*/ 45 h 69"/>
                <a:gd name="T28" fmla="*/ 102 w 118"/>
                <a:gd name="T29" fmla="*/ 41 h 69"/>
                <a:gd name="T30" fmla="*/ 94 w 118"/>
                <a:gd name="T31" fmla="*/ 10 h 69"/>
                <a:gd name="T32" fmla="*/ 102 w 118"/>
                <a:gd name="T33" fmla="*/ 19 h 69"/>
                <a:gd name="T34" fmla="*/ 97 w 118"/>
                <a:gd name="T35" fmla="*/ 42 h 69"/>
                <a:gd name="T36" fmla="*/ 79 w 118"/>
                <a:gd name="T37" fmla="*/ 46 h 69"/>
                <a:gd name="T38" fmla="*/ 30 w 118"/>
                <a:gd name="T39" fmla="*/ 55 h 69"/>
                <a:gd name="T40" fmla="*/ 28 w 118"/>
                <a:gd name="T41" fmla="*/ 55 h 69"/>
                <a:gd name="T42" fmla="*/ 25 w 118"/>
                <a:gd name="T43" fmla="*/ 54 h 69"/>
                <a:gd name="T44" fmla="*/ 16 w 118"/>
                <a:gd name="T45" fmla="*/ 36 h 69"/>
                <a:gd name="T46" fmla="*/ 25 w 118"/>
                <a:gd name="T47" fmla="*/ 25 h 69"/>
                <a:gd name="T48" fmla="*/ 31 w 118"/>
                <a:gd name="T49" fmla="*/ 24 h 69"/>
                <a:gd name="T50" fmla="*/ 66 w 118"/>
                <a:gd name="T51" fmla="*/ 9 h 69"/>
                <a:gd name="T52" fmla="*/ 49 w 118"/>
                <a:gd name="T53" fmla="*/ 6 h 69"/>
                <a:gd name="T54" fmla="*/ 25 w 118"/>
                <a:gd name="T55" fmla="*/ 11 h 69"/>
                <a:gd name="T56" fmla="*/ 9 w 118"/>
                <a:gd name="T57" fmla="*/ 19 h 69"/>
                <a:gd name="T58" fmla="*/ 2 w 118"/>
                <a:gd name="T59" fmla="*/ 31 h 69"/>
                <a:gd name="T60" fmla="*/ 25 w 118"/>
                <a:gd name="T61" fmla="*/ 69 h 69"/>
                <a:gd name="T62" fmla="*/ 27 w 118"/>
                <a:gd name="T63" fmla="*/ 69 h 69"/>
                <a:gd name="T64" fmla="*/ 37 w 118"/>
                <a:gd name="T65" fmla="*/ 69 h 69"/>
                <a:gd name="T66" fmla="*/ 84 w 118"/>
                <a:gd name="T67" fmla="*/ 58 h 69"/>
                <a:gd name="T68" fmla="*/ 99 w 118"/>
                <a:gd name="T69" fmla="*/ 55 h 69"/>
                <a:gd name="T70" fmla="*/ 94 w 118"/>
                <a:gd name="T71" fmla="*/ 56 h 69"/>
                <a:gd name="T72" fmla="*/ 55 w 118"/>
                <a:gd name="T73" fmla="*/ 64 h 69"/>
                <a:gd name="T74" fmla="*/ 29 w 118"/>
                <a:gd name="T75" fmla="*/ 69 h 69"/>
                <a:gd name="T76" fmla="*/ 27 w 118"/>
                <a:gd name="T77" fmla="*/ 69 h 69"/>
                <a:gd name="T78" fmla="*/ 14 w 118"/>
                <a:gd name="T79" fmla="*/ 65 h 69"/>
                <a:gd name="T80" fmla="*/ 15 w 118"/>
                <a:gd name="T81" fmla="*/ 64 h 69"/>
                <a:gd name="T82" fmla="*/ 27 w 118"/>
                <a:gd name="T83" fmla="*/ 67 h 69"/>
                <a:gd name="T84" fmla="*/ 29 w 118"/>
                <a:gd name="T85" fmla="*/ 68 h 69"/>
                <a:gd name="T86" fmla="*/ 55 w 118"/>
                <a:gd name="T87" fmla="*/ 63 h 69"/>
                <a:gd name="T88" fmla="*/ 95 w 118"/>
                <a:gd name="T89" fmla="*/ 55 h 69"/>
                <a:gd name="T90" fmla="*/ 105 w 118"/>
                <a:gd name="T91" fmla="*/ 50 h 69"/>
                <a:gd name="T92" fmla="*/ 118 w 118"/>
                <a:gd name="T93" fmla="*/ 3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69">
                  <a:moveTo>
                    <a:pt x="110" y="9"/>
                  </a:moveTo>
                  <a:cubicBezTo>
                    <a:pt x="108" y="6"/>
                    <a:pt x="106" y="4"/>
                    <a:pt x="103" y="3"/>
                  </a:cubicBezTo>
                  <a:cubicBezTo>
                    <a:pt x="101" y="1"/>
                    <a:pt x="98" y="0"/>
                    <a:pt x="95" y="0"/>
                  </a:cubicBezTo>
                  <a:cubicBezTo>
                    <a:pt x="101" y="2"/>
                    <a:pt x="106" y="6"/>
                    <a:pt x="109" y="10"/>
                  </a:cubicBezTo>
                  <a:cubicBezTo>
                    <a:pt x="113" y="15"/>
                    <a:pt x="115" y="20"/>
                    <a:pt x="115" y="26"/>
                  </a:cubicBezTo>
                  <a:cubicBezTo>
                    <a:pt x="116" y="32"/>
                    <a:pt x="115" y="38"/>
                    <a:pt x="111" y="43"/>
                  </a:cubicBezTo>
                  <a:cubicBezTo>
                    <a:pt x="110" y="45"/>
                    <a:pt x="108" y="47"/>
                    <a:pt x="105" y="49"/>
                  </a:cubicBezTo>
                  <a:cubicBezTo>
                    <a:pt x="103" y="51"/>
                    <a:pt x="100" y="52"/>
                    <a:pt x="97" y="53"/>
                  </a:cubicBezTo>
                  <a:cubicBezTo>
                    <a:pt x="97" y="53"/>
                    <a:pt x="96" y="53"/>
                    <a:pt x="95" y="53"/>
                  </a:cubicBezTo>
                  <a:cubicBezTo>
                    <a:pt x="93" y="54"/>
                    <a:pt x="93" y="54"/>
                    <a:pt x="93" y="54"/>
                  </a:cubicBezTo>
                  <a:cubicBezTo>
                    <a:pt x="90" y="54"/>
                    <a:pt x="90" y="54"/>
                    <a:pt x="90" y="54"/>
                  </a:cubicBezTo>
                  <a:cubicBezTo>
                    <a:pt x="83" y="56"/>
                    <a:pt x="83" y="56"/>
                    <a:pt x="83" y="56"/>
                  </a:cubicBezTo>
                  <a:cubicBezTo>
                    <a:pt x="69" y="59"/>
                    <a:pt x="69" y="59"/>
                    <a:pt x="69" y="59"/>
                  </a:cubicBezTo>
                  <a:cubicBezTo>
                    <a:pt x="41" y="65"/>
                    <a:pt x="41" y="65"/>
                    <a:pt x="41" y="65"/>
                  </a:cubicBezTo>
                  <a:cubicBezTo>
                    <a:pt x="56" y="61"/>
                    <a:pt x="74" y="57"/>
                    <a:pt x="90" y="54"/>
                  </a:cubicBezTo>
                  <a:cubicBezTo>
                    <a:pt x="94" y="53"/>
                    <a:pt x="94" y="53"/>
                    <a:pt x="94" y="53"/>
                  </a:cubicBezTo>
                  <a:cubicBezTo>
                    <a:pt x="95" y="53"/>
                    <a:pt x="95" y="53"/>
                    <a:pt x="95" y="53"/>
                  </a:cubicBezTo>
                  <a:cubicBezTo>
                    <a:pt x="95" y="53"/>
                    <a:pt x="96" y="53"/>
                    <a:pt x="96" y="53"/>
                  </a:cubicBezTo>
                  <a:cubicBezTo>
                    <a:pt x="97" y="53"/>
                    <a:pt x="98" y="52"/>
                    <a:pt x="98" y="52"/>
                  </a:cubicBezTo>
                  <a:cubicBezTo>
                    <a:pt x="102" y="51"/>
                    <a:pt x="105" y="50"/>
                    <a:pt x="107" y="47"/>
                  </a:cubicBezTo>
                  <a:cubicBezTo>
                    <a:pt x="110" y="45"/>
                    <a:pt x="112" y="42"/>
                    <a:pt x="113" y="39"/>
                  </a:cubicBezTo>
                  <a:cubicBezTo>
                    <a:pt x="114" y="36"/>
                    <a:pt x="115" y="33"/>
                    <a:pt x="115" y="30"/>
                  </a:cubicBezTo>
                  <a:cubicBezTo>
                    <a:pt x="115" y="24"/>
                    <a:pt x="113" y="17"/>
                    <a:pt x="110" y="12"/>
                  </a:cubicBezTo>
                  <a:cubicBezTo>
                    <a:pt x="106" y="7"/>
                    <a:pt x="101" y="3"/>
                    <a:pt x="95" y="1"/>
                  </a:cubicBezTo>
                  <a:cubicBezTo>
                    <a:pt x="94" y="1"/>
                    <a:pt x="92" y="0"/>
                    <a:pt x="91" y="0"/>
                  </a:cubicBezTo>
                  <a:cubicBezTo>
                    <a:pt x="89" y="0"/>
                    <a:pt x="88" y="0"/>
                    <a:pt x="86" y="1"/>
                  </a:cubicBezTo>
                  <a:cubicBezTo>
                    <a:pt x="84" y="2"/>
                    <a:pt x="82" y="3"/>
                    <a:pt x="82" y="4"/>
                  </a:cubicBezTo>
                  <a:cubicBezTo>
                    <a:pt x="82" y="5"/>
                    <a:pt x="83" y="5"/>
                    <a:pt x="84" y="5"/>
                  </a:cubicBezTo>
                  <a:cubicBezTo>
                    <a:pt x="85" y="5"/>
                    <a:pt x="87" y="6"/>
                    <a:pt x="89" y="6"/>
                  </a:cubicBezTo>
                  <a:cubicBezTo>
                    <a:pt x="90" y="6"/>
                    <a:pt x="91" y="6"/>
                    <a:pt x="93" y="7"/>
                  </a:cubicBezTo>
                  <a:cubicBezTo>
                    <a:pt x="94" y="7"/>
                    <a:pt x="95" y="7"/>
                    <a:pt x="95" y="7"/>
                  </a:cubicBezTo>
                  <a:cubicBezTo>
                    <a:pt x="96" y="8"/>
                    <a:pt x="95" y="9"/>
                    <a:pt x="94" y="9"/>
                  </a:cubicBezTo>
                  <a:cubicBezTo>
                    <a:pt x="100" y="12"/>
                    <a:pt x="105" y="17"/>
                    <a:pt x="106" y="23"/>
                  </a:cubicBezTo>
                  <a:cubicBezTo>
                    <a:pt x="107" y="27"/>
                    <a:pt x="107" y="30"/>
                    <a:pt x="107" y="33"/>
                  </a:cubicBezTo>
                  <a:cubicBezTo>
                    <a:pt x="106" y="36"/>
                    <a:pt x="105" y="39"/>
                    <a:pt x="102" y="41"/>
                  </a:cubicBezTo>
                  <a:cubicBezTo>
                    <a:pt x="101" y="42"/>
                    <a:pt x="100" y="43"/>
                    <a:pt x="98" y="44"/>
                  </a:cubicBezTo>
                  <a:cubicBezTo>
                    <a:pt x="97" y="44"/>
                    <a:pt x="96" y="45"/>
                    <a:pt x="95" y="45"/>
                  </a:cubicBezTo>
                  <a:cubicBezTo>
                    <a:pt x="94" y="45"/>
                    <a:pt x="93" y="45"/>
                    <a:pt x="92" y="46"/>
                  </a:cubicBezTo>
                  <a:cubicBezTo>
                    <a:pt x="79" y="48"/>
                    <a:pt x="79" y="48"/>
                    <a:pt x="79" y="48"/>
                  </a:cubicBezTo>
                  <a:cubicBezTo>
                    <a:pt x="70" y="50"/>
                    <a:pt x="61" y="52"/>
                    <a:pt x="52" y="53"/>
                  </a:cubicBezTo>
                  <a:cubicBezTo>
                    <a:pt x="61" y="52"/>
                    <a:pt x="70" y="50"/>
                    <a:pt x="79" y="48"/>
                  </a:cubicBezTo>
                  <a:cubicBezTo>
                    <a:pt x="92" y="45"/>
                    <a:pt x="92" y="45"/>
                    <a:pt x="92" y="45"/>
                  </a:cubicBezTo>
                  <a:cubicBezTo>
                    <a:pt x="93" y="45"/>
                    <a:pt x="94" y="45"/>
                    <a:pt x="95" y="45"/>
                  </a:cubicBezTo>
                  <a:cubicBezTo>
                    <a:pt x="96" y="45"/>
                    <a:pt x="97" y="44"/>
                    <a:pt x="98" y="44"/>
                  </a:cubicBezTo>
                  <a:cubicBezTo>
                    <a:pt x="100" y="43"/>
                    <a:pt x="101" y="42"/>
                    <a:pt x="102" y="41"/>
                  </a:cubicBezTo>
                  <a:cubicBezTo>
                    <a:pt x="105" y="39"/>
                    <a:pt x="106" y="36"/>
                    <a:pt x="106" y="33"/>
                  </a:cubicBezTo>
                  <a:cubicBezTo>
                    <a:pt x="107" y="30"/>
                    <a:pt x="107" y="27"/>
                    <a:pt x="106" y="23"/>
                  </a:cubicBezTo>
                  <a:cubicBezTo>
                    <a:pt x="104" y="17"/>
                    <a:pt x="100" y="12"/>
                    <a:pt x="94" y="10"/>
                  </a:cubicBezTo>
                  <a:cubicBezTo>
                    <a:pt x="93" y="10"/>
                    <a:pt x="93" y="11"/>
                    <a:pt x="95" y="12"/>
                  </a:cubicBezTo>
                  <a:cubicBezTo>
                    <a:pt x="96" y="13"/>
                    <a:pt x="97" y="14"/>
                    <a:pt x="98" y="15"/>
                  </a:cubicBezTo>
                  <a:cubicBezTo>
                    <a:pt x="99" y="16"/>
                    <a:pt x="101" y="17"/>
                    <a:pt x="102" y="19"/>
                  </a:cubicBezTo>
                  <a:cubicBezTo>
                    <a:pt x="103" y="21"/>
                    <a:pt x="104" y="24"/>
                    <a:pt x="105" y="26"/>
                  </a:cubicBezTo>
                  <a:cubicBezTo>
                    <a:pt x="105" y="28"/>
                    <a:pt x="105" y="30"/>
                    <a:pt x="105" y="32"/>
                  </a:cubicBezTo>
                  <a:cubicBezTo>
                    <a:pt x="104" y="36"/>
                    <a:pt x="101" y="40"/>
                    <a:pt x="97" y="42"/>
                  </a:cubicBezTo>
                  <a:cubicBezTo>
                    <a:pt x="96" y="42"/>
                    <a:pt x="94" y="43"/>
                    <a:pt x="93" y="43"/>
                  </a:cubicBezTo>
                  <a:cubicBezTo>
                    <a:pt x="89" y="44"/>
                    <a:pt x="89" y="44"/>
                    <a:pt x="89" y="44"/>
                  </a:cubicBezTo>
                  <a:cubicBezTo>
                    <a:pt x="79" y="46"/>
                    <a:pt x="79" y="46"/>
                    <a:pt x="79" y="46"/>
                  </a:cubicBezTo>
                  <a:cubicBezTo>
                    <a:pt x="66" y="48"/>
                    <a:pt x="53" y="51"/>
                    <a:pt x="41" y="53"/>
                  </a:cubicBezTo>
                  <a:cubicBezTo>
                    <a:pt x="34" y="55"/>
                    <a:pt x="34" y="55"/>
                    <a:pt x="34" y="55"/>
                  </a:cubicBezTo>
                  <a:cubicBezTo>
                    <a:pt x="33" y="55"/>
                    <a:pt x="31" y="55"/>
                    <a:pt x="30" y="55"/>
                  </a:cubicBezTo>
                  <a:cubicBezTo>
                    <a:pt x="29" y="55"/>
                    <a:pt x="29" y="55"/>
                    <a:pt x="29" y="55"/>
                  </a:cubicBezTo>
                  <a:cubicBezTo>
                    <a:pt x="28" y="55"/>
                    <a:pt x="28" y="55"/>
                    <a:pt x="28" y="55"/>
                  </a:cubicBezTo>
                  <a:cubicBezTo>
                    <a:pt x="28" y="55"/>
                    <a:pt x="28" y="55"/>
                    <a:pt x="28" y="55"/>
                  </a:cubicBezTo>
                  <a:cubicBezTo>
                    <a:pt x="27" y="55"/>
                    <a:pt x="27" y="55"/>
                    <a:pt x="27" y="55"/>
                  </a:cubicBezTo>
                  <a:cubicBezTo>
                    <a:pt x="27" y="55"/>
                    <a:pt x="27" y="55"/>
                    <a:pt x="27" y="55"/>
                  </a:cubicBezTo>
                  <a:cubicBezTo>
                    <a:pt x="26" y="54"/>
                    <a:pt x="25" y="54"/>
                    <a:pt x="25" y="54"/>
                  </a:cubicBezTo>
                  <a:cubicBezTo>
                    <a:pt x="23" y="54"/>
                    <a:pt x="22" y="53"/>
                    <a:pt x="21" y="52"/>
                  </a:cubicBezTo>
                  <a:cubicBezTo>
                    <a:pt x="19" y="51"/>
                    <a:pt x="17" y="48"/>
                    <a:pt x="16" y="45"/>
                  </a:cubicBezTo>
                  <a:cubicBezTo>
                    <a:pt x="15" y="42"/>
                    <a:pt x="15" y="39"/>
                    <a:pt x="16" y="36"/>
                  </a:cubicBezTo>
                  <a:cubicBezTo>
                    <a:pt x="16" y="33"/>
                    <a:pt x="17" y="32"/>
                    <a:pt x="18" y="30"/>
                  </a:cubicBezTo>
                  <a:cubicBezTo>
                    <a:pt x="20" y="28"/>
                    <a:pt x="21" y="27"/>
                    <a:pt x="23" y="26"/>
                  </a:cubicBezTo>
                  <a:cubicBezTo>
                    <a:pt x="24" y="26"/>
                    <a:pt x="24" y="26"/>
                    <a:pt x="25" y="25"/>
                  </a:cubicBezTo>
                  <a:cubicBezTo>
                    <a:pt x="25" y="25"/>
                    <a:pt x="25" y="25"/>
                    <a:pt x="25" y="25"/>
                  </a:cubicBezTo>
                  <a:cubicBezTo>
                    <a:pt x="26" y="25"/>
                    <a:pt x="26" y="25"/>
                    <a:pt x="26" y="25"/>
                  </a:cubicBezTo>
                  <a:cubicBezTo>
                    <a:pt x="31" y="24"/>
                    <a:pt x="31" y="24"/>
                    <a:pt x="31" y="24"/>
                  </a:cubicBezTo>
                  <a:cubicBezTo>
                    <a:pt x="40" y="22"/>
                    <a:pt x="40" y="22"/>
                    <a:pt x="40" y="22"/>
                  </a:cubicBezTo>
                  <a:cubicBezTo>
                    <a:pt x="52" y="20"/>
                    <a:pt x="64" y="17"/>
                    <a:pt x="74" y="15"/>
                  </a:cubicBezTo>
                  <a:cubicBezTo>
                    <a:pt x="91" y="10"/>
                    <a:pt x="84" y="7"/>
                    <a:pt x="66" y="9"/>
                  </a:cubicBezTo>
                  <a:cubicBezTo>
                    <a:pt x="66" y="8"/>
                    <a:pt x="66" y="8"/>
                    <a:pt x="66" y="8"/>
                  </a:cubicBezTo>
                  <a:cubicBezTo>
                    <a:pt x="83" y="5"/>
                    <a:pt x="74" y="3"/>
                    <a:pt x="76" y="1"/>
                  </a:cubicBezTo>
                  <a:cubicBezTo>
                    <a:pt x="67" y="3"/>
                    <a:pt x="58" y="5"/>
                    <a:pt x="49" y="6"/>
                  </a:cubicBezTo>
                  <a:cubicBezTo>
                    <a:pt x="40" y="8"/>
                    <a:pt x="40" y="8"/>
                    <a:pt x="40" y="8"/>
                  </a:cubicBezTo>
                  <a:cubicBezTo>
                    <a:pt x="30" y="10"/>
                    <a:pt x="30" y="10"/>
                    <a:pt x="30" y="10"/>
                  </a:cubicBezTo>
                  <a:cubicBezTo>
                    <a:pt x="25" y="11"/>
                    <a:pt x="25" y="11"/>
                    <a:pt x="25" y="11"/>
                  </a:cubicBezTo>
                  <a:cubicBezTo>
                    <a:pt x="23" y="11"/>
                    <a:pt x="23" y="11"/>
                    <a:pt x="23" y="11"/>
                  </a:cubicBezTo>
                  <a:cubicBezTo>
                    <a:pt x="22" y="11"/>
                    <a:pt x="21" y="12"/>
                    <a:pt x="20" y="12"/>
                  </a:cubicBezTo>
                  <a:cubicBezTo>
                    <a:pt x="16" y="14"/>
                    <a:pt x="12" y="16"/>
                    <a:pt x="9" y="19"/>
                  </a:cubicBezTo>
                  <a:cubicBezTo>
                    <a:pt x="8" y="20"/>
                    <a:pt x="7" y="21"/>
                    <a:pt x="7" y="22"/>
                  </a:cubicBezTo>
                  <a:cubicBezTo>
                    <a:pt x="6" y="23"/>
                    <a:pt x="6" y="23"/>
                    <a:pt x="5" y="25"/>
                  </a:cubicBezTo>
                  <a:cubicBezTo>
                    <a:pt x="4" y="26"/>
                    <a:pt x="3" y="29"/>
                    <a:pt x="2" y="31"/>
                  </a:cubicBezTo>
                  <a:cubicBezTo>
                    <a:pt x="0" y="38"/>
                    <a:pt x="1" y="47"/>
                    <a:pt x="4" y="54"/>
                  </a:cubicBezTo>
                  <a:cubicBezTo>
                    <a:pt x="6" y="58"/>
                    <a:pt x="9" y="62"/>
                    <a:pt x="13" y="64"/>
                  </a:cubicBezTo>
                  <a:cubicBezTo>
                    <a:pt x="16" y="67"/>
                    <a:pt x="21" y="68"/>
                    <a:pt x="25" y="69"/>
                  </a:cubicBezTo>
                  <a:cubicBezTo>
                    <a:pt x="25" y="69"/>
                    <a:pt x="26" y="69"/>
                    <a:pt x="26" y="69"/>
                  </a:cubicBezTo>
                  <a:cubicBezTo>
                    <a:pt x="27" y="69"/>
                    <a:pt x="27" y="69"/>
                    <a:pt x="27" y="69"/>
                  </a:cubicBezTo>
                  <a:cubicBezTo>
                    <a:pt x="27" y="69"/>
                    <a:pt x="27" y="69"/>
                    <a:pt x="27" y="69"/>
                  </a:cubicBezTo>
                  <a:cubicBezTo>
                    <a:pt x="27" y="69"/>
                    <a:pt x="27" y="69"/>
                    <a:pt x="27" y="69"/>
                  </a:cubicBezTo>
                  <a:cubicBezTo>
                    <a:pt x="28" y="69"/>
                    <a:pt x="29" y="69"/>
                    <a:pt x="30" y="69"/>
                  </a:cubicBezTo>
                  <a:cubicBezTo>
                    <a:pt x="32" y="69"/>
                    <a:pt x="35" y="69"/>
                    <a:pt x="37" y="69"/>
                  </a:cubicBezTo>
                  <a:cubicBezTo>
                    <a:pt x="46" y="67"/>
                    <a:pt x="46" y="67"/>
                    <a:pt x="46" y="67"/>
                  </a:cubicBezTo>
                  <a:cubicBezTo>
                    <a:pt x="65" y="62"/>
                    <a:pt x="65" y="62"/>
                    <a:pt x="65" y="62"/>
                  </a:cubicBezTo>
                  <a:cubicBezTo>
                    <a:pt x="84" y="58"/>
                    <a:pt x="84" y="58"/>
                    <a:pt x="84" y="58"/>
                  </a:cubicBezTo>
                  <a:cubicBezTo>
                    <a:pt x="93" y="56"/>
                    <a:pt x="93" y="56"/>
                    <a:pt x="93" y="56"/>
                  </a:cubicBezTo>
                  <a:cubicBezTo>
                    <a:pt x="96" y="56"/>
                    <a:pt x="96" y="56"/>
                    <a:pt x="96" y="56"/>
                  </a:cubicBezTo>
                  <a:cubicBezTo>
                    <a:pt x="97" y="56"/>
                    <a:pt x="98" y="55"/>
                    <a:pt x="99" y="55"/>
                  </a:cubicBezTo>
                  <a:cubicBezTo>
                    <a:pt x="99" y="55"/>
                    <a:pt x="100" y="55"/>
                    <a:pt x="100" y="54"/>
                  </a:cubicBezTo>
                  <a:cubicBezTo>
                    <a:pt x="99" y="55"/>
                    <a:pt x="98" y="55"/>
                    <a:pt x="97" y="55"/>
                  </a:cubicBezTo>
                  <a:cubicBezTo>
                    <a:pt x="95" y="56"/>
                    <a:pt x="95" y="56"/>
                    <a:pt x="94" y="56"/>
                  </a:cubicBezTo>
                  <a:cubicBezTo>
                    <a:pt x="91" y="57"/>
                    <a:pt x="91" y="57"/>
                    <a:pt x="91" y="57"/>
                  </a:cubicBezTo>
                  <a:cubicBezTo>
                    <a:pt x="78" y="59"/>
                    <a:pt x="78" y="59"/>
                    <a:pt x="78" y="59"/>
                  </a:cubicBezTo>
                  <a:cubicBezTo>
                    <a:pt x="55" y="64"/>
                    <a:pt x="55" y="64"/>
                    <a:pt x="55" y="64"/>
                  </a:cubicBezTo>
                  <a:cubicBezTo>
                    <a:pt x="43" y="67"/>
                    <a:pt x="43" y="67"/>
                    <a:pt x="43" y="67"/>
                  </a:cubicBezTo>
                  <a:cubicBezTo>
                    <a:pt x="37" y="68"/>
                    <a:pt x="37" y="68"/>
                    <a:pt x="37" y="68"/>
                  </a:cubicBezTo>
                  <a:cubicBezTo>
                    <a:pt x="34" y="69"/>
                    <a:pt x="32" y="69"/>
                    <a:pt x="29" y="69"/>
                  </a:cubicBezTo>
                  <a:cubicBezTo>
                    <a:pt x="28" y="69"/>
                    <a:pt x="28" y="69"/>
                    <a:pt x="27" y="69"/>
                  </a:cubicBezTo>
                  <a:cubicBezTo>
                    <a:pt x="27" y="69"/>
                    <a:pt x="27" y="69"/>
                    <a:pt x="27" y="69"/>
                  </a:cubicBezTo>
                  <a:cubicBezTo>
                    <a:pt x="27" y="69"/>
                    <a:pt x="27" y="69"/>
                    <a:pt x="27" y="69"/>
                  </a:cubicBezTo>
                  <a:cubicBezTo>
                    <a:pt x="26" y="69"/>
                    <a:pt x="26" y="68"/>
                    <a:pt x="26" y="68"/>
                  </a:cubicBezTo>
                  <a:cubicBezTo>
                    <a:pt x="24" y="68"/>
                    <a:pt x="23" y="68"/>
                    <a:pt x="22" y="68"/>
                  </a:cubicBezTo>
                  <a:cubicBezTo>
                    <a:pt x="19" y="67"/>
                    <a:pt x="17" y="66"/>
                    <a:pt x="14" y="65"/>
                  </a:cubicBezTo>
                  <a:cubicBezTo>
                    <a:pt x="9" y="62"/>
                    <a:pt x="6" y="57"/>
                    <a:pt x="4" y="52"/>
                  </a:cubicBezTo>
                  <a:cubicBezTo>
                    <a:pt x="4" y="52"/>
                    <a:pt x="5" y="53"/>
                    <a:pt x="4" y="52"/>
                  </a:cubicBezTo>
                  <a:cubicBezTo>
                    <a:pt x="6" y="57"/>
                    <a:pt x="10" y="61"/>
                    <a:pt x="15" y="64"/>
                  </a:cubicBezTo>
                  <a:cubicBezTo>
                    <a:pt x="17" y="65"/>
                    <a:pt x="19" y="66"/>
                    <a:pt x="22" y="67"/>
                  </a:cubicBezTo>
                  <a:cubicBezTo>
                    <a:pt x="23" y="67"/>
                    <a:pt x="25" y="67"/>
                    <a:pt x="26" y="67"/>
                  </a:cubicBezTo>
                  <a:cubicBezTo>
                    <a:pt x="26" y="67"/>
                    <a:pt x="27" y="67"/>
                    <a:pt x="27" y="67"/>
                  </a:cubicBezTo>
                  <a:cubicBezTo>
                    <a:pt x="27" y="68"/>
                    <a:pt x="27" y="67"/>
                    <a:pt x="27" y="68"/>
                  </a:cubicBezTo>
                  <a:cubicBezTo>
                    <a:pt x="27" y="68"/>
                    <a:pt x="27" y="68"/>
                    <a:pt x="27" y="68"/>
                  </a:cubicBezTo>
                  <a:cubicBezTo>
                    <a:pt x="28" y="68"/>
                    <a:pt x="29" y="68"/>
                    <a:pt x="29" y="68"/>
                  </a:cubicBezTo>
                  <a:cubicBezTo>
                    <a:pt x="32" y="68"/>
                    <a:pt x="34" y="68"/>
                    <a:pt x="37" y="67"/>
                  </a:cubicBezTo>
                  <a:cubicBezTo>
                    <a:pt x="43" y="66"/>
                    <a:pt x="43" y="66"/>
                    <a:pt x="43" y="66"/>
                  </a:cubicBezTo>
                  <a:cubicBezTo>
                    <a:pt x="55" y="63"/>
                    <a:pt x="55" y="63"/>
                    <a:pt x="55" y="63"/>
                  </a:cubicBezTo>
                  <a:cubicBezTo>
                    <a:pt x="63" y="62"/>
                    <a:pt x="71" y="60"/>
                    <a:pt x="79" y="58"/>
                  </a:cubicBezTo>
                  <a:cubicBezTo>
                    <a:pt x="83" y="58"/>
                    <a:pt x="87" y="57"/>
                    <a:pt x="91" y="56"/>
                  </a:cubicBezTo>
                  <a:cubicBezTo>
                    <a:pt x="95" y="55"/>
                    <a:pt x="95" y="55"/>
                    <a:pt x="95" y="55"/>
                  </a:cubicBezTo>
                  <a:cubicBezTo>
                    <a:pt x="96" y="55"/>
                    <a:pt x="96" y="55"/>
                    <a:pt x="96" y="55"/>
                  </a:cubicBezTo>
                  <a:cubicBezTo>
                    <a:pt x="97" y="54"/>
                    <a:pt x="97" y="54"/>
                    <a:pt x="98" y="54"/>
                  </a:cubicBezTo>
                  <a:cubicBezTo>
                    <a:pt x="101" y="53"/>
                    <a:pt x="103" y="52"/>
                    <a:pt x="105" y="50"/>
                  </a:cubicBezTo>
                  <a:cubicBezTo>
                    <a:pt x="106" y="51"/>
                    <a:pt x="106" y="51"/>
                    <a:pt x="106" y="51"/>
                  </a:cubicBezTo>
                  <a:cubicBezTo>
                    <a:pt x="109" y="49"/>
                    <a:pt x="112" y="46"/>
                    <a:pt x="114" y="42"/>
                  </a:cubicBezTo>
                  <a:cubicBezTo>
                    <a:pt x="116" y="39"/>
                    <a:pt x="117" y="35"/>
                    <a:pt x="118" y="31"/>
                  </a:cubicBezTo>
                  <a:cubicBezTo>
                    <a:pt x="118" y="23"/>
                    <a:pt x="115" y="15"/>
                    <a:pt x="11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4" name="Freeform 26">
              <a:extLst>
                <a:ext uri="{FF2B5EF4-FFF2-40B4-BE49-F238E27FC236}">
                  <a16:creationId xmlns:a16="http://schemas.microsoft.com/office/drawing/2014/main" id="{8339A2A3-3EA5-455A-96D5-07746325FA3B}"/>
                </a:ext>
              </a:extLst>
            </p:cNvPr>
            <p:cNvSpPr/>
            <p:nvPr/>
          </p:nvSpPr>
          <p:spPr bwMode="auto">
            <a:xfrm>
              <a:off x="4427538" y="2193926"/>
              <a:ext cx="431800" cy="266700"/>
            </a:xfrm>
            <a:custGeom>
              <a:avLst/>
              <a:gdLst>
                <a:gd name="T0" fmla="*/ 26 w 115"/>
                <a:gd name="T1" fmla="*/ 58 h 71"/>
                <a:gd name="T2" fmla="*/ 20 w 115"/>
                <a:gd name="T3" fmla="*/ 56 h 71"/>
                <a:gd name="T4" fmla="*/ 1 w 115"/>
                <a:gd name="T5" fmla="*/ 25 h 71"/>
                <a:gd name="T6" fmla="*/ 13 w 115"/>
                <a:gd name="T7" fmla="*/ 5 h 71"/>
                <a:gd name="T8" fmla="*/ 13 w 115"/>
                <a:gd name="T9" fmla="*/ 6 h 71"/>
                <a:gd name="T10" fmla="*/ 2 w 115"/>
                <a:gd name="T11" fmla="*/ 26 h 71"/>
                <a:gd name="T12" fmla="*/ 21 w 115"/>
                <a:gd name="T13" fmla="*/ 56 h 71"/>
                <a:gd name="T14" fmla="*/ 24 w 115"/>
                <a:gd name="T15" fmla="*/ 57 h 71"/>
                <a:gd name="T16" fmla="*/ 58 w 115"/>
                <a:gd name="T17" fmla="*/ 64 h 71"/>
                <a:gd name="T18" fmla="*/ 80 w 115"/>
                <a:gd name="T19" fmla="*/ 70 h 71"/>
                <a:gd name="T20" fmla="*/ 97 w 115"/>
                <a:gd name="T21" fmla="*/ 70 h 71"/>
                <a:gd name="T22" fmla="*/ 96 w 115"/>
                <a:gd name="T23" fmla="*/ 68 h 71"/>
                <a:gd name="T24" fmla="*/ 81 w 115"/>
                <a:gd name="T25" fmla="*/ 68 h 71"/>
                <a:gd name="T26" fmla="*/ 23 w 115"/>
                <a:gd name="T27" fmla="*/ 55 h 71"/>
                <a:gd name="T28" fmla="*/ 19 w 115"/>
                <a:gd name="T29" fmla="*/ 54 h 71"/>
                <a:gd name="T30" fmla="*/ 4 w 115"/>
                <a:gd name="T31" fmla="*/ 31 h 71"/>
                <a:gd name="T32" fmla="*/ 21 w 115"/>
                <a:gd name="T33" fmla="*/ 54 h 71"/>
                <a:gd name="T34" fmla="*/ 32 w 115"/>
                <a:gd name="T35" fmla="*/ 57 h 71"/>
                <a:gd name="T36" fmla="*/ 80 w 115"/>
                <a:gd name="T37" fmla="*/ 68 h 71"/>
                <a:gd name="T38" fmla="*/ 109 w 115"/>
                <a:gd name="T39" fmla="*/ 57 h 71"/>
                <a:gd name="T40" fmla="*/ 111 w 115"/>
                <a:gd name="T41" fmla="*/ 44 h 71"/>
                <a:gd name="T42" fmla="*/ 105 w 115"/>
                <a:gd name="T43" fmla="*/ 53 h 71"/>
                <a:gd name="T44" fmla="*/ 94 w 115"/>
                <a:gd name="T45" fmla="*/ 60 h 71"/>
                <a:gd name="T46" fmla="*/ 80 w 115"/>
                <a:gd name="T47" fmla="*/ 59 h 71"/>
                <a:gd name="T48" fmla="*/ 37 w 115"/>
                <a:gd name="T49" fmla="*/ 50 h 71"/>
                <a:gd name="T50" fmla="*/ 25 w 115"/>
                <a:gd name="T51" fmla="*/ 47 h 71"/>
                <a:gd name="T52" fmla="*/ 24 w 115"/>
                <a:gd name="T53" fmla="*/ 46 h 71"/>
                <a:gd name="T54" fmla="*/ 74 w 115"/>
                <a:gd name="T55" fmla="*/ 58 h 71"/>
                <a:gd name="T56" fmla="*/ 85 w 115"/>
                <a:gd name="T57" fmla="*/ 60 h 71"/>
                <a:gd name="T58" fmla="*/ 99 w 115"/>
                <a:gd name="T59" fmla="*/ 54 h 71"/>
                <a:gd name="T60" fmla="*/ 76 w 115"/>
                <a:gd name="T61" fmla="*/ 56 h 71"/>
                <a:gd name="T62" fmla="*/ 26 w 115"/>
                <a:gd name="T63" fmla="*/ 45 h 71"/>
                <a:gd name="T64" fmla="*/ 24 w 115"/>
                <a:gd name="T65" fmla="*/ 44 h 71"/>
                <a:gd name="T66" fmla="*/ 15 w 115"/>
                <a:gd name="T67" fmla="*/ 27 h 71"/>
                <a:gd name="T68" fmla="*/ 21 w 115"/>
                <a:gd name="T69" fmla="*/ 16 h 71"/>
                <a:gd name="T70" fmla="*/ 33 w 115"/>
                <a:gd name="T71" fmla="*/ 14 h 71"/>
                <a:gd name="T72" fmla="*/ 42 w 115"/>
                <a:gd name="T73" fmla="*/ 16 h 71"/>
                <a:gd name="T74" fmla="*/ 93 w 115"/>
                <a:gd name="T75" fmla="*/ 27 h 71"/>
                <a:gd name="T76" fmla="*/ 104 w 115"/>
                <a:gd name="T77" fmla="*/ 42 h 71"/>
                <a:gd name="T78" fmla="*/ 106 w 115"/>
                <a:gd name="T79" fmla="*/ 44 h 71"/>
                <a:gd name="T80" fmla="*/ 107 w 115"/>
                <a:gd name="T81" fmla="*/ 27 h 71"/>
                <a:gd name="T82" fmla="*/ 112 w 115"/>
                <a:gd name="T83" fmla="*/ 39 h 71"/>
                <a:gd name="T84" fmla="*/ 109 w 115"/>
                <a:gd name="T85" fmla="*/ 22 h 71"/>
                <a:gd name="T86" fmla="*/ 96 w 115"/>
                <a:gd name="T87" fmla="*/ 14 h 71"/>
                <a:gd name="T88" fmla="*/ 47 w 115"/>
                <a:gd name="T89" fmla="*/ 3 h 71"/>
                <a:gd name="T90" fmla="*/ 34 w 115"/>
                <a:gd name="T91" fmla="*/ 0 h 71"/>
                <a:gd name="T92" fmla="*/ 14 w 115"/>
                <a:gd name="T93" fmla="*/ 4 h 71"/>
                <a:gd name="T94" fmla="*/ 1 w 115"/>
                <a:gd name="T95" fmla="*/ 25 h 71"/>
                <a:gd name="T96" fmla="*/ 17 w 115"/>
                <a:gd name="T97" fmla="*/ 56 h 71"/>
                <a:gd name="T98" fmla="*/ 23 w 115"/>
                <a:gd name="T99" fmla="*/ 58 h 71"/>
                <a:gd name="T100" fmla="*/ 56 w 115"/>
                <a:gd name="T101" fmla="*/ 6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 h="71">
                  <a:moveTo>
                    <a:pt x="56" y="65"/>
                  </a:moveTo>
                  <a:cubicBezTo>
                    <a:pt x="32" y="59"/>
                    <a:pt x="32" y="59"/>
                    <a:pt x="32" y="59"/>
                  </a:cubicBezTo>
                  <a:cubicBezTo>
                    <a:pt x="26" y="58"/>
                    <a:pt x="26" y="58"/>
                    <a:pt x="26" y="58"/>
                  </a:cubicBezTo>
                  <a:cubicBezTo>
                    <a:pt x="23" y="57"/>
                    <a:pt x="23" y="57"/>
                    <a:pt x="23" y="57"/>
                  </a:cubicBezTo>
                  <a:cubicBezTo>
                    <a:pt x="22" y="57"/>
                    <a:pt x="22" y="57"/>
                    <a:pt x="22" y="57"/>
                  </a:cubicBezTo>
                  <a:cubicBezTo>
                    <a:pt x="21" y="57"/>
                    <a:pt x="20" y="57"/>
                    <a:pt x="20" y="56"/>
                  </a:cubicBezTo>
                  <a:cubicBezTo>
                    <a:pt x="14" y="55"/>
                    <a:pt x="10" y="51"/>
                    <a:pt x="7" y="47"/>
                  </a:cubicBezTo>
                  <a:cubicBezTo>
                    <a:pt x="4" y="43"/>
                    <a:pt x="2" y="38"/>
                    <a:pt x="1" y="33"/>
                  </a:cubicBezTo>
                  <a:cubicBezTo>
                    <a:pt x="1" y="30"/>
                    <a:pt x="1" y="28"/>
                    <a:pt x="1" y="25"/>
                  </a:cubicBezTo>
                  <a:cubicBezTo>
                    <a:pt x="1" y="24"/>
                    <a:pt x="1" y="23"/>
                    <a:pt x="2" y="22"/>
                  </a:cubicBezTo>
                  <a:cubicBezTo>
                    <a:pt x="2" y="20"/>
                    <a:pt x="2" y="19"/>
                    <a:pt x="3" y="18"/>
                  </a:cubicBezTo>
                  <a:cubicBezTo>
                    <a:pt x="5" y="13"/>
                    <a:pt x="9" y="8"/>
                    <a:pt x="13" y="5"/>
                  </a:cubicBezTo>
                  <a:cubicBezTo>
                    <a:pt x="17" y="2"/>
                    <a:pt x="22" y="1"/>
                    <a:pt x="28" y="0"/>
                  </a:cubicBezTo>
                  <a:cubicBezTo>
                    <a:pt x="27" y="0"/>
                    <a:pt x="26" y="1"/>
                    <a:pt x="28" y="1"/>
                  </a:cubicBezTo>
                  <a:cubicBezTo>
                    <a:pt x="23" y="1"/>
                    <a:pt x="18" y="3"/>
                    <a:pt x="13" y="6"/>
                  </a:cubicBezTo>
                  <a:cubicBezTo>
                    <a:pt x="9" y="9"/>
                    <a:pt x="6" y="13"/>
                    <a:pt x="4" y="18"/>
                  </a:cubicBezTo>
                  <a:cubicBezTo>
                    <a:pt x="3" y="19"/>
                    <a:pt x="3" y="21"/>
                    <a:pt x="3" y="22"/>
                  </a:cubicBezTo>
                  <a:cubicBezTo>
                    <a:pt x="2" y="23"/>
                    <a:pt x="2" y="24"/>
                    <a:pt x="2" y="26"/>
                  </a:cubicBezTo>
                  <a:cubicBezTo>
                    <a:pt x="2" y="28"/>
                    <a:pt x="2" y="31"/>
                    <a:pt x="2" y="33"/>
                  </a:cubicBezTo>
                  <a:cubicBezTo>
                    <a:pt x="3" y="38"/>
                    <a:pt x="5" y="43"/>
                    <a:pt x="8" y="47"/>
                  </a:cubicBezTo>
                  <a:cubicBezTo>
                    <a:pt x="11" y="51"/>
                    <a:pt x="15" y="55"/>
                    <a:pt x="21" y="56"/>
                  </a:cubicBezTo>
                  <a:cubicBezTo>
                    <a:pt x="22" y="56"/>
                    <a:pt x="22" y="56"/>
                    <a:pt x="22" y="56"/>
                  </a:cubicBezTo>
                  <a:cubicBezTo>
                    <a:pt x="23" y="57"/>
                    <a:pt x="23" y="57"/>
                    <a:pt x="23" y="57"/>
                  </a:cubicBezTo>
                  <a:cubicBezTo>
                    <a:pt x="24" y="57"/>
                    <a:pt x="24" y="57"/>
                    <a:pt x="24" y="57"/>
                  </a:cubicBezTo>
                  <a:cubicBezTo>
                    <a:pt x="27" y="58"/>
                    <a:pt x="27" y="58"/>
                    <a:pt x="27" y="58"/>
                  </a:cubicBezTo>
                  <a:cubicBezTo>
                    <a:pt x="33" y="59"/>
                    <a:pt x="33" y="59"/>
                    <a:pt x="33" y="59"/>
                  </a:cubicBezTo>
                  <a:cubicBezTo>
                    <a:pt x="41" y="61"/>
                    <a:pt x="49" y="62"/>
                    <a:pt x="58" y="64"/>
                  </a:cubicBezTo>
                  <a:cubicBezTo>
                    <a:pt x="58" y="65"/>
                    <a:pt x="58" y="65"/>
                    <a:pt x="58" y="65"/>
                  </a:cubicBezTo>
                  <a:cubicBezTo>
                    <a:pt x="75" y="69"/>
                    <a:pt x="75" y="69"/>
                    <a:pt x="75" y="69"/>
                  </a:cubicBezTo>
                  <a:cubicBezTo>
                    <a:pt x="80" y="70"/>
                    <a:pt x="80" y="70"/>
                    <a:pt x="80" y="70"/>
                  </a:cubicBezTo>
                  <a:cubicBezTo>
                    <a:pt x="80" y="70"/>
                    <a:pt x="81" y="71"/>
                    <a:pt x="82" y="71"/>
                  </a:cubicBezTo>
                  <a:cubicBezTo>
                    <a:pt x="83" y="71"/>
                    <a:pt x="84" y="71"/>
                    <a:pt x="85" y="71"/>
                  </a:cubicBezTo>
                  <a:cubicBezTo>
                    <a:pt x="89" y="71"/>
                    <a:pt x="93" y="71"/>
                    <a:pt x="97" y="70"/>
                  </a:cubicBezTo>
                  <a:cubicBezTo>
                    <a:pt x="101" y="68"/>
                    <a:pt x="103" y="66"/>
                    <a:pt x="105" y="64"/>
                  </a:cubicBezTo>
                  <a:cubicBezTo>
                    <a:pt x="107" y="62"/>
                    <a:pt x="109" y="60"/>
                    <a:pt x="110" y="58"/>
                  </a:cubicBezTo>
                  <a:cubicBezTo>
                    <a:pt x="106" y="63"/>
                    <a:pt x="102" y="66"/>
                    <a:pt x="96" y="68"/>
                  </a:cubicBezTo>
                  <a:cubicBezTo>
                    <a:pt x="93" y="69"/>
                    <a:pt x="90" y="69"/>
                    <a:pt x="87" y="69"/>
                  </a:cubicBezTo>
                  <a:cubicBezTo>
                    <a:pt x="86" y="69"/>
                    <a:pt x="84" y="69"/>
                    <a:pt x="83" y="69"/>
                  </a:cubicBezTo>
                  <a:cubicBezTo>
                    <a:pt x="82" y="69"/>
                    <a:pt x="82" y="68"/>
                    <a:pt x="81" y="68"/>
                  </a:cubicBezTo>
                  <a:cubicBezTo>
                    <a:pt x="79" y="68"/>
                    <a:pt x="79" y="68"/>
                    <a:pt x="79" y="68"/>
                  </a:cubicBezTo>
                  <a:cubicBezTo>
                    <a:pt x="70" y="66"/>
                    <a:pt x="61" y="63"/>
                    <a:pt x="51" y="61"/>
                  </a:cubicBezTo>
                  <a:cubicBezTo>
                    <a:pt x="23" y="55"/>
                    <a:pt x="23" y="55"/>
                    <a:pt x="23" y="55"/>
                  </a:cubicBezTo>
                  <a:cubicBezTo>
                    <a:pt x="23" y="55"/>
                    <a:pt x="23" y="55"/>
                    <a:pt x="23" y="55"/>
                  </a:cubicBezTo>
                  <a:cubicBezTo>
                    <a:pt x="22" y="55"/>
                    <a:pt x="22" y="55"/>
                    <a:pt x="22" y="55"/>
                  </a:cubicBezTo>
                  <a:cubicBezTo>
                    <a:pt x="21" y="54"/>
                    <a:pt x="20" y="54"/>
                    <a:pt x="19" y="54"/>
                  </a:cubicBezTo>
                  <a:cubicBezTo>
                    <a:pt x="18" y="53"/>
                    <a:pt x="17" y="53"/>
                    <a:pt x="16" y="52"/>
                  </a:cubicBezTo>
                  <a:cubicBezTo>
                    <a:pt x="13" y="50"/>
                    <a:pt x="11" y="48"/>
                    <a:pt x="9" y="46"/>
                  </a:cubicBezTo>
                  <a:cubicBezTo>
                    <a:pt x="6" y="42"/>
                    <a:pt x="4" y="36"/>
                    <a:pt x="4" y="31"/>
                  </a:cubicBezTo>
                  <a:cubicBezTo>
                    <a:pt x="4" y="35"/>
                    <a:pt x="5" y="40"/>
                    <a:pt x="8" y="44"/>
                  </a:cubicBezTo>
                  <a:cubicBezTo>
                    <a:pt x="11" y="48"/>
                    <a:pt x="15" y="52"/>
                    <a:pt x="20" y="54"/>
                  </a:cubicBezTo>
                  <a:cubicBezTo>
                    <a:pt x="20" y="54"/>
                    <a:pt x="21" y="54"/>
                    <a:pt x="21" y="54"/>
                  </a:cubicBezTo>
                  <a:cubicBezTo>
                    <a:pt x="22" y="54"/>
                    <a:pt x="23" y="54"/>
                    <a:pt x="23" y="55"/>
                  </a:cubicBezTo>
                  <a:cubicBezTo>
                    <a:pt x="26" y="55"/>
                    <a:pt x="26" y="55"/>
                    <a:pt x="26" y="55"/>
                  </a:cubicBezTo>
                  <a:cubicBezTo>
                    <a:pt x="32" y="57"/>
                    <a:pt x="32" y="57"/>
                    <a:pt x="32" y="57"/>
                  </a:cubicBezTo>
                  <a:cubicBezTo>
                    <a:pt x="37" y="58"/>
                    <a:pt x="41" y="58"/>
                    <a:pt x="44" y="59"/>
                  </a:cubicBezTo>
                  <a:cubicBezTo>
                    <a:pt x="55" y="62"/>
                    <a:pt x="66" y="64"/>
                    <a:pt x="76" y="67"/>
                  </a:cubicBezTo>
                  <a:cubicBezTo>
                    <a:pt x="80" y="68"/>
                    <a:pt x="80" y="68"/>
                    <a:pt x="80" y="68"/>
                  </a:cubicBezTo>
                  <a:cubicBezTo>
                    <a:pt x="81" y="68"/>
                    <a:pt x="83" y="68"/>
                    <a:pt x="84" y="68"/>
                  </a:cubicBezTo>
                  <a:cubicBezTo>
                    <a:pt x="87" y="69"/>
                    <a:pt x="91" y="69"/>
                    <a:pt x="94" y="68"/>
                  </a:cubicBezTo>
                  <a:cubicBezTo>
                    <a:pt x="100" y="66"/>
                    <a:pt x="105" y="62"/>
                    <a:pt x="109" y="57"/>
                  </a:cubicBezTo>
                  <a:cubicBezTo>
                    <a:pt x="110" y="56"/>
                    <a:pt x="111" y="55"/>
                    <a:pt x="111" y="54"/>
                  </a:cubicBezTo>
                  <a:cubicBezTo>
                    <a:pt x="112" y="52"/>
                    <a:pt x="112" y="51"/>
                    <a:pt x="112" y="49"/>
                  </a:cubicBezTo>
                  <a:cubicBezTo>
                    <a:pt x="112" y="47"/>
                    <a:pt x="112" y="45"/>
                    <a:pt x="111" y="44"/>
                  </a:cubicBezTo>
                  <a:cubicBezTo>
                    <a:pt x="110" y="44"/>
                    <a:pt x="110" y="45"/>
                    <a:pt x="109" y="46"/>
                  </a:cubicBezTo>
                  <a:cubicBezTo>
                    <a:pt x="109" y="46"/>
                    <a:pt x="108" y="48"/>
                    <a:pt x="107" y="50"/>
                  </a:cubicBezTo>
                  <a:cubicBezTo>
                    <a:pt x="106" y="51"/>
                    <a:pt x="105" y="52"/>
                    <a:pt x="105" y="53"/>
                  </a:cubicBezTo>
                  <a:cubicBezTo>
                    <a:pt x="104" y="55"/>
                    <a:pt x="103" y="55"/>
                    <a:pt x="103" y="55"/>
                  </a:cubicBezTo>
                  <a:cubicBezTo>
                    <a:pt x="102" y="56"/>
                    <a:pt x="102" y="55"/>
                    <a:pt x="102" y="54"/>
                  </a:cubicBezTo>
                  <a:cubicBezTo>
                    <a:pt x="100" y="57"/>
                    <a:pt x="97" y="58"/>
                    <a:pt x="94" y="60"/>
                  </a:cubicBezTo>
                  <a:cubicBezTo>
                    <a:pt x="91" y="61"/>
                    <a:pt x="88" y="61"/>
                    <a:pt x="85" y="60"/>
                  </a:cubicBezTo>
                  <a:cubicBezTo>
                    <a:pt x="84" y="60"/>
                    <a:pt x="83" y="60"/>
                    <a:pt x="82" y="60"/>
                  </a:cubicBezTo>
                  <a:cubicBezTo>
                    <a:pt x="80" y="59"/>
                    <a:pt x="80" y="59"/>
                    <a:pt x="80" y="59"/>
                  </a:cubicBezTo>
                  <a:cubicBezTo>
                    <a:pt x="74" y="58"/>
                    <a:pt x="74" y="58"/>
                    <a:pt x="74" y="58"/>
                  </a:cubicBezTo>
                  <a:cubicBezTo>
                    <a:pt x="63" y="56"/>
                    <a:pt x="63" y="56"/>
                    <a:pt x="63" y="56"/>
                  </a:cubicBezTo>
                  <a:cubicBezTo>
                    <a:pt x="54" y="54"/>
                    <a:pt x="46" y="52"/>
                    <a:pt x="37" y="50"/>
                  </a:cubicBezTo>
                  <a:cubicBezTo>
                    <a:pt x="30" y="48"/>
                    <a:pt x="30" y="48"/>
                    <a:pt x="30" y="48"/>
                  </a:cubicBezTo>
                  <a:cubicBezTo>
                    <a:pt x="27" y="47"/>
                    <a:pt x="27" y="47"/>
                    <a:pt x="27" y="47"/>
                  </a:cubicBezTo>
                  <a:cubicBezTo>
                    <a:pt x="25" y="47"/>
                    <a:pt x="25" y="47"/>
                    <a:pt x="25" y="47"/>
                  </a:cubicBezTo>
                  <a:cubicBezTo>
                    <a:pt x="25" y="47"/>
                    <a:pt x="24" y="47"/>
                    <a:pt x="24" y="46"/>
                  </a:cubicBezTo>
                  <a:cubicBezTo>
                    <a:pt x="20" y="45"/>
                    <a:pt x="18" y="43"/>
                    <a:pt x="16" y="40"/>
                  </a:cubicBezTo>
                  <a:cubicBezTo>
                    <a:pt x="18" y="43"/>
                    <a:pt x="21" y="45"/>
                    <a:pt x="24" y="46"/>
                  </a:cubicBezTo>
                  <a:cubicBezTo>
                    <a:pt x="37" y="49"/>
                    <a:pt x="37" y="49"/>
                    <a:pt x="37" y="49"/>
                  </a:cubicBezTo>
                  <a:cubicBezTo>
                    <a:pt x="63" y="56"/>
                    <a:pt x="63" y="56"/>
                    <a:pt x="63" y="56"/>
                  </a:cubicBezTo>
                  <a:cubicBezTo>
                    <a:pt x="74" y="58"/>
                    <a:pt x="74" y="58"/>
                    <a:pt x="74" y="58"/>
                  </a:cubicBezTo>
                  <a:cubicBezTo>
                    <a:pt x="80" y="59"/>
                    <a:pt x="80" y="59"/>
                    <a:pt x="80" y="59"/>
                  </a:cubicBezTo>
                  <a:cubicBezTo>
                    <a:pt x="82" y="60"/>
                    <a:pt x="82" y="60"/>
                    <a:pt x="82" y="60"/>
                  </a:cubicBezTo>
                  <a:cubicBezTo>
                    <a:pt x="83" y="60"/>
                    <a:pt x="84" y="60"/>
                    <a:pt x="85" y="60"/>
                  </a:cubicBezTo>
                  <a:cubicBezTo>
                    <a:pt x="88" y="61"/>
                    <a:pt x="91" y="60"/>
                    <a:pt x="94" y="59"/>
                  </a:cubicBezTo>
                  <a:cubicBezTo>
                    <a:pt x="97" y="58"/>
                    <a:pt x="99" y="56"/>
                    <a:pt x="101" y="53"/>
                  </a:cubicBezTo>
                  <a:cubicBezTo>
                    <a:pt x="101" y="53"/>
                    <a:pt x="101" y="52"/>
                    <a:pt x="99" y="54"/>
                  </a:cubicBezTo>
                  <a:cubicBezTo>
                    <a:pt x="97" y="55"/>
                    <a:pt x="94" y="57"/>
                    <a:pt x="90" y="58"/>
                  </a:cubicBezTo>
                  <a:cubicBezTo>
                    <a:pt x="88" y="58"/>
                    <a:pt x="85" y="58"/>
                    <a:pt x="83" y="58"/>
                  </a:cubicBezTo>
                  <a:cubicBezTo>
                    <a:pt x="81" y="57"/>
                    <a:pt x="78" y="57"/>
                    <a:pt x="76" y="56"/>
                  </a:cubicBezTo>
                  <a:cubicBezTo>
                    <a:pt x="64" y="53"/>
                    <a:pt x="51" y="50"/>
                    <a:pt x="38" y="47"/>
                  </a:cubicBezTo>
                  <a:cubicBezTo>
                    <a:pt x="29" y="45"/>
                    <a:pt x="29" y="45"/>
                    <a:pt x="29" y="45"/>
                  </a:cubicBezTo>
                  <a:cubicBezTo>
                    <a:pt x="26" y="45"/>
                    <a:pt x="26" y="45"/>
                    <a:pt x="26" y="45"/>
                  </a:cubicBezTo>
                  <a:cubicBezTo>
                    <a:pt x="25" y="44"/>
                    <a:pt x="25" y="44"/>
                    <a:pt x="25" y="44"/>
                  </a:cubicBezTo>
                  <a:cubicBezTo>
                    <a:pt x="25" y="44"/>
                    <a:pt x="25" y="44"/>
                    <a:pt x="25" y="44"/>
                  </a:cubicBezTo>
                  <a:cubicBezTo>
                    <a:pt x="24" y="44"/>
                    <a:pt x="24" y="44"/>
                    <a:pt x="24" y="44"/>
                  </a:cubicBezTo>
                  <a:cubicBezTo>
                    <a:pt x="23" y="44"/>
                    <a:pt x="22" y="43"/>
                    <a:pt x="21" y="43"/>
                  </a:cubicBezTo>
                  <a:cubicBezTo>
                    <a:pt x="18" y="41"/>
                    <a:pt x="16" y="37"/>
                    <a:pt x="15" y="32"/>
                  </a:cubicBezTo>
                  <a:cubicBezTo>
                    <a:pt x="15" y="30"/>
                    <a:pt x="15" y="29"/>
                    <a:pt x="15" y="27"/>
                  </a:cubicBezTo>
                  <a:cubicBezTo>
                    <a:pt x="15" y="26"/>
                    <a:pt x="15" y="25"/>
                    <a:pt x="15" y="25"/>
                  </a:cubicBezTo>
                  <a:cubicBezTo>
                    <a:pt x="15" y="24"/>
                    <a:pt x="16" y="23"/>
                    <a:pt x="16" y="23"/>
                  </a:cubicBezTo>
                  <a:cubicBezTo>
                    <a:pt x="17" y="20"/>
                    <a:pt x="19" y="18"/>
                    <a:pt x="21" y="16"/>
                  </a:cubicBezTo>
                  <a:cubicBezTo>
                    <a:pt x="24" y="15"/>
                    <a:pt x="27" y="14"/>
                    <a:pt x="30" y="14"/>
                  </a:cubicBezTo>
                  <a:cubicBezTo>
                    <a:pt x="31" y="14"/>
                    <a:pt x="32" y="14"/>
                    <a:pt x="33" y="14"/>
                  </a:cubicBezTo>
                  <a:cubicBezTo>
                    <a:pt x="33" y="14"/>
                    <a:pt x="33" y="14"/>
                    <a:pt x="33" y="14"/>
                  </a:cubicBezTo>
                  <a:cubicBezTo>
                    <a:pt x="34" y="14"/>
                    <a:pt x="34" y="14"/>
                    <a:pt x="34" y="14"/>
                  </a:cubicBezTo>
                  <a:cubicBezTo>
                    <a:pt x="36" y="15"/>
                    <a:pt x="36" y="15"/>
                    <a:pt x="36" y="15"/>
                  </a:cubicBezTo>
                  <a:cubicBezTo>
                    <a:pt x="42" y="16"/>
                    <a:pt x="42" y="16"/>
                    <a:pt x="42" y="16"/>
                  </a:cubicBezTo>
                  <a:cubicBezTo>
                    <a:pt x="55" y="19"/>
                    <a:pt x="67" y="22"/>
                    <a:pt x="79" y="24"/>
                  </a:cubicBezTo>
                  <a:cubicBezTo>
                    <a:pt x="89" y="26"/>
                    <a:pt x="89" y="26"/>
                    <a:pt x="89" y="26"/>
                  </a:cubicBezTo>
                  <a:cubicBezTo>
                    <a:pt x="93" y="27"/>
                    <a:pt x="93" y="27"/>
                    <a:pt x="93" y="27"/>
                  </a:cubicBezTo>
                  <a:cubicBezTo>
                    <a:pt x="94" y="28"/>
                    <a:pt x="95" y="28"/>
                    <a:pt x="96" y="28"/>
                  </a:cubicBezTo>
                  <a:cubicBezTo>
                    <a:pt x="99" y="30"/>
                    <a:pt x="101" y="32"/>
                    <a:pt x="102" y="36"/>
                  </a:cubicBezTo>
                  <a:cubicBezTo>
                    <a:pt x="103" y="39"/>
                    <a:pt x="104" y="41"/>
                    <a:pt x="104" y="42"/>
                  </a:cubicBezTo>
                  <a:cubicBezTo>
                    <a:pt x="104" y="43"/>
                    <a:pt x="104" y="43"/>
                    <a:pt x="104" y="43"/>
                  </a:cubicBezTo>
                  <a:cubicBezTo>
                    <a:pt x="105" y="43"/>
                    <a:pt x="105" y="44"/>
                    <a:pt x="105" y="44"/>
                  </a:cubicBezTo>
                  <a:cubicBezTo>
                    <a:pt x="105" y="44"/>
                    <a:pt x="105" y="44"/>
                    <a:pt x="106" y="44"/>
                  </a:cubicBezTo>
                  <a:cubicBezTo>
                    <a:pt x="107" y="43"/>
                    <a:pt x="108" y="41"/>
                    <a:pt x="108" y="38"/>
                  </a:cubicBezTo>
                  <a:cubicBezTo>
                    <a:pt x="109" y="36"/>
                    <a:pt x="109" y="32"/>
                    <a:pt x="106" y="28"/>
                  </a:cubicBezTo>
                  <a:cubicBezTo>
                    <a:pt x="107" y="27"/>
                    <a:pt x="107" y="27"/>
                    <a:pt x="107" y="27"/>
                  </a:cubicBezTo>
                  <a:cubicBezTo>
                    <a:pt x="109" y="29"/>
                    <a:pt x="110" y="31"/>
                    <a:pt x="110" y="32"/>
                  </a:cubicBezTo>
                  <a:cubicBezTo>
                    <a:pt x="111" y="34"/>
                    <a:pt x="111" y="35"/>
                    <a:pt x="111" y="36"/>
                  </a:cubicBezTo>
                  <a:cubicBezTo>
                    <a:pt x="112" y="38"/>
                    <a:pt x="112" y="39"/>
                    <a:pt x="112" y="39"/>
                  </a:cubicBezTo>
                  <a:cubicBezTo>
                    <a:pt x="113" y="39"/>
                    <a:pt x="114" y="37"/>
                    <a:pt x="115" y="38"/>
                  </a:cubicBezTo>
                  <a:cubicBezTo>
                    <a:pt x="115" y="35"/>
                    <a:pt x="115" y="33"/>
                    <a:pt x="114" y="30"/>
                  </a:cubicBezTo>
                  <a:cubicBezTo>
                    <a:pt x="113" y="27"/>
                    <a:pt x="111" y="24"/>
                    <a:pt x="109" y="22"/>
                  </a:cubicBezTo>
                  <a:cubicBezTo>
                    <a:pt x="107" y="20"/>
                    <a:pt x="105" y="18"/>
                    <a:pt x="102" y="16"/>
                  </a:cubicBezTo>
                  <a:cubicBezTo>
                    <a:pt x="101" y="16"/>
                    <a:pt x="99" y="15"/>
                    <a:pt x="98" y="14"/>
                  </a:cubicBezTo>
                  <a:cubicBezTo>
                    <a:pt x="97" y="14"/>
                    <a:pt x="97" y="14"/>
                    <a:pt x="96" y="14"/>
                  </a:cubicBezTo>
                  <a:cubicBezTo>
                    <a:pt x="94" y="13"/>
                    <a:pt x="94" y="13"/>
                    <a:pt x="94" y="13"/>
                  </a:cubicBezTo>
                  <a:cubicBezTo>
                    <a:pt x="85" y="11"/>
                    <a:pt x="85" y="11"/>
                    <a:pt x="85" y="11"/>
                  </a:cubicBezTo>
                  <a:cubicBezTo>
                    <a:pt x="47" y="3"/>
                    <a:pt x="47" y="3"/>
                    <a:pt x="47" y="3"/>
                  </a:cubicBezTo>
                  <a:cubicBezTo>
                    <a:pt x="37" y="0"/>
                    <a:pt x="37" y="0"/>
                    <a:pt x="37" y="0"/>
                  </a:cubicBezTo>
                  <a:cubicBezTo>
                    <a:pt x="36" y="0"/>
                    <a:pt x="36" y="0"/>
                    <a:pt x="36" y="0"/>
                  </a:cubicBezTo>
                  <a:cubicBezTo>
                    <a:pt x="36" y="0"/>
                    <a:pt x="35" y="0"/>
                    <a:pt x="34" y="0"/>
                  </a:cubicBezTo>
                  <a:cubicBezTo>
                    <a:pt x="33" y="0"/>
                    <a:pt x="32" y="0"/>
                    <a:pt x="31" y="0"/>
                  </a:cubicBezTo>
                  <a:cubicBezTo>
                    <a:pt x="29" y="0"/>
                    <a:pt x="27" y="0"/>
                    <a:pt x="25" y="0"/>
                  </a:cubicBezTo>
                  <a:cubicBezTo>
                    <a:pt x="21" y="1"/>
                    <a:pt x="17" y="2"/>
                    <a:pt x="14" y="4"/>
                  </a:cubicBezTo>
                  <a:cubicBezTo>
                    <a:pt x="10" y="6"/>
                    <a:pt x="7" y="9"/>
                    <a:pt x="5" y="13"/>
                  </a:cubicBezTo>
                  <a:cubicBezTo>
                    <a:pt x="4" y="15"/>
                    <a:pt x="3" y="17"/>
                    <a:pt x="2" y="19"/>
                  </a:cubicBezTo>
                  <a:cubicBezTo>
                    <a:pt x="1" y="21"/>
                    <a:pt x="1" y="23"/>
                    <a:pt x="1" y="25"/>
                  </a:cubicBezTo>
                  <a:cubicBezTo>
                    <a:pt x="0" y="29"/>
                    <a:pt x="1" y="33"/>
                    <a:pt x="2" y="37"/>
                  </a:cubicBezTo>
                  <a:cubicBezTo>
                    <a:pt x="3" y="41"/>
                    <a:pt x="4" y="45"/>
                    <a:pt x="7" y="48"/>
                  </a:cubicBezTo>
                  <a:cubicBezTo>
                    <a:pt x="10" y="51"/>
                    <a:pt x="13" y="54"/>
                    <a:pt x="17" y="56"/>
                  </a:cubicBezTo>
                  <a:cubicBezTo>
                    <a:pt x="18" y="56"/>
                    <a:pt x="19" y="57"/>
                    <a:pt x="20" y="57"/>
                  </a:cubicBezTo>
                  <a:cubicBezTo>
                    <a:pt x="21" y="57"/>
                    <a:pt x="21" y="57"/>
                    <a:pt x="22" y="57"/>
                  </a:cubicBezTo>
                  <a:cubicBezTo>
                    <a:pt x="23" y="58"/>
                    <a:pt x="23" y="58"/>
                    <a:pt x="23" y="58"/>
                  </a:cubicBezTo>
                  <a:cubicBezTo>
                    <a:pt x="28" y="59"/>
                    <a:pt x="28" y="59"/>
                    <a:pt x="28" y="59"/>
                  </a:cubicBezTo>
                  <a:cubicBezTo>
                    <a:pt x="37" y="61"/>
                    <a:pt x="37" y="61"/>
                    <a:pt x="37" y="61"/>
                  </a:cubicBezTo>
                  <a:lnTo>
                    <a:pt x="56" y="6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5" name="Freeform 27">
              <a:extLst>
                <a:ext uri="{FF2B5EF4-FFF2-40B4-BE49-F238E27FC236}">
                  <a16:creationId xmlns:a16="http://schemas.microsoft.com/office/drawing/2014/main" id="{D1D35B58-1F31-46CB-95A4-CC1C571CE5BE}"/>
                </a:ext>
              </a:extLst>
            </p:cNvPr>
            <p:cNvSpPr/>
            <p:nvPr/>
          </p:nvSpPr>
          <p:spPr bwMode="auto">
            <a:xfrm>
              <a:off x="6843713" y="1300163"/>
              <a:ext cx="363538" cy="390525"/>
            </a:xfrm>
            <a:custGeom>
              <a:avLst/>
              <a:gdLst>
                <a:gd name="T0" fmla="*/ 86 w 97"/>
                <a:gd name="T1" fmla="*/ 48 h 104"/>
                <a:gd name="T2" fmla="*/ 56 w 97"/>
                <a:gd name="T3" fmla="*/ 83 h 104"/>
                <a:gd name="T4" fmla="*/ 48 w 97"/>
                <a:gd name="T5" fmla="*/ 93 h 104"/>
                <a:gd name="T6" fmla="*/ 31 w 97"/>
                <a:gd name="T7" fmla="*/ 101 h 104"/>
                <a:gd name="T8" fmla="*/ 43 w 97"/>
                <a:gd name="T9" fmla="*/ 97 h 104"/>
                <a:gd name="T10" fmla="*/ 49 w 97"/>
                <a:gd name="T11" fmla="*/ 92 h 104"/>
                <a:gd name="T12" fmla="*/ 82 w 97"/>
                <a:gd name="T13" fmla="*/ 52 h 104"/>
                <a:gd name="T14" fmla="*/ 86 w 97"/>
                <a:gd name="T15" fmla="*/ 47 h 104"/>
                <a:gd name="T16" fmla="*/ 93 w 97"/>
                <a:gd name="T17" fmla="*/ 20 h 104"/>
                <a:gd name="T18" fmla="*/ 83 w 97"/>
                <a:gd name="T19" fmla="*/ 11 h 104"/>
                <a:gd name="T20" fmla="*/ 87 w 97"/>
                <a:gd name="T21" fmla="*/ 21 h 104"/>
                <a:gd name="T22" fmla="*/ 80 w 97"/>
                <a:gd name="T23" fmla="*/ 42 h 104"/>
                <a:gd name="T24" fmla="*/ 44 w 97"/>
                <a:gd name="T25" fmla="*/ 85 h 104"/>
                <a:gd name="T26" fmla="*/ 40 w 97"/>
                <a:gd name="T27" fmla="*/ 89 h 104"/>
                <a:gd name="T28" fmla="*/ 41 w 97"/>
                <a:gd name="T29" fmla="*/ 88 h 104"/>
                <a:gd name="T30" fmla="*/ 44 w 97"/>
                <a:gd name="T31" fmla="*/ 85 h 104"/>
                <a:gd name="T32" fmla="*/ 80 w 97"/>
                <a:gd name="T33" fmla="*/ 42 h 104"/>
                <a:gd name="T34" fmla="*/ 83 w 97"/>
                <a:gd name="T35" fmla="*/ 30 h 104"/>
                <a:gd name="T36" fmla="*/ 78 w 97"/>
                <a:gd name="T37" fmla="*/ 41 h 104"/>
                <a:gd name="T38" fmla="*/ 47 w 97"/>
                <a:gd name="T39" fmla="*/ 77 h 104"/>
                <a:gd name="T40" fmla="*/ 38 w 97"/>
                <a:gd name="T41" fmla="*/ 87 h 104"/>
                <a:gd name="T42" fmla="*/ 20 w 97"/>
                <a:gd name="T43" fmla="*/ 87 h 104"/>
                <a:gd name="T44" fmla="*/ 19 w 97"/>
                <a:gd name="T45" fmla="*/ 86 h 104"/>
                <a:gd name="T46" fmla="*/ 18 w 97"/>
                <a:gd name="T47" fmla="*/ 85 h 104"/>
                <a:gd name="T48" fmla="*/ 15 w 97"/>
                <a:gd name="T49" fmla="*/ 74 h 104"/>
                <a:gd name="T50" fmla="*/ 20 w 97"/>
                <a:gd name="T51" fmla="*/ 62 h 104"/>
                <a:gd name="T52" fmla="*/ 50 w 97"/>
                <a:gd name="T53" fmla="*/ 24 h 104"/>
                <a:gd name="T54" fmla="*/ 56 w 97"/>
                <a:gd name="T55" fmla="*/ 17 h 104"/>
                <a:gd name="T56" fmla="*/ 60 w 97"/>
                <a:gd name="T57" fmla="*/ 14 h 104"/>
                <a:gd name="T58" fmla="*/ 79 w 97"/>
                <a:gd name="T59" fmla="*/ 16 h 104"/>
                <a:gd name="T60" fmla="*/ 66 w 97"/>
                <a:gd name="T61" fmla="*/ 6 h 104"/>
                <a:gd name="T62" fmla="*/ 79 w 97"/>
                <a:gd name="T63" fmla="*/ 7 h 104"/>
                <a:gd name="T64" fmla="*/ 55 w 97"/>
                <a:gd name="T65" fmla="*/ 1 h 104"/>
                <a:gd name="T66" fmla="*/ 43 w 97"/>
                <a:gd name="T67" fmla="*/ 10 h 104"/>
                <a:gd name="T68" fmla="*/ 10 w 97"/>
                <a:gd name="T69" fmla="*/ 52 h 104"/>
                <a:gd name="T70" fmla="*/ 7 w 97"/>
                <a:gd name="T71" fmla="*/ 56 h 104"/>
                <a:gd name="T72" fmla="*/ 2 w 97"/>
                <a:gd name="T73" fmla="*/ 85 h 104"/>
                <a:gd name="T74" fmla="*/ 11 w 97"/>
                <a:gd name="T75" fmla="*/ 98 h 104"/>
                <a:gd name="T76" fmla="*/ 31 w 97"/>
                <a:gd name="T77" fmla="*/ 103 h 104"/>
                <a:gd name="T78" fmla="*/ 50 w 97"/>
                <a:gd name="T79" fmla="*/ 95 h 104"/>
                <a:gd name="T80" fmla="*/ 58 w 97"/>
                <a:gd name="T81" fmla="*/ 84 h 104"/>
                <a:gd name="T82" fmla="*/ 51 w 97"/>
                <a:gd name="T83" fmla="*/ 93 h 104"/>
                <a:gd name="T84" fmla="*/ 49 w 97"/>
                <a:gd name="T85" fmla="*/ 96 h 104"/>
                <a:gd name="T86" fmla="*/ 16 w 97"/>
                <a:gd name="T87" fmla="*/ 100 h 104"/>
                <a:gd name="T88" fmla="*/ 10 w 97"/>
                <a:gd name="T89" fmla="*/ 97 h 104"/>
                <a:gd name="T90" fmla="*/ 4 w 97"/>
                <a:gd name="T91" fmla="*/ 89 h 104"/>
                <a:gd name="T92" fmla="*/ 6 w 97"/>
                <a:gd name="T93" fmla="*/ 59 h 104"/>
                <a:gd name="T94" fmla="*/ 7 w 97"/>
                <a:gd name="T95" fmla="*/ 92 h 104"/>
                <a:gd name="T96" fmla="*/ 10 w 97"/>
                <a:gd name="T97" fmla="*/ 95 h 104"/>
                <a:gd name="T98" fmla="*/ 13 w 97"/>
                <a:gd name="T99" fmla="*/ 97 h 104"/>
                <a:gd name="T100" fmla="*/ 46 w 97"/>
                <a:gd name="T101" fmla="*/ 97 h 104"/>
                <a:gd name="T102" fmla="*/ 55 w 97"/>
                <a:gd name="T103" fmla="*/ 87 h 104"/>
                <a:gd name="T104" fmla="*/ 83 w 97"/>
                <a:gd name="T105" fmla="*/ 55 h 104"/>
                <a:gd name="T106" fmla="*/ 88 w 97"/>
                <a:gd name="T107" fmla="*/ 48 h 104"/>
                <a:gd name="T108" fmla="*/ 94 w 97"/>
                <a:gd name="T109" fmla="*/ 2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 h="104">
                  <a:moveTo>
                    <a:pt x="92" y="37"/>
                  </a:moveTo>
                  <a:cubicBezTo>
                    <a:pt x="91" y="40"/>
                    <a:pt x="90" y="42"/>
                    <a:pt x="89" y="44"/>
                  </a:cubicBezTo>
                  <a:cubicBezTo>
                    <a:pt x="88" y="45"/>
                    <a:pt x="87" y="47"/>
                    <a:pt x="86" y="48"/>
                  </a:cubicBezTo>
                  <a:cubicBezTo>
                    <a:pt x="84" y="50"/>
                    <a:pt x="84" y="50"/>
                    <a:pt x="84" y="50"/>
                  </a:cubicBezTo>
                  <a:cubicBezTo>
                    <a:pt x="78" y="57"/>
                    <a:pt x="72" y="65"/>
                    <a:pt x="65" y="72"/>
                  </a:cubicBezTo>
                  <a:cubicBezTo>
                    <a:pt x="56" y="83"/>
                    <a:pt x="56" y="83"/>
                    <a:pt x="56" y="83"/>
                  </a:cubicBezTo>
                  <a:cubicBezTo>
                    <a:pt x="52" y="89"/>
                    <a:pt x="52" y="89"/>
                    <a:pt x="52" y="89"/>
                  </a:cubicBezTo>
                  <a:cubicBezTo>
                    <a:pt x="49" y="91"/>
                    <a:pt x="49" y="91"/>
                    <a:pt x="49" y="91"/>
                  </a:cubicBezTo>
                  <a:cubicBezTo>
                    <a:pt x="48" y="93"/>
                    <a:pt x="48" y="93"/>
                    <a:pt x="48" y="93"/>
                  </a:cubicBezTo>
                  <a:cubicBezTo>
                    <a:pt x="48" y="93"/>
                    <a:pt x="47" y="94"/>
                    <a:pt x="47" y="94"/>
                  </a:cubicBezTo>
                  <a:cubicBezTo>
                    <a:pt x="45" y="96"/>
                    <a:pt x="42" y="98"/>
                    <a:pt x="39" y="99"/>
                  </a:cubicBezTo>
                  <a:cubicBezTo>
                    <a:pt x="37" y="100"/>
                    <a:pt x="34" y="101"/>
                    <a:pt x="31" y="101"/>
                  </a:cubicBezTo>
                  <a:cubicBezTo>
                    <a:pt x="26" y="101"/>
                    <a:pt x="20" y="99"/>
                    <a:pt x="16" y="97"/>
                  </a:cubicBezTo>
                  <a:cubicBezTo>
                    <a:pt x="20" y="99"/>
                    <a:pt x="24" y="100"/>
                    <a:pt x="29" y="100"/>
                  </a:cubicBezTo>
                  <a:cubicBezTo>
                    <a:pt x="34" y="101"/>
                    <a:pt x="39" y="100"/>
                    <a:pt x="43" y="97"/>
                  </a:cubicBezTo>
                  <a:cubicBezTo>
                    <a:pt x="44" y="96"/>
                    <a:pt x="45" y="95"/>
                    <a:pt x="46" y="94"/>
                  </a:cubicBezTo>
                  <a:cubicBezTo>
                    <a:pt x="47" y="94"/>
                    <a:pt x="47" y="93"/>
                    <a:pt x="48" y="93"/>
                  </a:cubicBezTo>
                  <a:cubicBezTo>
                    <a:pt x="49" y="92"/>
                    <a:pt x="49" y="92"/>
                    <a:pt x="49" y="92"/>
                  </a:cubicBezTo>
                  <a:cubicBezTo>
                    <a:pt x="53" y="87"/>
                    <a:pt x="53" y="87"/>
                    <a:pt x="53" y="87"/>
                  </a:cubicBezTo>
                  <a:cubicBezTo>
                    <a:pt x="55" y="84"/>
                    <a:pt x="58" y="80"/>
                    <a:pt x="61" y="77"/>
                  </a:cubicBezTo>
                  <a:cubicBezTo>
                    <a:pt x="68" y="69"/>
                    <a:pt x="75" y="61"/>
                    <a:pt x="82" y="52"/>
                  </a:cubicBezTo>
                  <a:cubicBezTo>
                    <a:pt x="84" y="49"/>
                    <a:pt x="84" y="49"/>
                    <a:pt x="84" y="49"/>
                  </a:cubicBezTo>
                  <a:cubicBezTo>
                    <a:pt x="85" y="48"/>
                    <a:pt x="85" y="48"/>
                    <a:pt x="85" y="48"/>
                  </a:cubicBezTo>
                  <a:cubicBezTo>
                    <a:pt x="86" y="47"/>
                    <a:pt x="86" y="47"/>
                    <a:pt x="86" y="47"/>
                  </a:cubicBezTo>
                  <a:cubicBezTo>
                    <a:pt x="87" y="46"/>
                    <a:pt x="87" y="46"/>
                    <a:pt x="87" y="46"/>
                  </a:cubicBezTo>
                  <a:cubicBezTo>
                    <a:pt x="88" y="44"/>
                    <a:pt x="90" y="41"/>
                    <a:pt x="91" y="38"/>
                  </a:cubicBezTo>
                  <a:cubicBezTo>
                    <a:pt x="93" y="33"/>
                    <a:pt x="94" y="27"/>
                    <a:pt x="93" y="20"/>
                  </a:cubicBezTo>
                  <a:cubicBezTo>
                    <a:pt x="93" y="19"/>
                    <a:pt x="92" y="18"/>
                    <a:pt x="92" y="16"/>
                  </a:cubicBezTo>
                  <a:cubicBezTo>
                    <a:pt x="91" y="15"/>
                    <a:pt x="89" y="13"/>
                    <a:pt x="88" y="12"/>
                  </a:cubicBezTo>
                  <a:cubicBezTo>
                    <a:pt x="86" y="11"/>
                    <a:pt x="84" y="10"/>
                    <a:pt x="83" y="11"/>
                  </a:cubicBezTo>
                  <a:cubicBezTo>
                    <a:pt x="83" y="11"/>
                    <a:pt x="83" y="12"/>
                    <a:pt x="83" y="13"/>
                  </a:cubicBezTo>
                  <a:cubicBezTo>
                    <a:pt x="84" y="14"/>
                    <a:pt x="84" y="15"/>
                    <a:pt x="85" y="18"/>
                  </a:cubicBezTo>
                  <a:cubicBezTo>
                    <a:pt x="86" y="18"/>
                    <a:pt x="87" y="20"/>
                    <a:pt x="87" y="21"/>
                  </a:cubicBezTo>
                  <a:cubicBezTo>
                    <a:pt x="87" y="23"/>
                    <a:pt x="87" y="24"/>
                    <a:pt x="87" y="24"/>
                  </a:cubicBezTo>
                  <a:cubicBezTo>
                    <a:pt x="87" y="25"/>
                    <a:pt x="86" y="24"/>
                    <a:pt x="86" y="24"/>
                  </a:cubicBezTo>
                  <a:cubicBezTo>
                    <a:pt x="86" y="30"/>
                    <a:pt x="84" y="37"/>
                    <a:pt x="80" y="42"/>
                  </a:cubicBezTo>
                  <a:cubicBezTo>
                    <a:pt x="66" y="59"/>
                    <a:pt x="66" y="59"/>
                    <a:pt x="66" y="59"/>
                  </a:cubicBezTo>
                  <a:cubicBezTo>
                    <a:pt x="60" y="66"/>
                    <a:pt x="54" y="73"/>
                    <a:pt x="48" y="80"/>
                  </a:cubicBezTo>
                  <a:cubicBezTo>
                    <a:pt x="44" y="85"/>
                    <a:pt x="44" y="85"/>
                    <a:pt x="44" y="85"/>
                  </a:cubicBezTo>
                  <a:cubicBezTo>
                    <a:pt x="42" y="87"/>
                    <a:pt x="42" y="87"/>
                    <a:pt x="42" y="87"/>
                  </a:cubicBezTo>
                  <a:cubicBezTo>
                    <a:pt x="41" y="88"/>
                    <a:pt x="41" y="88"/>
                    <a:pt x="41" y="88"/>
                  </a:cubicBezTo>
                  <a:cubicBezTo>
                    <a:pt x="41" y="89"/>
                    <a:pt x="40" y="89"/>
                    <a:pt x="40" y="89"/>
                  </a:cubicBezTo>
                  <a:cubicBezTo>
                    <a:pt x="37" y="91"/>
                    <a:pt x="34" y="92"/>
                    <a:pt x="30" y="92"/>
                  </a:cubicBezTo>
                  <a:cubicBezTo>
                    <a:pt x="34" y="92"/>
                    <a:pt x="37" y="91"/>
                    <a:pt x="40" y="89"/>
                  </a:cubicBezTo>
                  <a:cubicBezTo>
                    <a:pt x="40" y="89"/>
                    <a:pt x="41" y="88"/>
                    <a:pt x="41" y="88"/>
                  </a:cubicBezTo>
                  <a:cubicBezTo>
                    <a:pt x="41" y="88"/>
                    <a:pt x="41" y="88"/>
                    <a:pt x="41" y="88"/>
                  </a:cubicBezTo>
                  <a:cubicBezTo>
                    <a:pt x="42" y="87"/>
                    <a:pt x="42" y="87"/>
                    <a:pt x="42" y="87"/>
                  </a:cubicBezTo>
                  <a:cubicBezTo>
                    <a:pt x="44" y="85"/>
                    <a:pt x="44" y="85"/>
                    <a:pt x="44" y="85"/>
                  </a:cubicBezTo>
                  <a:cubicBezTo>
                    <a:pt x="48" y="79"/>
                    <a:pt x="48" y="79"/>
                    <a:pt x="48" y="79"/>
                  </a:cubicBezTo>
                  <a:cubicBezTo>
                    <a:pt x="66" y="59"/>
                    <a:pt x="66" y="59"/>
                    <a:pt x="66" y="59"/>
                  </a:cubicBezTo>
                  <a:cubicBezTo>
                    <a:pt x="80" y="42"/>
                    <a:pt x="80" y="42"/>
                    <a:pt x="80" y="42"/>
                  </a:cubicBezTo>
                  <a:cubicBezTo>
                    <a:pt x="84" y="37"/>
                    <a:pt x="86" y="30"/>
                    <a:pt x="85" y="23"/>
                  </a:cubicBezTo>
                  <a:cubicBezTo>
                    <a:pt x="84" y="23"/>
                    <a:pt x="84" y="24"/>
                    <a:pt x="83" y="26"/>
                  </a:cubicBezTo>
                  <a:cubicBezTo>
                    <a:pt x="83" y="27"/>
                    <a:pt x="83" y="28"/>
                    <a:pt x="83" y="30"/>
                  </a:cubicBezTo>
                  <a:cubicBezTo>
                    <a:pt x="82" y="32"/>
                    <a:pt x="82" y="34"/>
                    <a:pt x="81" y="36"/>
                  </a:cubicBezTo>
                  <a:cubicBezTo>
                    <a:pt x="80" y="37"/>
                    <a:pt x="80" y="38"/>
                    <a:pt x="79" y="39"/>
                  </a:cubicBezTo>
                  <a:cubicBezTo>
                    <a:pt x="79" y="40"/>
                    <a:pt x="79" y="40"/>
                    <a:pt x="78" y="41"/>
                  </a:cubicBezTo>
                  <a:cubicBezTo>
                    <a:pt x="77" y="42"/>
                    <a:pt x="77" y="42"/>
                    <a:pt x="77" y="42"/>
                  </a:cubicBezTo>
                  <a:cubicBezTo>
                    <a:pt x="75" y="44"/>
                    <a:pt x="73" y="46"/>
                    <a:pt x="72" y="48"/>
                  </a:cubicBezTo>
                  <a:cubicBezTo>
                    <a:pt x="64" y="57"/>
                    <a:pt x="55" y="67"/>
                    <a:pt x="47" y="77"/>
                  </a:cubicBezTo>
                  <a:cubicBezTo>
                    <a:pt x="41" y="85"/>
                    <a:pt x="41" y="85"/>
                    <a:pt x="41" y="85"/>
                  </a:cubicBezTo>
                  <a:cubicBezTo>
                    <a:pt x="40" y="86"/>
                    <a:pt x="40" y="86"/>
                    <a:pt x="39" y="87"/>
                  </a:cubicBezTo>
                  <a:cubicBezTo>
                    <a:pt x="39" y="87"/>
                    <a:pt x="39" y="87"/>
                    <a:pt x="38" y="87"/>
                  </a:cubicBezTo>
                  <a:cubicBezTo>
                    <a:pt x="38" y="88"/>
                    <a:pt x="37" y="88"/>
                    <a:pt x="36" y="89"/>
                  </a:cubicBezTo>
                  <a:cubicBezTo>
                    <a:pt x="32" y="90"/>
                    <a:pt x="27" y="90"/>
                    <a:pt x="22" y="88"/>
                  </a:cubicBezTo>
                  <a:cubicBezTo>
                    <a:pt x="22" y="88"/>
                    <a:pt x="21" y="87"/>
                    <a:pt x="20" y="87"/>
                  </a:cubicBezTo>
                  <a:cubicBezTo>
                    <a:pt x="20" y="87"/>
                    <a:pt x="20" y="86"/>
                    <a:pt x="19" y="86"/>
                  </a:cubicBezTo>
                  <a:cubicBezTo>
                    <a:pt x="19" y="86"/>
                    <a:pt x="19" y="86"/>
                    <a:pt x="19" y="86"/>
                  </a:cubicBezTo>
                  <a:cubicBezTo>
                    <a:pt x="19" y="86"/>
                    <a:pt x="19" y="86"/>
                    <a:pt x="19" y="86"/>
                  </a:cubicBezTo>
                  <a:cubicBezTo>
                    <a:pt x="19" y="86"/>
                    <a:pt x="19" y="86"/>
                    <a:pt x="19" y="86"/>
                  </a:cubicBezTo>
                  <a:cubicBezTo>
                    <a:pt x="19" y="85"/>
                    <a:pt x="19" y="85"/>
                    <a:pt x="19" y="85"/>
                  </a:cubicBezTo>
                  <a:cubicBezTo>
                    <a:pt x="18" y="85"/>
                    <a:pt x="18" y="85"/>
                    <a:pt x="18" y="85"/>
                  </a:cubicBezTo>
                  <a:cubicBezTo>
                    <a:pt x="18" y="85"/>
                    <a:pt x="18" y="84"/>
                    <a:pt x="18" y="84"/>
                  </a:cubicBezTo>
                  <a:cubicBezTo>
                    <a:pt x="17" y="84"/>
                    <a:pt x="17" y="83"/>
                    <a:pt x="16" y="82"/>
                  </a:cubicBezTo>
                  <a:cubicBezTo>
                    <a:pt x="15" y="80"/>
                    <a:pt x="14" y="77"/>
                    <a:pt x="15" y="74"/>
                  </a:cubicBezTo>
                  <a:cubicBezTo>
                    <a:pt x="15" y="70"/>
                    <a:pt x="16" y="67"/>
                    <a:pt x="18" y="65"/>
                  </a:cubicBezTo>
                  <a:cubicBezTo>
                    <a:pt x="18" y="64"/>
                    <a:pt x="19" y="64"/>
                    <a:pt x="19" y="64"/>
                  </a:cubicBezTo>
                  <a:cubicBezTo>
                    <a:pt x="20" y="62"/>
                    <a:pt x="20" y="62"/>
                    <a:pt x="20" y="62"/>
                  </a:cubicBezTo>
                  <a:cubicBezTo>
                    <a:pt x="22" y="59"/>
                    <a:pt x="22" y="59"/>
                    <a:pt x="22" y="59"/>
                  </a:cubicBezTo>
                  <a:cubicBezTo>
                    <a:pt x="26" y="54"/>
                    <a:pt x="26" y="54"/>
                    <a:pt x="26" y="54"/>
                  </a:cubicBezTo>
                  <a:cubicBezTo>
                    <a:pt x="34" y="44"/>
                    <a:pt x="42" y="34"/>
                    <a:pt x="50" y="24"/>
                  </a:cubicBezTo>
                  <a:cubicBezTo>
                    <a:pt x="56" y="17"/>
                    <a:pt x="56" y="17"/>
                    <a:pt x="56" y="17"/>
                  </a:cubicBezTo>
                  <a:cubicBezTo>
                    <a:pt x="56" y="17"/>
                    <a:pt x="56" y="17"/>
                    <a:pt x="56" y="17"/>
                  </a:cubicBezTo>
                  <a:cubicBezTo>
                    <a:pt x="56" y="17"/>
                    <a:pt x="56" y="17"/>
                    <a:pt x="56" y="17"/>
                  </a:cubicBezTo>
                  <a:cubicBezTo>
                    <a:pt x="56" y="16"/>
                    <a:pt x="56" y="16"/>
                    <a:pt x="57" y="16"/>
                  </a:cubicBezTo>
                  <a:cubicBezTo>
                    <a:pt x="57" y="16"/>
                    <a:pt x="57" y="15"/>
                    <a:pt x="57" y="15"/>
                  </a:cubicBezTo>
                  <a:cubicBezTo>
                    <a:pt x="58" y="15"/>
                    <a:pt x="59" y="14"/>
                    <a:pt x="60" y="14"/>
                  </a:cubicBezTo>
                  <a:cubicBezTo>
                    <a:pt x="63" y="13"/>
                    <a:pt x="67" y="13"/>
                    <a:pt x="71" y="14"/>
                  </a:cubicBezTo>
                  <a:cubicBezTo>
                    <a:pt x="74" y="15"/>
                    <a:pt x="76" y="16"/>
                    <a:pt x="78" y="16"/>
                  </a:cubicBezTo>
                  <a:cubicBezTo>
                    <a:pt x="79" y="16"/>
                    <a:pt x="79" y="16"/>
                    <a:pt x="79" y="16"/>
                  </a:cubicBezTo>
                  <a:cubicBezTo>
                    <a:pt x="80" y="16"/>
                    <a:pt x="80" y="16"/>
                    <a:pt x="80" y="15"/>
                  </a:cubicBezTo>
                  <a:cubicBezTo>
                    <a:pt x="80" y="14"/>
                    <a:pt x="79" y="12"/>
                    <a:pt x="77" y="10"/>
                  </a:cubicBezTo>
                  <a:cubicBezTo>
                    <a:pt x="74" y="8"/>
                    <a:pt x="71" y="6"/>
                    <a:pt x="66" y="6"/>
                  </a:cubicBezTo>
                  <a:cubicBezTo>
                    <a:pt x="67" y="4"/>
                    <a:pt x="67" y="4"/>
                    <a:pt x="67" y="4"/>
                  </a:cubicBezTo>
                  <a:cubicBezTo>
                    <a:pt x="71" y="5"/>
                    <a:pt x="74" y="6"/>
                    <a:pt x="76" y="7"/>
                  </a:cubicBezTo>
                  <a:cubicBezTo>
                    <a:pt x="78" y="7"/>
                    <a:pt x="78" y="7"/>
                    <a:pt x="79" y="7"/>
                  </a:cubicBezTo>
                  <a:cubicBezTo>
                    <a:pt x="79" y="6"/>
                    <a:pt x="78" y="4"/>
                    <a:pt x="80" y="4"/>
                  </a:cubicBezTo>
                  <a:cubicBezTo>
                    <a:pt x="75" y="2"/>
                    <a:pt x="70" y="0"/>
                    <a:pt x="64" y="0"/>
                  </a:cubicBezTo>
                  <a:cubicBezTo>
                    <a:pt x="61" y="0"/>
                    <a:pt x="58" y="0"/>
                    <a:pt x="55" y="1"/>
                  </a:cubicBezTo>
                  <a:cubicBezTo>
                    <a:pt x="52" y="2"/>
                    <a:pt x="49" y="4"/>
                    <a:pt x="47" y="6"/>
                  </a:cubicBezTo>
                  <a:cubicBezTo>
                    <a:pt x="46" y="6"/>
                    <a:pt x="46" y="7"/>
                    <a:pt x="45" y="8"/>
                  </a:cubicBezTo>
                  <a:cubicBezTo>
                    <a:pt x="43" y="10"/>
                    <a:pt x="43" y="10"/>
                    <a:pt x="43" y="10"/>
                  </a:cubicBezTo>
                  <a:cubicBezTo>
                    <a:pt x="40" y="13"/>
                    <a:pt x="40" y="13"/>
                    <a:pt x="40" y="13"/>
                  </a:cubicBezTo>
                  <a:cubicBezTo>
                    <a:pt x="16" y="44"/>
                    <a:pt x="16" y="44"/>
                    <a:pt x="16" y="44"/>
                  </a:cubicBezTo>
                  <a:cubicBezTo>
                    <a:pt x="10" y="52"/>
                    <a:pt x="10" y="52"/>
                    <a:pt x="10" y="52"/>
                  </a:cubicBezTo>
                  <a:cubicBezTo>
                    <a:pt x="8" y="54"/>
                    <a:pt x="8" y="54"/>
                    <a:pt x="8" y="54"/>
                  </a:cubicBezTo>
                  <a:cubicBezTo>
                    <a:pt x="8" y="55"/>
                    <a:pt x="8" y="55"/>
                    <a:pt x="8" y="55"/>
                  </a:cubicBezTo>
                  <a:cubicBezTo>
                    <a:pt x="7" y="56"/>
                    <a:pt x="7" y="56"/>
                    <a:pt x="7" y="56"/>
                  </a:cubicBezTo>
                  <a:cubicBezTo>
                    <a:pt x="6" y="57"/>
                    <a:pt x="5" y="59"/>
                    <a:pt x="4" y="61"/>
                  </a:cubicBezTo>
                  <a:cubicBezTo>
                    <a:pt x="2" y="64"/>
                    <a:pt x="1" y="68"/>
                    <a:pt x="0" y="73"/>
                  </a:cubicBezTo>
                  <a:cubicBezTo>
                    <a:pt x="0" y="77"/>
                    <a:pt x="0" y="81"/>
                    <a:pt x="2" y="85"/>
                  </a:cubicBezTo>
                  <a:cubicBezTo>
                    <a:pt x="3" y="89"/>
                    <a:pt x="6" y="92"/>
                    <a:pt x="8" y="95"/>
                  </a:cubicBezTo>
                  <a:cubicBezTo>
                    <a:pt x="9" y="96"/>
                    <a:pt x="9" y="96"/>
                    <a:pt x="10" y="97"/>
                  </a:cubicBezTo>
                  <a:cubicBezTo>
                    <a:pt x="11" y="97"/>
                    <a:pt x="11" y="98"/>
                    <a:pt x="11" y="98"/>
                  </a:cubicBezTo>
                  <a:cubicBezTo>
                    <a:pt x="12" y="98"/>
                    <a:pt x="13" y="99"/>
                    <a:pt x="14" y="99"/>
                  </a:cubicBezTo>
                  <a:cubicBezTo>
                    <a:pt x="16" y="100"/>
                    <a:pt x="18" y="101"/>
                    <a:pt x="20" y="102"/>
                  </a:cubicBezTo>
                  <a:cubicBezTo>
                    <a:pt x="23" y="103"/>
                    <a:pt x="27" y="104"/>
                    <a:pt x="31" y="103"/>
                  </a:cubicBezTo>
                  <a:cubicBezTo>
                    <a:pt x="35" y="103"/>
                    <a:pt x="40" y="102"/>
                    <a:pt x="44" y="100"/>
                  </a:cubicBezTo>
                  <a:cubicBezTo>
                    <a:pt x="46" y="99"/>
                    <a:pt x="47" y="98"/>
                    <a:pt x="49" y="96"/>
                  </a:cubicBezTo>
                  <a:cubicBezTo>
                    <a:pt x="49" y="95"/>
                    <a:pt x="50" y="95"/>
                    <a:pt x="50" y="95"/>
                  </a:cubicBezTo>
                  <a:cubicBezTo>
                    <a:pt x="51" y="94"/>
                    <a:pt x="51" y="94"/>
                    <a:pt x="51" y="94"/>
                  </a:cubicBezTo>
                  <a:cubicBezTo>
                    <a:pt x="52" y="92"/>
                    <a:pt x="52" y="92"/>
                    <a:pt x="52" y="92"/>
                  </a:cubicBezTo>
                  <a:cubicBezTo>
                    <a:pt x="58" y="84"/>
                    <a:pt x="58" y="84"/>
                    <a:pt x="58" y="84"/>
                  </a:cubicBezTo>
                  <a:cubicBezTo>
                    <a:pt x="71" y="69"/>
                    <a:pt x="71" y="69"/>
                    <a:pt x="71" y="69"/>
                  </a:cubicBezTo>
                  <a:cubicBezTo>
                    <a:pt x="55" y="88"/>
                    <a:pt x="55" y="88"/>
                    <a:pt x="55" y="88"/>
                  </a:cubicBezTo>
                  <a:cubicBezTo>
                    <a:pt x="51" y="93"/>
                    <a:pt x="51" y="93"/>
                    <a:pt x="51" y="93"/>
                  </a:cubicBezTo>
                  <a:cubicBezTo>
                    <a:pt x="50" y="94"/>
                    <a:pt x="50" y="94"/>
                    <a:pt x="50" y="94"/>
                  </a:cubicBezTo>
                  <a:cubicBezTo>
                    <a:pt x="49" y="95"/>
                    <a:pt x="49" y="95"/>
                    <a:pt x="49" y="95"/>
                  </a:cubicBezTo>
                  <a:cubicBezTo>
                    <a:pt x="49" y="95"/>
                    <a:pt x="49" y="95"/>
                    <a:pt x="49" y="96"/>
                  </a:cubicBezTo>
                  <a:cubicBezTo>
                    <a:pt x="48" y="97"/>
                    <a:pt x="47" y="98"/>
                    <a:pt x="45" y="99"/>
                  </a:cubicBezTo>
                  <a:cubicBezTo>
                    <a:pt x="41" y="102"/>
                    <a:pt x="35" y="103"/>
                    <a:pt x="30" y="103"/>
                  </a:cubicBezTo>
                  <a:cubicBezTo>
                    <a:pt x="25" y="103"/>
                    <a:pt x="20" y="102"/>
                    <a:pt x="16" y="100"/>
                  </a:cubicBezTo>
                  <a:cubicBezTo>
                    <a:pt x="15" y="99"/>
                    <a:pt x="14" y="99"/>
                    <a:pt x="12" y="98"/>
                  </a:cubicBezTo>
                  <a:cubicBezTo>
                    <a:pt x="12" y="98"/>
                    <a:pt x="11" y="97"/>
                    <a:pt x="11" y="97"/>
                  </a:cubicBezTo>
                  <a:cubicBezTo>
                    <a:pt x="10" y="97"/>
                    <a:pt x="10" y="97"/>
                    <a:pt x="10" y="97"/>
                  </a:cubicBezTo>
                  <a:cubicBezTo>
                    <a:pt x="10" y="96"/>
                    <a:pt x="10" y="96"/>
                    <a:pt x="10" y="96"/>
                  </a:cubicBezTo>
                  <a:cubicBezTo>
                    <a:pt x="10" y="96"/>
                    <a:pt x="9" y="96"/>
                    <a:pt x="9" y="95"/>
                  </a:cubicBezTo>
                  <a:cubicBezTo>
                    <a:pt x="7" y="93"/>
                    <a:pt x="6" y="91"/>
                    <a:pt x="4" y="89"/>
                  </a:cubicBezTo>
                  <a:cubicBezTo>
                    <a:pt x="2" y="84"/>
                    <a:pt x="1" y="79"/>
                    <a:pt x="1" y="74"/>
                  </a:cubicBezTo>
                  <a:cubicBezTo>
                    <a:pt x="1" y="69"/>
                    <a:pt x="3" y="64"/>
                    <a:pt x="5" y="59"/>
                  </a:cubicBezTo>
                  <a:cubicBezTo>
                    <a:pt x="5" y="59"/>
                    <a:pt x="5" y="60"/>
                    <a:pt x="6" y="59"/>
                  </a:cubicBezTo>
                  <a:cubicBezTo>
                    <a:pt x="3" y="64"/>
                    <a:pt x="2" y="69"/>
                    <a:pt x="2" y="74"/>
                  </a:cubicBezTo>
                  <a:cubicBezTo>
                    <a:pt x="2" y="79"/>
                    <a:pt x="3" y="84"/>
                    <a:pt x="5" y="89"/>
                  </a:cubicBezTo>
                  <a:cubicBezTo>
                    <a:pt x="6" y="90"/>
                    <a:pt x="7" y="91"/>
                    <a:pt x="7" y="92"/>
                  </a:cubicBezTo>
                  <a:cubicBezTo>
                    <a:pt x="8" y="92"/>
                    <a:pt x="8" y="93"/>
                    <a:pt x="9" y="93"/>
                  </a:cubicBezTo>
                  <a:cubicBezTo>
                    <a:pt x="9" y="94"/>
                    <a:pt x="9" y="94"/>
                    <a:pt x="9" y="94"/>
                  </a:cubicBezTo>
                  <a:cubicBezTo>
                    <a:pt x="9" y="94"/>
                    <a:pt x="10" y="94"/>
                    <a:pt x="10" y="95"/>
                  </a:cubicBezTo>
                  <a:cubicBezTo>
                    <a:pt x="10" y="95"/>
                    <a:pt x="11" y="95"/>
                    <a:pt x="11" y="96"/>
                  </a:cubicBezTo>
                  <a:cubicBezTo>
                    <a:pt x="12" y="96"/>
                    <a:pt x="12" y="96"/>
                    <a:pt x="12" y="96"/>
                  </a:cubicBezTo>
                  <a:cubicBezTo>
                    <a:pt x="12" y="97"/>
                    <a:pt x="13" y="97"/>
                    <a:pt x="13" y="97"/>
                  </a:cubicBezTo>
                  <a:cubicBezTo>
                    <a:pt x="14" y="98"/>
                    <a:pt x="16" y="99"/>
                    <a:pt x="17" y="99"/>
                  </a:cubicBezTo>
                  <a:cubicBezTo>
                    <a:pt x="21" y="101"/>
                    <a:pt x="26" y="102"/>
                    <a:pt x="31" y="102"/>
                  </a:cubicBezTo>
                  <a:cubicBezTo>
                    <a:pt x="36" y="102"/>
                    <a:pt x="41" y="101"/>
                    <a:pt x="46" y="97"/>
                  </a:cubicBezTo>
                  <a:cubicBezTo>
                    <a:pt x="47" y="96"/>
                    <a:pt x="48" y="96"/>
                    <a:pt x="49" y="94"/>
                  </a:cubicBezTo>
                  <a:cubicBezTo>
                    <a:pt x="51" y="92"/>
                    <a:pt x="51" y="92"/>
                    <a:pt x="51" y="92"/>
                  </a:cubicBezTo>
                  <a:cubicBezTo>
                    <a:pt x="55" y="87"/>
                    <a:pt x="55" y="87"/>
                    <a:pt x="55" y="87"/>
                  </a:cubicBezTo>
                  <a:cubicBezTo>
                    <a:pt x="60" y="81"/>
                    <a:pt x="66" y="74"/>
                    <a:pt x="71" y="68"/>
                  </a:cubicBezTo>
                  <a:cubicBezTo>
                    <a:pt x="72" y="68"/>
                    <a:pt x="72" y="68"/>
                    <a:pt x="72" y="68"/>
                  </a:cubicBezTo>
                  <a:cubicBezTo>
                    <a:pt x="83" y="55"/>
                    <a:pt x="83" y="55"/>
                    <a:pt x="83" y="55"/>
                  </a:cubicBezTo>
                  <a:cubicBezTo>
                    <a:pt x="86" y="51"/>
                    <a:pt x="86" y="51"/>
                    <a:pt x="86" y="51"/>
                  </a:cubicBezTo>
                  <a:cubicBezTo>
                    <a:pt x="88" y="49"/>
                    <a:pt x="88" y="49"/>
                    <a:pt x="88" y="49"/>
                  </a:cubicBezTo>
                  <a:cubicBezTo>
                    <a:pt x="88" y="48"/>
                    <a:pt x="88" y="48"/>
                    <a:pt x="88" y="48"/>
                  </a:cubicBezTo>
                  <a:cubicBezTo>
                    <a:pt x="89" y="48"/>
                    <a:pt x="89" y="48"/>
                    <a:pt x="89" y="47"/>
                  </a:cubicBezTo>
                  <a:cubicBezTo>
                    <a:pt x="92" y="44"/>
                    <a:pt x="93" y="41"/>
                    <a:pt x="95" y="37"/>
                  </a:cubicBezTo>
                  <a:cubicBezTo>
                    <a:pt x="97" y="31"/>
                    <a:pt x="96" y="25"/>
                    <a:pt x="94" y="20"/>
                  </a:cubicBezTo>
                  <a:cubicBezTo>
                    <a:pt x="95" y="26"/>
                    <a:pt x="94" y="32"/>
                    <a:pt x="92"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6" name="Freeform 28">
              <a:extLst>
                <a:ext uri="{FF2B5EF4-FFF2-40B4-BE49-F238E27FC236}">
                  <a16:creationId xmlns:a16="http://schemas.microsoft.com/office/drawing/2014/main" id="{47AF69F4-145A-4D2B-B96C-52D6FC815AD2}"/>
                </a:ext>
              </a:extLst>
            </p:cNvPr>
            <p:cNvSpPr/>
            <p:nvPr/>
          </p:nvSpPr>
          <p:spPr bwMode="auto">
            <a:xfrm>
              <a:off x="5175251" y="1671638"/>
              <a:ext cx="4763"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7" name="Freeform 29">
              <a:extLst>
                <a:ext uri="{FF2B5EF4-FFF2-40B4-BE49-F238E27FC236}">
                  <a16:creationId xmlns:a16="http://schemas.microsoft.com/office/drawing/2014/main" id="{225B3702-AF2E-40CB-907C-0249A4326CBA}"/>
                </a:ext>
              </a:extLst>
            </p:cNvPr>
            <p:cNvSpPr/>
            <p:nvPr/>
          </p:nvSpPr>
          <p:spPr bwMode="auto">
            <a:xfrm>
              <a:off x="5160963" y="1660526"/>
              <a:ext cx="3175" cy="3175"/>
            </a:xfrm>
            <a:custGeom>
              <a:avLst/>
              <a:gdLst>
                <a:gd name="T0" fmla="*/ 1 w 1"/>
                <a:gd name="T1" fmla="*/ 1 h 1"/>
                <a:gd name="T2" fmla="*/ 0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0"/>
                    <a:pt x="0" y="0"/>
                    <a:pt x="0" y="0"/>
                  </a:cubicBezTo>
                  <a:cubicBezTo>
                    <a:pt x="1" y="0"/>
                    <a:pt x="1" y="1"/>
                    <a:pt x="1"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8" name="Freeform 30">
              <a:extLst>
                <a:ext uri="{FF2B5EF4-FFF2-40B4-BE49-F238E27FC236}">
                  <a16:creationId xmlns:a16="http://schemas.microsoft.com/office/drawing/2014/main" id="{09D60012-6460-4B90-9DBE-5E9EF0AE2C94}"/>
                </a:ext>
              </a:extLst>
            </p:cNvPr>
            <p:cNvSpPr/>
            <p:nvPr/>
          </p:nvSpPr>
          <p:spPr bwMode="auto">
            <a:xfrm>
              <a:off x="5180013" y="1674813"/>
              <a:ext cx="11113" cy="4763"/>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cubicBezTo>
                    <a:pt x="2" y="1"/>
                    <a:pt x="1"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9" name="Freeform 31">
              <a:extLst>
                <a:ext uri="{FF2B5EF4-FFF2-40B4-BE49-F238E27FC236}">
                  <a16:creationId xmlns:a16="http://schemas.microsoft.com/office/drawing/2014/main" id="{0AFD00F5-9F89-47F4-B373-FDBA9CA32CB4}"/>
                </a:ext>
              </a:extLst>
            </p:cNvPr>
            <p:cNvSpPr/>
            <p:nvPr/>
          </p:nvSpPr>
          <p:spPr bwMode="auto">
            <a:xfrm>
              <a:off x="5164138" y="1663701"/>
              <a:ext cx="7938" cy="4763"/>
            </a:xfrm>
            <a:custGeom>
              <a:avLst/>
              <a:gdLst>
                <a:gd name="T0" fmla="*/ 2 w 2"/>
                <a:gd name="T1" fmla="*/ 1 h 1"/>
                <a:gd name="T2" fmla="*/ 0 w 2"/>
                <a:gd name="T3" fmla="*/ 0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0" y="0"/>
                    <a:pt x="0" y="0"/>
                  </a:cubicBezTo>
                  <a:cubicBezTo>
                    <a:pt x="0" y="0"/>
                    <a:pt x="0" y="0"/>
                    <a:pt x="1" y="1"/>
                  </a:cubicBezTo>
                  <a:cubicBezTo>
                    <a:pt x="1" y="1"/>
                    <a:pt x="1" y="1"/>
                    <a:pt x="2"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0" name="Freeform 32">
              <a:extLst>
                <a:ext uri="{FF2B5EF4-FFF2-40B4-BE49-F238E27FC236}">
                  <a16:creationId xmlns:a16="http://schemas.microsoft.com/office/drawing/2014/main" id="{6C9BBDCC-9578-467A-A663-B3562358FB36}"/>
                </a:ext>
              </a:extLst>
            </p:cNvPr>
            <p:cNvSpPr/>
            <p:nvPr/>
          </p:nvSpPr>
          <p:spPr bwMode="auto">
            <a:xfrm>
              <a:off x="5172076" y="1668463"/>
              <a:ext cx="3175"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1" name="Freeform 33">
              <a:extLst>
                <a:ext uri="{FF2B5EF4-FFF2-40B4-BE49-F238E27FC236}">
                  <a16:creationId xmlns:a16="http://schemas.microsoft.com/office/drawing/2014/main" id="{E11FE295-D130-40EB-B506-7AB019C81F8C}"/>
                </a:ext>
              </a:extLst>
            </p:cNvPr>
            <p:cNvSpPr/>
            <p:nvPr/>
          </p:nvSpPr>
          <p:spPr bwMode="auto">
            <a:xfrm>
              <a:off x="4987926" y="1292226"/>
              <a:ext cx="360363" cy="398463"/>
            </a:xfrm>
            <a:custGeom>
              <a:avLst/>
              <a:gdLst>
                <a:gd name="T0" fmla="*/ 38 w 96"/>
                <a:gd name="T1" fmla="*/ 88 h 106"/>
                <a:gd name="T2" fmla="*/ 46 w 96"/>
                <a:gd name="T3" fmla="*/ 98 h 106"/>
                <a:gd name="T4" fmla="*/ 42 w 96"/>
                <a:gd name="T5" fmla="*/ 93 h 106"/>
                <a:gd name="T6" fmla="*/ 12 w 96"/>
                <a:gd name="T7" fmla="*/ 55 h 106"/>
                <a:gd name="T8" fmla="*/ 0 w 96"/>
                <a:gd name="T9" fmla="*/ 29 h 106"/>
                <a:gd name="T10" fmla="*/ 6 w 96"/>
                <a:gd name="T11" fmla="*/ 14 h 106"/>
                <a:gd name="T12" fmla="*/ 5 w 96"/>
                <a:gd name="T13" fmla="*/ 43 h 106"/>
                <a:gd name="T14" fmla="*/ 20 w 96"/>
                <a:gd name="T15" fmla="*/ 64 h 106"/>
                <a:gd name="T16" fmla="*/ 45 w 96"/>
                <a:gd name="T17" fmla="*/ 96 h 106"/>
                <a:gd name="T18" fmla="*/ 48 w 96"/>
                <a:gd name="T19" fmla="*/ 99 h 106"/>
                <a:gd name="T20" fmla="*/ 67 w 96"/>
                <a:gd name="T21" fmla="*/ 106 h 106"/>
                <a:gd name="T22" fmla="*/ 86 w 96"/>
                <a:gd name="T23" fmla="*/ 98 h 106"/>
                <a:gd name="T24" fmla="*/ 95 w 96"/>
                <a:gd name="T25" fmla="*/ 86 h 106"/>
                <a:gd name="T26" fmla="*/ 92 w 96"/>
                <a:gd name="T27" fmla="*/ 86 h 106"/>
                <a:gd name="T28" fmla="*/ 81 w 96"/>
                <a:gd name="T29" fmla="*/ 99 h 106"/>
                <a:gd name="T30" fmla="*/ 49 w 96"/>
                <a:gd name="T31" fmla="*/ 97 h 106"/>
                <a:gd name="T32" fmla="*/ 40 w 96"/>
                <a:gd name="T33" fmla="*/ 86 h 106"/>
                <a:gd name="T34" fmla="*/ 44 w 96"/>
                <a:gd name="T35" fmla="*/ 91 h 106"/>
                <a:gd name="T36" fmla="*/ 50 w 96"/>
                <a:gd name="T37" fmla="*/ 98 h 106"/>
                <a:gd name="T38" fmla="*/ 78 w 96"/>
                <a:gd name="T39" fmla="*/ 101 h 106"/>
                <a:gd name="T40" fmla="*/ 92 w 96"/>
                <a:gd name="T41" fmla="*/ 69 h 106"/>
                <a:gd name="T42" fmla="*/ 83 w 96"/>
                <a:gd name="T43" fmla="*/ 59 h 106"/>
                <a:gd name="T44" fmla="*/ 86 w 96"/>
                <a:gd name="T45" fmla="*/ 70 h 106"/>
                <a:gd name="T46" fmla="*/ 85 w 96"/>
                <a:gd name="T47" fmla="*/ 82 h 106"/>
                <a:gd name="T48" fmla="*/ 57 w 96"/>
                <a:gd name="T49" fmla="*/ 93 h 106"/>
                <a:gd name="T50" fmla="*/ 53 w 96"/>
                <a:gd name="T51" fmla="*/ 90 h 106"/>
                <a:gd name="T52" fmla="*/ 28 w 96"/>
                <a:gd name="T53" fmla="*/ 57 h 106"/>
                <a:gd name="T54" fmla="*/ 54 w 96"/>
                <a:gd name="T55" fmla="*/ 91 h 106"/>
                <a:gd name="T56" fmla="*/ 62 w 96"/>
                <a:gd name="T57" fmla="*/ 95 h 106"/>
                <a:gd name="T58" fmla="*/ 84 w 96"/>
                <a:gd name="T59" fmla="*/ 72 h 106"/>
                <a:gd name="T60" fmla="*/ 79 w 96"/>
                <a:gd name="T61" fmla="*/ 87 h 106"/>
                <a:gd name="T62" fmla="*/ 72 w 96"/>
                <a:gd name="T63" fmla="*/ 92 h 106"/>
                <a:gd name="T64" fmla="*/ 56 w 96"/>
                <a:gd name="T65" fmla="*/ 89 h 106"/>
                <a:gd name="T66" fmla="*/ 23 w 96"/>
                <a:gd name="T67" fmla="*/ 47 h 106"/>
                <a:gd name="T68" fmla="*/ 18 w 96"/>
                <a:gd name="T69" fmla="*/ 40 h 106"/>
                <a:gd name="T70" fmla="*/ 17 w 96"/>
                <a:gd name="T71" fmla="*/ 21 h 106"/>
                <a:gd name="T72" fmla="*/ 21 w 96"/>
                <a:gd name="T73" fmla="*/ 18 h 106"/>
                <a:gd name="T74" fmla="*/ 37 w 96"/>
                <a:gd name="T75" fmla="*/ 17 h 106"/>
                <a:gd name="T76" fmla="*/ 39 w 96"/>
                <a:gd name="T77" fmla="*/ 19 h 106"/>
                <a:gd name="T78" fmla="*/ 70 w 96"/>
                <a:gd name="T79" fmla="*/ 57 h 106"/>
                <a:gd name="T80" fmla="*/ 83 w 96"/>
                <a:gd name="T81" fmla="*/ 53 h 106"/>
                <a:gd name="T82" fmla="*/ 55 w 96"/>
                <a:gd name="T83" fmla="*/ 16 h 106"/>
                <a:gd name="T84" fmla="*/ 48 w 96"/>
                <a:gd name="T85" fmla="*/ 7 h 106"/>
                <a:gd name="T86" fmla="*/ 12 w 96"/>
                <a:gd name="T87" fmla="*/ 6 h 106"/>
                <a:gd name="T88" fmla="*/ 7 w 96"/>
                <a:gd name="T89" fmla="*/ 10 h 106"/>
                <a:gd name="T90" fmla="*/ 2 w 96"/>
                <a:gd name="T91"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6">
                  <a:moveTo>
                    <a:pt x="14" y="58"/>
                  </a:moveTo>
                  <a:cubicBezTo>
                    <a:pt x="26" y="73"/>
                    <a:pt x="26" y="73"/>
                    <a:pt x="26" y="73"/>
                  </a:cubicBezTo>
                  <a:cubicBezTo>
                    <a:pt x="38" y="88"/>
                    <a:pt x="38" y="88"/>
                    <a:pt x="38" y="88"/>
                  </a:cubicBezTo>
                  <a:cubicBezTo>
                    <a:pt x="44" y="95"/>
                    <a:pt x="44" y="95"/>
                    <a:pt x="44" y="95"/>
                  </a:cubicBezTo>
                  <a:cubicBezTo>
                    <a:pt x="45" y="97"/>
                    <a:pt x="45" y="97"/>
                    <a:pt x="45" y="97"/>
                  </a:cubicBezTo>
                  <a:cubicBezTo>
                    <a:pt x="46" y="97"/>
                    <a:pt x="46" y="98"/>
                    <a:pt x="46" y="98"/>
                  </a:cubicBezTo>
                  <a:cubicBezTo>
                    <a:pt x="46" y="98"/>
                    <a:pt x="45" y="97"/>
                    <a:pt x="45" y="97"/>
                  </a:cubicBezTo>
                  <a:cubicBezTo>
                    <a:pt x="44" y="95"/>
                    <a:pt x="44" y="95"/>
                    <a:pt x="44" y="95"/>
                  </a:cubicBezTo>
                  <a:cubicBezTo>
                    <a:pt x="42" y="93"/>
                    <a:pt x="42" y="93"/>
                    <a:pt x="42" y="93"/>
                  </a:cubicBezTo>
                  <a:cubicBezTo>
                    <a:pt x="35" y="83"/>
                    <a:pt x="35" y="83"/>
                    <a:pt x="35" y="83"/>
                  </a:cubicBezTo>
                  <a:cubicBezTo>
                    <a:pt x="19" y="64"/>
                    <a:pt x="19" y="64"/>
                    <a:pt x="19" y="64"/>
                  </a:cubicBezTo>
                  <a:cubicBezTo>
                    <a:pt x="12" y="55"/>
                    <a:pt x="12" y="55"/>
                    <a:pt x="12" y="55"/>
                  </a:cubicBezTo>
                  <a:cubicBezTo>
                    <a:pt x="8" y="50"/>
                    <a:pt x="8" y="50"/>
                    <a:pt x="8" y="50"/>
                  </a:cubicBezTo>
                  <a:cubicBezTo>
                    <a:pt x="6" y="48"/>
                    <a:pt x="5" y="46"/>
                    <a:pt x="4" y="44"/>
                  </a:cubicBezTo>
                  <a:cubicBezTo>
                    <a:pt x="2" y="39"/>
                    <a:pt x="0" y="34"/>
                    <a:pt x="0" y="29"/>
                  </a:cubicBezTo>
                  <a:cubicBezTo>
                    <a:pt x="0" y="27"/>
                    <a:pt x="0" y="24"/>
                    <a:pt x="1" y="21"/>
                  </a:cubicBezTo>
                  <a:cubicBezTo>
                    <a:pt x="2" y="18"/>
                    <a:pt x="3" y="16"/>
                    <a:pt x="5" y="13"/>
                  </a:cubicBezTo>
                  <a:cubicBezTo>
                    <a:pt x="5" y="14"/>
                    <a:pt x="4" y="15"/>
                    <a:pt x="6" y="14"/>
                  </a:cubicBezTo>
                  <a:cubicBezTo>
                    <a:pt x="4" y="16"/>
                    <a:pt x="3" y="18"/>
                    <a:pt x="2" y="21"/>
                  </a:cubicBezTo>
                  <a:cubicBezTo>
                    <a:pt x="1" y="24"/>
                    <a:pt x="1" y="27"/>
                    <a:pt x="1" y="29"/>
                  </a:cubicBezTo>
                  <a:cubicBezTo>
                    <a:pt x="1" y="34"/>
                    <a:pt x="3" y="39"/>
                    <a:pt x="5" y="43"/>
                  </a:cubicBezTo>
                  <a:cubicBezTo>
                    <a:pt x="6" y="46"/>
                    <a:pt x="7" y="48"/>
                    <a:pt x="9" y="50"/>
                  </a:cubicBezTo>
                  <a:cubicBezTo>
                    <a:pt x="13" y="54"/>
                    <a:pt x="13" y="54"/>
                    <a:pt x="13" y="54"/>
                  </a:cubicBezTo>
                  <a:cubicBezTo>
                    <a:pt x="20" y="64"/>
                    <a:pt x="20" y="64"/>
                    <a:pt x="20" y="64"/>
                  </a:cubicBezTo>
                  <a:cubicBezTo>
                    <a:pt x="25" y="71"/>
                    <a:pt x="30" y="77"/>
                    <a:pt x="36" y="84"/>
                  </a:cubicBezTo>
                  <a:cubicBezTo>
                    <a:pt x="38" y="87"/>
                    <a:pt x="41" y="90"/>
                    <a:pt x="43" y="93"/>
                  </a:cubicBezTo>
                  <a:cubicBezTo>
                    <a:pt x="45" y="96"/>
                    <a:pt x="45" y="96"/>
                    <a:pt x="45" y="96"/>
                  </a:cubicBezTo>
                  <a:cubicBezTo>
                    <a:pt x="46" y="96"/>
                    <a:pt x="46" y="96"/>
                    <a:pt x="46" y="96"/>
                  </a:cubicBezTo>
                  <a:cubicBezTo>
                    <a:pt x="46" y="97"/>
                    <a:pt x="47" y="97"/>
                    <a:pt x="47" y="97"/>
                  </a:cubicBezTo>
                  <a:cubicBezTo>
                    <a:pt x="47" y="98"/>
                    <a:pt x="48" y="98"/>
                    <a:pt x="48" y="99"/>
                  </a:cubicBezTo>
                  <a:cubicBezTo>
                    <a:pt x="51" y="101"/>
                    <a:pt x="53" y="102"/>
                    <a:pt x="56" y="103"/>
                  </a:cubicBezTo>
                  <a:cubicBezTo>
                    <a:pt x="55" y="104"/>
                    <a:pt x="55" y="104"/>
                    <a:pt x="55" y="104"/>
                  </a:cubicBezTo>
                  <a:cubicBezTo>
                    <a:pt x="59" y="106"/>
                    <a:pt x="63" y="106"/>
                    <a:pt x="67" y="106"/>
                  </a:cubicBezTo>
                  <a:cubicBezTo>
                    <a:pt x="71" y="106"/>
                    <a:pt x="75" y="105"/>
                    <a:pt x="78" y="103"/>
                  </a:cubicBezTo>
                  <a:cubicBezTo>
                    <a:pt x="80" y="102"/>
                    <a:pt x="82" y="101"/>
                    <a:pt x="84" y="100"/>
                  </a:cubicBezTo>
                  <a:cubicBezTo>
                    <a:pt x="84" y="100"/>
                    <a:pt x="85" y="99"/>
                    <a:pt x="86" y="98"/>
                  </a:cubicBezTo>
                  <a:cubicBezTo>
                    <a:pt x="86" y="98"/>
                    <a:pt x="87" y="98"/>
                    <a:pt x="87" y="97"/>
                  </a:cubicBezTo>
                  <a:cubicBezTo>
                    <a:pt x="88" y="97"/>
                    <a:pt x="88" y="97"/>
                    <a:pt x="88" y="96"/>
                  </a:cubicBezTo>
                  <a:cubicBezTo>
                    <a:pt x="91" y="93"/>
                    <a:pt x="93" y="90"/>
                    <a:pt x="95" y="86"/>
                  </a:cubicBezTo>
                  <a:cubicBezTo>
                    <a:pt x="96" y="82"/>
                    <a:pt x="96" y="79"/>
                    <a:pt x="95" y="76"/>
                  </a:cubicBezTo>
                  <a:cubicBezTo>
                    <a:pt x="95" y="73"/>
                    <a:pt x="94" y="71"/>
                    <a:pt x="93" y="69"/>
                  </a:cubicBezTo>
                  <a:cubicBezTo>
                    <a:pt x="95" y="74"/>
                    <a:pt x="95" y="80"/>
                    <a:pt x="92" y="86"/>
                  </a:cubicBezTo>
                  <a:cubicBezTo>
                    <a:pt x="91" y="89"/>
                    <a:pt x="90" y="91"/>
                    <a:pt x="88" y="93"/>
                  </a:cubicBezTo>
                  <a:cubicBezTo>
                    <a:pt x="87" y="94"/>
                    <a:pt x="86" y="95"/>
                    <a:pt x="85" y="96"/>
                  </a:cubicBezTo>
                  <a:cubicBezTo>
                    <a:pt x="84" y="97"/>
                    <a:pt x="83" y="98"/>
                    <a:pt x="81" y="99"/>
                  </a:cubicBezTo>
                  <a:cubicBezTo>
                    <a:pt x="76" y="102"/>
                    <a:pt x="71" y="103"/>
                    <a:pt x="65" y="103"/>
                  </a:cubicBezTo>
                  <a:cubicBezTo>
                    <a:pt x="62" y="103"/>
                    <a:pt x="60" y="103"/>
                    <a:pt x="57" y="102"/>
                  </a:cubicBezTo>
                  <a:cubicBezTo>
                    <a:pt x="54" y="101"/>
                    <a:pt x="51" y="100"/>
                    <a:pt x="49" y="97"/>
                  </a:cubicBezTo>
                  <a:cubicBezTo>
                    <a:pt x="48" y="96"/>
                    <a:pt x="47" y="95"/>
                    <a:pt x="46" y="94"/>
                  </a:cubicBezTo>
                  <a:cubicBezTo>
                    <a:pt x="44" y="91"/>
                    <a:pt x="44" y="91"/>
                    <a:pt x="44" y="91"/>
                  </a:cubicBezTo>
                  <a:cubicBezTo>
                    <a:pt x="40" y="86"/>
                    <a:pt x="40" y="86"/>
                    <a:pt x="40" y="86"/>
                  </a:cubicBezTo>
                  <a:cubicBezTo>
                    <a:pt x="31" y="74"/>
                    <a:pt x="31" y="74"/>
                    <a:pt x="31" y="74"/>
                  </a:cubicBezTo>
                  <a:cubicBezTo>
                    <a:pt x="13" y="52"/>
                    <a:pt x="13" y="52"/>
                    <a:pt x="13" y="52"/>
                  </a:cubicBezTo>
                  <a:cubicBezTo>
                    <a:pt x="23" y="64"/>
                    <a:pt x="35" y="78"/>
                    <a:pt x="44" y="91"/>
                  </a:cubicBezTo>
                  <a:cubicBezTo>
                    <a:pt x="47" y="94"/>
                    <a:pt x="47" y="94"/>
                    <a:pt x="47" y="94"/>
                  </a:cubicBezTo>
                  <a:cubicBezTo>
                    <a:pt x="47" y="95"/>
                    <a:pt x="48" y="96"/>
                    <a:pt x="48" y="96"/>
                  </a:cubicBezTo>
                  <a:cubicBezTo>
                    <a:pt x="49" y="97"/>
                    <a:pt x="49" y="98"/>
                    <a:pt x="50" y="98"/>
                  </a:cubicBezTo>
                  <a:cubicBezTo>
                    <a:pt x="53" y="100"/>
                    <a:pt x="56" y="102"/>
                    <a:pt x="59" y="103"/>
                  </a:cubicBezTo>
                  <a:cubicBezTo>
                    <a:pt x="63" y="103"/>
                    <a:pt x="66" y="103"/>
                    <a:pt x="69" y="103"/>
                  </a:cubicBezTo>
                  <a:cubicBezTo>
                    <a:pt x="72" y="103"/>
                    <a:pt x="75" y="102"/>
                    <a:pt x="78" y="101"/>
                  </a:cubicBezTo>
                  <a:cubicBezTo>
                    <a:pt x="81" y="99"/>
                    <a:pt x="83" y="97"/>
                    <a:pt x="86" y="95"/>
                  </a:cubicBezTo>
                  <a:cubicBezTo>
                    <a:pt x="88" y="93"/>
                    <a:pt x="90" y="90"/>
                    <a:pt x="91" y="87"/>
                  </a:cubicBezTo>
                  <a:cubicBezTo>
                    <a:pt x="94" y="81"/>
                    <a:pt x="94" y="75"/>
                    <a:pt x="92" y="69"/>
                  </a:cubicBezTo>
                  <a:cubicBezTo>
                    <a:pt x="92" y="68"/>
                    <a:pt x="91" y="66"/>
                    <a:pt x="91" y="65"/>
                  </a:cubicBezTo>
                  <a:cubicBezTo>
                    <a:pt x="90" y="64"/>
                    <a:pt x="89" y="62"/>
                    <a:pt x="88" y="61"/>
                  </a:cubicBezTo>
                  <a:cubicBezTo>
                    <a:pt x="86" y="60"/>
                    <a:pt x="84" y="59"/>
                    <a:pt x="83" y="59"/>
                  </a:cubicBezTo>
                  <a:cubicBezTo>
                    <a:pt x="83" y="60"/>
                    <a:pt x="83" y="60"/>
                    <a:pt x="83" y="61"/>
                  </a:cubicBezTo>
                  <a:cubicBezTo>
                    <a:pt x="83" y="62"/>
                    <a:pt x="84" y="64"/>
                    <a:pt x="84" y="66"/>
                  </a:cubicBezTo>
                  <a:cubicBezTo>
                    <a:pt x="85" y="67"/>
                    <a:pt x="86" y="69"/>
                    <a:pt x="86" y="70"/>
                  </a:cubicBezTo>
                  <a:cubicBezTo>
                    <a:pt x="87" y="71"/>
                    <a:pt x="87" y="72"/>
                    <a:pt x="87" y="72"/>
                  </a:cubicBezTo>
                  <a:cubicBezTo>
                    <a:pt x="86" y="73"/>
                    <a:pt x="86" y="73"/>
                    <a:pt x="85" y="73"/>
                  </a:cubicBezTo>
                  <a:cubicBezTo>
                    <a:pt x="86" y="76"/>
                    <a:pt x="86" y="79"/>
                    <a:pt x="85" y="82"/>
                  </a:cubicBezTo>
                  <a:cubicBezTo>
                    <a:pt x="84" y="85"/>
                    <a:pt x="82" y="88"/>
                    <a:pt x="80" y="90"/>
                  </a:cubicBezTo>
                  <a:cubicBezTo>
                    <a:pt x="75" y="94"/>
                    <a:pt x="68" y="96"/>
                    <a:pt x="62" y="95"/>
                  </a:cubicBezTo>
                  <a:cubicBezTo>
                    <a:pt x="60" y="95"/>
                    <a:pt x="58" y="94"/>
                    <a:pt x="57" y="93"/>
                  </a:cubicBezTo>
                  <a:cubicBezTo>
                    <a:pt x="56" y="93"/>
                    <a:pt x="55" y="92"/>
                    <a:pt x="55" y="92"/>
                  </a:cubicBezTo>
                  <a:cubicBezTo>
                    <a:pt x="54" y="91"/>
                    <a:pt x="54" y="91"/>
                    <a:pt x="54" y="91"/>
                  </a:cubicBezTo>
                  <a:cubicBezTo>
                    <a:pt x="54" y="90"/>
                    <a:pt x="53" y="90"/>
                    <a:pt x="53" y="90"/>
                  </a:cubicBezTo>
                  <a:cubicBezTo>
                    <a:pt x="53" y="89"/>
                    <a:pt x="53" y="89"/>
                    <a:pt x="53" y="89"/>
                  </a:cubicBezTo>
                  <a:cubicBezTo>
                    <a:pt x="44" y="79"/>
                    <a:pt x="44" y="79"/>
                    <a:pt x="44" y="79"/>
                  </a:cubicBezTo>
                  <a:cubicBezTo>
                    <a:pt x="39" y="71"/>
                    <a:pt x="33" y="64"/>
                    <a:pt x="28" y="57"/>
                  </a:cubicBezTo>
                  <a:cubicBezTo>
                    <a:pt x="34" y="64"/>
                    <a:pt x="39" y="72"/>
                    <a:pt x="45" y="79"/>
                  </a:cubicBezTo>
                  <a:cubicBezTo>
                    <a:pt x="53" y="89"/>
                    <a:pt x="53" y="89"/>
                    <a:pt x="53" y="89"/>
                  </a:cubicBezTo>
                  <a:cubicBezTo>
                    <a:pt x="53" y="90"/>
                    <a:pt x="54" y="90"/>
                    <a:pt x="54" y="91"/>
                  </a:cubicBezTo>
                  <a:cubicBezTo>
                    <a:pt x="54" y="91"/>
                    <a:pt x="54" y="91"/>
                    <a:pt x="55" y="92"/>
                  </a:cubicBezTo>
                  <a:cubicBezTo>
                    <a:pt x="55" y="92"/>
                    <a:pt x="56" y="93"/>
                    <a:pt x="57" y="93"/>
                  </a:cubicBezTo>
                  <a:cubicBezTo>
                    <a:pt x="58" y="94"/>
                    <a:pt x="60" y="95"/>
                    <a:pt x="62" y="95"/>
                  </a:cubicBezTo>
                  <a:cubicBezTo>
                    <a:pt x="68" y="96"/>
                    <a:pt x="75" y="94"/>
                    <a:pt x="79" y="90"/>
                  </a:cubicBezTo>
                  <a:cubicBezTo>
                    <a:pt x="82" y="87"/>
                    <a:pt x="83" y="85"/>
                    <a:pt x="84" y="82"/>
                  </a:cubicBezTo>
                  <a:cubicBezTo>
                    <a:pt x="85" y="79"/>
                    <a:pt x="85" y="76"/>
                    <a:pt x="84" y="72"/>
                  </a:cubicBezTo>
                  <a:cubicBezTo>
                    <a:pt x="83" y="72"/>
                    <a:pt x="83" y="72"/>
                    <a:pt x="83" y="75"/>
                  </a:cubicBezTo>
                  <a:cubicBezTo>
                    <a:pt x="83" y="77"/>
                    <a:pt x="83" y="81"/>
                    <a:pt x="81" y="84"/>
                  </a:cubicBezTo>
                  <a:cubicBezTo>
                    <a:pt x="80" y="85"/>
                    <a:pt x="80" y="86"/>
                    <a:pt x="79" y="87"/>
                  </a:cubicBezTo>
                  <a:cubicBezTo>
                    <a:pt x="79" y="88"/>
                    <a:pt x="78" y="88"/>
                    <a:pt x="78" y="88"/>
                  </a:cubicBezTo>
                  <a:cubicBezTo>
                    <a:pt x="78" y="89"/>
                    <a:pt x="77" y="89"/>
                    <a:pt x="77" y="89"/>
                  </a:cubicBezTo>
                  <a:cubicBezTo>
                    <a:pt x="75" y="91"/>
                    <a:pt x="73" y="92"/>
                    <a:pt x="72" y="92"/>
                  </a:cubicBezTo>
                  <a:cubicBezTo>
                    <a:pt x="69" y="93"/>
                    <a:pt x="67" y="93"/>
                    <a:pt x="64" y="93"/>
                  </a:cubicBezTo>
                  <a:cubicBezTo>
                    <a:pt x="62" y="93"/>
                    <a:pt x="60" y="92"/>
                    <a:pt x="58" y="91"/>
                  </a:cubicBezTo>
                  <a:cubicBezTo>
                    <a:pt x="57" y="90"/>
                    <a:pt x="56" y="90"/>
                    <a:pt x="56" y="89"/>
                  </a:cubicBezTo>
                  <a:cubicBezTo>
                    <a:pt x="53" y="85"/>
                    <a:pt x="53" y="85"/>
                    <a:pt x="53" y="85"/>
                  </a:cubicBezTo>
                  <a:cubicBezTo>
                    <a:pt x="47" y="78"/>
                    <a:pt x="47" y="78"/>
                    <a:pt x="47" y="78"/>
                  </a:cubicBezTo>
                  <a:cubicBezTo>
                    <a:pt x="39" y="67"/>
                    <a:pt x="31" y="57"/>
                    <a:pt x="23" y="47"/>
                  </a:cubicBezTo>
                  <a:cubicBezTo>
                    <a:pt x="19" y="42"/>
                    <a:pt x="19" y="42"/>
                    <a:pt x="19" y="42"/>
                  </a:cubicBezTo>
                  <a:cubicBezTo>
                    <a:pt x="19" y="41"/>
                    <a:pt x="18" y="41"/>
                    <a:pt x="18" y="41"/>
                  </a:cubicBezTo>
                  <a:cubicBezTo>
                    <a:pt x="18" y="40"/>
                    <a:pt x="18" y="40"/>
                    <a:pt x="18" y="40"/>
                  </a:cubicBezTo>
                  <a:cubicBezTo>
                    <a:pt x="17" y="39"/>
                    <a:pt x="17" y="38"/>
                    <a:pt x="16" y="37"/>
                  </a:cubicBezTo>
                  <a:cubicBezTo>
                    <a:pt x="15" y="34"/>
                    <a:pt x="14" y="31"/>
                    <a:pt x="14" y="28"/>
                  </a:cubicBezTo>
                  <a:cubicBezTo>
                    <a:pt x="14" y="25"/>
                    <a:pt x="15" y="23"/>
                    <a:pt x="17" y="21"/>
                  </a:cubicBezTo>
                  <a:cubicBezTo>
                    <a:pt x="17" y="21"/>
                    <a:pt x="17" y="20"/>
                    <a:pt x="18" y="20"/>
                  </a:cubicBezTo>
                  <a:cubicBezTo>
                    <a:pt x="18" y="20"/>
                    <a:pt x="18" y="20"/>
                    <a:pt x="19" y="19"/>
                  </a:cubicBezTo>
                  <a:cubicBezTo>
                    <a:pt x="19" y="19"/>
                    <a:pt x="20" y="18"/>
                    <a:pt x="21" y="18"/>
                  </a:cubicBezTo>
                  <a:cubicBezTo>
                    <a:pt x="22" y="17"/>
                    <a:pt x="24" y="16"/>
                    <a:pt x="26" y="16"/>
                  </a:cubicBezTo>
                  <a:cubicBezTo>
                    <a:pt x="28" y="15"/>
                    <a:pt x="30" y="15"/>
                    <a:pt x="32" y="15"/>
                  </a:cubicBezTo>
                  <a:cubicBezTo>
                    <a:pt x="34" y="15"/>
                    <a:pt x="36" y="16"/>
                    <a:pt x="37" y="17"/>
                  </a:cubicBezTo>
                  <a:cubicBezTo>
                    <a:pt x="38" y="17"/>
                    <a:pt x="38" y="17"/>
                    <a:pt x="38" y="18"/>
                  </a:cubicBezTo>
                  <a:cubicBezTo>
                    <a:pt x="39" y="18"/>
                    <a:pt x="39" y="18"/>
                    <a:pt x="39" y="18"/>
                  </a:cubicBezTo>
                  <a:cubicBezTo>
                    <a:pt x="39" y="19"/>
                    <a:pt x="39" y="19"/>
                    <a:pt x="39" y="19"/>
                  </a:cubicBezTo>
                  <a:cubicBezTo>
                    <a:pt x="42" y="22"/>
                    <a:pt x="42" y="22"/>
                    <a:pt x="42" y="22"/>
                  </a:cubicBezTo>
                  <a:cubicBezTo>
                    <a:pt x="48" y="30"/>
                    <a:pt x="48" y="30"/>
                    <a:pt x="48" y="30"/>
                  </a:cubicBezTo>
                  <a:cubicBezTo>
                    <a:pt x="56" y="40"/>
                    <a:pt x="63" y="49"/>
                    <a:pt x="70" y="57"/>
                  </a:cubicBezTo>
                  <a:cubicBezTo>
                    <a:pt x="82" y="70"/>
                    <a:pt x="82" y="62"/>
                    <a:pt x="72" y="47"/>
                  </a:cubicBezTo>
                  <a:cubicBezTo>
                    <a:pt x="72" y="46"/>
                    <a:pt x="72" y="46"/>
                    <a:pt x="72" y="46"/>
                  </a:cubicBezTo>
                  <a:cubicBezTo>
                    <a:pt x="83" y="61"/>
                    <a:pt x="80" y="52"/>
                    <a:pt x="83" y="53"/>
                  </a:cubicBezTo>
                  <a:cubicBezTo>
                    <a:pt x="77" y="45"/>
                    <a:pt x="72" y="38"/>
                    <a:pt x="67" y="30"/>
                  </a:cubicBezTo>
                  <a:cubicBezTo>
                    <a:pt x="61" y="23"/>
                    <a:pt x="61" y="23"/>
                    <a:pt x="61" y="23"/>
                  </a:cubicBezTo>
                  <a:cubicBezTo>
                    <a:pt x="55" y="16"/>
                    <a:pt x="55" y="16"/>
                    <a:pt x="55" y="16"/>
                  </a:cubicBezTo>
                  <a:cubicBezTo>
                    <a:pt x="52" y="12"/>
                    <a:pt x="52" y="12"/>
                    <a:pt x="52" y="12"/>
                  </a:cubicBezTo>
                  <a:cubicBezTo>
                    <a:pt x="50" y="10"/>
                    <a:pt x="50" y="10"/>
                    <a:pt x="50" y="10"/>
                  </a:cubicBezTo>
                  <a:cubicBezTo>
                    <a:pt x="50" y="9"/>
                    <a:pt x="49" y="8"/>
                    <a:pt x="48" y="7"/>
                  </a:cubicBezTo>
                  <a:cubicBezTo>
                    <a:pt x="45" y="4"/>
                    <a:pt x="40" y="2"/>
                    <a:pt x="36" y="1"/>
                  </a:cubicBezTo>
                  <a:cubicBezTo>
                    <a:pt x="31" y="0"/>
                    <a:pt x="27" y="1"/>
                    <a:pt x="23" y="2"/>
                  </a:cubicBezTo>
                  <a:cubicBezTo>
                    <a:pt x="19" y="3"/>
                    <a:pt x="16" y="4"/>
                    <a:pt x="12" y="6"/>
                  </a:cubicBezTo>
                  <a:cubicBezTo>
                    <a:pt x="11" y="7"/>
                    <a:pt x="11" y="7"/>
                    <a:pt x="10" y="8"/>
                  </a:cubicBezTo>
                  <a:cubicBezTo>
                    <a:pt x="9" y="8"/>
                    <a:pt x="9" y="9"/>
                    <a:pt x="9" y="9"/>
                  </a:cubicBezTo>
                  <a:cubicBezTo>
                    <a:pt x="8" y="9"/>
                    <a:pt x="8" y="10"/>
                    <a:pt x="7" y="10"/>
                  </a:cubicBezTo>
                  <a:cubicBezTo>
                    <a:pt x="6" y="12"/>
                    <a:pt x="4" y="13"/>
                    <a:pt x="3" y="15"/>
                  </a:cubicBezTo>
                  <a:cubicBezTo>
                    <a:pt x="1" y="19"/>
                    <a:pt x="0" y="24"/>
                    <a:pt x="0" y="28"/>
                  </a:cubicBezTo>
                  <a:cubicBezTo>
                    <a:pt x="0" y="32"/>
                    <a:pt x="0" y="36"/>
                    <a:pt x="2" y="40"/>
                  </a:cubicBezTo>
                  <a:cubicBezTo>
                    <a:pt x="3" y="43"/>
                    <a:pt x="5" y="47"/>
                    <a:pt x="7" y="50"/>
                  </a:cubicBezTo>
                  <a:lnTo>
                    <a:pt x="14" y="5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2" name="Freeform 34">
              <a:extLst>
                <a:ext uri="{FF2B5EF4-FFF2-40B4-BE49-F238E27FC236}">
                  <a16:creationId xmlns:a16="http://schemas.microsoft.com/office/drawing/2014/main" id="{6D571321-1669-46FD-A982-DA3343F37E60}"/>
                </a:ext>
              </a:extLst>
            </p:cNvPr>
            <p:cNvSpPr/>
            <p:nvPr/>
          </p:nvSpPr>
          <p:spPr bwMode="auto">
            <a:xfrm>
              <a:off x="5984876" y="954088"/>
              <a:ext cx="222250" cy="431800"/>
            </a:xfrm>
            <a:custGeom>
              <a:avLst/>
              <a:gdLst>
                <a:gd name="T0" fmla="*/ 0 w 59"/>
                <a:gd name="T1" fmla="*/ 87 h 115"/>
                <a:gd name="T2" fmla="*/ 17 w 59"/>
                <a:gd name="T3" fmla="*/ 113 h 115"/>
                <a:gd name="T4" fmla="*/ 47 w 59"/>
                <a:gd name="T5" fmla="*/ 110 h 115"/>
                <a:gd name="T6" fmla="*/ 48 w 59"/>
                <a:gd name="T7" fmla="*/ 108 h 115"/>
                <a:gd name="T8" fmla="*/ 51 w 59"/>
                <a:gd name="T9" fmla="*/ 106 h 115"/>
                <a:gd name="T10" fmla="*/ 58 w 59"/>
                <a:gd name="T11" fmla="*/ 87 h 115"/>
                <a:gd name="T12" fmla="*/ 58 w 59"/>
                <a:gd name="T13" fmla="*/ 73 h 115"/>
                <a:gd name="T14" fmla="*/ 58 w 59"/>
                <a:gd name="T15" fmla="*/ 85 h 115"/>
                <a:gd name="T16" fmla="*/ 57 w 59"/>
                <a:gd name="T17" fmla="*/ 92 h 115"/>
                <a:gd name="T18" fmla="*/ 48 w 59"/>
                <a:gd name="T19" fmla="*/ 108 h 115"/>
                <a:gd name="T20" fmla="*/ 47 w 59"/>
                <a:gd name="T21" fmla="*/ 108 h 115"/>
                <a:gd name="T22" fmla="*/ 29 w 59"/>
                <a:gd name="T23" fmla="*/ 115 h 115"/>
                <a:gd name="T24" fmla="*/ 1 w 59"/>
                <a:gd name="T25" fmla="*/ 92 h 115"/>
                <a:gd name="T26" fmla="*/ 37 w 59"/>
                <a:gd name="T27" fmla="*/ 113 h 115"/>
                <a:gd name="T28" fmla="*/ 48 w 59"/>
                <a:gd name="T29" fmla="*/ 106 h 115"/>
                <a:gd name="T30" fmla="*/ 57 w 59"/>
                <a:gd name="T31" fmla="*/ 87 h 115"/>
                <a:gd name="T32" fmla="*/ 57 w 59"/>
                <a:gd name="T33" fmla="*/ 53 h 115"/>
                <a:gd name="T34" fmla="*/ 59 w 59"/>
                <a:gd name="T35" fmla="*/ 30 h 115"/>
                <a:gd name="T36" fmla="*/ 43 w 59"/>
                <a:gd name="T37" fmla="*/ 2 h 115"/>
                <a:gd name="T38" fmla="*/ 57 w 59"/>
                <a:gd name="T39" fmla="*/ 25 h 115"/>
                <a:gd name="T40" fmla="*/ 57 w 59"/>
                <a:gd name="T41" fmla="*/ 31 h 115"/>
                <a:gd name="T42" fmla="*/ 56 w 59"/>
                <a:gd name="T43" fmla="*/ 81 h 115"/>
                <a:gd name="T44" fmla="*/ 56 w 59"/>
                <a:gd name="T45" fmla="*/ 88 h 115"/>
                <a:gd name="T46" fmla="*/ 47 w 59"/>
                <a:gd name="T47" fmla="*/ 105 h 115"/>
                <a:gd name="T48" fmla="*/ 46 w 59"/>
                <a:gd name="T49" fmla="*/ 107 h 115"/>
                <a:gd name="T50" fmla="*/ 41 w 59"/>
                <a:gd name="T51" fmla="*/ 110 h 115"/>
                <a:gd name="T52" fmla="*/ 46 w 59"/>
                <a:gd name="T53" fmla="*/ 106 h 115"/>
                <a:gd name="T54" fmla="*/ 55 w 59"/>
                <a:gd name="T55" fmla="*/ 93 h 115"/>
                <a:gd name="T56" fmla="*/ 55 w 59"/>
                <a:gd name="T57" fmla="*/ 79 h 115"/>
                <a:gd name="T58" fmla="*/ 56 w 59"/>
                <a:gd name="T59" fmla="*/ 26 h 115"/>
                <a:gd name="T60" fmla="*/ 39 w 59"/>
                <a:gd name="T61" fmla="*/ 1 h 115"/>
                <a:gd name="T62" fmla="*/ 31 w 59"/>
                <a:gd name="T63" fmla="*/ 4 h 115"/>
                <a:gd name="T64" fmla="*/ 41 w 59"/>
                <a:gd name="T65" fmla="*/ 9 h 115"/>
                <a:gd name="T66" fmla="*/ 48 w 59"/>
                <a:gd name="T67" fmla="*/ 49 h 115"/>
                <a:gd name="T68" fmla="*/ 47 w 59"/>
                <a:gd name="T69" fmla="*/ 86 h 115"/>
                <a:gd name="T70" fmla="*/ 47 w 59"/>
                <a:gd name="T71" fmla="*/ 89 h 115"/>
                <a:gd name="T72" fmla="*/ 47 w 59"/>
                <a:gd name="T73" fmla="*/ 76 h 115"/>
                <a:gd name="T74" fmla="*/ 39 w 59"/>
                <a:gd name="T75" fmla="*/ 11 h 115"/>
                <a:gd name="T76" fmla="*/ 46 w 59"/>
                <a:gd name="T77" fmla="*/ 25 h 115"/>
                <a:gd name="T78" fmla="*/ 46 w 59"/>
                <a:gd name="T79" fmla="*/ 37 h 115"/>
                <a:gd name="T80" fmla="*/ 45 w 59"/>
                <a:gd name="T81" fmla="*/ 86 h 115"/>
                <a:gd name="T82" fmla="*/ 44 w 59"/>
                <a:gd name="T83" fmla="*/ 92 h 115"/>
                <a:gd name="T84" fmla="*/ 39 w 59"/>
                <a:gd name="T85" fmla="*/ 98 h 115"/>
                <a:gd name="T86" fmla="*/ 34 w 59"/>
                <a:gd name="T87" fmla="*/ 101 h 115"/>
                <a:gd name="T88" fmla="*/ 18 w 59"/>
                <a:gd name="T89" fmla="*/ 96 h 115"/>
                <a:gd name="T90" fmla="*/ 14 w 59"/>
                <a:gd name="T91" fmla="*/ 85 h 115"/>
                <a:gd name="T92" fmla="*/ 14 w 59"/>
                <a:gd name="T93" fmla="*/ 36 h 115"/>
                <a:gd name="T94" fmla="*/ 14 w 59"/>
                <a:gd name="T95" fmla="*/ 26 h 115"/>
                <a:gd name="T96" fmla="*/ 22 w 59"/>
                <a:gd name="T97" fmla="*/ 13 h 115"/>
                <a:gd name="T98" fmla="*/ 30 w 59"/>
                <a:gd name="T99" fmla="*/ 9 h 115"/>
                <a:gd name="T100" fmla="*/ 13 w 59"/>
                <a:gd name="T101" fmla="*/ 10 h 115"/>
                <a:gd name="T102" fmla="*/ 23 w 59"/>
                <a:gd name="T103" fmla="*/ 2 h 115"/>
                <a:gd name="T104" fmla="*/ 0 w 59"/>
                <a:gd name="T105" fmla="*/ 24 h 115"/>
                <a:gd name="T106" fmla="*/ 0 w 59"/>
                <a:gd name="T107" fmla="*/ 3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9" h="115">
                  <a:moveTo>
                    <a:pt x="0" y="83"/>
                  </a:moveTo>
                  <a:cubicBezTo>
                    <a:pt x="0" y="85"/>
                    <a:pt x="0" y="85"/>
                    <a:pt x="0" y="85"/>
                  </a:cubicBezTo>
                  <a:cubicBezTo>
                    <a:pt x="0" y="87"/>
                    <a:pt x="0" y="87"/>
                    <a:pt x="0" y="87"/>
                  </a:cubicBezTo>
                  <a:cubicBezTo>
                    <a:pt x="0" y="87"/>
                    <a:pt x="0" y="88"/>
                    <a:pt x="0" y="88"/>
                  </a:cubicBezTo>
                  <a:cubicBezTo>
                    <a:pt x="0" y="90"/>
                    <a:pt x="0" y="92"/>
                    <a:pt x="1" y="94"/>
                  </a:cubicBezTo>
                  <a:cubicBezTo>
                    <a:pt x="3" y="103"/>
                    <a:pt x="9" y="109"/>
                    <a:pt x="17" y="113"/>
                  </a:cubicBezTo>
                  <a:cubicBezTo>
                    <a:pt x="21" y="115"/>
                    <a:pt x="25" y="115"/>
                    <a:pt x="29" y="115"/>
                  </a:cubicBezTo>
                  <a:cubicBezTo>
                    <a:pt x="33" y="115"/>
                    <a:pt x="37" y="115"/>
                    <a:pt x="41" y="113"/>
                  </a:cubicBezTo>
                  <a:cubicBezTo>
                    <a:pt x="43" y="112"/>
                    <a:pt x="45" y="111"/>
                    <a:pt x="47" y="110"/>
                  </a:cubicBezTo>
                  <a:cubicBezTo>
                    <a:pt x="47" y="109"/>
                    <a:pt x="48" y="109"/>
                    <a:pt x="48" y="109"/>
                  </a:cubicBezTo>
                  <a:cubicBezTo>
                    <a:pt x="48" y="108"/>
                    <a:pt x="48" y="108"/>
                    <a:pt x="48" y="108"/>
                  </a:cubicBezTo>
                  <a:cubicBezTo>
                    <a:pt x="48" y="108"/>
                    <a:pt x="48" y="108"/>
                    <a:pt x="48" y="108"/>
                  </a:cubicBezTo>
                  <a:cubicBezTo>
                    <a:pt x="48" y="108"/>
                    <a:pt x="48" y="108"/>
                    <a:pt x="48" y="108"/>
                  </a:cubicBezTo>
                  <a:cubicBezTo>
                    <a:pt x="49" y="108"/>
                    <a:pt x="49" y="108"/>
                    <a:pt x="49" y="108"/>
                  </a:cubicBezTo>
                  <a:cubicBezTo>
                    <a:pt x="50" y="107"/>
                    <a:pt x="50" y="106"/>
                    <a:pt x="51" y="106"/>
                  </a:cubicBezTo>
                  <a:cubicBezTo>
                    <a:pt x="54" y="103"/>
                    <a:pt x="56" y="99"/>
                    <a:pt x="57" y="94"/>
                  </a:cubicBezTo>
                  <a:cubicBezTo>
                    <a:pt x="58" y="92"/>
                    <a:pt x="58" y="90"/>
                    <a:pt x="58" y="88"/>
                  </a:cubicBezTo>
                  <a:cubicBezTo>
                    <a:pt x="58" y="88"/>
                    <a:pt x="58" y="87"/>
                    <a:pt x="58" y="87"/>
                  </a:cubicBezTo>
                  <a:cubicBezTo>
                    <a:pt x="58" y="86"/>
                    <a:pt x="58" y="86"/>
                    <a:pt x="58" y="86"/>
                  </a:cubicBezTo>
                  <a:cubicBezTo>
                    <a:pt x="58" y="83"/>
                    <a:pt x="58" y="83"/>
                    <a:pt x="58" y="83"/>
                  </a:cubicBezTo>
                  <a:cubicBezTo>
                    <a:pt x="58" y="73"/>
                    <a:pt x="58" y="73"/>
                    <a:pt x="58" y="73"/>
                  </a:cubicBezTo>
                  <a:cubicBezTo>
                    <a:pt x="59" y="54"/>
                    <a:pt x="59" y="54"/>
                    <a:pt x="59" y="54"/>
                  </a:cubicBezTo>
                  <a:cubicBezTo>
                    <a:pt x="58" y="79"/>
                    <a:pt x="58" y="79"/>
                    <a:pt x="58" y="79"/>
                  </a:cubicBezTo>
                  <a:cubicBezTo>
                    <a:pt x="58" y="85"/>
                    <a:pt x="58" y="85"/>
                    <a:pt x="58" y="85"/>
                  </a:cubicBezTo>
                  <a:cubicBezTo>
                    <a:pt x="58" y="86"/>
                    <a:pt x="58" y="86"/>
                    <a:pt x="58" y="86"/>
                  </a:cubicBezTo>
                  <a:cubicBezTo>
                    <a:pt x="58" y="87"/>
                    <a:pt x="58" y="88"/>
                    <a:pt x="58" y="88"/>
                  </a:cubicBezTo>
                  <a:cubicBezTo>
                    <a:pt x="58" y="90"/>
                    <a:pt x="58" y="91"/>
                    <a:pt x="57" y="92"/>
                  </a:cubicBezTo>
                  <a:cubicBezTo>
                    <a:pt x="57" y="97"/>
                    <a:pt x="54" y="102"/>
                    <a:pt x="50" y="106"/>
                  </a:cubicBezTo>
                  <a:cubicBezTo>
                    <a:pt x="50" y="107"/>
                    <a:pt x="49" y="107"/>
                    <a:pt x="49" y="108"/>
                  </a:cubicBezTo>
                  <a:cubicBezTo>
                    <a:pt x="48" y="108"/>
                    <a:pt x="48" y="108"/>
                    <a:pt x="48" y="108"/>
                  </a:cubicBezTo>
                  <a:cubicBezTo>
                    <a:pt x="48" y="108"/>
                    <a:pt x="48" y="108"/>
                    <a:pt x="48" y="108"/>
                  </a:cubicBezTo>
                  <a:cubicBezTo>
                    <a:pt x="48" y="108"/>
                    <a:pt x="48" y="108"/>
                    <a:pt x="48" y="108"/>
                  </a:cubicBezTo>
                  <a:cubicBezTo>
                    <a:pt x="47" y="108"/>
                    <a:pt x="47" y="108"/>
                    <a:pt x="47" y="108"/>
                  </a:cubicBezTo>
                  <a:cubicBezTo>
                    <a:pt x="46" y="109"/>
                    <a:pt x="45" y="110"/>
                    <a:pt x="44" y="111"/>
                  </a:cubicBezTo>
                  <a:cubicBezTo>
                    <a:pt x="42" y="112"/>
                    <a:pt x="39" y="113"/>
                    <a:pt x="37" y="114"/>
                  </a:cubicBezTo>
                  <a:cubicBezTo>
                    <a:pt x="34" y="115"/>
                    <a:pt x="32" y="115"/>
                    <a:pt x="29" y="115"/>
                  </a:cubicBezTo>
                  <a:cubicBezTo>
                    <a:pt x="27" y="115"/>
                    <a:pt x="24" y="115"/>
                    <a:pt x="21" y="114"/>
                  </a:cubicBezTo>
                  <a:cubicBezTo>
                    <a:pt x="11" y="111"/>
                    <a:pt x="3" y="103"/>
                    <a:pt x="1" y="92"/>
                  </a:cubicBezTo>
                  <a:cubicBezTo>
                    <a:pt x="1" y="92"/>
                    <a:pt x="1" y="93"/>
                    <a:pt x="1" y="92"/>
                  </a:cubicBezTo>
                  <a:cubicBezTo>
                    <a:pt x="4" y="102"/>
                    <a:pt x="12" y="110"/>
                    <a:pt x="22" y="113"/>
                  </a:cubicBezTo>
                  <a:cubicBezTo>
                    <a:pt x="24" y="114"/>
                    <a:pt x="27" y="114"/>
                    <a:pt x="30" y="114"/>
                  </a:cubicBezTo>
                  <a:cubicBezTo>
                    <a:pt x="32" y="114"/>
                    <a:pt x="35" y="114"/>
                    <a:pt x="37" y="113"/>
                  </a:cubicBezTo>
                  <a:cubicBezTo>
                    <a:pt x="40" y="112"/>
                    <a:pt x="42" y="111"/>
                    <a:pt x="44" y="110"/>
                  </a:cubicBezTo>
                  <a:cubicBezTo>
                    <a:pt x="45" y="109"/>
                    <a:pt x="46" y="108"/>
                    <a:pt x="47" y="107"/>
                  </a:cubicBezTo>
                  <a:cubicBezTo>
                    <a:pt x="47" y="107"/>
                    <a:pt x="48" y="107"/>
                    <a:pt x="48" y="106"/>
                  </a:cubicBezTo>
                  <a:cubicBezTo>
                    <a:pt x="49" y="106"/>
                    <a:pt x="49" y="106"/>
                    <a:pt x="50" y="105"/>
                  </a:cubicBezTo>
                  <a:cubicBezTo>
                    <a:pt x="54" y="101"/>
                    <a:pt x="56" y="96"/>
                    <a:pt x="57" y="91"/>
                  </a:cubicBezTo>
                  <a:cubicBezTo>
                    <a:pt x="57" y="90"/>
                    <a:pt x="57" y="89"/>
                    <a:pt x="57" y="87"/>
                  </a:cubicBezTo>
                  <a:cubicBezTo>
                    <a:pt x="57" y="84"/>
                    <a:pt x="57" y="84"/>
                    <a:pt x="57" y="84"/>
                  </a:cubicBezTo>
                  <a:cubicBezTo>
                    <a:pt x="57" y="78"/>
                    <a:pt x="57" y="78"/>
                    <a:pt x="57" y="78"/>
                  </a:cubicBezTo>
                  <a:cubicBezTo>
                    <a:pt x="58" y="70"/>
                    <a:pt x="58" y="61"/>
                    <a:pt x="57" y="53"/>
                  </a:cubicBezTo>
                  <a:cubicBezTo>
                    <a:pt x="59" y="53"/>
                    <a:pt x="59" y="53"/>
                    <a:pt x="59" y="53"/>
                  </a:cubicBezTo>
                  <a:cubicBezTo>
                    <a:pt x="59" y="35"/>
                    <a:pt x="59" y="35"/>
                    <a:pt x="59" y="35"/>
                  </a:cubicBezTo>
                  <a:cubicBezTo>
                    <a:pt x="59" y="30"/>
                    <a:pt x="59" y="30"/>
                    <a:pt x="59" y="30"/>
                  </a:cubicBezTo>
                  <a:cubicBezTo>
                    <a:pt x="59" y="28"/>
                    <a:pt x="59" y="27"/>
                    <a:pt x="59" y="25"/>
                  </a:cubicBezTo>
                  <a:cubicBezTo>
                    <a:pt x="59" y="21"/>
                    <a:pt x="58" y="17"/>
                    <a:pt x="56" y="13"/>
                  </a:cubicBezTo>
                  <a:cubicBezTo>
                    <a:pt x="53" y="7"/>
                    <a:pt x="48" y="4"/>
                    <a:pt x="43" y="2"/>
                  </a:cubicBezTo>
                  <a:cubicBezTo>
                    <a:pt x="48" y="5"/>
                    <a:pt x="52" y="10"/>
                    <a:pt x="54" y="15"/>
                  </a:cubicBezTo>
                  <a:cubicBezTo>
                    <a:pt x="55" y="17"/>
                    <a:pt x="56" y="20"/>
                    <a:pt x="57" y="23"/>
                  </a:cubicBezTo>
                  <a:cubicBezTo>
                    <a:pt x="57" y="24"/>
                    <a:pt x="57" y="25"/>
                    <a:pt x="57" y="25"/>
                  </a:cubicBezTo>
                  <a:cubicBezTo>
                    <a:pt x="57" y="26"/>
                    <a:pt x="57" y="26"/>
                    <a:pt x="57" y="26"/>
                  </a:cubicBezTo>
                  <a:cubicBezTo>
                    <a:pt x="57" y="27"/>
                    <a:pt x="57" y="27"/>
                    <a:pt x="57" y="27"/>
                  </a:cubicBezTo>
                  <a:cubicBezTo>
                    <a:pt x="57" y="31"/>
                    <a:pt x="57" y="31"/>
                    <a:pt x="57" y="31"/>
                  </a:cubicBezTo>
                  <a:cubicBezTo>
                    <a:pt x="56" y="40"/>
                    <a:pt x="56" y="50"/>
                    <a:pt x="56" y="59"/>
                  </a:cubicBezTo>
                  <a:cubicBezTo>
                    <a:pt x="56" y="74"/>
                    <a:pt x="56" y="74"/>
                    <a:pt x="56" y="74"/>
                  </a:cubicBezTo>
                  <a:cubicBezTo>
                    <a:pt x="56" y="81"/>
                    <a:pt x="56" y="81"/>
                    <a:pt x="56" y="81"/>
                  </a:cubicBezTo>
                  <a:cubicBezTo>
                    <a:pt x="56" y="85"/>
                    <a:pt x="56" y="85"/>
                    <a:pt x="56" y="85"/>
                  </a:cubicBezTo>
                  <a:cubicBezTo>
                    <a:pt x="56" y="86"/>
                    <a:pt x="56" y="86"/>
                    <a:pt x="56" y="86"/>
                  </a:cubicBezTo>
                  <a:cubicBezTo>
                    <a:pt x="56" y="87"/>
                    <a:pt x="56" y="88"/>
                    <a:pt x="56" y="88"/>
                  </a:cubicBezTo>
                  <a:cubicBezTo>
                    <a:pt x="55" y="91"/>
                    <a:pt x="55" y="94"/>
                    <a:pt x="54" y="97"/>
                  </a:cubicBezTo>
                  <a:cubicBezTo>
                    <a:pt x="53" y="99"/>
                    <a:pt x="51" y="102"/>
                    <a:pt x="49" y="104"/>
                  </a:cubicBezTo>
                  <a:cubicBezTo>
                    <a:pt x="48" y="104"/>
                    <a:pt x="48" y="105"/>
                    <a:pt x="47" y="105"/>
                  </a:cubicBezTo>
                  <a:cubicBezTo>
                    <a:pt x="47" y="106"/>
                    <a:pt x="47" y="106"/>
                    <a:pt x="47" y="106"/>
                  </a:cubicBezTo>
                  <a:cubicBezTo>
                    <a:pt x="46" y="106"/>
                    <a:pt x="46" y="106"/>
                    <a:pt x="46" y="106"/>
                  </a:cubicBezTo>
                  <a:cubicBezTo>
                    <a:pt x="46" y="107"/>
                    <a:pt x="46" y="107"/>
                    <a:pt x="46" y="107"/>
                  </a:cubicBezTo>
                  <a:cubicBezTo>
                    <a:pt x="45" y="107"/>
                    <a:pt x="44" y="108"/>
                    <a:pt x="43" y="109"/>
                  </a:cubicBezTo>
                  <a:cubicBezTo>
                    <a:pt x="40" y="110"/>
                    <a:pt x="37" y="111"/>
                    <a:pt x="35" y="112"/>
                  </a:cubicBezTo>
                  <a:cubicBezTo>
                    <a:pt x="37" y="111"/>
                    <a:pt x="39" y="111"/>
                    <a:pt x="41" y="110"/>
                  </a:cubicBezTo>
                  <a:cubicBezTo>
                    <a:pt x="42" y="109"/>
                    <a:pt x="44" y="108"/>
                    <a:pt x="45" y="108"/>
                  </a:cubicBezTo>
                  <a:cubicBezTo>
                    <a:pt x="45" y="107"/>
                    <a:pt x="46" y="107"/>
                    <a:pt x="46" y="106"/>
                  </a:cubicBezTo>
                  <a:cubicBezTo>
                    <a:pt x="46" y="106"/>
                    <a:pt x="46" y="106"/>
                    <a:pt x="46" y="106"/>
                  </a:cubicBezTo>
                  <a:cubicBezTo>
                    <a:pt x="46" y="106"/>
                    <a:pt x="46" y="106"/>
                    <a:pt x="46" y="106"/>
                  </a:cubicBezTo>
                  <a:cubicBezTo>
                    <a:pt x="47" y="105"/>
                    <a:pt x="47" y="105"/>
                    <a:pt x="47" y="105"/>
                  </a:cubicBezTo>
                  <a:cubicBezTo>
                    <a:pt x="51" y="102"/>
                    <a:pt x="54" y="97"/>
                    <a:pt x="55" y="93"/>
                  </a:cubicBezTo>
                  <a:cubicBezTo>
                    <a:pt x="55" y="91"/>
                    <a:pt x="55" y="90"/>
                    <a:pt x="55" y="89"/>
                  </a:cubicBezTo>
                  <a:cubicBezTo>
                    <a:pt x="55" y="88"/>
                    <a:pt x="55" y="86"/>
                    <a:pt x="55" y="85"/>
                  </a:cubicBezTo>
                  <a:cubicBezTo>
                    <a:pt x="55" y="79"/>
                    <a:pt x="55" y="79"/>
                    <a:pt x="55" y="79"/>
                  </a:cubicBezTo>
                  <a:cubicBezTo>
                    <a:pt x="55" y="75"/>
                    <a:pt x="55" y="71"/>
                    <a:pt x="56" y="67"/>
                  </a:cubicBezTo>
                  <a:cubicBezTo>
                    <a:pt x="56" y="55"/>
                    <a:pt x="56" y="45"/>
                    <a:pt x="56" y="34"/>
                  </a:cubicBezTo>
                  <a:cubicBezTo>
                    <a:pt x="56" y="26"/>
                    <a:pt x="56" y="26"/>
                    <a:pt x="56" y="26"/>
                  </a:cubicBezTo>
                  <a:cubicBezTo>
                    <a:pt x="56" y="23"/>
                    <a:pt x="56" y="20"/>
                    <a:pt x="54" y="17"/>
                  </a:cubicBezTo>
                  <a:cubicBezTo>
                    <a:pt x="52" y="11"/>
                    <a:pt x="48" y="6"/>
                    <a:pt x="43" y="3"/>
                  </a:cubicBezTo>
                  <a:cubicBezTo>
                    <a:pt x="41" y="2"/>
                    <a:pt x="40" y="1"/>
                    <a:pt x="39" y="1"/>
                  </a:cubicBezTo>
                  <a:cubicBezTo>
                    <a:pt x="37" y="0"/>
                    <a:pt x="35" y="0"/>
                    <a:pt x="34" y="0"/>
                  </a:cubicBezTo>
                  <a:cubicBezTo>
                    <a:pt x="31" y="1"/>
                    <a:pt x="29" y="2"/>
                    <a:pt x="29" y="3"/>
                  </a:cubicBezTo>
                  <a:cubicBezTo>
                    <a:pt x="29" y="3"/>
                    <a:pt x="30" y="4"/>
                    <a:pt x="31" y="4"/>
                  </a:cubicBezTo>
                  <a:cubicBezTo>
                    <a:pt x="32" y="5"/>
                    <a:pt x="33" y="5"/>
                    <a:pt x="35" y="6"/>
                  </a:cubicBezTo>
                  <a:cubicBezTo>
                    <a:pt x="36" y="6"/>
                    <a:pt x="38" y="7"/>
                    <a:pt x="39" y="8"/>
                  </a:cubicBezTo>
                  <a:cubicBezTo>
                    <a:pt x="40" y="8"/>
                    <a:pt x="41" y="9"/>
                    <a:pt x="41" y="9"/>
                  </a:cubicBezTo>
                  <a:cubicBezTo>
                    <a:pt x="41" y="10"/>
                    <a:pt x="41" y="10"/>
                    <a:pt x="40" y="10"/>
                  </a:cubicBezTo>
                  <a:cubicBezTo>
                    <a:pt x="45" y="14"/>
                    <a:pt x="49" y="21"/>
                    <a:pt x="48" y="27"/>
                  </a:cubicBezTo>
                  <a:cubicBezTo>
                    <a:pt x="48" y="49"/>
                    <a:pt x="48" y="49"/>
                    <a:pt x="48" y="49"/>
                  </a:cubicBezTo>
                  <a:cubicBezTo>
                    <a:pt x="48" y="58"/>
                    <a:pt x="48" y="67"/>
                    <a:pt x="48" y="76"/>
                  </a:cubicBezTo>
                  <a:cubicBezTo>
                    <a:pt x="47" y="83"/>
                    <a:pt x="47" y="83"/>
                    <a:pt x="47" y="83"/>
                  </a:cubicBezTo>
                  <a:cubicBezTo>
                    <a:pt x="47" y="86"/>
                    <a:pt x="47" y="86"/>
                    <a:pt x="47" y="86"/>
                  </a:cubicBezTo>
                  <a:cubicBezTo>
                    <a:pt x="47" y="87"/>
                    <a:pt x="47" y="88"/>
                    <a:pt x="47" y="89"/>
                  </a:cubicBezTo>
                  <a:cubicBezTo>
                    <a:pt x="46" y="93"/>
                    <a:pt x="45" y="96"/>
                    <a:pt x="42" y="98"/>
                  </a:cubicBezTo>
                  <a:cubicBezTo>
                    <a:pt x="45" y="96"/>
                    <a:pt x="46" y="93"/>
                    <a:pt x="47" y="89"/>
                  </a:cubicBezTo>
                  <a:cubicBezTo>
                    <a:pt x="47" y="88"/>
                    <a:pt x="47" y="87"/>
                    <a:pt x="47" y="86"/>
                  </a:cubicBezTo>
                  <a:cubicBezTo>
                    <a:pt x="47" y="83"/>
                    <a:pt x="47" y="83"/>
                    <a:pt x="47" y="83"/>
                  </a:cubicBezTo>
                  <a:cubicBezTo>
                    <a:pt x="47" y="76"/>
                    <a:pt x="47" y="76"/>
                    <a:pt x="47" y="76"/>
                  </a:cubicBezTo>
                  <a:cubicBezTo>
                    <a:pt x="48" y="49"/>
                    <a:pt x="48" y="49"/>
                    <a:pt x="48" y="49"/>
                  </a:cubicBezTo>
                  <a:cubicBezTo>
                    <a:pt x="48" y="27"/>
                    <a:pt x="48" y="27"/>
                    <a:pt x="48" y="27"/>
                  </a:cubicBezTo>
                  <a:cubicBezTo>
                    <a:pt x="48" y="20"/>
                    <a:pt x="45" y="14"/>
                    <a:pt x="39" y="11"/>
                  </a:cubicBezTo>
                  <a:cubicBezTo>
                    <a:pt x="38" y="11"/>
                    <a:pt x="38" y="12"/>
                    <a:pt x="40" y="14"/>
                  </a:cubicBezTo>
                  <a:cubicBezTo>
                    <a:pt x="41" y="15"/>
                    <a:pt x="44" y="18"/>
                    <a:pt x="45" y="22"/>
                  </a:cubicBezTo>
                  <a:cubicBezTo>
                    <a:pt x="46" y="23"/>
                    <a:pt x="46" y="24"/>
                    <a:pt x="46" y="25"/>
                  </a:cubicBezTo>
                  <a:cubicBezTo>
                    <a:pt x="46" y="26"/>
                    <a:pt x="46" y="26"/>
                    <a:pt x="46" y="27"/>
                  </a:cubicBezTo>
                  <a:cubicBezTo>
                    <a:pt x="46" y="29"/>
                    <a:pt x="46" y="29"/>
                    <a:pt x="46" y="29"/>
                  </a:cubicBezTo>
                  <a:cubicBezTo>
                    <a:pt x="46" y="32"/>
                    <a:pt x="46" y="35"/>
                    <a:pt x="46" y="37"/>
                  </a:cubicBezTo>
                  <a:cubicBezTo>
                    <a:pt x="45" y="49"/>
                    <a:pt x="45" y="62"/>
                    <a:pt x="45" y="75"/>
                  </a:cubicBezTo>
                  <a:cubicBezTo>
                    <a:pt x="45" y="85"/>
                    <a:pt x="45" y="85"/>
                    <a:pt x="45" y="85"/>
                  </a:cubicBezTo>
                  <a:cubicBezTo>
                    <a:pt x="45" y="86"/>
                    <a:pt x="45" y="86"/>
                    <a:pt x="45" y="86"/>
                  </a:cubicBezTo>
                  <a:cubicBezTo>
                    <a:pt x="45" y="87"/>
                    <a:pt x="45" y="87"/>
                    <a:pt x="45" y="87"/>
                  </a:cubicBezTo>
                  <a:cubicBezTo>
                    <a:pt x="45" y="88"/>
                    <a:pt x="45" y="89"/>
                    <a:pt x="45" y="89"/>
                  </a:cubicBezTo>
                  <a:cubicBezTo>
                    <a:pt x="44" y="90"/>
                    <a:pt x="44" y="91"/>
                    <a:pt x="44" y="92"/>
                  </a:cubicBezTo>
                  <a:cubicBezTo>
                    <a:pt x="43" y="94"/>
                    <a:pt x="42" y="96"/>
                    <a:pt x="40" y="97"/>
                  </a:cubicBezTo>
                  <a:cubicBezTo>
                    <a:pt x="40" y="97"/>
                    <a:pt x="40" y="97"/>
                    <a:pt x="40" y="97"/>
                  </a:cubicBezTo>
                  <a:cubicBezTo>
                    <a:pt x="40" y="98"/>
                    <a:pt x="39" y="98"/>
                    <a:pt x="39" y="98"/>
                  </a:cubicBezTo>
                  <a:cubicBezTo>
                    <a:pt x="39" y="98"/>
                    <a:pt x="39" y="98"/>
                    <a:pt x="38" y="99"/>
                  </a:cubicBezTo>
                  <a:cubicBezTo>
                    <a:pt x="38" y="99"/>
                    <a:pt x="38" y="99"/>
                    <a:pt x="37" y="99"/>
                  </a:cubicBezTo>
                  <a:cubicBezTo>
                    <a:pt x="36" y="100"/>
                    <a:pt x="35" y="100"/>
                    <a:pt x="34" y="101"/>
                  </a:cubicBezTo>
                  <a:cubicBezTo>
                    <a:pt x="33" y="101"/>
                    <a:pt x="31" y="101"/>
                    <a:pt x="30" y="101"/>
                  </a:cubicBezTo>
                  <a:cubicBezTo>
                    <a:pt x="28" y="101"/>
                    <a:pt x="27" y="101"/>
                    <a:pt x="25" y="101"/>
                  </a:cubicBezTo>
                  <a:cubicBezTo>
                    <a:pt x="22" y="100"/>
                    <a:pt x="20" y="98"/>
                    <a:pt x="18" y="96"/>
                  </a:cubicBezTo>
                  <a:cubicBezTo>
                    <a:pt x="16" y="93"/>
                    <a:pt x="14" y="90"/>
                    <a:pt x="14" y="87"/>
                  </a:cubicBezTo>
                  <a:cubicBezTo>
                    <a:pt x="14" y="87"/>
                    <a:pt x="14" y="87"/>
                    <a:pt x="14" y="86"/>
                  </a:cubicBezTo>
                  <a:cubicBezTo>
                    <a:pt x="14" y="85"/>
                    <a:pt x="14" y="85"/>
                    <a:pt x="14" y="85"/>
                  </a:cubicBezTo>
                  <a:cubicBezTo>
                    <a:pt x="14" y="81"/>
                    <a:pt x="14" y="81"/>
                    <a:pt x="14" y="81"/>
                  </a:cubicBezTo>
                  <a:cubicBezTo>
                    <a:pt x="14" y="75"/>
                    <a:pt x="14" y="75"/>
                    <a:pt x="14" y="75"/>
                  </a:cubicBezTo>
                  <a:cubicBezTo>
                    <a:pt x="14" y="62"/>
                    <a:pt x="14" y="49"/>
                    <a:pt x="14" y="36"/>
                  </a:cubicBezTo>
                  <a:cubicBezTo>
                    <a:pt x="14" y="27"/>
                    <a:pt x="14" y="27"/>
                    <a:pt x="14" y="27"/>
                  </a:cubicBezTo>
                  <a:cubicBezTo>
                    <a:pt x="14" y="26"/>
                    <a:pt x="14" y="26"/>
                    <a:pt x="14" y="26"/>
                  </a:cubicBezTo>
                  <a:cubicBezTo>
                    <a:pt x="14" y="26"/>
                    <a:pt x="14" y="26"/>
                    <a:pt x="14" y="26"/>
                  </a:cubicBezTo>
                  <a:cubicBezTo>
                    <a:pt x="14" y="25"/>
                    <a:pt x="14" y="25"/>
                    <a:pt x="14" y="24"/>
                  </a:cubicBezTo>
                  <a:cubicBezTo>
                    <a:pt x="14" y="23"/>
                    <a:pt x="14" y="22"/>
                    <a:pt x="15" y="21"/>
                  </a:cubicBezTo>
                  <a:cubicBezTo>
                    <a:pt x="16" y="18"/>
                    <a:pt x="19" y="15"/>
                    <a:pt x="22" y="13"/>
                  </a:cubicBezTo>
                  <a:cubicBezTo>
                    <a:pt x="25" y="11"/>
                    <a:pt x="27" y="10"/>
                    <a:pt x="28" y="10"/>
                  </a:cubicBezTo>
                  <a:cubicBezTo>
                    <a:pt x="29" y="10"/>
                    <a:pt x="29" y="9"/>
                    <a:pt x="29" y="9"/>
                  </a:cubicBezTo>
                  <a:cubicBezTo>
                    <a:pt x="29" y="9"/>
                    <a:pt x="30" y="9"/>
                    <a:pt x="30" y="9"/>
                  </a:cubicBezTo>
                  <a:cubicBezTo>
                    <a:pt x="30" y="8"/>
                    <a:pt x="30" y="8"/>
                    <a:pt x="29" y="8"/>
                  </a:cubicBezTo>
                  <a:cubicBezTo>
                    <a:pt x="28" y="7"/>
                    <a:pt x="27" y="6"/>
                    <a:pt x="24" y="6"/>
                  </a:cubicBezTo>
                  <a:cubicBezTo>
                    <a:pt x="21" y="6"/>
                    <a:pt x="17" y="7"/>
                    <a:pt x="13" y="10"/>
                  </a:cubicBezTo>
                  <a:cubicBezTo>
                    <a:pt x="13" y="9"/>
                    <a:pt x="13" y="9"/>
                    <a:pt x="13" y="9"/>
                  </a:cubicBezTo>
                  <a:cubicBezTo>
                    <a:pt x="16" y="6"/>
                    <a:pt x="19" y="5"/>
                    <a:pt x="21" y="4"/>
                  </a:cubicBezTo>
                  <a:cubicBezTo>
                    <a:pt x="22" y="3"/>
                    <a:pt x="23" y="3"/>
                    <a:pt x="23" y="2"/>
                  </a:cubicBezTo>
                  <a:cubicBezTo>
                    <a:pt x="23" y="1"/>
                    <a:pt x="21" y="1"/>
                    <a:pt x="22" y="0"/>
                  </a:cubicBezTo>
                  <a:cubicBezTo>
                    <a:pt x="17" y="1"/>
                    <a:pt x="12" y="4"/>
                    <a:pt x="8" y="8"/>
                  </a:cubicBezTo>
                  <a:cubicBezTo>
                    <a:pt x="4" y="12"/>
                    <a:pt x="1" y="18"/>
                    <a:pt x="0" y="24"/>
                  </a:cubicBezTo>
                  <a:cubicBezTo>
                    <a:pt x="0" y="25"/>
                    <a:pt x="0" y="26"/>
                    <a:pt x="0" y="27"/>
                  </a:cubicBezTo>
                  <a:cubicBezTo>
                    <a:pt x="0" y="29"/>
                    <a:pt x="0" y="29"/>
                    <a:pt x="0" y="29"/>
                  </a:cubicBezTo>
                  <a:cubicBezTo>
                    <a:pt x="0" y="34"/>
                    <a:pt x="0" y="34"/>
                    <a:pt x="0" y="34"/>
                  </a:cubicBezTo>
                  <a:cubicBezTo>
                    <a:pt x="0" y="73"/>
                    <a:pt x="0" y="73"/>
                    <a:pt x="0" y="73"/>
                  </a:cubicBez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3" name="Freeform 35">
              <a:extLst>
                <a:ext uri="{FF2B5EF4-FFF2-40B4-BE49-F238E27FC236}">
                  <a16:creationId xmlns:a16="http://schemas.microsoft.com/office/drawing/2014/main" id="{8744B291-CFE2-4331-A9C4-443FBD71E7EC}"/>
                </a:ext>
              </a:extLst>
            </p:cNvPr>
            <p:cNvSpPr/>
            <p:nvPr/>
          </p:nvSpPr>
          <p:spPr bwMode="auto">
            <a:xfrm>
              <a:off x="6292851" y="2822576"/>
              <a:ext cx="49213" cy="33338"/>
            </a:xfrm>
            <a:custGeom>
              <a:avLst/>
              <a:gdLst>
                <a:gd name="T0" fmla="*/ 13 w 13"/>
                <a:gd name="T1" fmla="*/ 0 h 9"/>
                <a:gd name="T2" fmla="*/ 9 w 13"/>
                <a:gd name="T3" fmla="*/ 3 h 9"/>
                <a:gd name="T4" fmla="*/ 0 w 13"/>
                <a:gd name="T5" fmla="*/ 9 h 9"/>
                <a:gd name="T6" fmla="*/ 0 w 13"/>
                <a:gd name="T7" fmla="*/ 9 h 9"/>
                <a:gd name="T8" fmla="*/ 9 w 13"/>
                <a:gd name="T9" fmla="*/ 3 h 9"/>
                <a:gd name="T10" fmla="*/ 13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3" y="0"/>
                  </a:moveTo>
                  <a:cubicBezTo>
                    <a:pt x="12" y="1"/>
                    <a:pt x="10" y="2"/>
                    <a:pt x="9" y="3"/>
                  </a:cubicBezTo>
                  <a:cubicBezTo>
                    <a:pt x="0" y="9"/>
                    <a:pt x="0" y="9"/>
                    <a:pt x="0" y="9"/>
                  </a:cubicBezTo>
                  <a:cubicBezTo>
                    <a:pt x="0" y="9"/>
                    <a:pt x="0" y="9"/>
                    <a:pt x="0" y="9"/>
                  </a:cubicBezTo>
                  <a:cubicBezTo>
                    <a:pt x="9" y="3"/>
                    <a:pt x="9" y="3"/>
                    <a:pt x="9" y="3"/>
                  </a:cubicBezTo>
                  <a:cubicBezTo>
                    <a:pt x="10" y="2"/>
                    <a:pt x="12" y="1"/>
                    <a:pt x="1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4" name="Freeform 36">
              <a:extLst>
                <a:ext uri="{FF2B5EF4-FFF2-40B4-BE49-F238E27FC236}">
                  <a16:creationId xmlns:a16="http://schemas.microsoft.com/office/drawing/2014/main" id="{19CE6F85-400C-4373-9599-A8C48BD0A0E6}"/>
                </a:ext>
              </a:extLst>
            </p:cNvPr>
            <p:cNvSpPr/>
            <p:nvPr/>
          </p:nvSpPr>
          <p:spPr bwMode="auto">
            <a:xfrm>
              <a:off x="6289676" y="2833688"/>
              <a:ext cx="3175" cy="22225"/>
            </a:xfrm>
            <a:custGeom>
              <a:avLst/>
              <a:gdLst>
                <a:gd name="T0" fmla="*/ 2 w 2"/>
                <a:gd name="T1" fmla="*/ 14 h 14"/>
                <a:gd name="T2" fmla="*/ 2 w 2"/>
                <a:gd name="T3" fmla="*/ 14 h 14"/>
                <a:gd name="T4" fmla="*/ 0 w 2"/>
                <a:gd name="T5" fmla="*/ 0 h 14"/>
                <a:gd name="T6" fmla="*/ 2 w 2"/>
                <a:gd name="T7" fmla="*/ 14 h 14"/>
              </a:gdLst>
              <a:ahLst/>
              <a:cxnLst>
                <a:cxn ang="0">
                  <a:pos x="T0" y="T1"/>
                </a:cxn>
                <a:cxn ang="0">
                  <a:pos x="T2" y="T3"/>
                </a:cxn>
                <a:cxn ang="0">
                  <a:pos x="T4" y="T5"/>
                </a:cxn>
                <a:cxn ang="0">
                  <a:pos x="T6" y="T7"/>
                </a:cxn>
              </a:cxnLst>
              <a:rect l="0" t="0" r="r" b="b"/>
              <a:pathLst>
                <a:path w="2" h="14">
                  <a:moveTo>
                    <a:pt x="2" y="14"/>
                  </a:moveTo>
                  <a:lnTo>
                    <a:pt x="2" y="14"/>
                  </a:lnTo>
                  <a:lnTo>
                    <a:pt x="0" y="0"/>
                  </a:lnTo>
                  <a:lnTo>
                    <a:pt x="2"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5" name="Freeform 37">
              <a:extLst>
                <a:ext uri="{FF2B5EF4-FFF2-40B4-BE49-F238E27FC236}">
                  <a16:creationId xmlns:a16="http://schemas.microsoft.com/office/drawing/2014/main" id="{C0A9D867-495B-4D3A-A43A-C8488E109BFF}"/>
                </a:ext>
              </a:extLst>
            </p:cNvPr>
            <p:cNvSpPr>
              <a:spLocks noEditPoints="1"/>
            </p:cNvSpPr>
            <p:nvPr/>
          </p:nvSpPr>
          <p:spPr bwMode="auto">
            <a:xfrm>
              <a:off x="6286501" y="2674938"/>
              <a:ext cx="120650" cy="177800"/>
            </a:xfrm>
            <a:custGeom>
              <a:avLst/>
              <a:gdLst>
                <a:gd name="T0" fmla="*/ 1 w 32"/>
                <a:gd name="T1" fmla="*/ 18 h 47"/>
                <a:gd name="T2" fmla="*/ 3 w 32"/>
                <a:gd name="T3" fmla="*/ 14 h 47"/>
                <a:gd name="T4" fmla="*/ 3 w 32"/>
                <a:gd name="T5" fmla="*/ 13 h 47"/>
                <a:gd name="T6" fmla="*/ 5 w 32"/>
                <a:gd name="T7" fmla="*/ 12 h 47"/>
                <a:gd name="T8" fmla="*/ 2 w 32"/>
                <a:gd name="T9" fmla="*/ 19 h 47"/>
                <a:gd name="T10" fmla="*/ 1 w 32"/>
                <a:gd name="T11" fmla="*/ 38 h 47"/>
                <a:gd name="T12" fmla="*/ 11 w 32"/>
                <a:gd name="T13" fmla="*/ 41 h 47"/>
                <a:gd name="T14" fmla="*/ 15 w 32"/>
                <a:gd name="T15" fmla="*/ 39 h 47"/>
                <a:gd name="T16" fmla="*/ 25 w 32"/>
                <a:gd name="T17" fmla="*/ 27 h 47"/>
                <a:gd name="T18" fmla="*/ 4 w 32"/>
                <a:gd name="T19" fmla="*/ 44 h 47"/>
                <a:gd name="T20" fmla="*/ 10 w 32"/>
                <a:gd name="T21" fmla="*/ 40 h 47"/>
                <a:gd name="T22" fmla="*/ 18 w 32"/>
                <a:gd name="T23" fmla="*/ 34 h 47"/>
                <a:gd name="T24" fmla="*/ 25 w 32"/>
                <a:gd name="T25" fmla="*/ 26 h 47"/>
                <a:gd name="T26" fmla="*/ 20 w 32"/>
                <a:gd name="T27" fmla="*/ 22 h 47"/>
                <a:gd name="T28" fmla="*/ 17 w 32"/>
                <a:gd name="T29" fmla="*/ 23 h 47"/>
                <a:gd name="T30" fmla="*/ 14 w 32"/>
                <a:gd name="T31" fmla="*/ 26 h 47"/>
                <a:gd name="T32" fmla="*/ 15 w 32"/>
                <a:gd name="T33" fmla="*/ 22 h 47"/>
                <a:gd name="T34" fmla="*/ 16 w 32"/>
                <a:gd name="T35" fmla="*/ 20 h 47"/>
                <a:gd name="T36" fmla="*/ 16 w 32"/>
                <a:gd name="T37" fmla="*/ 19 h 47"/>
                <a:gd name="T38" fmla="*/ 17 w 32"/>
                <a:gd name="T39" fmla="*/ 19 h 47"/>
                <a:gd name="T40" fmla="*/ 21 w 32"/>
                <a:gd name="T41" fmla="*/ 20 h 47"/>
                <a:gd name="T42" fmla="*/ 24 w 32"/>
                <a:gd name="T43" fmla="*/ 17 h 47"/>
                <a:gd name="T44" fmla="*/ 27 w 32"/>
                <a:gd name="T45" fmla="*/ 22 h 47"/>
                <a:gd name="T46" fmla="*/ 28 w 32"/>
                <a:gd name="T47" fmla="*/ 8 h 47"/>
                <a:gd name="T48" fmla="*/ 27 w 32"/>
                <a:gd name="T49" fmla="*/ 5 h 47"/>
                <a:gd name="T50" fmla="*/ 26 w 32"/>
                <a:gd name="T51" fmla="*/ 5 h 47"/>
                <a:gd name="T52" fmla="*/ 20 w 32"/>
                <a:gd name="T53" fmla="*/ 1 h 47"/>
                <a:gd name="T54" fmla="*/ 20 w 32"/>
                <a:gd name="T55" fmla="*/ 1 h 47"/>
                <a:gd name="T56" fmla="*/ 15 w 32"/>
                <a:gd name="T57" fmla="*/ 2 h 47"/>
                <a:gd name="T58" fmla="*/ 5 w 32"/>
                <a:gd name="T59" fmla="*/ 10 h 47"/>
                <a:gd name="T60" fmla="*/ 3 w 32"/>
                <a:gd name="T61" fmla="*/ 14 h 47"/>
                <a:gd name="T62" fmla="*/ 2 w 32"/>
                <a:gd name="T63" fmla="*/ 16 h 47"/>
                <a:gd name="T64" fmla="*/ 0 w 32"/>
                <a:gd name="T65" fmla="*/ 38 h 47"/>
                <a:gd name="T66" fmla="*/ 1 w 32"/>
                <a:gd name="T67" fmla="*/ 38 h 47"/>
                <a:gd name="T68" fmla="*/ 11 w 32"/>
                <a:gd name="T69" fmla="*/ 29 h 47"/>
                <a:gd name="T70" fmla="*/ 11 w 32"/>
                <a:gd name="T71" fmla="*/ 29 h 47"/>
                <a:gd name="T72" fmla="*/ 11 w 32"/>
                <a:gd name="T73" fmla="*/ 29 h 47"/>
                <a:gd name="T74" fmla="*/ 3 w 32"/>
                <a:gd name="T75" fmla="*/ 24 h 47"/>
                <a:gd name="T76" fmla="*/ 4 w 32"/>
                <a:gd name="T77" fmla="*/ 42 h 47"/>
                <a:gd name="T78" fmla="*/ 6 w 32"/>
                <a:gd name="T79" fmla="*/ 32 h 47"/>
                <a:gd name="T80" fmla="*/ 5 w 32"/>
                <a:gd name="T81" fmla="*/ 33 h 47"/>
                <a:gd name="T82" fmla="*/ 6 w 32"/>
                <a:gd name="T83" fmla="*/ 32 h 47"/>
                <a:gd name="T84" fmla="*/ 11 w 32"/>
                <a:gd name="T85" fmla="*/ 34 h 47"/>
                <a:gd name="T86" fmla="*/ 11 w 32"/>
                <a:gd name="T87" fmla="*/ 36 h 47"/>
                <a:gd name="T88" fmla="*/ 21 w 32"/>
                <a:gd name="T8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47">
                  <a:moveTo>
                    <a:pt x="0" y="25"/>
                  </a:moveTo>
                  <a:cubicBezTo>
                    <a:pt x="0" y="23"/>
                    <a:pt x="1" y="21"/>
                    <a:pt x="1" y="18"/>
                  </a:cubicBezTo>
                  <a:cubicBezTo>
                    <a:pt x="2" y="17"/>
                    <a:pt x="2" y="16"/>
                    <a:pt x="3" y="15"/>
                  </a:cubicBezTo>
                  <a:cubicBezTo>
                    <a:pt x="3" y="14"/>
                    <a:pt x="3" y="14"/>
                    <a:pt x="3" y="14"/>
                  </a:cubicBezTo>
                  <a:cubicBezTo>
                    <a:pt x="3" y="14"/>
                    <a:pt x="3" y="14"/>
                    <a:pt x="3" y="14"/>
                  </a:cubicBezTo>
                  <a:cubicBezTo>
                    <a:pt x="3" y="13"/>
                    <a:pt x="3" y="13"/>
                    <a:pt x="3" y="13"/>
                  </a:cubicBezTo>
                  <a:cubicBezTo>
                    <a:pt x="4" y="12"/>
                    <a:pt x="4" y="12"/>
                    <a:pt x="5" y="11"/>
                  </a:cubicBezTo>
                  <a:cubicBezTo>
                    <a:pt x="5" y="11"/>
                    <a:pt x="5" y="12"/>
                    <a:pt x="5" y="12"/>
                  </a:cubicBezTo>
                  <a:cubicBezTo>
                    <a:pt x="4" y="13"/>
                    <a:pt x="4" y="14"/>
                    <a:pt x="3" y="15"/>
                  </a:cubicBezTo>
                  <a:cubicBezTo>
                    <a:pt x="3" y="16"/>
                    <a:pt x="3" y="18"/>
                    <a:pt x="2" y="19"/>
                  </a:cubicBezTo>
                  <a:cubicBezTo>
                    <a:pt x="2" y="21"/>
                    <a:pt x="1" y="23"/>
                    <a:pt x="1" y="25"/>
                  </a:cubicBezTo>
                  <a:cubicBezTo>
                    <a:pt x="1" y="29"/>
                    <a:pt x="1" y="34"/>
                    <a:pt x="1" y="38"/>
                  </a:cubicBezTo>
                  <a:cubicBezTo>
                    <a:pt x="3" y="47"/>
                    <a:pt x="3" y="47"/>
                    <a:pt x="3" y="47"/>
                  </a:cubicBezTo>
                  <a:cubicBezTo>
                    <a:pt x="11" y="41"/>
                    <a:pt x="11" y="41"/>
                    <a:pt x="11" y="41"/>
                  </a:cubicBezTo>
                  <a:cubicBezTo>
                    <a:pt x="12" y="40"/>
                    <a:pt x="13" y="39"/>
                    <a:pt x="15" y="38"/>
                  </a:cubicBezTo>
                  <a:cubicBezTo>
                    <a:pt x="15" y="39"/>
                    <a:pt x="15" y="39"/>
                    <a:pt x="15" y="39"/>
                  </a:cubicBezTo>
                  <a:cubicBezTo>
                    <a:pt x="18" y="37"/>
                    <a:pt x="21" y="34"/>
                    <a:pt x="24" y="32"/>
                  </a:cubicBezTo>
                  <a:cubicBezTo>
                    <a:pt x="25" y="30"/>
                    <a:pt x="25" y="29"/>
                    <a:pt x="25" y="27"/>
                  </a:cubicBezTo>
                  <a:cubicBezTo>
                    <a:pt x="20" y="32"/>
                    <a:pt x="15" y="36"/>
                    <a:pt x="10" y="40"/>
                  </a:cubicBezTo>
                  <a:cubicBezTo>
                    <a:pt x="4" y="44"/>
                    <a:pt x="4" y="44"/>
                    <a:pt x="4" y="44"/>
                  </a:cubicBezTo>
                  <a:cubicBezTo>
                    <a:pt x="4" y="43"/>
                    <a:pt x="4" y="43"/>
                    <a:pt x="4" y="43"/>
                  </a:cubicBezTo>
                  <a:cubicBezTo>
                    <a:pt x="10" y="40"/>
                    <a:pt x="10" y="40"/>
                    <a:pt x="10" y="40"/>
                  </a:cubicBezTo>
                  <a:cubicBezTo>
                    <a:pt x="10" y="39"/>
                    <a:pt x="10" y="39"/>
                    <a:pt x="10" y="39"/>
                  </a:cubicBezTo>
                  <a:cubicBezTo>
                    <a:pt x="13" y="38"/>
                    <a:pt x="16" y="36"/>
                    <a:pt x="18" y="34"/>
                  </a:cubicBezTo>
                  <a:cubicBezTo>
                    <a:pt x="20" y="31"/>
                    <a:pt x="22" y="29"/>
                    <a:pt x="24" y="27"/>
                  </a:cubicBezTo>
                  <a:cubicBezTo>
                    <a:pt x="25" y="26"/>
                    <a:pt x="25" y="26"/>
                    <a:pt x="25" y="26"/>
                  </a:cubicBezTo>
                  <a:cubicBezTo>
                    <a:pt x="25" y="25"/>
                    <a:pt x="25" y="25"/>
                    <a:pt x="25" y="24"/>
                  </a:cubicBezTo>
                  <a:cubicBezTo>
                    <a:pt x="24" y="22"/>
                    <a:pt x="22" y="21"/>
                    <a:pt x="20" y="22"/>
                  </a:cubicBezTo>
                  <a:cubicBezTo>
                    <a:pt x="19" y="23"/>
                    <a:pt x="19" y="24"/>
                    <a:pt x="19" y="24"/>
                  </a:cubicBezTo>
                  <a:cubicBezTo>
                    <a:pt x="18" y="24"/>
                    <a:pt x="18" y="23"/>
                    <a:pt x="17" y="23"/>
                  </a:cubicBezTo>
                  <a:cubicBezTo>
                    <a:pt x="16" y="24"/>
                    <a:pt x="15" y="26"/>
                    <a:pt x="14" y="27"/>
                  </a:cubicBezTo>
                  <a:cubicBezTo>
                    <a:pt x="14" y="27"/>
                    <a:pt x="14" y="26"/>
                    <a:pt x="14" y="26"/>
                  </a:cubicBezTo>
                  <a:cubicBezTo>
                    <a:pt x="15" y="25"/>
                    <a:pt x="16" y="24"/>
                    <a:pt x="17" y="22"/>
                  </a:cubicBezTo>
                  <a:cubicBezTo>
                    <a:pt x="16" y="22"/>
                    <a:pt x="16" y="22"/>
                    <a:pt x="15" y="22"/>
                  </a:cubicBezTo>
                  <a:cubicBezTo>
                    <a:pt x="15" y="22"/>
                    <a:pt x="15" y="21"/>
                    <a:pt x="15" y="21"/>
                  </a:cubicBezTo>
                  <a:cubicBezTo>
                    <a:pt x="15" y="20"/>
                    <a:pt x="16" y="20"/>
                    <a:pt x="16" y="20"/>
                  </a:cubicBezTo>
                  <a:cubicBezTo>
                    <a:pt x="16" y="20"/>
                    <a:pt x="16" y="20"/>
                    <a:pt x="16" y="19"/>
                  </a:cubicBezTo>
                  <a:cubicBezTo>
                    <a:pt x="16" y="19"/>
                    <a:pt x="16" y="19"/>
                    <a:pt x="16" y="19"/>
                  </a:cubicBezTo>
                  <a:cubicBezTo>
                    <a:pt x="16" y="19"/>
                    <a:pt x="16" y="19"/>
                    <a:pt x="17" y="19"/>
                  </a:cubicBezTo>
                  <a:cubicBezTo>
                    <a:pt x="17" y="19"/>
                    <a:pt x="17" y="19"/>
                    <a:pt x="17" y="19"/>
                  </a:cubicBezTo>
                  <a:cubicBezTo>
                    <a:pt x="18" y="20"/>
                    <a:pt x="18" y="20"/>
                    <a:pt x="18" y="20"/>
                  </a:cubicBezTo>
                  <a:cubicBezTo>
                    <a:pt x="19" y="20"/>
                    <a:pt x="20" y="20"/>
                    <a:pt x="21" y="20"/>
                  </a:cubicBezTo>
                  <a:cubicBezTo>
                    <a:pt x="21" y="19"/>
                    <a:pt x="22" y="18"/>
                    <a:pt x="23" y="17"/>
                  </a:cubicBezTo>
                  <a:cubicBezTo>
                    <a:pt x="24" y="17"/>
                    <a:pt x="24" y="17"/>
                    <a:pt x="24" y="17"/>
                  </a:cubicBezTo>
                  <a:cubicBezTo>
                    <a:pt x="23" y="20"/>
                    <a:pt x="24" y="20"/>
                    <a:pt x="25" y="21"/>
                  </a:cubicBezTo>
                  <a:cubicBezTo>
                    <a:pt x="25" y="21"/>
                    <a:pt x="27" y="21"/>
                    <a:pt x="27" y="22"/>
                  </a:cubicBezTo>
                  <a:cubicBezTo>
                    <a:pt x="28" y="18"/>
                    <a:pt x="28" y="15"/>
                    <a:pt x="29" y="11"/>
                  </a:cubicBezTo>
                  <a:cubicBezTo>
                    <a:pt x="29" y="11"/>
                    <a:pt x="28" y="9"/>
                    <a:pt x="28" y="8"/>
                  </a:cubicBezTo>
                  <a:cubicBezTo>
                    <a:pt x="28" y="8"/>
                    <a:pt x="28" y="7"/>
                    <a:pt x="27" y="6"/>
                  </a:cubicBezTo>
                  <a:cubicBezTo>
                    <a:pt x="27" y="6"/>
                    <a:pt x="27" y="6"/>
                    <a:pt x="27" y="5"/>
                  </a:cubicBezTo>
                  <a:cubicBezTo>
                    <a:pt x="27" y="5"/>
                    <a:pt x="27" y="5"/>
                    <a:pt x="27" y="5"/>
                  </a:cubicBezTo>
                  <a:cubicBezTo>
                    <a:pt x="26" y="5"/>
                    <a:pt x="26" y="5"/>
                    <a:pt x="26" y="5"/>
                  </a:cubicBezTo>
                  <a:cubicBezTo>
                    <a:pt x="26" y="5"/>
                    <a:pt x="26" y="5"/>
                    <a:pt x="26" y="5"/>
                  </a:cubicBezTo>
                  <a:cubicBezTo>
                    <a:pt x="32" y="8"/>
                    <a:pt x="19" y="0"/>
                    <a:pt x="20" y="1"/>
                  </a:cubicBezTo>
                  <a:cubicBezTo>
                    <a:pt x="20" y="1"/>
                    <a:pt x="20" y="1"/>
                    <a:pt x="20" y="1"/>
                  </a:cubicBezTo>
                  <a:cubicBezTo>
                    <a:pt x="20" y="1"/>
                    <a:pt x="20" y="1"/>
                    <a:pt x="20" y="1"/>
                  </a:cubicBezTo>
                  <a:cubicBezTo>
                    <a:pt x="20" y="1"/>
                    <a:pt x="20" y="1"/>
                    <a:pt x="20" y="1"/>
                  </a:cubicBezTo>
                  <a:cubicBezTo>
                    <a:pt x="18" y="1"/>
                    <a:pt x="17" y="2"/>
                    <a:pt x="15" y="2"/>
                  </a:cubicBezTo>
                  <a:cubicBezTo>
                    <a:pt x="13" y="3"/>
                    <a:pt x="11" y="4"/>
                    <a:pt x="10" y="5"/>
                  </a:cubicBezTo>
                  <a:cubicBezTo>
                    <a:pt x="8" y="7"/>
                    <a:pt x="7" y="8"/>
                    <a:pt x="5" y="10"/>
                  </a:cubicBezTo>
                  <a:cubicBezTo>
                    <a:pt x="4" y="11"/>
                    <a:pt x="4" y="12"/>
                    <a:pt x="3" y="13"/>
                  </a:cubicBezTo>
                  <a:cubicBezTo>
                    <a:pt x="3" y="13"/>
                    <a:pt x="3" y="13"/>
                    <a:pt x="3" y="14"/>
                  </a:cubicBezTo>
                  <a:cubicBezTo>
                    <a:pt x="2" y="14"/>
                    <a:pt x="2" y="14"/>
                    <a:pt x="2" y="14"/>
                  </a:cubicBezTo>
                  <a:cubicBezTo>
                    <a:pt x="2" y="15"/>
                    <a:pt x="2" y="15"/>
                    <a:pt x="2" y="16"/>
                  </a:cubicBezTo>
                  <a:cubicBezTo>
                    <a:pt x="0" y="20"/>
                    <a:pt x="0" y="23"/>
                    <a:pt x="0" y="27"/>
                  </a:cubicBezTo>
                  <a:cubicBezTo>
                    <a:pt x="0" y="31"/>
                    <a:pt x="0" y="34"/>
                    <a:pt x="0" y="38"/>
                  </a:cubicBezTo>
                  <a:cubicBezTo>
                    <a:pt x="1" y="42"/>
                    <a:pt x="1" y="42"/>
                    <a:pt x="1" y="42"/>
                  </a:cubicBezTo>
                  <a:cubicBezTo>
                    <a:pt x="1" y="38"/>
                    <a:pt x="1" y="38"/>
                    <a:pt x="1" y="38"/>
                  </a:cubicBezTo>
                  <a:cubicBezTo>
                    <a:pt x="0" y="34"/>
                    <a:pt x="0" y="29"/>
                    <a:pt x="0" y="25"/>
                  </a:cubicBezTo>
                  <a:close/>
                  <a:moveTo>
                    <a:pt x="11" y="29"/>
                  </a:moveTo>
                  <a:cubicBezTo>
                    <a:pt x="11" y="29"/>
                    <a:pt x="11" y="29"/>
                    <a:pt x="11" y="29"/>
                  </a:cubicBezTo>
                  <a:cubicBezTo>
                    <a:pt x="11" y="29"/>
                    <a:pt x="11" y="29"/>
                    <a:pt x="11" y="29"/>
                  </a:cubicBezTo>
                  <a:cubicBezTo>
                    <a:pt x="11" y="29"/>
                    <a:pt x="11" y="29"/>
                    <a:pt x="11" y="29"/>
                  </a:cubicBezTo>
                  <a:cubicBezTo>
                    <a:pt x="11" y="29"/>
                    <a:pt x="11" y="29"/>
                    <a:pt x="11" y="29"/>
                  </a:cubicBezTo>
                  <a:close/>
                  <a:moveTo>
                    <a:pt x="3" y="37"/>
                  </a:moveTo>
                  <a:cubicBezTo>
                    <a:pt x="2" y="33"/>
                    <a:pt x="2" y="28"/>
                    <a:pt x="3" y="24"/>
                  </a:cubicBezTo>
                  <a:cubicBezTo>
                    <a:pt x="2" y="28"/>
                    <a:pt x="3" y="33"/>
                    <a:pt x="3" y="37"/>
                  </a:cubicBezTo>
                  <a:cubicBezTo>
                    <a:pt x="4" y="42"/>
                    <a:pt x="4" y="42"/>
                    <a:pt x="4" y="42"/>
                  </a:cubicBezTo>
                  <a:lnTo>
                    <a:pt x="3" y="37"/>
                  </a:lnTo>
                  <a:close/>
                  <a:moveTo>
                    <a:pt x="6" y="32"/>
                  </a:moveTo>
                  <a:cubicBezTo>
                    <a:pt x="6" y="32"/>
                    <a:pt x="6" y="32"/>
                    <a:pt x="6" y="32"/>
                  </a:cubicBezTo>
                  <a:cubicBezTo>
                    <a:pt x="6" y="33"/>
                    <a:pt x="5" y="33"/>
                    <a:pt x="5" y="33"/>
                  </a:cubicBezTo>
                  <a:cubicBezTo>
                    <a:pt x="5" y="33"/>
                    <a:pt x="5" y="33"/>
                    <a:pt x="5" y="33"/>
                  </a:cubicBezTo>
                  <a:cubicBezTo>
                    <a:pt x="5" y="33"/>
                    <a:pt x="6" y="33"/>
                    <a:pt x="6" y="32"/>
                  </a:cubicBezTo>
                  <a:close/>
                  <a:moveTo>
                    <a:pt x="11" y="36"/>
                  </a:moveTo>
                  <a:cubicBezTo>
                    <a:pt x="11" y="35"/>
                    <a:pt x="11" y="35"/>
                    <a:pt x="11" y="34"/>
                  </a:cubicBezTo>
                  <a:cubicBezTo>
                    <a:pt x="11" y="34"/>
                    <a:pt x="11" y="34"/>
                    <a:pt x="11" y="34"/>
                  </a:cubicBezTo>
                  <a:cubicBezTo>
                    <a:pt x="11" y="35"/>
                    <a:pt x="11" y="35"/>
                    <a:pt x="11" y="36"/>
                  </a:cubicBezTo>
                  <a:close/>
                  <a:moveTo>
                    <a:pt x="21" y="15"/>
                  </a:moveTo>
                  <a:cubicBezTo>
                    <a:pt x="21" y="15"/>
                    <a:pt x="21" y="15"/>
                    <a:pt x="21" y="15"/>
                  </a:cubicBezTo>
                  <a:cubicBezTo>
                    <a:pt x="21" y="15"/>
                    <a:pt x="21" y="15"/>
                    <a:pt x="21"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6" name="Freeform 38">
              <a:extLst>
                <a:ext uri="{FF2B5EF4-FFF2-40B4-BE49-F238E27FC236}">
                  <a16:creationId xmlns:a16="http://schemas.microsoft.com/office/drawing/2014/main" id="{29E44676-EE0A-4C3B-8A16-FA73DDFD5ACA}"/>
                </a:ext>
              </a:extLst>
            </p:cNvPr>
            <p:cNvSpPr/>
            <p:nvPr/>
          </p:nvSpPr>
          <p:spPr bwMode="auto">
            <a:xfrm>
              <a:off x="5940426" y="2652713"/>
              <a:ext cx="112713" cy="173038"/>
            </a:xfrm>
            <a:custGeom>
              <a:avLst/>
              <a:gdLst>
                <a:gd name="T0" fmla="*/ 15 w 30"/>
                <a:gd name="T1" fmla="*/ 42 h 46"/>
                <a:gd name="T2" fmla="*/ 16 w 30"/>
                <a:gd name="T3" fmla="*/ 41 h 46"/>
                <a:gd name="T4" fmla="*/ 17 w 30"/>
                <a:gd name="T5" fmla="*/ 36 h 46"/>
                <a:gd name="T6" fmla="*/ 14 w 30"/>
                <a:gd name="T7" fmla="*/ 36 h 46"/>
                <a:gd name="T8" fmla="*/ 10 w 30"/>
                <a:gd name="T9" fmla="*/ 40 h 46"/>
                <a:gd name="T10" fmla="*/ 7 w 30"/>
                <a:gd name="T11" fmla="*/ 43 h 46"/>
                <a:gd name="T12" fmla="*/ 6 w 30"/>
                <a:gd name="T13" fmla="*/ 41 h 46"/>
                <a:gd name="T14" fmla="*/ 5 w 30"/>
                <a:gd name="T15" fmla="*/ 36 h 46"/>
                <a:gd name="T16" fmla="*/ 4 w 30"/>
                <a:gd name="T17" fmla="*/ 37 h 46"/>
                <a:gd name="T18" fmla="*/ 3 w 30"/>
                <a:gd name="T19" fmla="*/ 31 h 46"/>
                <a:gd name="T20" fmla="*/ 4 w 30"/>
                <a:gd name="T21" fmla="*/ 36 h 46"/>
                <a:gd name="T22" fmla="*/ 4 w 30"/>
                <a:gd name="T23" fmla="*/ 36 h 46"/>
                <a:gd name="T24" fmla="*/ 5 w 30"/>
                <a:gd name="T25" fmla="*/ 36 h 46"/>
                <a:gd name="T26" fmla="*/ 5 w 30"/>
                <a:gd name="T27" fmla="*/ 37 h 46"/>
                <a:gd name="T28" fmla="*/ 7 w 30"/>
                <a:gd name="T29" fmla="*/ 43 h 46"/>
                <a:gd name="T30" fmla="*/ 12 w 30"/>
                <a:gd name="T31" fmla="*/ 38 h 46"/>
                <a:gd name="T32" fmla="*/ 14 w 30"/>
                <a:gd name="T33" fmla="*/ 36 h 46"/>
                <a:gd name="T34" fmla="*/ 15 w 30"/>
                <a:gd name="T35" fmla="*/ 38 h 46"/>
                <a:gd name="T36" fmla="*/ 15 w 30"/>
                <a:gd name="T37" fmla="*/ 38 h 46"/>
                <a:gd name="T38" fmla="*/ 25 w 30"/>
                <a:gd name="T39" fmla="*/ 26 h 46"/>
                <a:gd name="T40" fmla="*/ 24 w 30"/>
                <a:gd name="T41" fmla="*/ 20 h 46"/>
                <a:gd name="T42" fmla="*/ 19 w 30"/>
                <a:gd name="T43" fmla="*/ 20 h 46"/>
                <a:gd name="T44" fmla="*/ 12 w 30"/>
                <a:gd name="T45" fmla="*/ 27 h 46"/>
                <a:gd name="T46" fmla="*/ 12 w 30"/>
                <a:gd name="T47" fmla="*/ 27 h 46"/>
                <a:gd name="T48" fmla="*/ 12 w 30"/>
                <a:gd name="T49" fmla="*/ 27 h 46"/>
                <a:gd name="T50" fmla="*/ 13 w 30"/>
                <a:gd name="T51" fmla="*/ 26 h 46"/>
                <a:gd name="T52" fmla="*/ 17 w 30"/>
                <a:gd name="T53" fmla="*/ 18 h 46"/>
                <a:gd name="T54" fmla="*/ 15 w 30"/>
                <a:gd name="T55" fmla="*/ 20 h 46"/>
                <a:gd name="T56" fmla="*/ 14 w 30"/>
                <a:gd name="T57" fmla="*/ 19 h 46"/>
                <a:gd name="T58" fmla="*/ 15 w 30"/>
                <a:gd name="T59" fmla="*/ 16 h 46"/>
                <a:gd name="T60" fmla="*/ 16 w 30"/>
                <a:gd name="T61" fmla="*/ 15 h 46"/>
                <a:gd name="T62" fmla="*/ 18 w 30"/>
                <a:gd name="T63" fmla="*/ 16 h 46"/>
                <a:gd name="T64" fmla="*/ 20 w 30"/>
                <a:gd name="T65" fmla="*/ 17 h 46"/>
                <a:gd name="T66" fmla="*/ 25 w 30"/>
                <a:gd name="T67" fmla="*/ 13 h 46"/>
                <a:gd name="T68" fmla="*/ 29 w 30"/>
                <a:gd name="T69" fmla="*/ 18 h 46"/>
                <a:gd name="T70" fmla="*/ 28 w 30"/>
                <a:gd name="T71" fmla="*/ 2 h 46"/>
                <a:gd name="T72" fmla="*/ 18 w 30"/>
                <a:gd name="T73" fmla="*/ 0 h 46"/>
                <a:gd name="T74" fmla="*/ 0 w 30"/>
                <a:gd name="T75" fmla="*/ 28 h 46"/>
                <a:gd name="T76" fmla="*/ 2 w 30"/>
                <a:gd name="T77" fmla="*/ 40 h 46"/>
                <a:gd name="T78" fmla="*/ 2 w 30"/>
                <a:gd name="T79" fmla="*/ 40 h 46"/>
                <a:gd name="T80" fmla="*/ 3 w 30"/>
                <a:gd name="T81" fmla="*/ 39 h 46"/>
                <a:gd name="T82" fmla="*/ 6 w 30"/>
                <a:gd name="T83" fmla="*/ 44 h 46"/>
                <a:gd name="T84" fmla="*/ 11 w 30"/>
                <a:gd name="T85" fmla="*/ 41 h 46"/>
                <a:gd name="T86" fmla="*/ 6 w 30"/>
                <a:gd name="T87" fmla="*/ 45 h 46"/>
                <a:gd name="T88" fmla="*/ 4 w 30"/>
                <a:gd name="T89" fmla="*/ 40 h 46"/>
                <a:gd name="T90" fmla="*/ 4 w 30"/>
                <a:gd name="T91" fmla="*/ 38 h 46"/>
                <a:gd name="T92" fmla="*/ 2 w 30"/>
                <a:gd name="T93" fmla="*/ 40 h 46"/>
                <a:gd name="T94" fmla="*/ 2 w 30"/>
                <a:gd name="T95" fmla="*/ 38 h 46"/>
                <a:gd name="T96" fmla="*/ 3 w 30"/>
                <a:gd name="T97" fmla="*/ 17 h 46"/>
                <a:gd name="T98" fmla="*/ 4 w 30"/>
                <a:gd name="T99" fmla="*/ 38 h 46"/>
                <a:gd name="T100" fmla="*/ 4 w 30"/>
                <a:gd name="T101" fmla="*/ 38 h 46"/>
                <a:gd name="T102" fmla="*/ 6 w 30"/>
                <a:gd name="T103" fmla="*/ 44 h 46"/>
                <a:gd name="T104" fmla="*/ 7 w 30"/>
                <a:gd name="T105" fmla="*/ 44 h 46"/>
                <a:gd name="T106" fmla="*/ 11 w 30"/>
                <a:gd name="T107" fmla="*/ 41 h 46"/>
                <a:gd name="T108" fmla="*/ 14 w 30"/>
                <a:gd name="T109" fmla="*/ 38 h 46"/>
                <a:gd name="T110" fmla="*/ 15 w 30"/>
                <a:gd name="T111"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 h="46">
                  <a:moveTo>
                    <a:pt x="15" y="42"/>
                  </a:moveTo>
                  <a:cubicBezTo>
                    <a:pt x="15" y="42"/>
                    <a:pt x="15" y="42"/>
                    <a:pt x="15" y="42"/>
                  </a:cubicBezTo>
                  <a:cubicBezTo>
                    <a:pt x="15" y="42"/>
                    <a:pt x="15" y="42"/>
                    <a:pt x="15" y="42"/>
                  </a:cubicBezTo>
                  <a:cubicBezTo>
                    <a:pt x="15" y="42"/>
                    <a:pt x="15" y="42"/>
                    <a:pt x="15" y="42"/>
                  </a:cubicBezTo>
                  <a:cubicBezTo>
                    <a:pt x="15" y="42"/>
                    <a:pt x="15" y="42"/>
                    <a:pt x="15" y="42"/>
                  </a:cubicBezTo>
                  <a:cubicBezTo>
                    <a:pt x="16" y="41"/>
                    <a:pt x="16" y="41"/>
                    <a:pt x="16" y="41"/>
                  </a:cubicBezTo>
                  <a:cubicBezTo>
                    <a:pt x="18" y="39"/>
                    <a:pt x="20" y="36"/>
                    <a:pt x="22" y="34"/>
                  </a:cubicBezTo>
                  <a:cubicBezTo>
                    <a:pt x="24" y="32"/>
                    <a:pt x="25" y="29"/>
                    <a:pt x="25" y="27"/>
                  </a:cubicBezTo>
                  <a:cubicBezTo>
                    <a:pt x="22" y="30"/>
                    <a:pt x="20" y="33"/>
                    <a:pt x="17" y="36"/>
                  </a:cubicBezTo>
                  <a:cubicBezTo>
                    <a:pt x="16" y="37"/>
                    <a:pt x="16" y="38"/>
                    <a:pt x="15" y="38"/>
                  </a:cubicBezTo>
                  <a:cubicBezTo>
                    <a:pt x="15" y="37"/>
                    <a:pt x="15" y="37"/>
                    <a:pt x="15" y="37"/>
                  </a:cubicBezTo>
                  <a:cubicBezTo>
                    <a:pt x="15" y="36"/>
                    <a:pt x="15" y="36"/>
                    <a:pt x="14" y="36"/>
                  </a:cubicBezTo>
                  <a:cubicBezTo>
                    <a:pt x="14" y="36"/>
                    <a:pt x="14" y="36"/>
                    <a:pt x="14" y="36"/>
                  </a:cubicBezTo>
                  <a:cubicBezTo>
                    <a:pt x="13" y="37"/>
                    <a:pt x="13" y="37"/>
                    <a:pt x="13" y="37"/>
                  </a:cubicBezTo>
                  <a:cubicBezTo>
                    <a:pt x="12" y="38"/>
                    <a:pt x="11" y="39"/>
                    <a:pt x="10" y="40"/>
                  </a:cubicBezTo>
                  <a:cubicBezTo>
                    <a:pt x="9" y="41"/>
                    <a:pt x="8" y="42"/>
                    <a:pt x="7" y="43"/>
                  </a:cubicBezTo>
                  <a:cubicBezTo>
                    <a:pt x="7" y="43"/>
                    <a:pt x="7" y="43"/>
                    <a:pt x="7" y="43"/>
                  </a:cubicBezTo>
                  <a:cubicBezTo>
                    <a:pt x="7" y="43"/>
                    <a:pt x="7" y="43"/>
                    <a:pt x="7" y="43"/>
                  </a:cubicBezTo>
                  <a:cubicBezTo>
                    <a:pt x="7" y="43"/>
                    <a:pt x="7" y="43"/>
                    <a:pt x="7" y="43"/>
                  </a:cubicBezTo>
                  <a:cubicBezTo>
                    <a:pt x="7" y="42"/>
                    <a:pt x="7" y="42"/>
                    <a:pt x="7" y="42"/>
                  </a:cubicBezTo>
                  <a:cubicBezTo>
                    <a:pt x="6" y="41"/>
                    <a:pt x="6" y="41"/>
                    <a:pt x="6" y="41"/>
                  </a:cubicBezTo>
                  <a:cubicBezTo>
                    <a:pt x="6" y="40"/>
                    <a:pt x="6" y="40"/>
                    <a:pt x="5" y="39"/>
                  </a:cubicBezTo>
                  <a:cubicBezTo>
                    <a:pt x="5" y="38"/>
                    <a:pt x="5" y="37"/>
                    <a:pt x="5" y="36"/>
                  </a:cubicBezTo>
                  <a:cubicBezTo>
                    <a:pt x="5" y="36"/>
                    <a:pt x="5" y="36"/>
                    <a:pt x="5" y="36"/>
                  </a:cubicBezTo>
                  <a:cubicBezTo>
                    <a:pt x="5" y="36"/>
                    <a:pt x="4" y="36"/>
                    <a:pt x="4" y="36"/>
                  </a:cubicBezTo>
                  <a:cubicBezTo>
                    <a:pt x="4" y="37"/>
                    <a:pt x="4" y="37"/>
                    <a:pt x="4" y="37"/>
                  </a:cubicBezTo>
                  <a:cubicBezTo>
                    <a:pt x="4" y="37"/>
                    <a:pt x="4" y="37"/>
                    <a:pt x="4" y="37"/>
                  </a:cubicBezTo>
                  <a:cubicBezTo>
                    <a:pt x="4" y="37"/>
                    <a:pt x="4" y="37"/>
                    <a:pt x="4" y="37"/>
                  </a:cubicBezTo>
                  <a:cubicBezTo>
                    <a:pt x="4" y="36"/>
                    <a:pt x="3" y="36"/>
                    <a:pt x="3" y="36"/>
                  </a:cubicBezTo>
                  <a:cubicBezTo>
                    <a:pt x="3" y="34"/>
                    <a:pt x="3" y="32"/>
                    <a:pt x="3" y="31"/>
                  </a:cubicBezTo>
                  <a:cubicBezTo>
                    <a:pt x="3" y="32"/>
                    <a:pt x="3" y="33"/>
                    <a:pt x="3" y="35"/>
                  </a:cubicBezTo>
                  <a:cubicBezTo>
                    <a:pt x="4" y="36"/>
                    <a:pt x="4" y="36"/>
                    <a:pt x="4" y="36"/>
                  </a:cubicBezTo>
                  <a:cubicBezTo>
                    <a:pt x="4" y="36"/>
                    <a:pt x="4" y="36"/>
                    <a:pt x="4" y="36"/>
                  </a:cubicBezTo>
                  <a:cubicBezTo>
                    <a:pt x="4" y="36"/>
                    <a:pt x="4" y="36"/>
                    <a:pt x="4" y="36"/>
                  </a:cubicBezTo>
                  <a:cubicBezTo>
                    <a:pt x="4" y="36"/>
                    <a:pt x="4" y="37"/>
                    <a:pt x="4" y="37"/>
                  </a:cubicBezTo>
                  <a:cubicBezTo>
                    <a:pt x="4" y="36"/>
                    <a:pt x="4" y="36"/>
                    <a:pt x="4" y="36"/>
                  </a:cubicBezTo>
                  <a:cubicBezTo>
                    <a:pt x="5" y="36"/>
                    <a:pt x="5" y="36"/>
                    <a:pt x="5" y="36"/>
                  </a:cubicBezTo>
                  <a:cubicBezTo>
                    <a:pt x="5" y="36"/>
                    <a:pt x="5" y="36"/>
                    <a:pt x="5" y="36"/>
                  </a:cubicBezTo>
                  <a:cubicBezTo>
                    <a:pt x="5" y="36"/>
                    <a:pt x="5" y="36"/>
                    <a:pt x="5" y="36"/>
                  </a:cubicBezTo>
                  <a:cubicBezTo>
                    <a:pt x="5" y="36"/>
                    <a:pt x="5" y="36"/>
                    <a:pt x="5" y="36"/>
                  </a:cubicBezTo>
                  <a:cubicBezTo>
                    <a:pt x="5" y="36"/>
                    <a:pt x="5" y="36"/>
                    <a:pt x="5" y="36"/>
                  </a:cubicBezTo>
                  <a:cubicBezTo>
                    <a:pt x="5" y="37"/>
                    <a:pt x="5" y="37"/>
                    <a:pt x="5" y="37"/>
                  </a:cubicBezTo>
                  <a:cubicBezTo>
                    <a:pt x="6" y="39"/>
                    <a:pt x="6" y="40"/>
                    <a:pt x="7" y="41"/>
                  </a:cubicBezTo>
                  <a:cubicBezTo>
                    <a:pt x="7" y="42"/>
                    <a:pt x="7" y="42"/>
                    <a:pt x="7" y="42"/>
                  </a:cubicBezTo>
                  <a:cubicBezTo>
                    <a:pt x="7" y="43"/>
                    <a:pt x="7" y="43"/>
                    <a:pt x="7" y="43"/>
                  </a:cubicBezTo>
                  <a:cubicBezTo>
                    <a:pt x="7" y="43"/>
                    <a:pt x="7" y="42"/>
                    <a:pt x="8" y="42"/>
                  </a:cubicBezTo>
                  <a:cubicBezTo>
                    <a:pt x="8" y="42"/>
                    <a:pt x="8" y="42"/>
                    <a:pt x="9" y="41"/>
                  </a:cubicBezTo>
                  <a:cubicBezTo>
                    <a:pt x="12" y="38"/>
                    <a:pt x="12" y="38"/>
                    <a:pt x="12" y="38"/>
                  </a:cubicBezTo>
                  <a:cubicBezTo>
                    <a:pt x="14" y="36"/>
                    <a:pt x="14" y="36"/>
                    <a:pt x="14" y="36"/>
                  </a:cubicBezTo>
                  <a:cubicBezTo>
                    <a:pt x="14" y="36"/>
                    <a:pt x="14" y="36"/>
                    <a:pt x="14" y="36"/>
                  </a:cubicBezTo>
                  <a:cubicBezTo>
                    <a:pt x="14" y="36"/>
                    <a:pt x="14" y="36"/>
                    <a:pt x="14" y="36"/>
                  </a:cubicBezTo>
                  <a:cubicBezTo>
                    <a:pt x="15" y="36"/>
                    <a:pt x="15" y="36"/>
                    <a:pt x="15" y="36"/>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6" y="37"/>
                    <a:pt x="16" y="37"/>
                    <a:pt x="16" y="37"/>
                  </a:cubicBezTo>
                  <a:cubicBezTo>
                    <a:pt x="16" y="37"/>
                    <a:pt x="16" y="37"/>
                    <a:pt x="16" y="37"/>
                  </a:cubicBezTo>
                  <a:cubicBezTo>
                    <a:pt x="19" y="33"/>
                    <a:pt x="22" y="30"/>
                    <a:pt x="25" y="26"/>
                  </a:cubicBezTo>
                  <a:cubicBezTo>
                    <a:pt x="26" y="25"/>
                    <a:pt x="26" y="25"/>
                    <a:pt x="26" y="25"/>
                  </a:cubicBezTo>
                  <a:cubicBezTo>
                    <a:pt x="26" y="24"/>
                    <a:pt x="26" y="23"/>
                    <a:pt x="26" y="22"/>
                  </a:cubicBezTo>
                  <a:cubicBezTo>
                    <a:pt x="26" y="21"/>
                    <a:pt x="25" y="20"/>
                    <a:pt x="24" y="20"/>
                  </a:cubicBezTo>
                  <a:cubicBezTo>
                    <a:pt x="23" y="19"/>
                    <a:pt x="22" y="19"/>
                    <a:pt x="21" y="20"/>
                  </a:cubicBezTo>
                  <a:cubicBezTo>
                    <a:pt x="21" y="20"/>
                    <a:pt x="20" y="22"/>
                    <a:pt x="20" y="22"/>
                  </a:cubicBezTo>
                  <a:cubicBezTo>
                    <a:pt x="20" y="21"/>
                    <a:pt x="19" y="20"/>
                    <a:pt x="19" y="20"/>
                  </a:cubicBezTo>
                  <a:cubicBezTo>
                    <a:pt x="17" y="22"/>
                    <a:pt x="16" y="24"/>
                    <a:pt x="14" y="25"/>
                  </a:cubicBezTo>
                  <a:cubicBezTo>
                    <a:pt x="14" y="25"/>
                    <a:pt x="13" y="26"/>
                    <a:pt x="13" y="26"/>
                  </a:cubicBezTo>
                  <a:cubicBezTo>
                    <a:pt x="13" y="27"/>
                    <a:pt x="13" y="27"/>
                    <a:pt x="12" y="27"/>
                  </a:cubicBezTo>
                  <a:cubicBezTo>
                    <a:pt x="12" y="27"/>
                    <a:pt x="12" y="27"/>
                    <a:pt x="12" y="27"/>
                  </a:cubicBezTo>
                  <a:cubicBezTo>
                    <a:pt x="12" y="27"/>
                    <a:pt x="12" y="27"/>
                    <a:pt x="12" y="27"/>
                  </a:cubicBezTo>
                  <a:cubicBezTo>
                    <a:pt x="12" y="27"/>
                    <a:pt x="12" y="27"/>
                    <a:pt x="12" y="27"/>
                  </a:cubicBezTo>
                  <a:cubicBezTo>
                    <a:pt x="12" y="25"/>
                    <a:pt x="12" y="23"/>
                    <a:pt x="12" y="21"/>
                  </a:cubicBezTo>
                  <a:cubicBezTo>
                    <a:pt x="12" y="23"/>
                    <a:pt x="12" y="24"/>
                    <a:pt x="12" y="26"/>
                  </a:cubicBezTo>
                  <a:cubicBezTo>
                    <a:pt x="12" y="27"/>
                    <a:pt x="12" y="27"/>
                    <a:pt x="12" y="27"/>
                  </a:cubicBezTo>
                  <a:cubicBezTo>
                    <a:pt x="12" y="27"/>
                    <a:pt x="12" y="27"/>
                    <a:pt x="12" y="27"/>
                  </a:cubicBezTo>
                  <a:cubicBezTo>
                    <a:pt x="12" y="26"/>
                    <a:pt x="12" y="26"/>
                    <a:pt x="12" y="26"/>
                  </a:cubicBezTo>
                  <a:cubicBezTo>
                    <a:pt x="13" y="26"/>
                    <a:pt x="13" y="26"/>
                    <a:pt x="13" y="26"/>
                  </a:cubicBezTo>
                  <a:cubicBezTo>
                    <a:pt x="13" y="26"/>
                    <a:pt x="14" y="25"/>
                    <a:pt x="14" y="25"/>
                  </a:cubicBezTo>
                  <a:cubicBezTo>
                    <a:pt x="16" y="23"/>
                    <a:pt x="17" y="21"/>
                    <a:pt x="19" y="19"/>
                  </a:cubicBezTo>
                  <a:cubicBezTo>
                    <a:pt x="18" y="19"/>
                    <a:pt x="18" y="18"/>
                    <a:pt x="17" y="18"/>
                  </a:cubicBezTo>
                  <a:cubicBezTo>
                    <a:pt x="17" y="18"/>
                    <a:pt x="17" y="18"/>
                    <a:pt x="16" y="19"/>
                  </a:cubicBezTo>
                  <a:cubicBezTo>
                    <a:pt x="16" y="19"/>
                    <a:pt x="16" y="20"/>
                    <a:pt x="15" y="20"/>
                  </a:cubicBezTo>
                  <a:cubicBezTo>
                    <a:pt x="15" y="20"/>
                    <a:pt x="15" y="20"/>
                    <a:pt x="15" y="20"/>
                  </a:cubicBezTo>
                  <a:cubicBezTo>
                    <a:pt x="15" y="20"/>
                    <a:pt x="15" y="20"/>
                    <a:pt x="14" y="19"/>
                  </a:cubicBezTo>
                  <a:cubicBezTo>
                    <a:pt x="14" y="19"/>
                    <a:pt x="14" y="19"/>
                    <a:pt x="14" y="19"/>
                  </a:cubicBezTo>
                  <a:cubicBezTo>
                    <a:pt x="14" y="19"/>
                    <a:pt x="14" y="19"/>
                    <a:pt x="14" y="19"/>
                  </a:cubicBezTo>
                  <a:cubicBezTo>
                    <a:pt x="14" y="19"/>
                    <a:pt x="14" y="19"/>
                    <a:pt x="14" y="19"/>
                  </a:cubicBezTo>
                  <a:cubicBezTo>
                    <a:pt x="14" y="19"/>
                    <a:pt x="14" y="19"/>
                    <a:pt x="14" y="19"/>
                  </a:cubicBezTo>
                  <a:cubicBezTo>
                    <a:pt x="14" y="18"/>
                    <a:pt x="14" y="17"/>
                    <a:pt x="15" y="16"/>
                  </a:cubicBezTo>
                  <a:cubicBezTo>
                    <a:pt x="15" y="16"/>
                    <a:pt x="15" y="16"/>
                    <a:pt x="15" y="16"/>
                  </a:cubicBezTo>
                  <a:cubicBezTo>
                    <a:pt x="15" y="16"/>
                    <a:pt x="15" y="15"/>
                    <a:pt x="15" y="15"/>
                  </a:cubicBezTo>
                  <a:cubicBezTo>
                    <a:pt x="15" y="15"/>
                    <a:pt x="16" y="15"/>
                    <a:pt x="16" y="15"/>
                  </a:cubicBezTo>
                  <a:cubicBezTo>
                    <a:pt x="16" y="15"/>
                    <a:pt x="16" y="15"/>
                    <a:pt x="16" y="15"/>
                  </a:cubicBezTo>
                  <a:cubicBezTo>
                    <a:pt x="16" y="15"/>
                    <a:pt x="16" y="15"/>
                    <a:pt x="17" y="16"/>
                  </a:cubicBezTo>
                  <a:cubicBezTo>
                    <a:pt x="17" y="16"/>
                    <a:pt x="17" y="16"/>
                    <a:pt x="18" y="16"/>
                  </a:cubicBezTo>
                  <a:cubicBezTo>
                    <a:pt x="18" y="17"/>
                    <a:pt x="18" y="17"/>
                    <a:pt x="18" y="17"/>
                  </a:cubicBezTo>
                  <a:cubicBezTo>
                    <a:pt x="18" y="17"/>
                    <a:pt x="19" y="17"/>
                    <a:pt x="19" y="17"/>
                  </a:cubicBezTo>
                  <a:cubicBezTo>
                    <a:pt x="19" y="17"/>
                    <a:pt x="19" y="17"/>
                    <a:pt x="20" y="17"/>
                  </a:cubicBezTo>
                  <a:cubicBezTo>
                    <a:pt x="20" y="18"/>
                    <a:pt x="21" y="17"/>
                    <a:pt x="22" y="17"/>
                  </a:cubicBezTo>
                  <a:cubicBezTo>
                    <a:pt x="23" y="16"/>
                    <a:pt x="24" y="15"/>
                    <a:pt x="24" y="14"/>
                  </a:cubicBezTo>
                  <a:cubicBezTo>
                    <a:pt x="25" y="13"/>
                    <a:pt x="25" y="13"/>
                    <a:pt x="25" y="13"/>
                  </a:cubicBezTo>
                  <a:cubicBezTo>
                    <a:pt x="25" y="15"/>
                    <a:pt x="25" y="16"/>
                    <a:pt x="25" y="17"/>
                  </a:cubicBezTo>
                  <a:cubicBezTo>
                    <a:pt x="25" y="17"/>
                    <a:pt x="26" y="18"/>
                    <a:pt x="26" y="18"/>
                  </a:cubicBezTo>
                  <a:cubicBezTo>
                    <a:pt x="27" y="18"/>
                    <a:pt x="28" y="18"/>
                    <a:pt x="29" y="18"/>
                  </a:cubicBezTo>
                  <a:cubicBezTo>
                    <a:pt x="29" y="16"/>
                    <a:pt x="30" y="14"/>
                    <a:pt x="30" y="11"/>
                  </a:cubicBezTo>
                  <a:cubicBezTo>
                    <a:pt x="30" y="9"/>
                    <a:pt x="30" y="6"/>
                    <a:pt x="29" y="4"/>
                  </a:cubicBezTo>
                  <a:cubicBezTo>
                    <a:pt x="29" y="4"/>
                    <a:pt x="29" y="3"/>
                    <a:pt x="28" y="2"/>
                  </a:cubicBezTo>
                  <a:cubicBezTo>
                    <a:pt x="28" y="2"/>
                    <a:pt x="27" y="1"/>
                    <a:pt x="27" y="1"/>
                  </a:cubicBezTo>
                  <a:cubicBezTo>
                    <a:pt x="26" y="0"/>
                    <a:pt x="24" y="0"/>
                    <a:pt x="23" y="0"/>
                  </a:cubicBezTo>
                  <a:cubicBezTo>
                    <a:pt x="21" y="0"/>
                    <a:pt x="20" y="0"/>
                    <a:pt x="18" y="0"/>
                  </a:cubicBezTo>
                  <a:cubicBezTo>
                    <a:pt x="15" y="1"/>
                    <a:pt x="11" y="3"/>
                    <a:pt x="8" y="7"/>
                  </a:cubicBezTo>
                  <a:cubicBezTo>
                    <a:pt x="4" y="10"/>
                    <a:pt x="2" y="15"/>
                    <a:pt x="1" y="18"/>
                  </a:cubicBezTo>
                  <a:cubicBezTo>
                    <a:pt x="0" y="22"/>
                    <a:pt x="0" y="25"/>
                    <a:pt x="0" y="28"/>
                  </a:cubicBezTo>
                  <a:cubicBezTo>
                    <a:pt x="0" y="31"/>
                    <a:pt x="0" y="33"/>
                    <a:pt x="0" y="36"/>
                  </a:cubicBezTo>
                  <a:cubicBezTo>
                    <a:pt x="1" y="37"/>
                    <a:pt x="1" y="38"/>
                    <a:pt x="1" y="39"/>
                  </a:cubicBezTo>
                  <a:cubicBezTo>
                    <a:pt x="2" y="40"/>
                    <a:pt x="2" y="40"/>
                    <a:pt x="2" y="40"/>
                  </a:cubicBezTo>
                  <a:cubicBezTo>
                    <a:pt x="2" y="40"/>
                    <a:pt x="2" y="40"/>
                    <a:pt x="2" y="40"/>
                  </a:cubicBezTo>
                  <a:cubicBezTo>
                    <a:pt x="2" y="40"/>
                    <a:pt x="2" y="40"/>
                    <a:pt x="2" y="40"/>
                  </a:cubicBezTo>
                  <a:cubicBezTo>
                    <a:pt x="2" y="40"/>
                    <a:pt x="2" y="40"/>
                    <a:pt x="2" y="40"/>
                  </a:cubicBezTo>
                  <a:cubicBezTo>
                    <a:pt x="2" y="40"/>
                    <a:pt x="2" y="40"/>
                    <a:pt x="2" y="40"/>
                  </a:cubicBezTo>
                  <a:cubicBezTo>
                    <a:pt x="3" y="39"/>
                    <a:pt x="3" y="39"/>
                    <a:pt x="3" y="39"/>
                  </a:cubicBezTo>
                  <a:cubicBezTo>
                    <a:pt x="3" y="39"/>
                    <a:pt x="3" y="39"/>
                    <a:pt x="3" y="39"/>
                  </a:cubicBezTo>
                  <a:cubicBezTo>
                    <a:pt x="4" y="40"/>
                    <a:pt x="4" y="40"/>
                    <a:pt x="4" y="40"/>
                  </a:cubicBezTo>
                  <a:cubicBezTo>
                    <a:pt x="4" y="41"/>
                    <a:pt x="5" y="42"/>
                    <a:pt x="5" y="43"/>
                  </a:cubicBezTo>
                  <a:cubicBezTo>
                    <a:pt x="5" y="43"/>
                    <a:pt x="5" y="44"/>
                    <a:pt x="6" y="44"/>
                  </a:cubicBezTo>
                  <a:cubicBezTo>
                    <a:pt x="6" y="45"/>
                    <a:pt x="6" y="45"/>
                    <a:pt x="6" y="45"/>
                  </a:cubicBezTo>
                  <a:cubicBezTo>
                    <a:pt x="6" y="45"/>
                    <a:pt x="6" y="46"/>
                    <a:pt x="7" y="45"/>
                  </a:cubicBezTo>
                  <a:cubicBezTo>
                    <a:pt x="8" y="44"/>
                    <a:pt x="9" y="42"/>
                    <a:pt x="11" y="41"/>
                  </a:cubicBezTo>
                  <a:cubicBezTo>
                    <a:pt x="10" y="42"/>
                    <a:pt x="9" y="43"/>
                    <a:pt x="8" y="44"/>
                  </a:cubicBezTo>
                  <a:cubicBezTo>
                    <a:pt x="7" y="45"/>
                    <a:pt x="7" y="45"/>
                    <a:pt x="7" y="45"/>
                  </a:cubicBezTo>
                  <a:cubicBezTo>
                    <a:pt x="6" y="45"/>
                    <a:pt x="6" y="45"/>
                    <a:pt x="6" y="45"/>
                  </a:cubicBezTo>
                  <a:cubicBezTo>
                    <a:pt x="6" y="45"/>
                    <a:pt x="6" y="45"/>
                    <a:pt x="6" y="45"/>
                  </a:cubicBezTo>
                  <a:cubicBezTo>
                    <a:pt x="6" y="44"/>
                    <a:pt x="6" y="44"/>
                    <a:pt x="6" y="44"/>
                  </a:cubicBezTo>
                  <a:cubicBezTo>
                    <a:pt x="5" y="43"/>
                    <a:pt x="5" y="41"/>
                    <a:pt x="4" y="40"/>
                  </a:cubicBezTo>
                  <a:cubicBezTo>
                    <a:pt x="4" y="39"/>
                    <a:pt x="4" y="39"/>
                    <a:pt x="4" y="39"/>
                  </a:cubicBezTo>
                  <a:cubicBezTo>
                    <a:pt x="4" y="38"/>
                    <a:pt x="4" y="38"/>
                    <a:pt x="4" y="38"/>
                  </a:cubicBezTo>
                  <a:cubicBezTo>
                    <a:pt x="4" y="38"/>
                    <a:pt x="4" y="38"/>
                    <a:pt x="4" y="38"/>
                  </a:cubicBezTo>
                  <a:cubicBezTo>
                    <a:pt x="3" y="39"/>
                    <a:pt x="3" y="39"/>
                    <a:pt x="3" y="39"/>
                  </a:cubicBezTo>
                  <a:cubicBezTo>
                    <a:pt x="2" y="39"/>
                    <a:pt x="2" y="39"/>
                    <a:pt x="2" y="39"/>
                  </a:cubicBezTo>
                  <a:cubicBezTo>
                    <a:pt x="2" y="40"/>
                    <a:pt x="2" y="40"/>
                    <a:pt x="2" y="40"/>
                  </a:cubicBezTo>
                  <a:cubicBezTo>
                    <a:pt x="2" y="40"/>
                    <a:pt x="2" y="40"/>
                    <a:pt x="2" y="40"/>
                  </a:cubicBezTo>
                  <a:cubicBezTo>
                    <a:pt x="2" y="39"/>
                    <a:pt x="2" y="39"/>
                    <a:pt x="2" y="39"/>
                  </a:cubicBezTo>
                  <a:cubicBezTo>
                    <a:pt x="2" y="38"/>
                    <a:pt x="2" y="38"/>
                    <a:pt x="2" y="38"/>
                  </a:cubicBezTo>
                  <a:cubicBezTo>
                    <a:pt x="1" y="35"/>
                    <a:pt x="0" y="33"/>
                    <a:pt x="0" y="29"/>
                  </a:cubicBezTo>
                  <a:cubicBezTo>
                    <a:pt x="0" y="26"/>
                    <a:pt x="0" y="22"/>
                    <a:pt x="2" y="17"/>
                  </a:cubicBezTo>
                  <a:cubicBezTo>
                    <a:pt x="2" y="17"/>
                    <a:pt x="2" y="18"/>
                    <a:pt x="3" y="17"/>
                  </a:cubicBezTo>
                  <a:cubicBezTo>
                    <a:pt x="2" y="22"/>
                    <a:pt x="1" y="25"/>
                    <a:pt x="1" y="28"/>
                  </a:cubicBezTo>
                  <a:cubicBezTo>
                    <a:pt x="1" y="32"/>
                    <a:pt x="2" y="35"/>
                    <a:pt x="2" y="37"/>
                  </a:cubicBezTo>
                  <a:cubicBezTo>
                    <a:pt x="2" y="38"/>
                    <a:pt x="2" y="40"/>
                    <a:pt x="4" y="38"/>
                  </a:cubicBezTo>
                  <a:cubicBezTo>
                    <a:pt x="4" y="38"/>
                    <a:pt x="4" y="38"/>
                    <a:pt x="4" y="38"/>
                  </a:cubicBezTo>
                  <a:cubicBezTo>
                    <a:pt x="4" y="38"/>
                    <a:pt x="4" y="38"/>
                    <a:pt x="4" y="38"/>
                  </a:cubicBezTo>
                  <a:cubicBezTo>
                    <a:pt x="4" y="38"/>
                    <a:pt x="4" y="38"/>
                    <a:pt x="4" y="38"/>
                  </a:cubicBezTo>
                  <a:cubicBezTo>
                    <a:pt x="4" y="39"/>
                    <a:pt x="4" y="39"/>
                    <a:pt x="4" y="39"/>
                  </a:cubicBezTo>
                  <a:cubicBezTo>
                    <a:pt x="4" y="40"/>
                    <a:pt x="4" y="40"/>
                    <a:pt x="4" y="40"/>
                  </a:cubicBezTo>
                  <a:cubicBezTo>
                    <a:pt x="5" y="41"/>
                    <a:pt x="5" y="42"/>
                    <a:pt x="6" y="44"/>
                  </a:cubicBezTo>
                  <a:cubicBezTo>
                    <a:pt x="7" y="44"/>
                    <a:pt x="7" y="44"/>
                    <a:pt x="7" y="44"/>
                  </a:cubicBezTo>
                  <a:cubicBezTo>
                    <a:pt x="7" y="45"/>
                    <a:pt x="7" y="44"/>
                    <a:pt x="7" y="44"/>
                  </a:cubicBezTo>
                  <a:cubicBezTo>
                    <a:pt x="7" y="44"/>
                    <a:pt x="7" y="44"/>
                    <a:pt x="7" y="44"/>
                  </a:cubicBezTo>
                  <a:cubicBezTo>
                    <a:pt x="9" y="43"/>
                    <a:pt x="9" y="43"/>
                    <a:pt x="9" y="43"/>
                  </a:cubicBezTo>
                  <a:cubicBezTo>
                    <a:pt x="10" y="42"/>
                    <a:pt x="11" y="41"/>
                    <a:pt x="12" y="40"/>
                  </a:cubicBezTo>
                  <a:cubicBezTo>
                    <a:pt x="11" y="41"/>
                    <a:pt x="11" y="41"/>
                    <a:pt x="11" y="41"/>
                  </a:cubicBezTo>
                  <a:cubicBezTo>
                    <a:pt x="14" y="39"/>
                    <a:pt x="14" y="39"/>
                    <a:pt x="14" y="39"/>
                  </a:cubicBezTo>
                  <a:cubicBezTo>
                    <a:pt x="14" y="38"/>
                    <a:pt x="14" y="38"/>
                    <a:pt x="14" y="38"/>
                  </a:cubicBezTo>
                  <a:cubicBezTo>
                    <a:pt x="14" y="38"/>
                    <a:pt x="14" y="38"/>
                    <a:pt x="14" y="38"/>
                  </a:cubicBezTo>
                  <a:cubicBezTo>
                    <a:pt x="14" y="38"/>
                    <a:pt x="14" y="38"/>
                    <a:pt x="14" y="38"/>
                  </a:cubicBezTo>
                  <a:cubicBezTo>
                    <a:pt x="14" y="39"/>
                    <a:pt x="14" y="39"/>
                    <a:pt x="14" y="39"/>
                  </a:cubicBezTo>
                  <a:cubicBezTo>
                    <a:pt x="15" y="40"/>
                    <a:pt x="15" y="40"/>
                    <a:pt x="15" y="40"/>
                  </a:cubicBezTo>
                  <a:cubicBezTo>
                    <a:pt x="15" y="42"/>
                    <a:pt x="15" y="42"/>
                    <a:pt x="15"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7" name="Freeform 39">
              <a:extLst>
                <a:ext uri="{FF2B5EF4-FFF2-40B4-BE49-F238E27FC236}">
                  <a16:creationId xmlns:a16="http://schemas.microsoft.com/office/drawing/2014/main" id="{D642F9D4-1FCA-4CF3-867F-75677AA787AD}"/>
                </a:ext>
              </a:extLst>
            </p:cNvPr>
            <p:cNvSpPr>
              <a:spLocks noEditPoints="1"/>
            </p:cNvSpPr>
            <p:nvPr/>
          </p:nvSpPr>
          <p:spPr bwMode="auto">
            <a:xfrm>
              <a:off x="5534026" y="2908301"/>
              <a:ext cx="160338" cy="146050"/>
            </a:xfrm>
            <a:custGeom>
              <a:avLst/>
              <a:gdLst>
                <a:gd name="T0" fmla="*/ 42 w 43"/>
                <a:gd name="T1" fmla="*/ 30 h 39"/>
                <a:gd name="T2" fmla="*/ 38 w 43"/>
                <a:gd name="T3" fmla="*/ 23 h 39"/>
                <a:gd name="T4" fmla="*/ 43 w 43"/>
                <a:gd name="T5" fmla="*/ 33 h 39"/>
                <a:gd name="T6" fmla="*/ 42 w 43"/>
                <a:gd name="T7" fmla="*/ 36 h 39"/>
                <a:gd name="T8" fmla="*/ 40 w 43"/>
                <a:gd name="T9" fmla="*/ 37 h 39"/>
                <a:gd name="T10" fmla="*/ 23 w 43"/>
                <a:gd name="T11" fmla="*/ 35 h 39"/>
                <a:gd name="T12" fmla="*/ 39 w 43"/>
                <a:gd name="T13" fmla="*/ 36 h 39"/>
                <a:gd name="T14" fmla="*/ 40 w 43"/>
                <a:gd name="T15" fmla="*/ 36 h 39"/>
                <a:gd name="T16" fmla="*/ 41 w 43"/>
                <a:gd name="T17" fmla="*/ 35 h 39"/>
                <a:gd name="T18" fmla="*/ 42 w 43"/>
                <a:gd name="T19" fmla="*/ 34 h 39"/>
                <a:gd name="T20" fmla="*/ 41 w 43"/>
                <a:gd name="T21" fmla="*/ 32 h 39"/>
                <a:gd name="T22" fmla="*/ 39 w 43"/>
                <a:gd name="T23" fmla="*/ 27 h 39"/>
                <a:gd name="T24" fmla="*/ 34 w 43"/>
                <a:gd name="T25" fmla="*/ 14 h 39"/>
                <a:gd name="T26" fmla="*/ 27 w 43"/>
                <a:gd name="T27" fmla="*/ 7 h 39"/>
                <a:gd name="T28" fmla="*/ 36 w 43"/>
                <a:gd name="T29" fmla="*/ 23 h 39"/>
                <a:gd name="T30" fmla="*/ 38 w 43"/>
                <a:gd name="T31" fmla="*/ 29 h 39"/>
                <a:gd name="T32" fmla="*/ 39 w 43"/>
                <a:gd name="T33" fmla="*/ 32 h 39"/>
                <a:gd name="T34" fmla="*/ 39 w 43"/>
                <a:gd name="T35" fmla="*/ 33 h 39"/>
                <a:gd name="T36" fmla="*/ 38 w 43"/>
                <a:gd name="T37" fmla="*/ 35 h 39"/>
                <a:gd name="T38" fmla="*/ 39 w 43"/>
                <a:gd name="T39" fmla="*/ 33 h 39"/>
                <a:gd name="T40" fmla="*/ 39 w 43"/>
                <a:gd name="T41" fmla="*/ 32 h 39"/>
                <a:gd name="T42" fmla="*/ 38 w 43"/>
                <a:gd name="T43" fmla="*/ 28 h 39"/>
                <a:gd name="T44" fmla="*/ 31 w 43"/>
                <a:gd name="T45" fmla="*/ 14 h 39"/>
                <a:gd name="T46" fmla="*/ 17 w 43"/>
                <a:gd name="T47" fmla="*/ 2 h 39"/>
                <a:gd name="T48" fmla="*/ 18 w 43"/>
                <a:gd name="T49" fmla="*/ 8 h 39"/>
                <a:gd name="T50" fmla="*/ 23 w 43"/>
                <a:gd name="T51" fmla="*/ 19 h 39"/>
                <a:gd name="T52" fmla="*/ 22 w 43"/>
                <a:gd name="T53" fmla="*/ 21 h 39"/>
                <a:gd name="T54" fmla="*/ 22 w 43"/>
                <a:gd name="T55" fmla="*/ 21 h 39"/>
                <a:gd name="T56" fmla="*/ 22 w 43"/>
                <a:gd name="T57" fmla="*/ 20 h 39"/>
                <a:gd name="T58" fmla="*/ 17 w 43"/>
                <a:gd name="T59" fmla="*/ 10 h 39"/>
                <a:gd name="T60" fmla="*/ 17 w 43"/>
                <a:gd name="T61" fmla="*/ 14 h 39"/>
                <a:gd name="T62" fmla="*/ 16 w 43"/>
                <a:gd name="T63" fmla="*/ 16 h 39"/>
                <a:gd name="T64" fmla="*/ 14 w 43"/>
                <a:gd name="T65" fmla="*/ 14 h 39"/>
                <a:gd name="T66" fmla="*/ 13 w 43"/>
                <a:gd name="T67" fmla="*/ 13 h 39"/>
                <a:gd name="T68" fmla="*/ 13 w 43"/>
                <a:gd name="T69" fmla="*/ 13 h 39"/>
                <a:gd name="T70" fmla="*/ 13 w 43"/>
                <a:gd name="T71" fmla="*/ 13 h 39"/>
                <a:gd name="T72" fmla="*/ 13 w 43"/>
                <a:gd name="T73" fmla="*/ 13 h 39"/>
                <a:gd name="T74" fmla="*/ 15 w 43"/>
                <a:gd name="T75" fmla="*/ 9 h 39"/>
                <a:gd name="T76" fmla="*/ 9 w 43"/>
                <a:gd name="T77" fmla="*/ 6 h 39"/>
                <a:gd name="T78" fmla="*/ 12 w 43"/>
                <a:gd name="T79" fmla="*/ 0 h 39"/>
                <a:gd name="T80" fmla="*/ 1 w 43"/>
                <a:gd name="T81" fmla="*/ 9 h 39"/>
                <a:gd name="T82" fmla="*/ 7 w 43"/>
                <a:gd name="T83" fmla="*/ 27 h 39"/>
                <a:gd name="T84" fmla="*/ 35 w 43"/>
                <a:gd name="T85" fmla="*/ 39 h 39"/>
                <a:gd name="T86" fmla="*/ 40 w 43"/>
                <a:gd name="T87" fmla="*/ 37 h 39"/>
                <a:gd name="T88" fmla="*/ 43 w 43"/>
                <a:gd name="T89" fmla="*/ 36 h 39"/>
                <a:gd name="T90" fmla="*/ 43 w 43"/>
                <a:gd name="T91" fmla="*/ 34 h 39"/>
                <a:gd name="T92" fmla="*/ 12 w 43"/>
                <a:gd name="T93"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 h="39">
                  <a:moveTo>
                    <a:pt x="43" y="33"/>
                  </a:moveTo>
                  <a:cubicBezTo>
                    <a:pt x="42" y="31"/>
                    <a:pt x="42" y="31"/>
                    <a:pt x="42" y="31"/>
                  </a:cubicBezTo>
                  <a:cubicBezTo>
                    <a:pt x="42" y="31"/>
                    <a:pt x="42" y="31"/>
                    <a:pt x="42" y="30"/>
                  </a:cubicBezTo>
                  <a:cubicBezTo>
                    <a:pt x="41" y="29"/>
                    <a:pt x="41" y="29"/>
                    <a:pt x="41" y="29"/>
                  </a:cubicBezTo>
                  <a:cubicBezTo>
                    <a:pt x="40" y="27"/>
                    <a:pt x="40" y="27"/>
                    <a:pt x="40" y="27"/>
                  </a:cubicBezTo>
                  <a:cubicBezTo>
                    <a:pt x="38" y="23"/>
                    <a:pt x="38" y="23"/>
                    <a:pt x="38" y="23"/>
                  </a:cubicBezTo>
                  <a:cubicBezTo>
                    <a:pt x="39" y="24"/>
                    <a:pt x="40" y="26"/>
                    <a:pt x="41" y="28"/>
                  </a:cubicBezTo>
                  <a:cubicBezTo>
                    <a:pt x="42" y="31"/>
                    <a:pt x="42" y="31"/>
                    <a:pt x="42" y="31"/>
                  </a:cubicBezTo>
                  <a:cubicBezTo>
                    <a:pt x="43" y="33"/>
                    <a:pt x="43" y="33"/>
                    <a:pt x="43" y="33"/>
                  </a:cubicBezTo>
                  <a:cubicBezTo>
                    <a:pt x="43" y="33"/>
                    <a:pt x="43" y="34"/>
                    <a:pt x="43" y="34"/>
                  </a:cubicBezTo>
                  <a:cubicBezTo>
                    <a:pt x="43" y="35"/>
                    <a:pt x="43" y="35"/>
                    <a:pt x="43" y="35"/>
                  </a:cubicBezTo>
                  <a:cubicBezTo>
                    <a:pt x="42" y="36"/>
                    <a:pt x="42" y="36"/>
                    <a:pt x="42" y="36"/>
                  </a:cubicBezTo>
                  <a:cubicBezTo>
                    <a:pt x="41" y="36"/>
                    <a:pt x="41" y="36"/>
                    <a:pt x="41" y="36"/>
                  </a:cubicBezTo>
                  <a:cubicBezTo>
                    <a:pt x="40" y="36"/>
                    <a:pt x="40" y="36"/>
                    <a:pt x="40" y="36"/>
                  </a:cubicBezTo>
                  <a:cubicBezTo>
                    <a:pt x="40" y="37"/>
                    <a:pt x="40" y="37"/>
                    <a:pt x="40" y="37"/>
                  </a:cubicBezTo>
                  <a:cubicBezTo>
                    <a:pt x="39" y="39"/>
                    <a:pt x="35" y="38"/>
                    <a:pt x="32" y="38"/>
                  </a:cubicBezTo>
                  <a:cubicBezTo>
                    <a:pt x="30" y="38"/>
                    <a:pt x="26" y="37"/>
                    <a:pt x="23" y="36"/>
                  </a:cubicBezTo>
                  <a:cubicBezTo>
                    <a:pt x="23" y="36"/>
                    <a:pt x="23" y="36"/>
                    <a:pt x="23" y="35"/>
                  </a:cubicBezTo>
                  <a:cubicBezTo>
                    <a:pt x="26" y="36"/>
                    <a:pt x="29" y="37"/>
                    <a:pt x="32" y="37"/>
                  </a:cubicBezTo>
                  <a:cubicBezTo>
                    <a:pt x="33" y="37"/>
                    <a:pt x="35" y="37"/>
                    <a:pt x="36" y="37"/>
                  </a:cubicBezTo>
                  <a:cubicBezTo>
                    <a:pt x="37" y="37"/>
                    <a:pt x="39" y="37"/>
                    <a:pt x="39" y="36"/>
                  </a:cubicBezTo>
                  <a:cubicBezTo>
                    <a:pt x="39" y="36"/>
                    <a:pt x="39" y="36"/>
                    <a:pt x="39" y="36"/>
                  </a:cubicBezTo>
                  <a:cubicBezTo>
                    <a:pt x="40" y="36"/>
                    <a:pt x="40" y="36"/>
                    <a:pt x="40" y="36"/>
                  </a:cubicBezTo>
                  <a:cubicBezTo>
                    <a:pt x="40" y="36"/>
                    <a:pt x="40" y="36"/>
                    <a:pt x="40" y="36"/>
                  </a:cubicBezTo>
                  <a:cubicBezTo>
                    <a:pt x="41" y="35"/>
                    <a:pt x="41" y="35"/>
                    <a:pt x="41" y="35"/>
                  </a:cubicBezTo>
                  <a:cubicBezTo>
                    <a:pt x="41" y="35"/>
                    <a:pt x="41" y="35"/>
                    <a:pt x="41" y="35"/>
                  </a:cubicBezTo>
                  <a:cubicBezTo>
                    <a:pt x="41" y="35"/>
                    <a:pt x="41" y="35"/>
                    <a:pt x="41" y="35"/>
                  </a:cubicBezTo>
                  <a:cubicBezTo>
                    <a:pt x="41" y="35"/>
                    <a:pt x="41" y="35"/>
                    <a:pt x="41" y="35"/>
                  </a:cubicBezTo>
                  <a:cubicBezTo>
                    <a:pt x="42" y="34"/>
                    <a:pt x="42" y="34"/>
                    <a:pt x="42" y="34"/>
                  </a:cubicBezTo>
                  <a:cubicBezTo>
                    <a:pt x="42" y="34"/>
                    <a:pt x="42" y="34"/>
                    <a:pt x="42" y="34"/>
                  </a:cubicBezTo>
                  <a:cubicBezTo>
                    <a:pt x="42" y="33"/>
                    <a:pt x="42" y="33"/>
                    <a:pt x="42" y="33"/>
                  </a:cubicBezTo>
                  <a:cubicBezTo>
                    <a:pt x="42" y="33"/>
                    <a:pt x="42" y="33"/>
                    <a:pt x="42" y="33"/>
                  </a:cubicBezTo>
                  <a:cubicBezTo>
                    <a:pt x="41" y="32"/>
                    <a:pt x="41" y="32"/>
                    <a:pt x="41" y="32"/>
                  </a:cubicBezTo>
                  <a:cubicBezTo>
                    <a:pt x="41" y="31"/>
                    <a:pt x="41" y="31"/>
                    <a:pt x="41" y="31"/>
                  </a:cubicBezTo>
                  <a:cubicBezTo>
                    <a:pt x="41" y="31"/>
                    <a:pt x="41" y="30"/>
                    <a:pt x="41" y="30"/>
                  </a:cubicBezTo>
                  <a:cubicBezTo>
                    <a:pt x="39" y="27"/>
                    <a:pt x="39" y="27"/>
                    <a:pt x="39" y="27"/>
                  </a:cubicBezTo>
                  <a:cubicBezTo>
                    <a:pt x="39" y="25"/>
                    <a:pt x="37" y="23"/>
                    <a:pt x="36" y="21"/>
                  </a:cubicBezTo>
                  <a:cubicBezTo>
                    <a:pt x="38" y="22"/>
                    <a:pt x="38" y="22"/>
                    <a:pt x="38" y="22"/>
                  </a:cubicBezTo>
                  <a:cubicBezTo>
                    <a:pt x="37" y="19"/>
                    <a:pt x="36" y="17"/>
                    <a:pt x="34" y="14"/>
                  </a:cubicBezTo>
                  <a:cubicBezTo>
                    <a:pt x="33" y="11"/>
                    <a:pt x="31" y="8"/>
                    <a:pt x="29" y="6"/>
                  </a:cubicBezTo>
                  <a:cubicBezTo>
                    <a:pt x="27" y="3"/>
                    <a:pt x="24" y="2"/>
                    <a:pt x="22" y="2"/>
                  </a:cubicBezTo>
                  <a:cubicBezTo>
                    <a:pt x="24" y="3"/>
                    <a:pt x="26" y="5"/>
                    <a:pt x="27" y="7"/>
                  </a:cubicBezTo>
                  <a:cubicBezTo>
                    <a:pt x="28" y="9"/>
                    <a:pt x="30" y="11"/>
                    <a:pt x="31" y="12"/>
                  </a:cubicBezTo>
                  <a:cubicBezTo>
                    <a:pt x="32" y="14"/>
                    <a:pt x="33" y="16"/>
                    <a:pt x="33" y="18"/>
                  </a:cubicBezTo>
                  <a:cubicBezTo>
                    <a:pt x="36" y="23"/>
                    <a:pt x="36" y="23"/>
                    <a:pt x="36" y="23"/>
                  </a:cubicBezTo>
                  <a:cubicBezTo>
                    <a:pt x="37" y="26"/>
                    <a:pt x="37" y="26"/>
                    <a:pt x="37" y="26"/>
                  </a:cubicBezTo>
                  <a:cubicBezTo>
                    <a:pt x="38" y="28"/>
                    <a:pt x="38" y="28"/>
                    <a:pt x="38" y="28"/>
                  </a:cubicBezTo>
                  <a:cubicBezTo>
                    <a:pt x="38" y="28"/>
                    <a:pt x="38" y="29"/>
                    <a:pt x="38" y="29"/>
                  </a:cubicBezTo>
                  <a:cubicBezTo>
                    <a:pt x="39" y="31"/>
                    <a:pt x="39" y="31"/>
                    <a:pt x="39" y="31"/>
                  </a:cubicBezTo>
                  <a:cubicBezTo>
                    <a:pt x="39" y="31"/>
                    <a:pt x="39" y="32"/>
                    <a:pt x="39" y="32"/>
                  </a:cubicBezTo>
                  <a:cubicBezTo>
                    <a:pt x="39" y="32"/>
                    <a:pt x="39" y="32"/>
                    <a:pt x="39" y="32"/>
                  </a:cubicBezTo>
                  <a:cubicBezTo>
                    <a:pt x="39" y="32"/>
                    <a:pt x="39" y="32"/>
                    <a:pt x="39" y="32"/>
                  </a:cubicBezTo>
                  <a:cubicBezTo>
                    <a:pt x="39" y="33"/>
                    <a:pt x="39" y="33"/>
                    <a:pt x="39" y="33"/>
                  </a:cubicBezTo>
                  <a:cubicBezTo>
                    <a:pt x="39" y="33"/>
                    <a:pt x="39" y="33"/>
                    <a:pt x="39" y="33"/>
                  </a:cubicBezTo>
                  <a:cubicBezTo>
                    <a:pt x="39" y="34"/>
                    <a:pt x="39" y="34"/>
                    <a:pt x="39" y="34"/>
                  </a:cubicBezTo>
                  <a:cubicBezTo>
                    <a:pt x="39" y="34"/>
                    <a:pt x="39" y="34"/>
                    <a:pt x="39" y="34"/>
                  </a:cubicBezTo>
                  <a:cubicBezTo>
                    <a:pt x="39" y="35"/>
                    <a:pt x="39" y="35"/>
                    <a:pt x="38" y="35"/>
                  </a:cubicBezTo>
                  <a:cubicBezTo>
                    <a:pt x="37" y="36"/>
                    <a:pt x="35" y="36"/>
                    <a:pt x="34" y="36"/>
                  </a:cubicBezTo>
                  <a:cubicBezTo>
                    <a:pt x="35" y="36"/>
                    <a:pt x="36" y="36"/>
                    <a:pt x="37" y="35"/>
                  </a:cubicBezTo>
                  <a:cubicBezTo>
                    <a:pt x="38" y="35"/>
                    <a:pt x="38" y="34"/>
                    <a:pt x="39" y="33"/>
                  </a:cubicBezTo>
                  <a:cubicBezTo>
                    <a:pt x="39" y="33"/>
                    <a:pt x="39" y="33"/>
                    <a:pt x="39" y="33"/>
                  </a:cubicBezTo>
                  <a:cubicBezTo>
                    <a:pt x="39" y="33"/>
                    <a:pt x="39" y="33"/>
                    <a:pt x="39" y="33"/>
                  </a:cubicBezTo>
                  <a:cubicBezTo>
                    <a:pt x="39" y="32"/>
                    <a:pt x="39" y="32"/>
                    <a:pt x="39" y="32"/>
                  </a:cubicBezTo>
                  <a:cubicBezTo>
                    <a:pt x="39" y="31"/>
                    <a:pt x="39" y="31"/>
                    <a:pt x="39" y="31"/>
                  </a:cubicBezTo>
                  <a:cubicBezTo>
                    <a:pt x="39" y="31"/>
                    <a:pt x="38" y="31"/>
                    <a:pt x="38" y="30"/>
                  </a:cubicBezTo>
                  <a:cubicBezTo>
                    <a:pt x="38" y="30"/>
                    <a:pt x="38" y="29"/>
                    <a:pt x="38" y="28"/>
                  </a:cubicBezTo>
                  <a:cubicBezTo>
                    <a:pt x="37" y="26"/>
                    <a:pt x="37" y="26"/>
                    <a:pt x="37" y="26"/>
                  </a:cubicBezTo>
                  <a:cubicBezTo>
                    <a:pt x="36" y="24"/>
                    <a:pt x="35" y="22"/>
                    <a:pt x="34" y="20"/>
                  </a:cubicBezTo>
                  <a:cubicBezTo>
                    <a:pt x="33" y="18"/>
                    <a:pt x="32" y="16"/>
                    <a:pt x="31" y="14"/>
                  </a:cubicBezTo>
                  <a:cubicBezTo>
                    <a:pt x="28" y="10"/>
                    <a:pt x="26" y="6"/>
                    <a:pt x="21" y="3"/>
                  </a:cubicBezTo>
                  <a:cubicBezTo>
                    <a:pt x="21" y="2"/>
                    <a:pt x="20" y="2"/>
                    <a:pt x="20" y="2"/>
                  </a:cubicBezTo>
                  <a:cubicBezTo>
                    <a:pt x="19" y="2"/>
                    <a:pt x="18" y="2"/>
                    <a:pt x="17" y="2"/>
                  </a:cubicBezTo>
                  <a:cubicBezTo>
                    <a:pt x="16" y="2"/>
                    <a:pt x="15" y="3"/>
                    <a:pt x="15" y="4"/>
                  </a:cubicBezTo>
                  <a:cubicBezTo>
                    <a:pt x="15" y="5"/>
                    <a:pt x="15" y="6"/>
                    <a:pt x="16" y="7"/>
                  </a:cubicBezTo>
                  <a:cubicBezTo>
                    <a:pt x="17" y="7"/>
                    <a:pt x="18" y="8"/>
                    <a:pt x="18" y="8"/>
                  </a:cubicBezTo>
                  <a:cubicBezTo>
                    <a:pt x="18" y="9"/>
                    <a:pt x="17" y="9"/>
                    <a:pt x="17" y="9"/>
                  </a:cubicBezTo>
                  <a:cubicBezTo>
                    <a:pt x="19" y="11"/>
                    <a:pt x="21" y="14"/>
                    <a:pt x="21" y="16"/>
                  </a:cubicBezTo>
                  <a:cubicBezTo>
                    <a:pt x="22" y="17"/>
                    <a:pt x="23" y="18"/>
                    <a:pt x="23" y="19"/>
                  </a:cubicBezTo>
                  <a:cubicBezTo>
                    <a:pt x="23" y="20"/>
                    <a:pt x="23" y="20"/>
                    <a:pt x="23" y="21"/>
                  </a:cubicBezTo>
                  <a:cubicBezTo>
                    <a:pt x="23" y="21"/>
                    <a:pt x="22" y="21"/>
                    <a:pt x="22" y="21"/>
                  </a:cubicBezTo>
                  <a:cubicBezTo>
                    <a:pt x="22" y="21"/>
                    <a:pt x="22" y="21"/>
                    <a:pt x="22" y="21"/>
                  </a:cubicBezTo>
                  <a:cubicBezTo>
                    <a:pt x="22" y="21"/>
                    <a:pt x="22" y="21"/>
                    <a:pt x="22" y="21"/>
                  </a:cubicBezTo>
                  <a:cubicBezTo>
                    <a:pt x="21" y="21"/>
                    <a:pt x="21" y="21"/>
                    <a:pt x="21" y="21"/>
                  </a:cubicBezTo>
                  <a:cubicBezTo>
                    <a:pt x="22" y="21"/>
                    <a:pt x="22" y="21"/>
                    <a:pt x="22" y="21"/>
                  </a:cubicBezTo>
                  <a:cubicBezTo>
                    <a:pt x="22" y="21"/>
                    <a:pt x="22" y="21"/>
                    <a:pt x="22" y="21"/>
                  </a:cubicBezTo>
                  <a:cubicBezTo>
                    <a:pt x="22" y="21"/>
                    <a:pt x="22" y="21"/>
                    <a:pt x="22" y="21"/>
                  </a:cubicBezTo>
                  <a:cubicBezTo>
                    <a:pt x="22" y="21"/>
                    <a:pt x="22" y="20"/>
                    <a:pt x="22" y="20"/>
                  </a:cubicBezTo>
                  <a:cubicBezTo>
                    <a:pt x="22" y="20"/>
                    <a:pt x="22" y="20"/>
                    <a:pt x="22" y="19"/>
                  </a:cubicBezTo>
                  <a:cubicBezTo>
                    <a:pt x="22" y="18"/>
                    <a:pt x="22" y="17"/>
                    <a:pt x="21" y="16"/>
                  </a:cubicBezTo>
                  <a:cubicBezTo>
                    <a:pt x="20" y="14"/>
                    <a:pt x="19" y="11"/>
                    <a:pt x="17" y="10"/>
                  </a:cubicBezTo>
                  <a:cubicBezTo>
                    <a:pt x="16" y="10"/>
                    <a:pt x="16" y="11"/>
                    <a:pt x="16" y="12"/>
                  </a:cubicBezTo>
                  <a:cubicBezTo>
                    <a:pt x="16" y="12"/>
                    <a:pt x="16" y="12"/>
                    <a:pt x="16" y="13"/>
                  </a:cubicBezTo>
                  <a:cubicBezTo>
                    <a:pt x="17" y="13"/>
                    <a:pt x="17" y="13"/>
                    <a:pt x="17" y="14"/>
                  </a:cubicBezTo>
                  <a:cubicBezTo>
                    <a:pt x="17" y="15"/>
                    <a:pt x="17" y="15"/>
                    <a:pt x="17" y="16"/>
                  </a:cubicBezTo>
                  <a:cubicBezTo>
                    <a:pt x="17" y="16"/>
                    <a:pt x="17" y="16"/>
                    <a:pt x="16" y="16"/>
                  </a:cubicBezTo>
                  <a:cubicBezTo>
                    <a:pt x="16" y="16"/>
                    <a:pt x="16" y="16"/>
                    <a:pt x="16" y="16"/>
                  </a:cubicBezTo>
                  <a:cubicBezTo>
                    <a:pt x="16" y="16"/>
                    <a:pt x="16" y="16"/>
                    <a:pt x="16" y="15"/>
                  </a:cubicBezTo>
                  <a:cubicBezTo>
                    <a:pt x="16" y="15"/>
                    <a:pt x="15" y="15"/>
                    <a:pt x="15" y="15"/>
                  </a:cubicBezTo>
                  <a:cubicBezTo>
                    <a:pt x="14" y="14"/>
                    <a:pt x="14" y="14"/>
                    <a:pt x="14" y="14"/>
                  </a:cubicBezTo>
                  <a:cubicBezTo>
                    <a:pt x="14" y="14"/>
                    <a:pt x="14" y="14"/>
                    <a:pt x="14" y="14"/>
                  </a:cubicBezTo>
                  <a:cubicBezTo>
                    <a:pt x="14" y="15"/>
                    <a:pt x="13" y="14"/>
                    <a:pt x="13" y="14"/>
                  </a:cubicBezTo>
                  <a:cubicBezTo>
                    <a:pt x="13" y="14"/>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4" y="12"/>
                    <a:pt x="14" y="12"/>
                    <a:pt x="15" y="11"/>
                  </a:cubicBezTo>
                  <a:cubicBezTo>
                    <a:pt x="15" y="11"/>
                    <a:pt x="15" y="10"/>
                    <a:pt x="15" y="10"/>
                  </a:cubicBezTo>
                  <a:cubicBezTo>
                    <a:pt x="15" y="10"/>
                    <a:pt x="15" y="9"/>
                    <a:pt x="15" y="9"/>
                  </a:cubicBezTo>
                  <a:cubicBezTo>
                    <a:pt x="15" y="8"/>
                    <a:pt x="14" y="8"/>
                    <a:pt x="13" y="7"/>
                  </a:cubicBezTo>
                  <a:cubicBezTo>
                    <a:pt x="12" y="7"/>
                    <a:pt x="11" y="6"/>
                    <a:pt x="9" y="7"/>
                  </a:cubicBezTo>
                  <a:cubicBezTo>
                    <a:pt x="9" y="6"/>
                    <a:pt x="9" y="6"/>
                    <a:pt x="9" y="6"/>
                  </a:cubicBezTo>
                  <a:cubicBezTo>
                    <a:pt x="10" y="5"/>
                    <a:pt x="11" y="5"/>
                    <a:pt x="12" y="4"/>
                  </a:cubicBezTo>
                  <a:cubicBezTo>
                    <a:pt x="12" y="4"/>
                    <a:pt x="13" y="4"/>
                    <a:pt x="13" y="3"/>
                  </a:cubicBezTo>
                  <a:cubicBezTo>
                    <a:pt x="13" y="2"/>
                    <a:pt x="12" y="1"/>
                    <a:pt x="12" y="0"/>
                  </a:cubicBezTo>
                  <a:cubicBezTo>
                    <a:pt x="11" y="0"/>
                    <a:pt x="10" y="1"/>
                    <a:pt x="9" y="1"/>
                  </a:cubicBezTo>
                  <a:cubicBezTo>
                    <a:pt x="8" y="1"/>
                    <a:pt x="7" y="2"/>
                    <a:pt x="5" y="3"/>
                  </a:cubicBezTo>
                  <a:cubicBezTo>
                    <a:pt x="3" y="4"/>
                    <a:pt x="2" y="6"/>
                    <a:pt x="1" y="9"/>
                  </a:cubicBezTo>
                  <a:cubicBezTo>
                    <a:pt x="1" y="10"/>
                    <a:pt x="0" y="11"/>
                    <a:pt x="0" y="12"/>
                  </a:cubicBezTo>
                  <a:cubicBezTo>
                    <a:pt x="0" y="13"/>
                    <a:pt x="1" y="14"/>
                    <a:pt x="1" y="15"/>
                  </a:cubicBezTo>
                  <a:cubicBezTo>
                    <a:pt x="2" y="20"/>
                    <a:pt x="4" y="24"/>
                    <a:pt x="7" y="27"/>
                  </a:cubicBezTo>
                  <a:cubicBezTo>
                    <a:pt x="10" y="30"/>
                    <a:pt x="13" y="32"/>
                    <a:pt x="16" y="33"/>
                  </a:cubicBezTo>
                  <a:cubicBezTo>
                    <a:pt x="21" y="37"/>
                    <a:pt x="27" y="38"/>
                    <a:pt x="32" y="39"/>
                  </a:cubicBezTo>
                  <a:cubicBezTo>
                    <a:pt x="33" y="39"/>
                    <a:pt x="34" y="39"/>
                    <a:pt x="35" y="39"/>
                  </a:cubicBezTo>
                  <a:cubicBezTo>
                    <a:pt x="36" y="39"/>
                    <a:pt x="37" y="39"/>
                    <a:pt x="38" y="39"/>
                  </a:cubicBezTo>
                  <a:cubicBezTo>
                    <a:pt x="39" y="39"/>
                    <a:pt x="40" y="38"/>
                    <a:pt x="40" y="37"/>
                  </a:cubicBezTo>
                  <a:cubicBezTo>
                    <a:pt x="40" y="37"/>
                    <a:pt x="40" y="37"/>
                    <a:pt x="40" y="37"/>
                  </a:cubicBezTo>
                  <a:cubicBezTo>
                    <a:pt x="41" y="37"/>
                    <a:pt x="41" y="37"/>
                    <a:pt x="41" y="37"/>
                  </a:cubicBezTo>
                  <a:cubicBezTo>
                    <a:pt x="42" y="36"/>
                    <a:pt x="42" y="36"/>
                    <a:pt x="42" y="36"/>
                  </a:cubicBezTo>
                  <a:cubicBezTo>
                    <a:pt x="43" y="36"/>
                    <a:pt x="43" y="36"/>
                    <a:pt x="43" y="36"/>
                  </a:cubicBezTo>
                  <a:cubicBezTo>
                    <a:pt x="43" y="35"/>
                    <a:pt x="43" y="35"/>
                    <a:pt x="43" y="35"/>
                  </a:cubicBezTo>
                  <a:cubicBezTo>
                    <a:pt x="43" y="34"/>
                    <a:pt x="43" y="34"/>
                    <a:pt x="43" y="34"/>
                  </a:cubicBezTo>
                  <a:cubicBezTo>
                    <a:pt x="43" y="34"/>
                    <a:pt x="43" y="34"/>
                    <a:pt x="43" y="34"/>
                  </a:cubicBezTo>
                  <a:lnTo>
                    <a:pt x="43" y="33"/>
                  </a:lnTo>
                  <a:close/>
                  <a:moveTo>
                    <a:pt x="12" y="11"/>
                  </a:moveTo>
                  <a:cubicBezTo>
                    <a:pt x="12" y="11"/>
                    <a:pt x="12" y="11"/>
                    <a:pt x="12" y="11"/>
                  </a:cubicBezTo>
                  <a:cubicBezTo>
                    <a:pt x="12" y="11"/>
                    <a:pt x="12" y="11"/>
                    <a:pt x="12" y="11"/>
                  </a:cubicBezTo>
                  <a:cubicBezTo>
                    <a:pt x="11" y="11"/>
                    <a:pt x="11" y="11"/>
                    <a:pt x="12"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8" name="Freeform 40">
              <a:extLst>
                <a:ext uri="{FF2B5EF4-FFF2-40B4-BE49-F238E27FC236}">
                  <a16:creationId xmlns:a16="http://schemas.microsoft.com/office/drawing/2014/main" id="{11A0BBCF-1C1B-4E46-8778-338209CC9613}"/>
                </a:ext>
              </a:extLst>
            </p:cNvPr>
            <p:cNvSpPr/>
            <p:nvPr/>
          </p:nvSpPr>
          <p:spPr bwMode="auto">
            <a:xfrm>
              <a:off x="6613526" y="2957513"/>
              <a:ext cx="0" cy="3175"/>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9" name="Freeform 41">
              <a:extLst>
                <a:ext uri="{FF2B5EF4-FFF2-40B4-BE49-F238E27FC236}">
                  <a16:creationId xmlns:a16="http://schemas.microsoft.com/office/drawing/2014/main" id="{C8FD356B-98E5-4C4F-81BC-AD5E8FEDAE00}"/>
                </a:ext>
              </a:extLst>
            </p:cNvPr>
            <p:cNvSpPr/>
            <p:nvPr/>
          </p:nvSpPr>
          <p:spPr bwMode="auto">
            <a:xfrm>
              <a:off x="6613526" y="29606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0" name="Freeform 42">
              <a:extLst>
                <a:ext uri="{FF2B5EF4-FFF2-40B4-BE49-F238E27FC236}">
                  <a16:creationId xmlns:a16="http://schemas.microsoft.com/office/drawing/2014/main" id="{5419DD39-45CD-4D23-B8A5-CEED322AE871}"/>
                </a:ext>
              </a:extLst>
            </p:cNvPr>
            <p:cNvSpPr/>
            <p:nvPr/>
          </p:nvSpPr>
          <p:spPr bwMode="auto">
            <a:xfrm>
              <a:off x="6616701" y="2960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1" name="Freeform 43">
              <a:extLst>
                <a:ext uri="{FF2B5EF4-FFF2-40B4-BE49-F238E27FC236}">
                  <a16:creationId xmlns:a16="http://schemas.microsoft.com/office/drawing/2014/main" id="{B172BB90-AD56-4C05-AE30-23DB6C5271C1}"/>
                </a:ext>
              </a:extLst>
            </p:cNvPr>
            <p:cNvSpPr>
              <a:spLocks noEditPoints="1"/>
            </p:cNvSpPr>
            <p:nvPr/>
          </p:nvSpPr>
          <p:spPr bwMode="auto">
            <a:xfrm>
              <a:off x="6503988" y="2938463"/>
              <a:ext cx="150813" cy="153988"/>
            </a:xfrm>
            <a:custGeom>
              <a:avLst/>
              <a:gdLst>
                <a:gd name="T0" fmla="*/ 32 w 40"/>
                <a:gd name="T1" fmla="*/ 31 h 41"/>
                <a:gd name="T2" fmla="*/ 32 w 40"/>
                <a:gd name="T3" fmla="*/ 31 h 41"/>
                <a:gd name="T4" fmla="*/ 12 w 40"/>
                <a:gd name="T5" fmla="*/ 39 h 41"/>
                <a:gd name="T6" fmla="*/ 6 w 40"/>
                <a:gd name="T7" fmla="*/ 30 h 41"/>
                <a:gd name="T8" fmla="*/ 9 w 40"/>
                <a:gd name="T9" fmla="*/ 26 h 41"/>
                <a:gd name="T10" fmla="*/ 3 w 40"/>
                <a:gd name="T11" fmla="*/ 39 h 41"/>
                <a:gd name="T12" fmla="*/ 26 w 40"/>
                <a:gd name="T13" fmla="*/ 35 h 41"/>
                <a:gd name="T14" fmla="*/ 36 w 40"/>
                <a:gd name="T15" fmla="*/ 23 h 41"/>
                <a:gd name="T16" fmla="*/ 39 w 40"/>
                <a:gd name="T17" fmla="*/ 10 h 41"/>
                <a:gd name="T18" fmla="*/ 38 w 40"/>
                <a:gd name="T19" fmla="*/ 10 h 41"/>
                <a:gd name="T20" fmla="*/ 37 w 40"/>
                <a:gd name="T21" fmla="*/ 15 h 41"/>
                <a:gd name="T22" fmla="*/ 27 w 40"/>
                <a:gd name="T23" fmla="*/ 32 h 41"/>
                <a:gd name="T24" fmla="*/ 19 w 40"/>
                <a:gd name="T25" fmla="*/ 35 h 41"/>
                <a:gd name="T26" fmla="*/ 37 w 40"/>
                <a:gd name="T27" fmla="*/ 16 h 41"/>
                <a:gd name="T28" fmla="*/ 36 w 40"/>
                <a:gd name="T29" fmla="*/ 5 h 41"/>
                <a:gd name="T30" fmla="*/ 34 w 40"/>
                <a:gd name="T31" fmla="*/ 3 h 41"/>
                <a:gd name="T32" fmla="*/ 30 w 40"/>
                <a:gd name="T33" fmla="*/ 3 h 41"/>
                <a:gd name="T34" fmla="*/ 30 w 40"/>
                <a:gd name="T35" fmla="*/ 6 h 41"/>
                <a:gd name="T36" fmla="*/ 30 w 40"/>
                <a:gd name="T37" fmla="*/ 8 h 41"/>
                <a:gd name="T38" fmla="*/ 30 w 40"/>
                <a:gd name="T39" fmla="*/ 6 h 41"/>
                <a:gd name="T40" fmla="*/ 25 w 40"/>
                <a:gd name="T41" fmla="*/ 7 h 41"/>
                <a:gd name="T42" fmla="*/ 26 w 40"/>
                <a:gd name="T43" fmla="*/ 3 h 41"/>
                <a:gd name="T44" fmla="*/ 20 w 40"/>
                <a:gd name="T45" fmla="*/ 4 h 41"/>
                <a:gd name="T46" fmla="*/ 15 w 40"/>
                <a:gd name="T47" fmla="*/ 10 h 41"/>
                <a:gd name="T48" fmla="*/ 15 w 40"/>
                <a:gd name="T49" fmla="*/ 11 h 41"/>
                <a:gd name="T50" fmla="*/ 14 w 40"/>
                <a:gd name="T51" fmla="*/ 13 h 41"/>
                <a:gd name="T52" fmla="*/ 10 w 40"/>
                <a:gd name="T53" fmla="*/ 20 h 41"/>
                <a:gd name="T54" fmla="*/ 0 w 40"/>
                <a:gd name="T55" fmla="*/ 41 h 41"/>
                <a:gd name="T56" fmla="*/ 26 w 40"/>
                <a:gd name="T57" fmla="*/ 36 h 41"/>
                <a:gd name="T58" fmla="*/ 18 w 40"/>
                <a:gd name="T59" fmla="*/ 36 h 41"/>
                <a:gd name="T60" fmla="*/ 25 w 40"/>
                <a:gd name="T61" fmla="*/ 24 h 41"/>
                <a:gd name="T62" fmla="*/ 24 w 40"/>
                <a:gd name="T63" fmla="*/ 24 h 41"/>
                <a:gd name="T64" fmla="*/ 28 w 40"/>
                <a:gd name="T65" fmla="*/ 19 h 41"/>
                <a:gd name="T66" fmla="*/ 29 w 40"/>
                <a:gd name="T67" fmla="*/ 15 h 41"/>
                <a:gd name="T68" fmla="*/ 25 w 40"/>
                <a:gd name="T69"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41">
                  <a:moveTo>
                    <a:pt x="26" y="36"/>
                  </a:moveTo>
                  <a:cubicBezTo>
                    <a:pt x="28" y="35"/>
                    <a:pt x="30" y="33"/>
                    <a:pt x="32" y="31"/>
                  </a:cubicBezTo>
                  <a:cubicBezTo>
                    <a:pt x="34" y="29"/>
                    <a:pt x="36" y="27"/>
                    <a:pt x="37" y="24"/>
                  </a:cubicBezTo>
                  <a:cubicBezTo>
                    <a:pt x="36" y="27"/>
                    <a:pt x="34" y="29"/>
                    <a:pt x="32" y="31"/>
                  </a:cubicBezTo>
                  <a:cubicBezTo>
                    <a:pt x="30" y="33"/>
                    <a:pt x="28" y="34"/>
                    <a:pt x="26" y="35"/>
                  </a:cubicBezTo>
                  <a:cubicBezTo>
                    <a:pt x="21" y="38"/>
                    <a:pt x="17" y="39"/>
                    <a:pt x="12" y="39"/>
                  </a:cubicBezTo>
                  <a:cubicBezTo>
                    <a:pt x="1" y="40"/>
                    <a:pt x="1" y="40"/>
                    <a:pt x="1" y="40"/>
                  </a:cubicBezTo>
                  <a:cubicBezTo>
                    <a:pt x="6" y="30"/>
                    <a:pt x="6" y="30"/>
                    <a:pt x="6" y="30"/>
                  </a:cubicBezTo>
                  <a:cubicBezTo>
                    <a:pt x="8" y="25"/>
                    <a:pt x="8" y="25"/>
                    <a:pt x="8" y="25"/>
                  </a:cubicBezTo>
                  <a:cubicBezTo>
                    <a:pt x="8" y="25"/>
                    <a:pt x="9" y="26"/>
                    <a:pt x="9" y="26"/>
                  </a:cubicBezTo>
                  <a:cubicBezTo>
                    <a:pt x="8" y="27"/>
                    <a:pt x="8" y="29"/>
                    <a:pt x="7" y="31"/>
                  </a:cubicBezTo>
                  <a:cubicBezTo>
                    <a:pt x="3" y="39"/>
                    <a:pt x="3" y="39"/>
                    <a:pt x="3" y="39"/>
                  </a:cubicBezTo>
                  <a:cubicBezTo>
                    <a:pt x="12" y="38"/>
                    <a:pt x="12" y="38"/>
                    <a:pt x="12" y="38"/>
                  </a:cubicBezTo>
                  <a:cubicBezTo>
                    <a:pt x="17" y="37"/>
                    <a:pt x="21" y="37"/>
                    <a:pt x="26" y="35"/>
                  </a:cubicBezTo>
                  <a:cubicBezTo>
                    <a:pt x="28" y="34"/>
                    <a:pt x="30" y="32"/>
                    <a:pt x="32" y="30"/>
                  </a:cubicBezTo>
                  <a:cubicBezTo>
                    <a:pt x="34" y="28"/>
                    <a:pt x="36" y="26"/>
                    <a:pt x="36" y="23"/>
                  </a:cubicBezTo>
                  <a:cubicBezTo>
                    <a:pt x="38" y="24"/>
                    <a:pt x="38" y="24"/>
                    <a:pt x="38" y="24"/>
                  </a:cubicBezTo>
                  <a:cubicBezTo>
                    <a:pt x="40" y="19"/>
                    <a:pt x="40" y="14"/>
                    <a:pt x="39" y="10"/>
                  </a:cubicBezTo>
                  <a:cubicBezTo>
                    <a:pt x="39" y="8"/>
                    <a:pt x="38" y="6"/>
                    <a:pt x="37" y="5"/>
                  </a:cubicBezTo>
                  <a:cubicBezTo>
                    <a:pt x="37" y="7"/>
                    <a:pt x="37" y="9"/>
                    <a:pt x="38" y="10"/>
                  </a:cubicBezTo>
                  <a:cubicBezTo>
                    <a:pt x="38" y="11"/>
                    <a:pt x="37" y="12"/>
                    <a:pt x="37" y="13"/>
                  </a:cubicBezTo>
                  <a:cubicBezTo>
                    <a:pt x="37" y="13"/>
                    <a:pt x="37" y="14"/>
                    <a:pt x="37" y="15"/>
                  </a:cubicBezTo>
                  <a:cubicBezTo>
                    <a:pt x="37" y="18"/>
                    <a:pt x="36" y="22"/>
                    <a:pt x="34" y="25"/>
                  </a:cubicBezTo>
                  <a:cubicBezTo>
                    <a:pt x="32" y="28"/>
                    <a:pt x="30" y="31"/>
                    <a:pt x="27" y="32"/>
                  </a:cubicBezTo>
                  <a:cubicBezTo>
                    <a:pt x="24" y="34"/>
                    <a:pt x="22" y="35"/>
                    <a:pt x="19" y="35"/>
                  </a:cubicBezTo>
                  <a:cubicBezTo>
                    <a:pt x="19" y="35"/>
                    <a:pt x="19" y="35"/>
                    <a:pt x="19" y="35"/>
                  </a:cubicBezTo>
                  <a:cubicBezTo>
                    <a:pt x="24" y="34"/>
                    <a:pt x="29" y="31"/>
                    <a:pt x="32" y="27"/>
                  </a:cubicBezTo>
                  <a:cubicBezTo>
                    <a:pt x="35" y="24"/>
                    <a:pt x="36" y="20"/>
                    <a:pt x="37" y="16"/>
                  </a:cubicBezTo>
                  <a:cubicBezTo>
                    <a:pt x="37" y="14"/>
                    <a:pt x="37" y="12"/>
                    <a:pt x="37" y="11"/>
                  </a:cubicBezTo>
                  <a:cubicBezTo>
                    <a:pt x="37" y="9"/>
                    <a:pt x="37" y="7"/>
                    <a:pt x="36" y="5"/>
                  </a:cubicBezTo>
                  <a:cubicBezTo>
                    <a:pt x="36" y="5"/>
                    <a:pt x="36" y="4"/>
                    <a:pt x="36" y="4"/>
                  </a:cubicBezTo>
                  <a:cubicBezTo>
                    <a:pt x="35" y="3"/>
                    <a:pt x="35" y="3"/>
                    <a:pt x="34" y="3"/>
                  </a:cubicBezTo>
                  <a:cubicBezTo>
                    <a:pt x="33" y="2"/>
                    <a:pt x="32" y="2"/>
                    <a:pt x="32" y="2"/>
                  </a:cubicBezTo>
                  <a:cubicBezTo>
                    <a:pt x="31" y="2"/>
                    <a:pt x="30" y="2"/>
                    <a:pt x="30" y="3"/>
                  </a:cubicBezTo>
                  <a:cubicBezTo>
                    <a:pt x="30" y="3"/>
                    <a:pt x="30" y="4"/>
                    <a:pt x="30" y="4"/>
                  </a:cubicBezTo>
                  <a:cubicBezTo>
                    <a:pt x="30" y="5"/>
                    <a:pt x="30" y="5"/>
                    <a:pt x="30" y="6"/>
                  </a:cubicBezTo>
                  <a:cubicBezTo>
                    <a:pt x="30" y="7"/>
                    <a:pt x="31" y="8"/>
                    <a:pt x="31" y="8"/>
                  </a:cubicBezTo>
                  <a:cubicBezTo>
                    <a:pt x="30" y="8"/>
                    <a:pt x="30" y="8"/>
                    <a:pt x="30" y="8"/>
                  </a:cubicBezTo>
                  <a:cubicBezTo>
                    <a:pt x="30" y="7"/>
                    <a:pt x="30" y="7"/>
                    <a:pt x="30" y="6"/>
                  </a:cubicBezTo>
                  <a:cubicBezTo>
                    <a:pt x="30" y="6"/>
                    <a:pt x="30" y="6"/>
                    <a:pt x="30" y="6"/>
                  </a:cubicBezTo>
                  <a:cubicBezTo>
                    <a:pt x="29" y="6"/>
                    <a:pt x="29" y="6"/>
                    <a:pt x="29" y="6"/>
                  </a:cubicBezTo>
                  <a:cubicBezTo>
                    <a:pt x="28" y="6"/>
                    <a:pt x="26" y="6"/>
                    <a:pt x="25" y="7"/>
                  </a:cubicBezTo>
                  <a:cubicBezTo>
                    <a:pt x="24" y="6"/>
                    <a:pt x="24" y="6"/>
                    <a:pt x="24" y="6"/>
                  </a:cubicBezTo>
                  <a:cubicBezTo>
                    <a:pt x="26" y="4"/>
                    <a:pt x="27" y="3"/>
                    <a:pt x="26" y="3"/>
                  </a:cubicBezTo>
                  <a:cubicBezTo>
                    <a:pt x="26" y="2"/>
                    <a:pt x="24" y="1"/>
                    <a:pt x="24" y="0"/>
                  </a:cubicBezTo>
                  <a:cubicBezTo>
                    <a:pt x="23" y="2"/>
                    <a:pt x="22" y="3"/>
                    <a:pt x="20" y="4"/>
                  </a:cubicBezTo>
                  <a:cubicBezTo>
                    <a:pt x="19" y="5"/>
                    <a:pt x="18" y="6"/>
                    <a:pt x="17" y="7"/>
                  </a:cubicBezTo>
                  <a:cubicBezTo>
                    <a:pt x="17" y="8"/>
                    <a:pt x="16" y="9"/>
                    <a:pt x="15" y="10"/>
                  </a:cubicBezTo>
                  <a:cubicBezTo>
                    <a:pt x="15" y="10"/>
                    <a:pt x="15" y="10"/>
                    <a:pt x="15" y="10"/>
                  </a:cubicBezTo>
                  <a:cubicBezTo>
                    <a:pt x="15" y="10"/>
                    <a:pt x="15" y="10"/>
                    <a:pt x="15" y="11"/>
                  </a:cubicBezTo>
                  <a:cubicBezTo>
                    <a:pt x="15" y="11"/>
                    <a:pt x="15" y="11"/>
                    <a:pt x="15" y="11"/>
                  </a:cubicBezTo>
                  <a:cubicBezTo>
                    <a:pt x="14" y="13"/>
                    <a:pt x="14" y="13"/>
                    <a:pt x="14" y="13"/>
                  </a:cubicBezTo>
                  <a:cubicBezTo>
                    <a:pt x="13" y="15"/>
                    <a:pt x="13" y="15"/>
                    <a:pt x="13" y="15"/>
                  </a:cubicBezTo>
                  <a:cubicBezTo>
                    <a:pt x="10" y="20"/>
                    <a:pt x="10" y="20"/>
                    <a:pt x="10" y="20"/>
                  </a:cubicBezTo>
                  <a:cubicBezTo>
                    <a:pt x="6" y="30"/>
                    <a:pt x="6" y="30"/>
                    <a:pt x="6" y="30"/>
                  </a:cubicBezTo>
                  <a:cubicBezTo>
                    <a:pt x="0" y="41"/>
                    <a:pt x="0" y="41"/>
                    <a:pt x="0" y="41"/>
                  </a:cubicBezTo>
                  <a:cubicBezTo>
                    <a:pt x="12" y="40"/>
                    <a:pt x="12" y="40"/>
                    <a:pt x="12" y="40"/>
                  </a:cubicBezTo>
                  <a:cubicBezTo>
                    <a:pt x="17" y="39"/>
                    <a:pt x="22" y="38"/>
                    <a:pt x="26" y="36"/>
                  </a:cubicBezTo>
                  <a:close/>
                  <a:moveTo>
                    <a:pt x="18" y="36"/>
                  </a:moveTo>
                  <a:cubicBezTo>
                    <a:pt x="18" y="36"/>
                    <a:pt x="18" y="36"/>
                    <a:pt x="18" y="36"/>
                  </a:cubicBezTo>
                  <a:cubicBezTo>
                    <a:pt x="18" y="36"/>
                    <a:pt x="18" y="36"/>
                    <a:pt x="18" y="36"/>
                  </a:cubicBezTo>
                  <a:close/>
                  <a:moveTo>
                    <a:pt x="25" y="24"/>
                  </a:moveTo>
                  <a:cubicBezTo>
                    <a:pt x="24" y="24"/>
                    <a:pt x="24" y="24"/>
                    <a:pt x="24" y="24"/>
                  </a:cubicBezTo>
                  <a:cubicBezTo>
                    <a:pt x="24" y="24"/>
                    <a:pt x="24" y="24"/>
                    <a:pt x="24" y="24"/>
                  </a:cubicBezTo>
                  <a:cubicBezTo>
                    <a:pt x="24" y="24"/>
                    <a:pt x="24" y="24"/>
                    <a:pt x="24" y="24"/>
                  </a:cubicBezTo>
                  <a:cubicBezTo>
                    <a:pt x="26" y="22"/>
                    <a:pt x="27" y="21"/>
                    <a:pt x="28" y="19"/>
                  </a:cubicBezTo>
                  <a:cubicBezTo>
                    <a:pt x="28" y="18"/>
                    <a:pt x="29" y="17"/>
                    <a:pt x="29" y="15"/>
                  </a:cubicBezTo>
                  <a:cubicBezTo>
                    <a:pt x="29" y="15"/>
                    <a:pt x="29" y="15"/>
                    <a:pt x="29" y="15"/>
                  </a:cubicBezTo>
                  <a:cubicBezTo>
                    <a:pt x="29" y="16"/>
                    <a:pt x="29" y="18"/>
                    <a:pt x="28" y="19"/>
                  </a:cubicBezTo>
                  <a:cubicBezTo>
                    <a:pt x="27" y="21"/>
                    <a:pt x="26" y="23"/>
                    <a:pt x="25"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2" name="Freeform 44">
              <a:extLst>
                <a:ext uri="{FF2B5EF4-FFF2-40B4-BE49-F238E27FC236}">
                  <a16:creationId xmlns:a16="http://schemas.microsoft.com/office/drawing/2014/main" id="{54149D59-D6A1-4030-93AC-F86381BF7E07}"/>
                </a:ext>
              </a:extLst>
            </p:cNvPr>
            <p:cNvSpPr/>
            <p:nvPr/>
          </p:nvSpPr>
          <p:spPr bwMode="auto">
            <a:xfrm>
              <a:off x="6613526" y="29575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3" name="Freeform 45">
              <a:extLst>
                <a:ext uri="{FF2B5EF4-FFF2-40B4-BE49-F238E27FC236}">
                  <a16:creationId xmlns:a16="http://schemas.microsoft.com/office/drawing/2014/main" id="{74014E3B-9CCE-47B4-96D4-5E4D8A3ACBE5}"/>
                </a:ext>
              </a:extLst>
            </p:cNvPr>
            <p:cNvSpPr/>
            <p:nvPr/>
          </p:nvSpPr>
          <p:spPr bwMode="auto">
            <a:xfrm>
              <a:off x="6613526" y="2960688"/>
              <a:ext cx="3175"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4" name="Freeform 46">
              <a:extLst>
                <a:ext uri="{FF2B5EF4-FFF2-40B4-BE49-F238E27FC236}">
                  <a16:creationId xmlns:a16="http://schemas.microsoft.com/office/drawing/2014/main" id="{586E88E6-95DC-40FD-BE2F-976E2F523A20}"/>
                </a:ext>
              </a:extLst>
            </p:cNvPr>
            <p:cNvSpPr>
              <a:spLocks noEditPoints="1"/>
            </p:cNvSpPr>
            <p:nvPr/>
          </p:nvSpPr>
          <p:spPr bwMode="auto">
            <a:xfrm>
              <a:off x="4999038" y="1544638"/>
              <a:ext cx="2201863" cy="3138488"/>
            </a:xfrm>
            <a:custGeom>
              <a:avLst/>
              <a:gdLst>
                <a:gd name="T0" fmla="*/ 329 w 585"/>
                <a:gd name="T1" fmla="*/ 617 h 835"/>
                <a:gd name="T2" fmla="*/ 393 w 585"/>
                <a:gd name="T3" fmla="*/ 406 h 835"/>
                <a:gd name="T4" fmla="*/ 334 w 585"/>
                <a:gd name="T5" fmla="*/ 317 h 835"/>
                <a:gd name="T6" fmla="*/ 383 w 585"/>
                <a:gd name="T7" fmla="*/ 401 h 835"/>
                <a:gd name="T8" fmla="*/ 359 w 585"/>
                <a:gd name="T9" fmla="*/ 523 h 835"/>
                <a:gd name="T10" fmla="*/ 535 w 585"/>
                <a:gd name="T11" fmla="*/ 440 h 835"/>
                <a:gd name="T12" fmla="*/ 406 w 585"/>
                <a:gd name="T13" fmla="*/ 544 h 835"/>
                <a:gd name="T14" fmla="*/ 404 w 585"/>
                <a:gd name="T15" fmla="*/ 430 h 835"/>
                <a:gd name="T16" fmla="*/ 385 w 585"/>
                <a:gd name="T17" fmla="*/ 393 h 835"/>
                <a:gd name="T18" fmla="*/ 408 w 585"/>
                <a:gd name="T19" fmla="*/ 429 h 835"/>
                <a:gd name="T20" fmla="*/ 406 w 585"/>
                <a:gd name="T21" fmla="*/ 570 h 835"/>
                <a:gd name="T22" fmla="*/ 413 w 585"/>
                <a:gd name="T23" fmla="*/ 536 h 835"/>
                <a:gd name="T24" fmla="*/ 407 w 585"/>
                <a:gd name="T25" fmla="*/ 431 h 835"/>
                <a:gd name="T26" fmla="*/ 363 w 585"/>
                <a:gd name="T27" fmla="*/ 361 h 835"/>
                <a:gd name="T28" fmla="*/ 289 w 585"/>
                <a:gd name="T29" fmla="*/ 345 h 835"/>
                <a:gd name="T30" fmla="*/ 217 w 585"/>
                <a:gd name="T31" fmla="*/ 366 h 835"/>
                <a:gd name="T32" fmla="*/ 206 w 585"/>
                <a:gd name="T33" fmla="*/ 480 h 835"/>
                <a:gd name="T34" fmla="*/ 40 w 585"/>
                <a:gd name="T35" fmla="*/ 170 h 835"/>
                <a:gd name="T36" fmla="*/ 157 w 585"/>
                <a:gd name="T37" fmla="*/ 545 h 835"/>
                <a:gd name="T38" fmla="*/ 185 w 585"/>
                <a:gd name="T39" fmla="*/ 719 h 835"/>
                <a:gd name="T40" fmla="*/ 249 w 585"/>
                <a:gd name="T41" fmla="*/ 831 h 835"/>
                <a:gd name="T42" fmla="*/ 245 w 585"/>
                <a:gd name="T43" fmla="*/ 829 h 835"/>
                <a:gd name="T44" fmla="*/ 224 w 585"/>
                <a:gd name="T45" fmla="*/ 805 h 835"/>
                <a:gd name="T46" fmla="*/ 360 w 585"/>
                <a:gd name="T47" fmla="*/ 812 h 835"/>
                <a:gd name="T48" fmla="*/ 382 w 585"/>
                <a:gd name="T49" fmla="*/ 767 h 835"/>
                <a:gd name="T50" fmla="*/ 375 w 585"/>
                <a:gd name="T51" fmla="*/ 779 h 835"/>
                <a:gd name="T52" fmla="*/ 354 w 585"/>
                <a:gd name="T53" fmla="*/ 801 h 835"/>
                <a:gd name="T54" fmla="*/ 358 w 585"/>
                <a:gd name="T55" fmla="*/ 789 h 835"/>
                <a:gd name="T56" fmla="*/ 180 w 585"/>
                <a:gd name="T57" fmla="*/ 750 h 835"/>
                <a:gd name="T58" fmla="*/ 296 w 585"/>
                <a:gd name="T59" fmla="*/ 716 h 835"/>
                <a:gd name="T60" fmla="*/ 397 w 585"/>
                <a:gd name="T61" fmla="*/ 709 h 835"/>
                <a:gd name="T62" fmla="*/ 362 w 585"/>
                <a:gd name="T63" fmla="*/ 675 h 835"/>
                <a:gd name="T64" fmla="*/ 414 w 585"/>
                <a:gd name="T65" fmla="*/ 634 h 835"/>
                <a:gd name="T66" fmla="*/ 397 w 585"/>
                <a:gd name="T67" fmla="*/ 658 h 835"/>
                <a:gd name="T68" fmla="*/ 405 w 585"/>
                <a:gd name="T69" fmla="*/ 620 h 835"/>
                <a:gd name="T70" fmla="*/ 416 w 585"/>
                <a:gd name="T71" fmla="*/ 599 h 835"/>
                <a:gd name="T72" fmla="*/ 256 w 585"/>
                <a:gd name="T73" fmla="*/ 820 h 835"/>
                <a:gd name="T74" fmla="*/ 228 w 585"/>
                <a:gd name="T75" fmla="*/ 811 h 835"/>
                <a:gd name="T76" fmla="*/ 185 w 585"/>
                <a:gd name="T77" fmla="*/ 718 h 835"/>
                <a:gd name="T78" fmla="*/ 225 w 585"/>
                <a:gd name="T79" fmla="*/ 376 h 835"/>
                <a:gd name="T80" fmla="*/ 270 w 585"/>
                <a:gd name="T81" fmla="*/ 353 h 835"/>
                <a:gd name="T82" fmla="*/ 358 w 585"/>
                <a:gd name="T83" fmla="*/ 348 h 835"/>
                <a:gd name="T84" fmla="*/ 446 w 585"/>
                <a:gd name="T85" fmla="*/ 390 h 835"/>
                <a:gd name="T86" fmla="*/ 407 w 585"/>
                <a:gd name="T87" fmla="*/ 418 h 835"/>
                <a:gd name="T88" fmla="*/ 355 w 585"/>
                <a:gd name="T89" fmla="*/ 374 h 835"/>
                <a:gd name="T90" fmla="*/ 332 w 585"/>
                <a:gd name="T91" fmla="*/ 354 h 835"/>
                <a:gd name="T92" fmla="*/ 242 w 585"/>
                <a:gd name="T93" fmla="*/ 333 h 835"/>
                <a:gd name="T94" fmla="*/ 139 w 585"/>
                <a:gd name="T95" fmla="*/ 387 h 835"/>
                <a:gd name="T96" fmla="*/ 182 w 585"/>
                <a:gd name="T97" fmla="*/ 623 h 835"/>
                <a:gd name="T98" fmla="*/ 372 w 585"/>
                <a:gd name="T99" fmla="*/ 434 h 835"/>
                <a:gd name="T100" fmla="*/ 255 w 585"/>
                <a:gd name="T101" fmla="*/ 373 h 835"/>
                <a:gd name="T102" fmla="*/ 374 w 585"/>
                <a:gd name="T103" fmla="*/ 423 h 835"/>
                <a:gd name="T104" fmla="*/ 235 w 585"/>
                <a:gd name="T105" fmla="*/ 391 h 835"/>
                <a:gd name="T106" fmla="*/ 368 w 585"/>
                <a:gd name="T107" fmla="*/ 468 h 835"/>
                <a:gd name="T108" fmla="*/ 263 w 585"/>
                <a:gd name="T109" fmla="*/ 358 h 835"/>
                <a:gd name="T110" fmla="*/ 343 w 585"/>
                <a:gd name="T111" fmla="*/ 372 h 835"/>
                <a:gd name="T112" fmla="*/ 339 w 585"/>
                <a:gd name="T113" fmla="*/ 361 h 835"/>
                <a:gd name="T114" fmla="*/ 240 w 585"/>
                <a:gd name="T115" fmla="*/ 513 h 835"/>
                <a:gd name="T116" fmla="*/ 185 w 585"/>
                <a:gd name="T117" fmla="*/ 382 h 835"/>
                <a:gd name="T118" fmla="*/ 287 w 585"/>
                <a:gd name="T119" fmla="*/ 300 h 835"/>
                <a:gd name="T120" fmla="*/ 336 w 585"/>
                <a:gd name="T121" fmla="*/ 336 h 835"/>
                <a:gd name="T122" fmla="*/ 382 w 585"/>
                <a:gd name="T123" fmla="*/ 404 h 835"/>
                <a:gd name="T124" fmla="*/ 333 w 585"/>
                <a:gd name="T125" fmla="*/ 593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5" h="835">
                  <a:moveTo>
                    <a:pt x="542" y="139"/>
                  </a:moveTo>
                  <a:cubicBezTo>
                    <a:pt x="526" y="111"/>
                    <a:pt x="507" y="89"/>
                    <a:pt x="486" y="71"/>
                  </a:cubicBezTo>
                  <a:cubicBezTo>
                    <a:pt x="466" y="53"/>
                    <a:pt x="445" y="39"/>
                    <a:pt x="425" y="29"/>
                  </a:cubicBezTo>
                  <a:cubicBezTo>
                    <a:pt x="460" y="48"/>
                    <a:pt x="492" y="74"/>
                    <a:pt x="517" y="106"/>
                  </a:cubicBezTo>
                  <a:cubicBezTo>
                    <a:pt x="542" y="138"/>
                    <a:pt x="561" y="175"/>
                    <a:pt x="571" y="215"/>
                  </a:cubicBezTo>
                  <a:cubicBezTo>
                    <a:pt x="581" y="255"/>
                    <a:pt x="583" y="297"/>
                    <a:pt x="575" y="338"/>
                  </a:cubicBezTo>
                  <a:cubicBezTo>
                    <a:pt x="568" y="378"/>
                    <a:pt x="552" y="418"/>
                    <a:pt x="528" y="452"/>
                  </a:cubicBezTo>
                  <a:cubicBezTo>
                    <a:pt x="504" y="486"/>
                    <a:pt x="472" y="515"/>
                    <a:pt x="436" y="536"/>
                  </a:cubicBezTo>
                  <a:cubicBezTo>
                    <a:pt x="432" y="539"/>
                    <a:pt x="427" y="541"/>
                    <a:pt x="422" y="544"/>
                  </a:cubicBezTo>
                  <a:cubicBezTo>
                    <a:pt x="419" y="545"/>
                    <a:pt x="419" y="545"/>
                    <a:pt x="419" y="545"/>
                  </a:cubicBezTo>
                  <a:cubicBezTo>
                    <a:pt x="416" y="547"/>
                    <a:pt x="416" y="547"/>
                    <a:pt x="416" y="547"/>
                  </a:cubicBezTo>
                  <a:cubicBezTo>
                    <a:pt x="414" y="548"/>
                    <a:pt x="414" y="548"/>
                    <a:pt x="414" y="548"/>
                  </a:cubicBezTo>
                  <a:cubicBezTo>
                    <a:pt x="414" y="549"/>
                    <a:pt x="414" y="549"/>
                    <a:pt x="414" y="549"/>
                  </a:cubicBezTo>
                  <a:cubicBezTo>
                    <a:pt x="414" y="580"/>
                    <a:pt x="414" y="580"/>
                    <a:pt x="414" y="580"/>
                  </a:cubicBezTo>
                  <a:cubicBezTo>
                    <a:pt x="414" y="595"/>
                    <a:pt x="414" y="595"/>
                    <a:pt x="414" y="595"/>
                  </a:cubicBezTo>
                  <a:cubicBezTo>
                    <a:pt x="414" y="599"/>
                    <a:pt x="414" y="599"/>
                    <a:pt x="414" y="599"/>
                  </a:cubicBezTo>
                  <a:cubicBezTo>
                    <a:pt x="414" y="600"/>
                    <a:pt x="414" y="600"/>
                    <a:pt x="414" y="600"/>
                  </a:cubicBezTo>
                  <a:cubicBezTo>
                    <a:pt x="414" y="600"/>
                    <a:pt x="414" y="601"/>
                    <a:pt x="414" y="601"/>
                  </a:cubicBezTo>
                  <a:cubicBezTo>
                    <a:pt x="414" y="602"/>
                    <a:pt x="414" y="603"/>
                    <a:pt x="414" y="604"/>
                  </a:cubicBezTo>
                  <a:cubicBezTo>
                    <a:pt x="413" y="607"/>
                    <a:pt x="412" y="610"/>
                    <a:pt x="410" y="613"/>
                  </a:cubicBezTo>
                  <a:cubicBezTo>
                    <a:pt x="406" y="618"/>
                    <a:pt x="400" y="621"/>
                    <a:pt x="393" y="621"/>
                  </a:cubicBezTo>
                  <a:cubicBezTo>
                    <a:pt x="377" y="621"/>
                    <a:pt x="377" y="621"/>
                    <a:pt x="377" y="621"/>
                  </a:cubicBezTo>
                  <a:cubicBezTo>
                    <a:pt x="346" y="621"/>
                    <a:pt x="346" y="621"/>
                    <a:pt x="346" y="621"/>
                  </a:cubicBezTo>
                  <a:cubicBezTo>
                    <a:pt x="336" y="621"/>
                    <a:pt x="336" y="621"/>
                    <a:pt x="336" y="621"/>
                  </a:cubicBezTo>
                  <a:cubicBezTo>
                    <a:pt x="330" y="621"/>
                    <a:pt x="330" y="621"/>
                    <a:pt x="330" y="621"/>
                  </a:cubicBezTo>
                  <a:cubicBezTo>
                    <a:pt x="328" y="621"/>
                    <a:pt x="328" y="621"/>
                    <a:pt x="328" y="621"/>
                  </a:cubicBezTo>
                  <a:cubicBezTo>
                    <a:pt x="328" y="621"/>
                    <a:pt x="328" y="621"/>
                    <a:pt x="328" y="621"/>
                  </a:cubicBezTo>
                  <a:cubicBezTo>
                    <a:pt x="328" y="621"/>
                    <a:pt x="328" y="621"/>
                    <a:pt x="328" y="621"/>
                  </a:cubicBezTo>
                  <a:cubicBezTo>
                    <a:pt x="328" y="620"/>
                    <a:pt x="328" y="620"/>
                    <a:pt x="328" y="620"/>
                  </a:cubicBezTo>
                  <a:cubicBezTo>
                    <a:pt x="329" y="617"/>
                    <a:pt x="329" y="617"/>
                    <a:pt x="329" y="617"/>
                  </a:cubicBezTo>
                  <a:cubicBezTo>
                    <a:pt x="332" y="606"/>
                    <a:pt x="332" y="606"/>
                    <a:pt x="332" y="606"/>
                  </a:cubicBezTo>
                  <a:cubicBezTo>
                    <a:pt x="334" y="598"/>
                    <a:pt x="334" y="598"/>
                    <a:pt x="334" y="598"/>
                  </a:cubicBezTo>
                  <a:cubicBezTo>
                    <a:pt x="340" y="578"/>
                    <a:pt x="346" y="558"/>
                    <a:pt x="353" y="539"/>
                  </a:cubicBezTo>
                  <a:cubicBezTo>
                    <a:pt x="360" y="519"/>
                    <a:pt x="367" y="499"/>
                    <a:pt x="374" y="480"/>
                  </a:cubicBezTo>
                  <a:cubicBezTo>
                    <a:pt x="378" y="470"/>
                    <a:pt x="382" y="460"/>
                    <a:pt x="386" y="451"/>
                  </a:cubicBezTo>
                  <a:cubicBezTo>
                    <a:pt x="388" y="446"/>
                    <a:pt x="390" y="441"/>
                    <a:pt x="392" y="437"/>
                  </a:cubicBezTo>
                  <a:cubicBezTo>
                    <a:pt x="395" y="429"/>
                    <a:pt x="395" y="429"/>
                    <a:pt x="395" y="429"/>
                  </a:cubicBezTo>
                  <a:cubicBezTo>
                    <a:pt x="397" y="425"/>
                    <a:pt x="397" y="425"/>
                    <a:pt x="397" y="425"/>
                  </a:cubicBezTo>
                  <a:cubicBezTo>
                    <a:pt x="398" y="423"/>
                    <a:pt x="399" y="421"/>
                    <a:pt x="400" y="420"/>
                  </a:cubicBezTo>
                  <a:cubicBezTo>
                    <a:pt x="404" y="420"/>
                    <a:pt x="404" y="420"/>
                    <a:pt x="404" y="420"/>
                  </a:cubicBezTo>
                  <a:cubicBezTo>
                    <a:pt x="405" y="420"/>
                    <a:pt x="405" y="420"/>
                    <a:pt x="406" y="420"/>
                  </a:cubicBezTo>
                  <a:cubicBezTo>
                    <a:pt x="407" y="420"/>
                    <a:pt x="407" y="420"/>
                    <a:pt x="407" y="420"/>
                  </a:cubicBezTo>
                  <a:cubicBezTo>
                    <a:pt x="408" y="420"/>
                    <a:pt x="408" y="420"/>
                    <a:pt x="408" y="420"/>
                  </a:cubicBezTo>
                  <a:cubicBezTo>
                    <a:pt x="410" y="420"/>
                    <a:pt x="411" y="420"/>
                    <a:pt x="413" y="420"/>
                  </a:cubicBezTo>
                  <a:cubicBezTo>
                    <a:pt x="417" y="420"/>
                    <a:pt x="420" y="419"/>
                    <a:pt x="423" y="418"/>
                  </a:cubicBezTo>
                  <a:cubicBezTo>
                    <a:pt x="430" y="416"/>
                    <a:pt x="435" y="413"/>
                    <a:pt x="440" y="408"/>
                  </a:cubicBezTo>
                  <a:cubicBezTo>
                    <a:pt x="442" y="406"/>
                    <a:pt x="444" y="403"/>
                    <a:pt x="445" y="400"/>
                  </a:cubicBezTo>
                  <a:cubicBezTo>
                    <a:pt x="446" y="397"/>
                    <a:pt x="447" y="394"/>
                    <a:pt x="448" y="390"/>
                  </a:cubicBezTo>
                  <a:cubicBezTo>
                    <a:pt x="449" y="384"/>
                    <a:pt x="448" y="377"/>
                    <a:pt x="445" y="371"/>
                  </a:cubicBezTo>
                  <a:cubicBezTo>
                    <a:pt x="443" y="365"/>
                    <a:pt x="438" y="360"/>
                    <a:pt x="432" y="359"/>
                  </a:cubicBezTo>
                  <a:cubicBezTo>
                    <a:pt x="431" y="359"/>
                    <a:pt x="430" y="359"/>
                    <a:pt x="428" y="359"/>
                  </a:cubicBezTo>
                  <a:cubicBezTo>
                    <a:pt x="427" y="359"/>
                    <a:pt x="425" y="360"/>
                    <a:pt x="424" y="361"/>
                  </a:cubicBezTo>
                  <a:cubicBezTo>
                    <a:pt x="421" y="362"/>
                    <a:pt x="419" y="364"/>
                    <a:pt x="416" y="366"/>
                  </a:cubicBezTo>
                  <a:cubicBezTo>
                    <a:pt x="414" y="368"/>
                    <a:pt x="411" y="371"/>
                    <a:pt x="409" y="374"/>
                  </a:cubicBezTo>
                  <a:cubicBezTo>
                    <a:pt x="409" y="375"/>
                    <a:pt x="408" y="375"/>
                    <a:pt x="408" y="376"/>
                  </a:cubicBezTo>
                  <a:cubicBezTo>
                    <a:pt x="407" y="377"/>
                    <a:pt x="407" y="377"/>
                    <a:pt x="407" y="377"/>
                  </a:cubicBezTo>
                  <a:cubicBezTo>
                    <a:pt x="407" y="378"/>
                    <a:pt x="407" y="378"/>
                    <a:pt x="407" y="378"/>
                  </a:cubicBezTo>
                  <a:cubicBezTo>
                    <a:pt x="404" y="383"/>
                    <a:pt x="404" y="383"/>
                    <a:pt x="404" y="383"/>
                  </a:cubicBezTo>
                  <a:cubicBezTo>
                    <a:pt x="399" y="393"/>
                    <a:pt x="399" y="393"/>
                    <a:pt x="399" y="393"/>
                  </a:cubicBezTo>
                  <a:cubicBezTo>
                    <a:pt x="393" y="406"/>
                    <a:pt x="393" y="406"/>
                    <a:pt x="393" y="406"/>
                  </a:cubicBezTo>
                  <a:cubicBezTo>
                    <a:pt x="393" y="406"/>
                    <a:pt x="392" y="406"/>
                    <a:pt x="392" y="406"/>
                  </a:cubicBezTo>
                  <a:cubicBezTo>
                    <a:pt x="391" y="405"/>
                    <a:pt x="391" y="405"/>
                    <a:pt x="391" y="405"/>
                  </a:cubicBezTo>
                  <a:cubicBezTo>
                    <a:pt x="388" y="404"/>
                    <a:pt x="388" y="404"/>
                    <a:pt x="388" y="404"/>
                  </a:cubicBezTo>
                  <a:cubicBezTo>
                    <a:pt x="386" y="403"/>
                    <a:pt x="385" y="403"/>
                    <a:pt x="383" y="402"/>
                  </a:cubicBezTo>
                  <a:cubicBezTo>
                    <a:pt x="382" y="401"/>
                    <a:pt x="382" y="401"/>
                    <a:pt x="382" y="401"/>
                  </a:cubicBezTo>
                  <a:cubicBezTo>
                    <a:pt x="381" y="400"/>
                    <a:pt x="381" y="400"/>
                    <a:pt x="381" y="400"/>
                  </a:cubicBezTo>
                  <a:cubicBezTo>
                    <a:pt x="380" y="400"/>
                    <a:pt x="380" y="400"/>
                    <a:pt x="379" y="399"/>
                  </a:cubicBezTo>
                  <a:cubicBezTo>
                    <a:pt x="378" y="398"/>
                    <a:pt x="377" y="398"/>
                    <a:pt x="376" y="397"/>
                  </a:cubicBezTo>
                  <a:cubicBezTo>
                    <a:pt x="372" y="394"/>
                    <a:pt x="368" y="390"/>
                    <a:pt x="365" y="386"/>
                  </a:cubicBezTo>
                  <a:cubicBezTo>
                    <a:pt x="362" y="381"/>
                    <a:pt x="359" y="377"/>
                    <a:pt x="357" y="373"/>
                  </a:cubicBezTo>
                  <a:cubicBezTo>
                    <a:pt x="356" y="370"/>
                    <a:pt x="355" y="368"/>
                    <a:pt x="354" y="366"/>
                  </a:cubicBezTo>
                  <a:cubicBezTo>
                    <a:pt x="353" y="363"/>
                    <a:pt x="353" y="363"/>
                    <a:pt x="353" y="363"/>
                  </a:cubicBezTo>
                  <a:cubicBezTo>
                    <a:pt x="352" y="361"/>
                    <a:pt x="352" y="361"/>
                    <a:pt x="352" y="361"/>
                  </a:cubicBezTo>
                  <a:cubicBezTo>
                    <a:pt x="351" y="359"/>
                    <a:pt x="350" y="357"/>
                    <a:pt x="350" y="356"/>
                  </a:cubicBezTo>
                  <a:cubicBezTo>
                    <a:pt x="352" y="354"/>
                    <a:pt x="354" y="353"/>
                    <a:pt x="356" y="352"/>
                  </a:cubicBezTo>
                  <a:cubicBezTo>
                    <a:pt x="358" y="351"/>
                    <a:pt x="358" y="351"/>
                    <a:pt x="358" y="351"/>
                  </a:cubicBezTo>
                  <a:cubicBezTo>
                    <a:pt x="359" y="350"/>
                    <a:pt x="359" y="350"/>
                    <a:pt x="359" y="350"/>
                  </a:cubicBezTo>
                  <a:cubicBezTo>
                    <a:pt x="359" y="349"/>
                    <a:pt x="360" y="349"/>
                    <a:pt x="360" y="349"/>
                  </a:cubicBezTo>
                  <a:cubicBezTo>
                    <a:pt x="363" y="347"/>
                    <a:pt x="365" y="345"/>
                    <a:pt x="367" y="342"/>
                  </a:cubicBezTo>
                  <a:cubicBezTo>
                    <a:pt x="372" y="338"/>
                    <a:pt x="376" y="333"/>
                    <a:pt x="378" y="328"/>
                  </a:cubicBezTo>
                  <a:cubicBezTo>
                    <a:pt x="380" y="322"/>
                    <a:pt x="382" y="317"/>
                    <a:pt x="380" y="311"/>
                  </a:cubicBezTo>
                  <a:cubicBezTo>
                    <a:pt x="380" y="308"/>
                    <a:pt x="379" y="306"/>
                    <a:pt x="377" y="303"/>
                  </a:cubicBezTo>
                  <a:cubicBezTo>
                    <a:pt x="377" y="302"/>
                    <a:pt x="376" y="301"/>
                    <a:pt x="375" y="300"/>
                  </a:cubicBezTo>
                  <a:cubicBezTo>
                    <a:pt x="374" y="299"/>
                    <a:pt x="373" y="297"/>
                    <a:pt x="372" y="297"/>
                  </a:cubicBezTo>
                  <a:cubicBezTo>
                    <a:pt x="368" y="293"/>
                    <a:pt x="362" y="292"/>
                    <a:pt x="357" y="293"/>
                  </a:cubicBezTo>
                  <a:cubicBezTo>
                    <a:pt x="354" y="294"/>
                    <a:pt x="352" y="295"/>
                    <a:pt x="349" y="296"/>
                  </a:cubicBezTo>
                  <a:cubicBezTo>
                    <a:pt x="347" y="298"/>
                    <a:pt x="345" y="300"/>
                    <a:pt x="343" y="302"/>
                  </a:cubicBezTo>
                  <a:cubicBezTo>
                    <a:pt x="338" y="306"/>
                    <a:pt x="336" y="311"/>
                    <a:pt x="334" y="317"/>
                  </a:cubicBezTo>
                  <a:cubicBezTo>
                    <a:pt x="332" y="323"/>
                    <a:pt x="332" y="329"/>
                    <a:pt x="333" y="335"/>
                  </a:cubicBezTo>
                  <a:cubicBezTo>
                    <a:pt x="332" y="329"/>
                    <a:pt x="332" y="323"/>
                    <a:pt x="334" y="317"/>
                  </a:cubicBezTo>
                  <a:cubicBezTo>
                    <a:pt x="335" y="312"/>
                    <a:pt x="338" y="307"/>
                    <a:pt x="342" y="302"/>
                  </a:cubicBezTo>
                  <a:cubicBezTo>
                    <a:pt x="343" y="301"/>
                    <a:pt x="344" y="300"/>
                    <a:pt x="345" y="299"/>
                  </a:cubicBezTo>
                  <a:cubicBezTo>
                    <a:pt x="346" y="299"/>
                    <a:pt x="346" y="298"/>
                    <a:pt x="347" y="298"/>
                  </a:cubicBezTo>
                  <a:cubicBezTo>
                    <a:pt x="348" y="297"/>
                    <a:pt x="348" y="297"/>
                    <a:pt x="349" y="297"/>
                  </a:cubicBezTo>
                  <a:cubicBezTo>
                    <a:pt x="351" y="295"/>
                    <a:pt x="354" y="294"/>
                    <a:pt x="356" y="293"/>
                  </a:cubicBezTo>
                  <a:cubicBezTo>
                    <a:pt x="362" y="292"/>
                    <a:pt x="368" y="293"/>
                    <a:pt x="372" y="296"/>
                  </a:cubicBezTo>
                  <a:cubicBezTo>
                    <a:pt x="372" y="297"/>
                    <a:pt x="373" y="297"/>
                    <a:pt x="373" y="297"/>
                  </a:cubicBezTo>
                  <a:cubicBezTo>
                    <a:pt x="374" y="298"/>
                    <a:pt x="374" y="299"/>
                    <a:pt x="375" y="299"/>
                  </a:cubicBezTo>
                  <a:cubicBezTo>
                    <a:pt x="375" y="300"/>
                    <a:pt x="376" y="301"/>
                    <a:pt x="377" y="303"/>
                  </a:cubicBezTo>
                  <a:cubicBezTo>
                    <a:pt x="379" y="305"/>
                    <a:pt x="380" y="308"/>
                    <a:pt x="380" y="310"/>
                  </a:cubicBezTo>
                  <a:cubicBezTo>
                    <a:pt x="382" y="316"/>
                    <a:pt x="381" y="322"/>
                    <a:pt x="378" y="327"/>
                  </a:cubicBezTo>
                  <a:cubicBezTo>
                    <a:pt x="376" y="333"/>
                    <a:pt x="372" y="338"/>
                    <a:pt x="368" y="342"/>
                  </a:cubicBezTo>
                  <a:cubicBezTo>
                    <a:pt x="366" y="345"/>
                    <a:pt x="363" y="347"/>
                    <a:pt x="361" y="349"/>
                  </a:cubicBezTo>
                  <a:cubicBezTo>
                    <a:pt x="360" y="349"/>
                    <a:pt x="359" y="350"/>
                    <a:pt x="359" y="350"/>
                  </a:cubicBezTo>
                  <a:cubicBezTo>
                    <a:pt x="358" y="351"/>
                    <a:pt x="358" y="351"/>
                    <a:pt x="358" y="351"/>
                  </a:cubicBezTo>
                  <a:cubicBezTo>
                    <a:pt x="356" y="352"/>
                    <a:pt x="356" y="352"/>
                    <a:pt x="356" y="352"/>
                  </a:cubicBezTo>
                  <a:cubicBezTo>
                    <a:pt x="354" y="353"/>
                    <a:pt x="352" y="354"/>
                    <a:pt x="350" y="356"/>
                  </a:cubicBezTo>
                  <a:cubicBezTo>
                    <a:pt x="350" y="356"/>
                    <a:pt x="350" y="356"/>
                    <a:pt x="350" y="356"/>
                  </a:cubicBezTo>
                  <a:cubicBezTo>
                    <a:pt x="351" y="357"/>
                    <a:pt x="351" y="357"/>
                    <a:pt x="351" y="357"/>
                  </a:cubicBezTo>
                  <a:cubicBezTo>
                    <a:pt x="351" y="358"/>
                    <a:pt x="351" y="358"/>
                    <a:pt x="351" y="358"/>
                  </a:cubicBezTo>
                  <a:cubicBezTo>
                    <a:pt x="352" y="361"/>
                    <a:pt x="352" y="361"/>
                    <a:pt x="352" y="361"/>
                  </a:cubicBezTo>
                  <a:cubicBezTo>
                    <a:pt x="353" y="363"/>
                    <a:pt x="353" y="363"/>
                    <a:pt x="353" y="363"/>
                  </a:cubicBezTo>
                  <a:cubicBezTo>
                    <a:pt x="354" y="366"/>
                    <a:pt x="354" y="366"/>
                    <a:pt x="354" y="366"/>
                  </a:cubicBezTo>
                  <a:cubicBezTo>
                    <a:pt x="355" y="368"/>
                    <a:pt x="356" y="370"/>
                    <a:pt x="357" y="372"/>
                  </a:cubicBezTo>
                  <a:cubicBezTo>
                    <a:pt x="359" y="377"/>
                    <a:pt x="362" y="381"/>
                    <a:pt x="365" y="385"/>
                  </a:cubicBezTo>
                  <a:cubicBezTo>
                    <a:pt x="368" y="389"/>
                    <a:pt x="372" y="393"/>
                    <a:pt x="376" y="397"/>
                  </a:cubicBezTo>
                  <a:cubicBezTo>
                    <a:pt x="377" y="397"/>
                    <a:pt x="378" y="398"/>
                    <a:pt x="379" y="399"/>
                  </a:cubicBezTo>
                  <a:cubicBezTo>
                    <a:pt x="380" y="399"/>
                    <a:pt x="380" y="400"/>
                    <a:pt x="381" y="400"/>
                  </a:cubicBezTo>
                  <a:cubicBezTo>
                    <a:pt x="382" y="401"/>
                    <a:pt x="382" y="401"/>
                    <a:pt x="382" y="401"/>
                  </a:cubicBezTo>
                  <a:cubicBezTo>
                    <a:pt x="383" y="401"/>
                    <a:pt x="383" y="401"/>
                    <a:pt x="383" y="401"/>
                  </a:cubicBezTo>
                  <a:cubicBezTo>
                    <a:pt x="385" y="402"/>
                    <a:pt x="386" y="403"/>
                    <a:pt x="388" y="404"/>
                  </a:cubicBezTo>
                  <a:cubicBezTo>
                    <a:pt x="390" y="405"/>
                    <a:pt x="390" y="405"/>
                    <a:pt x="390" y="405"/>
                  </a:cubicBezTo>
                  <a:cubicBezTo>
                    <a:pt x="392" y="405"/>
                    <a:pt x="392" y="405"/>
                    <a:pt x="392" y="405"/>
                  </a:cubicBezTo>
                  <a:cubicBezTo>
                    <a:pt x="392" y="405"/>
                    <a:pt x="393" y="406"/>
                    <a:pt x="393" y="406"/>
                  </a:cubicBezTo>
                  <a:cubicBezTo>
                    <a:pt x="399" y="392"/>
                    <a:pt x="399" y="392"/>
                    <a:pt x="399" y="392"/>
                  </a:cubicBezTo>
                  <a:cubicBezTo>
                    <a:pt x="404" y="383"/>
                    <a:pt x="404" y="383"/>
                    <a:pt x="404" y="383"/>
                  </a:cubicBezTo>
                  <a:cubicBezTo>
                    <a:pt x="406" y="378"/>
                    <a:pt x="406" y="378"/>
                    <a:pt x="406" y="378"/>
                  </a:cubicBezTo>
                  <a:cubicBezTo>
                    <a:pt x="407" y="377"/>
                    <a:pt x="407" y="377"/>
                    <a:pt x="407" y="377"/>
                  </a:cubicBezTo>
                  <a:cubicBezTo>
                    <a:pt x="408" y="376"/>
                    <a:pt x="408" y="376"/>
                    <a:pt x="408" y="376"/>
                  </a:cubicBezTo>
                  <a:cubicBezTo>
                    <a:pt x="408" y="375"/>
                    <a:pt x="409" y="374"/>
                    <a:pt x="409" y="374"/>
                  </a:cubicBezTo>
                  <a:cubicBezTo>
                    <a:pt x="411" y="371"/>
                    <a:pt x="414" y="368"/>
                    <a:pt x="416" y="366"/>
                  </a:cubicBezTo>
                  <a:cubicBezTo>
                    <a:pt x="421" y="361"/>
                    <a:pt x="427" y="358"/>
                    <a:pt x="432" y="359"/>
                  </a:cubicBezTo>
                  <a:cubicBezTo>
                    <a:pt x="435" y="360"/>
                    <a:pt x="438" y="361"/>
                    <a:pt x="440" y="363"/>
                  </a:cubicBezTo>
                  <a:cubicBezTo>
                    <a:pt x="443" y="365"/>
                    <a:pt x="444" y="368"/>
                    <a:pt x="446" y="371"/>
                  </a:cubicBezTo>
                  <a:cubicBezTo>
                    <a:pt x="448" y="377"/>
                    <a:pt x="449" y="384"/>
                    <a:pt x="448" y="390"/>
                  </a:cubicBezTo>
                  <a:cubicBezTo>
                    <a:pt x="447" y="394"/>
                    <a:pt x="447" y="397"/>
                    <a:pt x="445" y="400"/>
                  </a:cubicBezTo>
                  <a:cubicBezTo>
                    <a:pt x="444" y="403"/>
                    <a:pt x="442" y="406"/>
                    <a:pt x="440" y="408"/>
                  </a:cubicBezTo>
                  <a:cubicBezTo>
                    <a:pt x="436" y="413"/>
                    <a:pt x="430" y="417"/>
                    <a:pt x="423" y="419"/>
                  </a:cubicBezTo>
                  <a:cubicBezTo>
                    <a:pt x="420" y="420"/>
                    <a:pt x="416" y="420"/>
                    <a:pt x="413" y="420"/>
                  </a:cubicBezTo>
                  <a:cubicBezTo>
                    <a:pt x="411" y="421"/>
                    <a:pt x="410" y="421"/>
                    <a:pt x="408" y="421"/>
                  </a:cubicBezTo>
                  <a:cubicBezTo>
                    <a:pt x="407" y="421"/>
                    <a:pt x="407" y="421"/>
                    <a:pt x="407" y="421"/>
                  </a:cubicBezTo>
                  <a:cubicBezTo>
                    <a:pt x="407" y="421"/>
                    <a:pt x="407" y="421"/>
                    <a:pt x="406" y="421"/>
                  </a:cubicBezTo>
                  <a:cubicBezTo>
                    <a:pt x="405" y="421"/>
                    <a:pt x="405" y="421"/>
                    <a:pt x="404" y="420"/>
                  </a:cubicBezTo>
                  <a:cubicBezTo>
                    <a:pt x="400" y="420"/>
                    <a:pt x="400" y="420"/>
                    <a:pt x="400" y="420"/>
                  </a:cubicBezTo>
                  <a:cubicBezTo>
                    <a:pt x="399" y="422"/>
                    <a:pt x="399" y="423"/>
                    <a:pt x="398" y="425"/>
                  </a:cubicBezTo>
                  <a:cubicBezTo>
                    <a:pt x="396" y="429"/>
                    <a:pt x="396" y="429"/>
                    <a:pt x="396" y="429"/>
                  </a:cubicBezTo>
                  <a:cubicBezTo>
                    <a:pt x="393" y="435"/>
                    <a:pt x="393" y="435"/>
                    <a:pt x="393" y="435"/>
                  </a:cubicBezTo>
                  <a:cubicBezTo>
                    <a:pt x="388" y="447"/>
                    <a:pt x="388" y="447"/>
                    <a:pt x="388" y="447"/>
                  </a:cubicBezTo>
                  <a:cubicBezTo>
                    <a:pt x="384" y="456"/>
                    <a:pt x="381" y="464"/>
                    <a:pt x="378" y="472"/>
                  </a:cubicBezTo>
                  <a:cubicBezTo>
                    <a:pt x="371" y="489"/>
                    <a:pt x="365" y="506"/>
                    <a:pt x="359" y="523"/>
                  </a:cubicBezTo>
                  <a:cubicBezTo>
                    <a:pt x="353" y="539"/>
                    <a:pt x="347" y="556"/>
                    <a:pt x="342" y="573"/>
                  </a:cubicBezTo>
                  <a:cubicBezTo>
                    <a:pt x="340" y="581"/>
                    <a:pt x="337" y="590"/>
                    <a:pt x="335" y="598"/>
                  </a:cubicBezTo>
                  <a:cubicBezTo>
                    <a:pt x="330" y="612"/>
                    <a:pt x="330" y="612"/>
                    <a:pt x="330" y="612"/>
                  </a:cubicBezTo>
                  <a:cubicBezTo>
                    <a:pt x="329" y="617"/>
                    <a:pt x="329" y="617"/>
                    <a:pt x="329" y="617"/>
                  </a:cubicBezTo>
                  <a:cubicBezTo>
                    <a:pt x="328" y="620"/>
                    <a:pt x="328" y="620"/>
                    <a:pt x="328" y="620"/>
                  </a:cubicBezTo>
                  <a:cubicBezTo>
                    <a:pt x="328" y="621"/>
                    <a:pt x="328" y="621"/>
                    <a:pt x="328" y="621"/>
                  </a:cubicBezTo>
                  <a:cubicBezTo>
                    <a:pt x="328" y="621"/>
                    <a:pt x="328" y="621"/>
                    <a:pt x="328" y="621"/>
                  </a:cubicBezTo>
                  <a:cubicBezTo>
                    <a:pt x="329" y="621"/>
                    <a:pt x="329" y="621"/>
                    <a:pt x="329" y="621"/>
                  </a:cubicBezTo>
                  <a:cubicBezTo>
                    <a:pt x="329" y="621"/>
                    <a:pt x="329" y="621"/>
                    <a:pt x="329" y="621"/>
                  </a:cubicBezTo>
                  <a:cubicBezTo>
                    <a:pt x="339" y="621"/>
                    <a:pt x="339" y="621"/>
                    <a:pt x="339" y="621"/>
                  </a:cubicBezTo>
                  <a:cubicBezTo>
                    <a:pt x="392" y="621"/>
                    <a:pt x="392" y="621"/>
                    <a:pt x="392" y="621"/>
                  </a:cubicBezTo>
                  <a:cubicBezTo>
                    <a:pt x="393" y="621"/>
                    <a:pt x="393" y="621"/>
                    <a:pt x="393" y="621"/>
                  </a:cubicBezTo>
                  <a:cubicBezTo>
                    <a:pt x="393" y="621"/>
                    <a:pt x="393" y="621"/>
                    <a:pt x="393" y="621"/>
                  </a:cubicBezTo>
                  <a:cubicBezTo>
                    <a:pt x="394" y="621"/>
                    <a:pt x="395" y="621"/>
                    <a:pt x="395" y="621"/>
                  </a:cubicBezTo>
                  <a:cubicBezTo>
                    <a:pt x="397" y="621"/>
                    <a:pt x="398" y="620"/>
                    <a:pt x="399" y="620"/>
                  </a:cubicBezTo>
                  <a:cubicBezTo>
                    <a:pt x="402" y="619"/>
                    <a:pt x="404" y="618"/>
                    <a:pt x="406" y="616"/>
                  </a:cubicBezTo>
                  <a:cubicBezTo>
                    <a:pt x="410" y="613"/>
                    <a:pt x="413" y="608"/>
                    <a:pt x="414" y="603"/>
                  </a:cubicBezTo>
                  <a:cubicBezTo>
                    <a:pt x="414" y="602"/>
                    <a:pt x="414" y="601"/>
                    <a:pt x="414" y="601"/>
                  </a:cubicBezTo>
                  <a:cubicBezTo>
                    <a:pt x="414" y="600"/>
                    <a:pt x="414" y="600"/>
                    <a:pt x="414" y="600"/>
                  </a:cubicBezTo>
                  <a:cubicBezTo>
                    <a:pt x="414" y="599"/>
                    <a:pt x="414" y="599"/>
                    <a:pt x="414" y="599"/>
                  </a:cubicBezTo>
                  <a:cubicBezTo>
                    <a:pt x="414" y="596"/>
                    <a:pt x="414" y="596"/>
                    <a:pt x="414" y="596"/>
                  </a:cubicBezTo>
                  <a:cubicBezTo>
                    <a:pt x="414" y="590"/>
                    <a:pt x="414" y="590"/>
                    <a:pt x="414" y="590"/>
                  </a:cubicBezTo>
                  <a:cubicBezTo>
                    <a:pt x="414" y="577"/>
                    <a:pt x="414" y="577"/>
                    <a:pt x="414" y="577"/>
                  </a:cubicBezTo>
                  <a:cubicBezTo>
                    <a:pt x="414" y="552"/>
                    <a:pt x="414" y="552"/>
                    <a:pt x="414" y="552"/>
                  </a:cubicBezTo>
                  <a:cubicBezTo>
                    <a:pt x="414" y="548"/>
                    <a:pt x="414" y="548"/>
                    <a:pt x="414" y="548"/>
                  </a:cubicBezTo>
                  <a:cubicBezTo>
                    <a:pt x="414" y="547"/>
                    <a:pt x="415" y="547"/>
                    <a:pt x="415" y="547"/>
                  </a:cubicBezTo>
                  <a:cubicBezTo>
                    <a:pt x="416" y="546"/>
                    <a:pt x="416" y="546"/>
                    <a:pt x="416" y="546"/>
                  </a:cubicBezTo>
                  <a:cubicBezTo>
                    <a:pt x="420" y="545"/>
                    <a:pt x="424" y="543"/>
                    <a:pt x="428" y="541"/>
                  </a:cubicBezTo>
                  <a:cubicBezTo>
                    <a:pt x="442" y="533"/>
                    <a:pt x="456" y="523"/>
                    <a:pt x="470" y="513"/>
                  </a:cubicBezTo>
                  <a:cubicBezTo>
                    <a:pt x="496" y="493"/>
                    <a:pt x="518" y="468"/>
                    <a:pt x="535" y="440"/>
                  </a:cubicBezTo>
                  <a:cubicBezTo>
                    <a:pt x="553" y="412"/>
                    <a:pt x="565" y="382"/>
                    <a:pt x="572" y="350"/>
                  </a:cubicBezTo>
                  <a:cubicBezTo>
                    <a:pt x="580" y="319"/>
                    <a:pt x="581" y="286"/>
                    <a:pt x="578" y="255"/>
                  </a:cubicBezTo>
                  <a:cubicBezTo>
                    <a:pt x="574" y="223"/>
                    <a:pt x="566" y="192"/>
                    <a:pt x="552" y="164"/>
                  </a:cubicBezTo>
                  <a:cubicBezTo>
                    <a:pt x="539" y="135"/>
                    <a:pt x="521" y="109"/>
                    <a:pt x="499" y="86"/>
                  </a:cubicBezTo>
                  <a:cubicBezTo>
                    <a:pt x="477" y="63"/>
                    <a:pt x="451" y="44"/>
                    <a:pt x="424" y="30"/>
                  </a:cubicBezTo>
                  <a:cubicBezTo>
                    <a:pt x="412" y="23"/>
                    <a:pt x="399" y="18"/>
                    <a:pt x="386" y="13"/>
                  </a:cubicBezTo>
                  <a:cubicBezTo>
                    <a:pt x="369" y="8"/>
                    <a:pt x="353" y="4"/>
                    <a:pt x="339" y="2"/>
                  </a:cubicBezTo>
                  <a:cubicBezTo>
                    <a:pt x="325" y="0"/>
                    <a:pt x="313" y="0"/>
                    <a:pt x="305" y="0"/>
                  </a:cubicBezTo>
                  <a:cubicBezTo>
                    <a:pt x="296" y="0"/>
                    <a:pt x="291" y="0"/>
                    <a:pt x="291" y="1"/>
                  </a:cubicBezTo>
                  <a:cubicBezTo>
                    <a:pt x="291" y="1"/>
                    <a:pt x="296" y="2"/>
                    <a:pt x="308" y="3"/>
                  </a:cubicBezTo>
                  <a:cubicBezTo>
                    <a:pt x="314" y="3"/>
                    <a:pt x="322" y="4"/>
                    <a:pt x="331" y="6"/>
                  </a:cubicBezTo>
                  <a:cubicBezTo>
                    <a:pt x="341" y="7"/>
                    <a:pt x="352" y="10"/>
                    <a:pt x="365" y="13"/>
                  </a:cubicBezTo>
                  <a:cubicBezTo>
                    <a:pt x="372" y="15"/>
                    <a:pt x="380" y="18"/>
                    <a:pt x="388" y="21"/>
                  </a:cubicBezTo>
                  <a:cubicBezTo>
                    <a:pt x="397" y="24"/>
                    <a:pt x="405" y="28"/>
                    <a:pt x="413" y="31"/>
                  </a:cubicBezTo>
                  <a:cubicBezTo>
                    <a:pt x="429" y="39"/>
                    <a:pt x="440" y="46"/>
                    <a:pt x="440" y="46"/>
                  </a:cubicBezTo>
                  <a:cubicBezTo>
                    <a:pt x="445" y="49"/>
                    <a:pt x="445" y="50"/>
                    <a:pt x="444" y="50"/>
                  </a:cubicBezTo>
                  <a:cubicBezTo>
                    <a:pt x="443" y="50"/>
                    <a:pt x="440" y="48"/>
                    <a:pt x="437" y="47"/>
                  </a:cubicBezTo>
                  <a:cubicBezTo>
                    <a:pt x="475" y="70"/>
                    <a:pt x="507" y="102"/>
                    <a:pt x="530" y="139"/>
                  </a:cubicBezTo>
                  <a:cubicBezTo>
                    <a:pt x="553" y="176"/>
                    <a:pt x="567" y="219"/>
                    <a:pt x="571" y="263"/>
                  </a:cubicBezTo>
                  <a:cubicBezTo>
                    <a:pt x="572" y="285"/>
                    <a:pt x="572" y="307"/>
                    <a:pt x="568" y="329"/>
                  </a:cubicBezTo>
                  <a:cubicBezTo>
                    <a:pt x="565" y="350"/>
                    <a:pt x="559" y="371"/>
                    <a:pt x="551" y="392"/>
                  </a:cubicBezTo>
                  <a:cubicBezTo>
                    <a:pt x="535" y="432"/>
                    <a:pt x="509" y="469"/>
                    <a:pt x="475" y="498"/>
                  </a:cubicBezTo>
                  <a:cubicBezTo>
                    <a:pt x="462" y="510"/>
                    <a:pt x="448" y="520"/>
                    <a:pt x="432" y="529"/>
                  </a:cubicBezTo>
                  <a:cubicBezTo>
                    <a:pt x="428" y="531"/>
                    <a:pt x="425" y="533"/>
                    <a:pt x="421" y="535"/>
                  </a:cubicBezTo>
                  <a:cubicBezTo>
                    <a:pt x="419" y="536"/>
                    <a:pt x="417" y="537"/>
                    <a:pt x="415" y="538"/>
                  </a:cubicBezTo>
                  <a:cubicBezTo>
                    <a:pt x="413" y="539"/>
                    <a:pt x="410" y="541"/>
                    <a:pt x="407" y="542"/>
                  </a:cubicBezTo>
                  <a:cubicBezTo>
                    <a:pt x="406" y="542"/>
                    <a:pt x="406" y="542"/>
                    <a:pt x="406" y="542"/>
                  </a:cubicBezTo>
                  <a:cubicBezTo>
                    <a:pt x="406" y="542"/>
                    <a:pt x="406" y="542"/>
                    <a:pt x="406" y="542"/>
                  </a:cubicBezTo>
                  <a:cubicBezTo>
                    <a:pt x="406" y="543"/>
                    <a:pt x="406" y="543"/>
                    <a:pt x="406" y="543"/>
                  </a:cubicBezTo>
                  <a:cubicBezTo>
                    <a:pt x="406" y="544"/>
                    <a:pt x="406" y="544"/>
                    <a:pt x="406" y="544"/>
                  </a:cubicBezTo>
                  <a:cubicBezTo>
                    <a:pt x="406" y="547"/>
                    <a:pt x="406" y="547"/>
                    <a:pt x="406" y="547"/>
                  </a:cubicBezTo>
                  <a:cubicBezTo>
                    <a:pt x="406" y="551"/>
                    <a:pt x="406" y="551"/>
                    <a:pt x="406" y="551"/>
                  </a:cubicBezTo>
                  <a:cubicBezTo>
                    <a:pt x="406" y="558"/>
                    <a:pt x="406" y="558"/>
                    <a:pt x="406" y="558"/>
                  </a:cubicBezTo>
                  <a:cubicBezTo>
                    <a:pt x="406" y="571"/>
                    <a:pt x="406" y="571"/>
                    <a:pt x="406" y="571"/>
                  </a:cubicBezTo>
                  <a:cubicBezTo>
                    <a:pt x="406" y="598"/>
                    <a:pt x="406" y="598"/>
                    <a:pt x="406" y="598"/>
                  </a:cubicBezTo>
                  <a:cubicBezTo>
                    <a:pt x="406" y="600"/>
                    <a:pt x="406" y="600"/>
                    <a:pt x="406" y="600"/>
                  </a:cubicBezTo>
                  <a:cubicBezTo>
                    <a:pt x="406" y="600"/>
                    <a:pt x="406" y="600"/>
                    <a:pt x="406" y="600"/>
                  </a:cubicBezTo>
                  <a:cubicBezTo>
                    <a:pt x="406" y="601"/>
                    <a:pt x="406" y="601"/>
                    <a:pt x="406" y="601"/>
                  </a:cubicBezTo>
                  <a:cubicBezTo>
                    <a:pt x="406" y="602"/>
                    <a:pt x="406" y="603"/>
                    <a:pt x="406" y="604"/>
                  </a:cubicBezTo>
                  <a:cubicBezTo>
                    <a:pt x="405" y="605"/>
                    <a:pt x="404" y="607"/>
                    <a:pt x="403" y="608"/>
                  </a:cubicBezTo>
                  <a:cubicBezTo>
                    <a:pt x="401" y="611"/>
                    <a:pt x="398" y="613"/>
                    <a:pt x="394" y="613"/>
                  </a:cubicBezTo>
                  <a:cubicBezTo>
                    <a:pt x="394" y="613"/>
                    <a:pt x="393" y="613"/>
                    <a:pt x="393" y="613"/>
                  </a:cubicBezTo>
                  <a:cubicBezTo>
                    <a:pt x="391" y="613"/>
                    <a:pt x="391" y="613"/>
                    <a:pt x="391" y="613"/>
                  </a:cubicBezTo>
                  <a:cubicBezTo>
                    <a:pt x="388" y="613"/>
                    <a:pt x="388" y="613"/>
                    <a:pt x="388" y="613"/>
                  </a:cubicBezTo>
                  <a:cubicBezTo>
                    <a:pt x="381" y="613"/>
                    <a:pt x="381" y="613"/>
                    <a:pt x="381" y="613"/>
                  </a:cubicBezTo>
                  <a:cubicBezTo>
                    <a:pt x="368" y="613"/>
                    <a:pt x="368" y="613"/>
                    <a:pt x="368" y="613"/>
                  </a:cubicBezTo>
                  <a:cubicBezTo>
                    <a:pt x="342" y="613"/>
                    <a:pt x="342" y="613"/>
                    <a:pt x="342" y="613"/>
                  </a:cubicBezTo>
                  <a:cubicBezTo>
                    <a:pt x="339" y="613"/>
                    <a:pt x="339" y="613"/>
                    <a:pt x="339" y="613"/>
                  </a:cubicBezTo>
                  <a:cubicBezTo>
                    <a:pt x="339" y="613"/>
                    <a:pt x="339" y="613"/>
                    <a:pt x="339" y="613"/>
                  </a:cubicBezTo>
                  <a:cubicBezTo>
                    <a:pt x="338" y="613"/>
                    <a:pt x="339" y="613"/>
                    <a:pt x="339" y="613"/>
                  </a:cubicBezTo>
                  <a:cubicBezTo>
                    <a:pt x="339" y="612"/>
                    <a:pt x="339" y="612"/>
                    <a:pt x="339" y="612"/>
                  </a:cubicBezTo>
                  <a:cubicBezTo>
                    <a:pt x="339" y="610"/>
                    <a:pt x="339" y="610"/>
                    <a:pt x="339" y="610"/>
                  </a:cubicBezTo>
                  <a:cubicBezTo>
                    <a:pt x="342" y="599"/>
                    <a:pt x="342" y="599"/>
                    <a:pt x="342" y="599"/>
                  </a:cubicBezTo>
                  <a:cubicBezTo>
                    <a:pt x="345" y="591"/>
                    <a:pt x="348" y="582"/>
                    <a:pt x="350" y="574"/>
                  </a:cubicBezTo>
                  <a:cubicBezTo>
                    <a:pt x="355" y="557"/>
                    <a:pt x="361" y="540"/>
                    <a:pt x="367" y="524"/>
                  </a:cubicBezTo>
                  <a:cubicBezTo>
                    <a:pt x="373" y="507"/>
                    <a:pt x="379" y="490"/>
                    <a:pt x="385" y="474"/>
                  </a:cubicBezTo>
                  <a:cubicBezTo>
                    <a:pt x="389" y="466"/>
                    <a:pt x="392" y="458"/>
                    <a:pt x="396" y="450"/>
                  </a:cubicBezTo>
                  <a:cubicBezTo>
                    <a:pt x="401" y="438"/>
                    <a:pt x="401" y="438"/>
                    <a:pt x="401" y="438"/>
                  </a:cubicBezTo>
                  <a:cubicBezTo>
                    <a:pt x="403" y="432"/>
                    <a:pt x="403" y="432"/>
                    <a:pt x="403" y="432"/>
                  </a:cubicBezTo>
                  <a:cubicBezTo>
                    <a:pt x="404" y="430"/>
                    <a:pt x="404" y="430"/>
                    <a:pt x="404" y="430"/>
                  </a:cubicBezTo>
                  <a:cubicBezTo>
                    <a:pt x="405" y="429"/>
                    <a:pt x="405" y="429"/>
                    <a:pt x="405" y="428"/>
                  </a:cubicBezTo>
                  <a:cubicBezTo>
                    <a:pt x="405" y="428"/>
                    <a:pt x="406" y="428"/>
                    <a:pt x="406" y="429"/>
                  </a:cubicBezTo>
                  <a:cubicBezTo>
                    <a:pt x="407" y="429"/>
                    <a:pt x="407" y="429"/>
                    <a:pt x="407" y="429"/>
                  </a:cubicBezTo>
                  <a:cubicBezTo>
                    <a:pt x="408" y="429"/>
                    <a:pt x="408" y="429"/>
                    <a:pt x="408" y="429"/>
                  </a:cubicBezTo>
                  <a:cubicBezTo>
                    <a:pt x="410" y="429"/>
                    <a:pt x="412" y="429"/>
                    <a:pt x="414" y="428"/>
                  </a:cubicBezTo>
                  <a:cubicBezTo>
                    <a:pt x="418" y="428"/>
                    <a:pt x="422" y="427"/>
                    <a:pt x="426" y="426"/>
                  </a:cubicBezTo>
                  <a:cubicBezTo>
                    <a:pt x="433" y="424"/>
                    <a:pt x="441" y="420"/>
                    <a:pt x="446" y="413"/>
                  </a:cubicBezTo>
                  <a:cubicBezTo>
                    <a:pt x="449" y="410"/>
                    <a:pt x="451" y="407"/>
                    <a:pt x="453" y="403"/>
                  </a:cubicBezTo>
                  <a:cubicBezTo>
                    <a:pt x="454" y="399"/>
                    <a:pt x="455" y="395"/>
                    <a:pt x="456" y="391"/>
                  </a:cubicBezTo>
                  <a:cubicBezTo>
                    <a:pt x="457" y="383"/>
                    <a:pt x="457" y="375"/>
                    <a:pt x="453" y="367"/>
                  </a:cubicBezTo>
                  <a:cubicBezTo>
                    <a:pt x="451" y="363"/>
                    <a:pt x="449" y="360"/>
                    <a:pt x="446" y="357"/>
                  </a:cubicBezTo>
                  <a:cubicBezTo>
                    <a:pt x="442" y="354"/>
                    <a:pt x="438" y="352"/>
                    <a:pt x="434" y="351"/>
                  </a:cubicBezTo>
                  <a:cubicBezTo>
                    <a:pt x="433" y="351"/>
                    <a:pt x="431" y="351"/>
                    <a:pt x="430" y="351"/>
                  </a:cubicBezTo>
                  <a:cubicBezTo>
                    <a:pt x="429" y="351"/>
                    <a:pt x="428" y="351"/>
                    <a:pt x="427" y="351"/>
                  </a:cubicBezTo>
                  <a:cubicBezTo>
                    <a:pt x="424" y="351"/>
                    <a:pt x="422" y="352"/>
                    <a:pt x="420" y="353"/>
                  </a:cubicBezTo>
                  <a:cubicBezTo>
                    <a:pt x="416" y="355"/>
                    <a:pt x="413" y="357"/>
                    <a:pt x="410" y="360"/>
                  </a:cubicBezTo>
                  <a:cubicBezTo>
                    <a:pt x="407" y="363"/>
                    <a:pt x="405" y="366"/>
                    <a:pt x="402" y="369"/>
                  </a:cubicBezTo>
                  <a:cubicBezTo>
                    <a:pt x="402" y="369"/>
                    <a:pt x="401" y="370"/>
                    <a:pt x="401" y="371"/>
                  </a:cubicBezTo>
                  <a:cubicBezTo>
                    <a:pt x="400" y="372"/>
                    <a:pt x="400" y="372"/>
                    <a:pt x="400" y="372"/>
                  </a:cubicBezTo>
                  <a:cubicBezTo>
                    <a:pt x="400" y="373"/>
                    <a:pt x="400" y="373"/>
                    <a:pt x="400" y="373"/>
                  </a:cubicBezTo>
                  <a:cubicBezTo>
                    <a:pt x="399" y="374"/>
                    <a:pt x="399" y="374"/>
                    <a:pt x="399" y="374"/>
                  </a:cubicBezTo>
                  <a:cubicBezTo>
                    <a:pt x="396" y="379"/>
                    <a:pt x="396" y="379"/>
                    <a:pt x="396" y="379"/>
                  </a:cubicBezTo>
                  <a:cubicBezTo>
                    <a:pt x="392" y="389"/>
                    <a:pt x="392" y="389"/>
                    <a:pt x="392" y="389"/>
                  </a:cubicBezTo>
                  <a:cubicBezTo>
                    <a:pt x="389" y="394"/>
                    <a:pt x="389" y="394"/>
                    <a:pt x="389" y="394"/>
                  </a:cubicBezTo>
                  <a:cubicBezTo>
                    <a:pt x="389" y="395"/>
                    <a:pt x="389" y="395"/>
                    <a:pt x="389" y="394"/>
                  </a:cubicBezTo>
                  <a:cubicBezTo>
                    <a:pt x="388" y="394"/>
                    <a:pt x="388" y="394"/>
                    <a:pt x="388" y="394"/>
                  </a:cubicBezTo>
                  <a:cubicBezTo>
                    <a:pt x="388" y="394"/>
                    <a:pt x="388" y="394"/>
                    <a:pt x="388" y="394"/>
                  </a:cubicBezTo>
                  <a:cubicBezTo>
                    <a:pt x="387" y="394"/>
                    <a:pt x="387" y="394"/>
                    <a:pt x="387" y="394"/>
                  </a:cubicBezTo>
                  <a:cubicBezTo>
                    <a:pt x="386" y="393"/>
                    <a:pt x="386" y="393"/>
                    <a:pt x="386" y="393"/>
                  </a:cubicBezTo>
                  <a:cubicBezTo>
                    <a:pt x="385" y="393"/>
                    <a:pt x="385" y="393"/>
                    <a:pt x="385" y="393"/>
                  </a:cubicBezTo>
                  <a:cubicBezTo>
                    <a:pt x="385" y="392"/>
                    <a:pt x="384" y="392"/>
                    <a:pt x="383" y="391"/>
                  </a:cubicBezTo>
                  <a:cubicBezTo>
                    <a:pt x="380" y="389"/>
                    <a:pt x="377" y="386"/>
                    <a:pt x="375" y="383"/>
                  </a:cubicBezTo>
                  <a:cubicBezTo>
                    <a:pt x="369" y="377"/>
                    <a:pt x="365" y="370"/>
                    <a:pt x="362" y="363"/>
                  </a:cubicBezTo>
                  <a:cubicBezTo>
                    <a:pt x="365" y="370"/>
                    <a:pt x="369" y="377"/>
                    <a:pt x="375" y="383"/>
                  </a:cubicBezTo>
                  <a:cubicBezTo>
                    <a:pt x="377" y="386"/>
                    <a:pt x="380" y="389"/>
                    <a:pt x="383" y="391"/>
                  </a:cubicBezTo>
                  <a:cubicBezTo>
                    <a:pt x="384" y="392"/>
                    <a:pt x="385" y="392"/>
                    <a:pt x="385" y="393"/>
                  </a:cubicBezTo>
                  <a:cubicBezTo>
                    <a:pt x="386" y="393"/>
                    <a:pt x="386" y="393"/>
                    <a:pt x="386" y="393"/>
                  </a:cubicBezTo>
                  <a:cubicBezTo>
                    <a:pt x="387" y="393"/>
                    <a:pt x="387" y="393"/>
                    <a:pt x="387" y="393"/>
                  </a:cubicBezTo>
                  <a:cubicBezTo>
                    <a:pt x="387" y="394"/>
                    <a:pt x="387" y="394"/>
                    <a:pt x="388" y="394"/>
                  </a:cubicBezTo>
                  <a:cubicBezTo>
                    <a:pt x="388" y="394"/>
                    <a:pt x="388" y="394"/>
                    <a:pt x="388" y="394"/>
                  </a:cubicBezTo>
                  <a:cubicBezTo>
                    <a:pt x="389" y="394"/>
                    <a:pt x="389" y="394"/>
                    <a:pt x="389" y="394"/>
                  </a:cubicBezTo>
                  <a:cubicBezTo>
                    <a:pt x="389" y="394"/>
                    <a:pt x="389" y="395"/>
                    <a:pt x="389" y="394"/>
                  </a:cubicBezTo>
                  <a:cubicBezTo>
                    <a:pt x="392" y="389"/>
                    <a:pt x="392" y="389"/>
                    <a:pt x="392" y="389"/>
                  </a:cubicBezTo>
                  <a:cubicBezTo>
                    <a:pt x="396" y="379"/>
                    <a:pt x="396" y="379"/>
                    <a:pt x="396" y="379"/>
                  </a:cubicBezTo>
                  <a:cubicBezTo>
                    <a:pt x="399" y="374"/>
                    <a:pt x="399" y="374"/>
                    <a:pt x="399" y="374"/>
                  </a:cubicBezTo>
                  <a:cubicBezTo>
                    <a:pt x="399" y="373"/>
                    <a:pt x="399" y="373"/>
                    <a:pt x="400" y="372"/>
                  </a:cubicBezTo>
                  <a:cubicBezTo>
                    <a:pt x="401" y="371"/>
                    <a:pt x="401" y="371"/>
                    <a:pt x="401" y="371"/>
                  </a:cubicBezTo>
                  <a:cubicBezTo>
                    <a:pt x="401" y="370"/>
                    <a:pt x="402" y="369"/>
                    <a:pt x="402" y="369"/>
                  </a:cubicBezTo>
                  <a:cubicBezTo>
                    <a:pt x="405" y="365"/>
                    <a:pt x="407" y="362"/>
                    <a:pt x="410" y="360"/>
                  </a:cubicBezTo>
                  <a:cubicBezTo>
                    <a:pt x="413" y="357"/>
                    <a:pt x="417" y="354"/>
                    <a:pt x="421" y="353"/>
                  </a:cubicBezTo>
                  <a:cubicBezTo>
                    <a:pt x="423" y="352"/>
                    <a:pt x="425" y="351"/>
                    <a:pt x="427" y="351"/>
                  </a:cubicBezTo>
                  <a:cubicBezTo>
                    <a:pt x="429" y="350"/>
                    <a:pt x="432" y="350"/>
                    <a:pt x="434" y="351"/>
                  </a:cubicBezTo>
                  <a:cubicBezTo>
                    <a:pt x="439" y="352"/>
                    <a:pt x="443" y="354"/>
                    <a:pt x="446" y="357"/>
                  </a:cubicBezTo>
                  <a:cubicBezTo>
                    <a:pt x="449" y="360"/>
                    <a:pt x="452" y="364"/>
                    <a:pt x="453" y="368"/>
                  </a:cubicBezTo>
                  <a:cubicBezTo>
                    <a:pt x="457" y="375"/>
                    <a:pt x="457" y="384"/>
                    <a:pt x="456" y="392"/>
                  </a:cubicBezTo>
                  <a:cubicBezTo>
                    <a:pt x="455" y="396"/>
                    <a:pt x="454" y="400"/>
                    <a:pt x="453" y="403"/>
                  </a:cubicBezTo>
                  <a:cubicBezTo>
                    <a:pt x="451" y="407"/>
                    <a:pt x="449" y="411"/>
                    <a:pt x="446" y="414"/>
                  </a:cubicBezTo>
                  <a:cubicBezTo>
                    <a:pt x="441" y="420"/>
                    <a:pt x="433" y="424"/>
                    <a:pt x="425" y="426"/>
                  </a:cubicBezTo>
                  <a:cubicBezTo>
                    <a:pt x="422" y="428"/>
                    <a:pt x="418" y="428"/>
                    <a:pt x="414" y="429"/>
                  </a:cubicBezTo>
                  <a:cubicBezTo>
                    <a:pt x="412" y="429"/>
                    <a:pt x="410" y="429"/>
                    <a:pt x="408" y="429"/>
                  </a:cubicBezTo>
                  <a:cubicBezTo>
                    <a:pt x="407" y="429"/>
                    <a:pt x="407" y="429"/>
                    <a:pt x="407" y="429"/>
                  </a:cubicBezTo>
                  <a:cubicBezTo>
                    <a:pt x="407" y="429"/>
                    <a:pt x="407" y="429"/>
                    <a:pt x="407" y="429"/>
                  </a:cubicBezTo>
                  <a:cubicBezTo>
                    <a:pt x="406" y="429"/>
                    <a:pt x="406" y="429"/>
                    <a:pt x="406" y="429"/>
                  </a:cubicBezTo>
                  <a:cubicBezTo>
                    <a:pt x="406" y="429"/>
                    <a:pt x="405" y="429"/>
                    <a:pt x="405" y="429"/>
                  </a:cubicBezTo>
                  <a:cubicBezTo>
                    <a:pt x="405" y="429"/>
                    <a:pt x="405" y="429"/>
                    <a:pt x="404" y="430"/>
                  </a:cubicBezTo>
                  <a:cubicBezTo>
                    <a:pt x="404" y="432"/>
                    <a:pt x="404" y="432"/>
                    <a:pt x="404" y="432"/>
                  </a:cubicBezTo>
                  <a:cubicBezTo>
                    <a:pt x="401" y="438"/>
                    <a:pt x="401" y="438"/>
                    <a:pt x="401" y="438"/>
                  </a:cubicBezTo>
                  <a:cubicBezTo>
                    <a:pt x="396" y="450"/>
                    <a:pt x="396" y="450"/>
                    <a:pt x="396" y="450"/>
                  </a:cubicBezTo>
                  <a:cubicBezTo>
                    <a:pt x="392" y="458"/>
                    <a:pt x="389" y="466"/>
                    <a:pt x="385" y="475"/>
                  </a:cubicBezTo>
                  <a:cubicBezTo>
                    <a:pt x="379" y="491"/>
                    <a:pt x="373" y="508"/>
                    <a:pt x="367" y="525"/>
                  </a:cubicBezTo>
                  <a:cubicBezTo>
                    <a:pt x="361" y="541"/>
                    <a:pt x="355" y="558"/>
                    <a:pt x="350" y="575"/>
                  </a:cubicBezTo>
                  <a:cubicBezTo>
                    <a:pt x="347" y="584"/>
                    <a:pt x="345" y="592"/>
                    <a:pt x="342" y="601"/>
                  </a:cubicBezTo>
                  <a:cubicBezTo>
                    <a:pt x="339" y="611"/>
                    <a:pt x="339" y="611"/>
                    <a:pt x="339" y="611"/>
                  </a:cubicBezTo>
                  <a:cubicBezTo>
                    <a:pt x="339" y="612"/>
                    <a:pt x="339" y="612"/>
                    <a:pt x="339" y="612"/>
                  </a:cubicBezTo>
                  <a:cubicBezTo>
                    <a:pt x="339" y="613"/>
                    <a:pt x="339" y="613"/>
                    <a:pt x="339" y="613"/>
                  </a:cubicBezTo>
                  <a:cubicBezTo>
                    <a:pt x="339" y="613"/>
                    <a:pt x="339" y="613"/>
                    <a:pt x="339" y="613"/>
                  </a:cubicBezTo>
                  <a:cubicBezTo>
                    <a:pt x="339" y="613"/>
                    <a:pt x="339" y="613"/>
                    <a:pt x="339" y="613"/>
                  </a:cubicBezTo>
                  <a:cubicBezTo>
                    <a:pt x="340" y="613"/>
                    <a:pt x="340" y="613"/>
                    <a:pt x="340" y="613"/>
                  </a:cubicBezTo>
                  <a:cubicBezTo>
                    <a:pt x="343" y="613"/>
                    <a:pt x="343" y="613"/>
                    <a:pt x="343" y="613"/>
                  </a:cubicBezTo>
                  <a:cubicBezTo>
                    <a:pt x="369" y="613"/>
                    <a:pt x="369" y="613"/>
                    <a:pt x="369" y="613"/>
                  </a:cubicBezTo>
                  <a:cubicBezTo>
                    <a:pt x="382" y="613"/>
                    <a:pt x="382" y="613"/>
                    <a:pt x="382" y="613"/>
                  </a:cubicBezTo>
                  <a:cubicBezTo>
                    <a:pt x="389" y="613"/>
                    <a:pt x="389" y="613"/>
                    <a:pt x="389" y="613"/>
                  </a:cubicBezTo>
                  <a:cubicBezTo>
                    <a:pt x="392" y="613"/>
                    <a:pt x="392" y="613"/>
                    <a:pt x="392" y="613"/>
                  </a:cubicBezTo>
                  <a:cubicBezTo>
                    <a:pt x="393" y="613"/>
                    <a:pt x="393" y="613"/>
                    <a:pt x="394" y="613"/>
                  </a:cubicBezTo>
                  <a:cubicBezTo>
                    <a:pt x="394" y="613"/>
                    <a:pt x="395" y="613"/>
                    <a:pt x="395" y="613"/>
                  </a:cubicBezTo>
                  <a:cubicBezTo>
                    <a:pt x="398" y="612"/>
                    <a:pt x="402" y="610"/>
                    <a:pt x="404" y="607"/>
                  </a:cubicBezTo>
                  <a:cubicBezTo>
                    <a:pt x="405" y="606"/>
                    <a:pt x="405" y="604"/>
                    <a:pt x="406" y="603"/>
                  </a:cubicBezTo>
                  <a:cubicBezTo>
                    <a:pt x="406" y="602"/>
                    <a:pt x="406" y="601"/>
                    <a:pt x="406" y="600"/>
                  </a:cubicBezTo>
                  <a:cubicBezTo>
                    <a:pt x="406" y="597"/>
                    <a:pt x="406" y="597"/>
                    <a:pt x="406" y="597"/>
                  </a:cubicBezTo>
                  <a:cubicBezTo>
                    <a:pt x="406" y="570"/>
                    <a:pt x="406" y="570"/>
                    <a:pt x="406" y="570"/>
                  </a:cubicBezTo>
                  <a:cubicBezTo>
                    <a:pt x="406" y="557"/>
                    <a:pt x="406" y="557"/>
                    <a:pt x="406" y="557"/>
                  </a:cubicBezTo>
                  <a:cubicBezTo>
                    <a:pt x="406" y="550"/>
                    <a:pt x="406" y="550"/>
                    <a:pt x="406" y="550"/>
                  </a:cubicBezTo>
                  <a:cubicBezTo>
                    <a:pt x="406" y="545"/>
                    <a:pt x="406" y="545"/>
                    <a:pt x="406" y="545"/>
                  </a:cubicBezTo>
                  <a:cubicBezTo>
                    <a:pt x="406" y="543"/>
                    <a:pt x="406" y="543"/>
                    <a:pt x="406" y="543"/>
                  </a:cubicBezTo>
                  <a:cubicBezTo>
                    <a:pt x="406" y="543"/>
                    <a:pt x="406" y="543"/>
                    <a:pt x="406" y="543"/>
                  </a:cubicBezTo>
                  <a:cubicBezTo>
                    <a:pt x="406" y="542"/>
                    <a:pt x="406" y="542"/>
                    <a:pt x="406" y="542"/>
                  </a:cubicBezTo>
                  <a:cubicBezTo>
                    <a:pt x="407" y="542"/>
                    <a:pt x="407" y="542"/>
                    <a:pt x="407" y="542"/>
                  </a:cubicBezTo>
                  <a:cubicBezTo>
                    <a:pt x="408" y="542"/>
                    <a:pt x="408" y="542"/>
                    <a:pt x="408" y="542"/>
                  </a:cubicBezTo>
                  <a:cubicBezTo>
                    <a:pt x="412" y="540"/>
                    <a:pt x="412" y="540"/>
                    <a:pt x="412" y="540"/>
                  </a:cubicBezTo>
                  <a:cubicBezTo>
                    <a:pt x="415" y="538"/>
                    <a:pt x="415" y="538"/>
                    <a:pt x="415" y="538"/>
                  </a:cubicBezTo>
                  <a:cubicBezTo>
                    <a:pt x="417" y="537"/>
                    <a:pt x="419" y="536"/>
                    <a:pt x="421" y="535"/>
                  </a:cubicBezTo>
                  <a:cubicBezTo>
                    <a:pt x="425" y="533"/>
                    <a:pt x="429" y="531"/>
                    <a:pt x="433" y="529"/>
                  </a:cubicBezTo>
                  <a:cubicBezTo>
                    <a:pt x="448" y="520"/>
                    <a:pt x="462" y="509"/>
                    <a:pt x="475" y="498"/>
                  </a:cubicBezTo>
                  <a:cubicBezTo>
                    <a:pt x="509" y="469"/>
                    <a:pt x="535" y="432"/>
                    <a:pt x="551" y="391"/>
                  </a:cubicBezTo>
                  <a:cubicBezTo>
                    <a:pt x="568" y="350"/>
                    <a:pt x="574" y="305"/>
                    <a:pt x="570" y="261"/>
                  </a:cubicBezTo>
                  <a:cubicBezTo>
                    <a:pt x="566" y="217"/>
                    <a:pt x="552" y="174"/>
                    <a:pt x="528" y="136"/>
                  </a:cubicBezTo>
                  <a:cubicBezTo>
                    <a:pt x="504" y="99"/>
                    <a:pt x="471" y="67"/>
                    <a:pt x="432" y="44"/>
                  </a:cubicBezTo>
                  <a:cubicBezTo>
                    <a:pt x="430" y="43"/>
                    <a:pt x="429" y="43"/>
                    <a:pt x="432" y="45"/>
                  </a:cubicBezTo>
                  <a:cubicBezTo>
                    <a:pt x="442" y="52"/>
                    <a:pt x="442" y="52"/>
                    <a:pt x="442" y="52"/>
                  </a:cubicBezTo>
                  <a:cubicBezTo>
                    <a:pt x="446" y="55"/>
                    <a:pt x="452" y="59"/>
                    <a:pt x="460" y="65"/>
                  </a:cubicBezTo>
                  <a:cubicBezTo>
                    <a:pt x="470" y="73"/>
                    <a:pt x="487" y="88"/>
                    <a:pt x="505" y="108"/>
                  </a:cubicBezTo>
                  <a:cubicBezTo>
                    <a:pt x="513" y="119"/>
                    <a:pt x="522" y="131"/>
                    <a:pt x="530" y="144"/>
                  </a:cubicBezTo>
                  <a:cubicBezTo>
                    <a:pt x="538" y="157"/>
                    <a:pt x="545" y="172"/>
                    <a:pt x="551" y="188"/>
                  </a:cubicBezTo>
                  <a:cubicBezTo>
                    <a:pt x="557" y="203"/>
                    <a:pt x="562" y="220"/>
                    <a:pt x="565" y="237"/>
                  </a:cubicBezTo>
                  <a:cubicBezTo>
                    <a:pt x="568" y="254"/>
                    <a:pt x="569" y="271"/>
                    <a:pt x="569" y="288"/>
                  </a:cubicBezTo>
                  <a:cubicBezTo>
                    <a:pt x="569" y="305"/>
                    <a:pt x="568" y="321"/>
                    <a:pt x="565" y="337"/>
                  </a:cubicBezTo>
                  <a:cubicBezTo>
                    <a:pt x="562" y="352"/>
                    <a:pt x="558" y="366"/>
                    <a:pt x="554" y="379"/>
                  </a:cubicBezTo>
                  <a:cubicBezTo>
                    <a:pt x="539" y="422"/>
                    <a:pt x="513" y="461"/>
                    <a:pt x="478" y="492"/>
                  </a:cubicBezTo>
                  <a:cubicBezTo>
                    <a:pt x="461" y="508"/>
                    <a:pt x="442" y="521"/>
                    <a:pt x="421" y="532"/>
                  </a:cubicBezTo>
                  <a:cubicBezTo>
                    <a:pt x="419" y="534"/>
                    <a:pt x="416" y="535"/>
                    <a:pt x="413" y="536"/>
                  </a:cubicBezTo>
                  <a:cubicBezTo>
                    <a:pt x="408" y="539"/>
                    <a:pt x="408" y="539"/>
                    <a:pt x="408" y="539"/>
                  </a:cubicBezTo>
                  <a:cubicBezTo>
                    <a:pt x="404" y="541"/>
                    <a:pt x="404" y="541"/>
                    <a:pt x="404" y="541"/>
                  </a:cubicBezTo>
                  <a:cubicBezTo>
                    <a:pt x="404" y="541"/>
                    <a:pt x="404" y="541"/>
                    <a:pt x="404" y="541"/>
                  </a:cubicBezTo>
                  <a:cubicBezTo>
                    <a:pt x="404" y="541"/>
                    <a:pt x="404" y="541"/>
                    <a:pt x="404" y="541"/>
                  </a:cubicBezTo>
                  <a:cubicBezTo>
                    <a:pt x="404" y="542"/>
                    <a:pt x="404" y="542"/>
                    <a:pt x="404" y="542"/>
                  </a:cubicBezTo>
                  <a:cubicBezTo>
                    <a:pt x="404" y="543"/>
                    <a:pt x="404" y="543"/>
                    <a:pt x="404" y="543"/>
                  </a:cubicBezTo>
                  <a:cubicBezTo>
                    <a:pt x="404" y="545"/>
                    <a:pt x="404" y="545"/>
                    <a:pt x="404" y="545"/>
                  </a:cubicBezTo>
                  <a:cubicBezTo>
                    <a:pt x="404" y="565"/>
                    <a:pt x="404" y="565"/>
                    <a:pt x="404" y="565"/>
                  </a:cubicBezTo>
                  <a:cubicBezTo>
                    <a:pt x="404" y="600"/>
                    <a:pt x="404" y="600"/>
                    <a:pt x="404" y="600"/>
                  </a:cubicBezTo>
                  <a:cubicBezTo>
                    <a:pt x="403" y="602"/>
                    <a:pt x="403" y="604"/>
                    <a:pt x="402" y="606"/>
                  </a:cubicBezTo>
                  <a:cubicBezTo>
                    <a:pt x="401" y="607"/>
                    <a:pt x="399" y="609"/>
                    <a:pt x="397" y="609"/>
                  </a:cubicBezTo>
                  <a:cubicBezTo>
                    <a:pt x="397" y="610"/>
                    <a:pt x="396" y="610"/>
                    <a:pt x="395" y="610"/>
                  </a:cubicBezTo>
                  <a:cubicBezTo>
                    <a:pt x="394" y="610"/>
                    <a:pt x="393" y="610"/>
                    <a:pt x="391" y="610"/>
                  </a:cubicBezTo>
                  <a:cubicBezTo>
                    <a:pt x="382" y="610"/>
                    <a:pt x="382" y="610"/>
                    <a:pt x="382" y="610"/>
                  </a:cubicBezTo>
                  <a:cubicBezTo>
                    <a:pt x="346" y="610"/>
                    <a:pt x="346" y="610"/>
                    <a:pt x="346" y="610"/>
                  </a:cubicBezTo>
                  <a:cubicBezTo>
                    <a:pt x="343" y="610"/>
                    <a:pt x="343" y="610"/>
                    <a:pt x="343" y="610"/>
                  </a:cubicBezTo>
                  <a:cubicBezTo>
                    <a:pt x="342" y="610"/>
                    <a:pt x="342" y="610"/>
                    <a:pt x="342" y="610"/>
                  </a:cubicBezTo>
                  <a:cubicBezTo>
                    <a:pt x="342" y="610"/>
                    <a:pt x="342" y="610"/>
                    <a:pt x="342" y="610"/>
                  </a:cubicBezTo>
                  <a:cubicBezTo>
                    <a:pt x="342" y="610"/>
                    <a:pt x="342" y="610"/>
                    <a:pt x="342" y="610"/>
                  </a:cubicBezTo>
                  <a:cubicBezTo>
                    <a:pt x="342" y="609"/>
                    <a:pt x="342" y="609"/>
                    <a:pt x="342" y="609"/>
                  </a:cubicBezTo>
                  <a:cubicBezTo>
                    <a:pt x="346" y="596"/>
                    <a:pt x="346" y="596"/>
                    <a:pt x="346" y="596"/>
                  </a:cubicBezTo>
                  <a:cubicBezTo>
                    <a:pt x="350" y="584"/>
                    <a:pt x="353" y="573"/>
                    <a:pt x="357" y="561"/>
                  </a:cubicBezTo>
                  <a:cubicBezTo>
                    <a:pt x="364" y="539"/>
                    <a:pt x="372" y="516"/>
                    <a:pt x="381" y="493"/>
                  </a:cubicBezTo>
                  <a:cubicBezTo>
                    <a:pt x="385" y="482"/>
                    <a:pt x="389" y="471"/>
                    <a:pt x="394" y="460"/>
                  </a:cubicBezTo>
                  <a:cubicBezTo>
                    <a:pt x="396" y="454"/>
                    <a:pt x="399" y="449"/>
                    <a:pt x="401" y="443"/>
                  </a:cubicBezTo>
                  <a:cubicBezTo>
                    <a:pt x="405" y="435"/>
                    <a:pt x="405" y="435"/>
                    <a:pt x="405" y="435"/>
                  </a:cubicBezTo>
                  <a:cubicBezTo>
                    <a:pt x="406" y="432"/>
                    <a:pt x="406" y="432"/>
                    <a:pt x="406" y="432"/>
                  </a:cubicBezTo>
                  <a:cubicBezTo>
                    <a:pt x="406" y="431"/>
                    <a:pt x="406" y="431"/>
                    <a:pt x="406" y="431"/>
                  </a:cubicBezTo>
                  <a:cubicBezTo>
                    <a:pt x="407" y="431"/>
                    <a:pt x="407" y="431"/>
                    <a:pt x="407" y="431"/>
                  </a:cubicBezTo>
                  <a:cubicBezTo>
                    <a:pt x="407" y="431"/>
                    <a:pt x="407" y="431"/>
                    <a:pt x="407" y="431"/>
                  </a:cubicBezTo>
                  <a:cubicBezTo>
                    <a:pt x="407" y="431"/>
                    <a:pt x="407" y="431"/>
                    <a:pt x="407" y="431"/>
                  </a:cubicBezTo>
                  <a:cubicBezTo>
                    <a:pt x="408" y="431"/>
                    <a:pt x="408" y="431"/>
                    <a:pt x="408" y="431"/>
                  </a:cubicBezTo>
                  <a:cubicBezTo>
                    <a:pt x="410" y="431"/>
                    <a:pt x="412" y="431"/>
                    <a:pt x="414" y="431"/>
                  </a:cubicBezTo>
                  <a:cubicBezTo>
                    <a:pt x="418" y="430"/>
                    <a:pt x="422" y="430"/>
                    <a:pt x="426" y="429"/>
                  </a:cubicBezTo>
                  <a:cubicBezTo>
                    <a:pt x="434" y="426"/>
                    <a:pt x="442" y="422"/>
                    <a:pt x="448" y="415"/>
                  </a:cubicBezTo>
                  <a:cubicBezTo>
                    <a:pt x="451" y="412"/>
                    <a:pt x="453" y="408"/>
                    <a:pt x="455" y="404"/>
                  </a:cubicBezTo>
                  <a:cubicBezTo>
                    <a:pt x="457" y="400"/>
                    <a:pt x="458" y="396"/>
                    <a:pt x="458" y="392"/>
                  </a:cubicBezTo>
                  <a:cubicBezTo>
                    <a:pt x="460" y="383"/>
                    <a:pt x="459" y="374"/>
                    <a:pt x="455" y="366"/>
                  </a:cubicBezTo>
                  <a:cubicBezTo>
                    <a:pt x="453" y="362"/>
                    <a:pt x="450" y="358"/>
                    <a:pt x="447" y="355"/>
                  </a:cubicBezTo>
                  <a:cubicBezTo>
                    <a:pt x="444" y="352"/>
                    <a:pt x="439" y="350"/>
                    <a:pt x="434" y="349"/>
                  </a:cubicBezTo>
                  <a:cubicBezTo>
                    <a:pt x="433" y="348"/>
                    <a:pt x="432" y="348"/>
                    <a:pt x="430" y="348"/>
                  </a:cubicBezTo>
                  <a:cubicBezTo>
                    <a:pt x="429" y="348"/>
                    <a:pt x="428" y="348"/>
                    <a:pt x="426" y="349"/>
                  </a:cubicBezTo>
                  <a:cubicBezTo>
                    <a:pt x="424" y="349"/>
                    <a:pt x="421" y="350"/>
                    <a:pt x="419" y="351"/>
                  </a:cubicBezTo>
                  <a:cubicBezTo>
                    <a:pt x="415" y="353"/>
                    <a:pt x="412" y="355"/>
                    <a:pt x="409" y="358"/>
                  </a:cubicBezTo>
                  <a:cubicBezTo>
                    <a:pt x="406" y="361"/>
                    <a:pt x="403" y="364"/>
                    <a:pt x="401" y="367"/>
                  </a:cubicBezTo>
                  <a:cubicBezTo>
                    <a:pt x="400" y="368"/>
                    <a:pt x="399" y="369"/>
                    <a:pt x="399" y="370"/>
                  </a:cubicBezTo>
                  <a:cubicBezTo>
                    <a:pt x="398" y="370"/>
                    <a:pt x="398" y="370"/>
                    <a:pt x="398" y="370"/>
                  </a:cubicBezTo>
                  <a:cubicBezTo>
                    <a:pt x="398" y="371"/>
                    <a:pt x="398" y="371"/>
                    <a:pt x="398" y="371"/>
                  </a:cubicBezTo>
                  <a:cubicBezTo>
                    <a:pt x="398" y="371"/>
                    <a:pt x="398" y="371"/>
                    <a:pt x="398" y="371"/>
                  </a:cubicBezTo>
                  <a:cubicBezTo>
                    <a:pt x="397" y="373"/>
                    <a:pt x="397" y="373"/>
                    <a:pt x="397" y="373"/>
                  </a:cubicBezTo>
                  <a:cubicBezTo>
                    <a:pt x="395" y="378"/>
                    <a:pt x="395" y="378"/>
                    <a:pt x="395" y="378"/>
                  </a:cubicBezTo>
                  <a:cubicBezTo>
                    <a:pt x="388" y="392"/>
                    <a:pt x="388" y="392"/>
                    <a:pt x="388" y="392"/>
                  </a:cubicBezTo>
                  <a:cubicBezTo>
                    <a:pt x="388" y="392"/>
                    <a:pt x="387" y="391"/>
                    <a:pt x="387" y="391"/>
                  </a:cubicBezTo>
                  <a:cubicBezTo>
                    <a:pt x="387" y="391"/>
                    <a:pt x="387" y="391"/>
                    <a:pt x="387" y="391"/>
                  </a:cubicBezTo>
                  <a:cubicBezTo>
                    <a:pt x="385" y="390"/>
                    <a:pt x="385" y="390"/>
                    <a:pt x="385" y="390"/>
                  </a:cubicBezTo>
                  <a:cubicBezTo>
                    <a:pt x="384" y="390"/>
                    <a:pt x="384" y="389"/>
                    <a:pt x="383" y="388"/>
                  </a:cubicBezTo>
                  <a:cubicBezTo>
                    <a:pt x="379" y="386"/>
                    <a:pt x="376" y="382"/>
                    <a:pt x="374" y="379"/>
                  </a:cubicBezTo>
                  <a:cubicBezTo>
                    <a:pt x="371" y="375"/>
                    <a:pt x="369" y="372"/>
                    <a:pt x="367" y="367"/>
                  </a:cubicBezTo>
                  <a:cubicBezTo>
                    <a:pt x="366" y="365"/>
                    <a:pt x="365" y="363"/>
                    <a:pt x="364" y="361"/>
                  </a:cubicBezTo>
                  <a:cubicBezTo>
                    <a:pt x="363" y="361"/>
                    <a:pt x="363" y="361"/>
                    <a:pt x="363" y="361"/>
                  </a:cubicBezTo>
                  <a:cubicBezTo>
                    <a:pt x="363" y="360"/>
                    <a:pt x="363" y="360"/>
                    <a:pt x="363" y="360"/>
                  </a:cubicBezTo>
                  <a:cubicBezTo>
                    <a:pt x="363" y="360"/>
                    <a:pt x="363" y="360"/>
                    <a:pt x="363" y="360"/>
                  </a:cubicBezTo>
                  <a:cubicBezTo>
                    <a:pt x="364" y="360"/>
                    <a:pt x="364" y="360"/>
                    <a:pt x="364" y="360"/>
                  </a:cubicBezTo>
                  <a:cubicBezTo>
                    <a:pt x="364" y="360"/>
                    <a:pt x="364" y="360"/>
                    <a:pt x="364" y="360"/>
                  </a:cubicBezTo>
                  <a:cubicBezTo>
                    <a:pt x="365" y="359"/>
                    <a:pt x="365" y="359"/>
                    <a:pt x="365" y="359"/>
                  </a:cubicBezTo>
                  <a:cubicBezTo>
                    <a:pt x="368" y="357"/>
                    <a:pt x="370" y="355"/>
                    <a:pt x="372" y="353"/>
                  </a:cubicBezTo>
                  <a:cubicBezTo>
                    <a:pt x="376" y="349"/>
                    <a:pt x="380" y="345"/>
                    <a:pt x="383" y="340"/>
                  </a:cubicBezTo>
                  <a:cubicBezTo>
                    <a:pt x="387" y="336"/>
                    <a:pt x="390" y="330"/>
                    <a:pt x="391" y="324"/>
                  </a:cubicBezTo>
                  <a:cubicBezTo>
                    <a:pt x="392" y="318"/>
                    <a:pt x="392" y="311"/>
                    <a:pt x="390" y="305"/>
                  </a:cubicBezTo>
                  <a:cubicBezTo>
                    <a:pt x="389" y="302"/>
                    <a:pt x="388" y="299"/>
                    <a:pt x="386" y="296"/>
                  </a:cubicBezTo>
                  <a:cubicBezTo>
                    <a:pt x="385" y="295"/>
                    <a:pt x="384" y="294"/>
                    <a:pt x="383" y="292"/>
                  </a:cubicBezTo>
                  <a:cubicBezTo>
                    <a:pt x="383" y="292"/>
                    <a:pt x="382" y="291"/>
                    <a:pt x="382" y="291"/>
                  </a:cubicBezTo>
                  <a:cubicBezTo>
                    <a:pt x="381" y="290"/>
                    <a:pt x="381" y="290"/>
                    <a:pt x="381" y="290"/>
                  </a:cubicBezTo>
                  <a:cubicBezTo>
                    <a:pt x="380" y="289"/>
                    <a:pt x="380" y="289"/>
                    <a:pt x="380" y="289"/>
                  </a:cubicBezTo>
                  <a:cubicBezTo>
                    <a:pt x="377" y="287"/>
                    <a:pt x="374" y="285"/>
                    <a:pt x="371" y="283"/>
                  </a:cubicBezTo>
                  <a:cubicBezTo>
                    <a:pt x="368" y="282"/>
                    <a:pt x="364" y="282"/>
                    <a:pt x="361" y="282"/>
                  </a:cubicBezTo>
                  <a:cubicBezTo>
                    <a:pt x="354" y="282"/>
                    <a:pt x="348" y="284"/>
                    <a:pt x="343" y="287"/>
                  </a:cubicBezTo>
                  <a:cubicBezTo>
                    <a:pt x="340" y="289"/>
                    <a:pt x="338" y="291"/>
                    <a:pt x="336" y="293"/>
                  </a:cubicBezTo>
                  <a:cubicBezTo>
                    <a:pt x="333" y="295"/>
                    <a:pt x="331" y="298"/>
                    <a:pt x="330" y="300"/>
                  </a:cubicBezTo>
                  <a:cubicBezTo>
                    <a:pt x="327" y="304"/>
                    <a:pt x="325" y="308"/>
                    <a:pt x="324" y="312"/>
                  </a:cubicBezTo>
                  <a:cubicBezTo>
                    <a:pt x="322" y="316"/>
                    <a:pt x="322" y="321"/>
                    <a:pt x="321" y="325"/>
                  </a:cubicBezTo>
                  <a:cubicBezTo>
                    <a:pt x="321" y="329"/>
                    <a:pt x="321" y="333"/>
                    <a:pt x="322" y="337"/>
                  </a:cubicBezTo>
                  <a:cubicBezTo>
                    <a:pt x="322" y="340"/>
                    <a:pt x="322" y="340"/>
                    <a:pt x="322" y="340"/>
                  </a:cubicBezTo>
                  <a:cubicBezTo>
                    <a:pt x="322" y="343"/>
                    <a:pt x="322" y="343"/>
                    <a:pt x="322" y="343"/>
                  </a:cubicBezTo>
                  <a:cubicBezTo>
                    <a:pt x="323" y="343"/>
                    <a:pt x="323" y="343"/>
                    <a:pt x="323" y="343"/>
                  </a:cubicBezTo>
                  <a:cubicBezTo>
                    <a:pt x="322" y="343"/>
                    <a:pt x="322" y="343"/>
                    <a:pt x="322" y="343"/>
                  </a:cubicBezTo>
                  <a:cubicBezTo>
                    <a:pt x="322" y="344"/>
                    <a:pt x="322" y="344"/>
                    <a:pt x="322" y="344"/>
                  </a:cubicBezTo>
                  <a:cubicBezTo>
                    <a:pt x="320" y="344"/>
                    <a:pt x="318" y="345"/>
                    <a:pt x="315" y="345"/>
                  </a:cubicBezTo>
                  <a:cubicBezTo>
                    <a:pt x="311" y="346"/>
                    <a:pt x="307" y="347"/>
                    <a:pt x="302" y="347"/>
                  </a:cubicBezTo>
                  <a:cubicBezTo>
                    <a:pt x="298" y="346"/>
                    <a:pt x="293" y="346"/>
                    <a:pt x="289" y="345"/>
                  </a:cubicBezTo>
                  <a:cubicBezTo>
                    <a:pt x="287" y="345"/>
                    <a:pt x="287" y="345"/>
                    <a:pt x="287" y="345"/>
                  </a:cubicBezTo>
                  <a:cubicBezTo>
                    <a:pt x="286" y="345"/>
                    <a:pt x="286" y="345"/>
                    <a:pt x="286" y="345"/>
                  </a:cubicBezTo>
                  <a:cubicBezTo>
                    <a:pt x="285" y="345"/>
                    <a:pt x="285" y="345"/>
                    <a:pt x="285" y="345"/>
                  </a:cubicBezTo>
                  <a:cubicBezTo>
                    <a:pt x="285" y="345"/>
                    <a:pt x="285" y="345"/>
                    <a:pt x="285" y="345"/>
                  </a:cubicBezTo>
                  <a:cubicBezTo>
                    <a:pt x="285" y="345"/>
                    <a:pt x="285" y="345"/>
                    <a:pt x="285" y="345"/>
                  </a:cubicBezTo>
                  <a:cubicBezTo>
                    <a:pt x="285" y="344"/>
                    <a:pt x="285" y="344"/>
                    <a:pt x="285" y="344"/>
                  </a:cubicBezTo>
                  <a:cubicBezTo>
                    <a:pt x="286" y="343"/>
                    <a:pt x="286" y="343"/>
                    <a:pt x="286" y="343"/>
                  </a:cubicBezTo>
                  <a:cubicBezTo>
                    <a:pt x="290" y="339"/>
                    <a:pt x="293" y="334"/>
                    <a:pt x="295" y="330"/>
                  </a:cubicBezTo>
                  <a:cubicBezTo>
                    <a:pt x="298" y="325"/>
                    <a:pt x="300" y="320"/>
                    <a:pt x="302" y="314"/>
                  </a:cubicBezTo>
                  <a:cubicBezTo>
                    <a:pt x="302" y="311"/>
                    <a:pt x="303" y="308"/>
                    <a:pt x="302" y="305"/>
                  </a:cubicBezTo>
                  <a:cubicBezTo>
                    <a:pt x="302" y="301"/>
                    <a:pt x="302" y="298"/>
                    <a:pt x="300" y="295"/>
                  </a:cubicBezTo>
                  <a:cubicBezTo>
                    <a:pt x="298" y="289"/>
                    <a:pt x="293" y="284"/>
                    <a:pt x="289" y="280"/>
                  </a:cubicBezTo>
                  <a:cubicBezTo>
                    <a:pt x="284" y="277"/>
                    <a:pt x="278" y="274"/>
                    <a:pt x="271" y="274"/>
                  </a:cubicBezTo>
                  <a:cubicBezTo>
                    <a:pt x="268" y="273"/>
                    <a:pt x="264" y="274"/>
                    <a:pt x="261" y="275"/>
                  </a:cubicBezTo>
                  <a:cubicBezTo>
                    <a:pt x="258" y="276"/>
                    <a:pt x="255" y="277"/>
                    <a:pt x="252" y="279"/>
                  </a:cubicBezTo>
                  <a:cubicBezTo>
                    <a:pt x="247" y="282"/>
                    <a:pt x="243" y="287"/>
                    <a:pt x="240" y="291"/>
                  </a:cubicBezTo>
                  <a:cubicBezTo>
                    <a:pt x="237" y="296"/>
                    <a:pt x="234" y="301"/>
                    <a:pt x="232" y="306"/>
                  </a:cubicBezTo>
                  <a:cubicBezTo>
                    <a:pt x="230" y="311"/>
                    <a:pt x="229" y="316"/>
                    <a:pt x="228" y="322"/>
                  </a:cubicBezTo>
                  <a:cubicBezTo>
                    <a:pt x="228" y="325"/>
                    <a:pt x="228" y="328"/>
                    <a:pt x="228" y="331"/>
                  </a:cubicBezTo>
                  <a:cubicBezTo>
                    <a:pt x="228" y="331"/>
                    <a:pt x="228" y="332"/>
                    <a:pt x="228" y="333"/>
                  </a:cubicBezTo>
                  <a:cubicBezTo>
                    <a:pt x="228" y="334"/>
                    <a:pt x="228" y="334"/>
                    <a:pt x="228" y="335"/>
                  </a:cubicBezTo>
                  <a:cubicBezTo>
                    <a:pt x="229" y="337"/>
                    <a:pt x="229" y="338"/>
                    <a:pt x="229" y="339"/>
                  </a:cubicBezTo>
                  <a:cubicBezTo>
                    <a:pt x="230" y="342"/>
                    <a:pt x="231" y="345"/>
                    <a:pt x="232" y="348"/>
                  </a:cubicBezTo>
                  <a:cubicBezTo>
                    <a:pt x="233" y="348"/>
                    <a:pt x="233" y="349"/>
                    <a:pt x="233" y="350"/>
                  </a:cubicBezTo>
                  <a:cubicBezTo>
                    <a:pt x="234" y="350"/>
                    <a:pt x="234" y="350"/>
                    <a:pt x="234" y="350"/>
                  </a:cubicBezTo>
                  <a:cubicBezTo>
                    <a:pt x="234" y="350"/>
                    <a:pt x="234" y="350"/>
                    <a:pt x="234" y="350"/>
                  </a:cubicBezTo>
                  <a:cubicBezTo>
                    <a:pt x="234" y="350"/>
                    <a:pt x="234" y="350"/>
                    <a:pt x="234" y="350"/>
                  </a:cubicBezTo>
                  <a:cubicBezTo>
                    <a:pt x="233" y="351"/>
                    <a:pt x="233" y="351"/>
                    <a:pt x="233" y="351"/>
                  </a:cubicBezTo>
                  <a:cubicBezTo>
                    <a:pt x="231" y="353"/>
                    <a:pt x="229" y="355"/>
                    <a:pt x="228" y="357"/>
                  </a:cubicBezTo>
                  <a:cubicBezTo>
                    <a:pt x="224" y="360"/>
                    <a:pt x="221" y="363"/>
                    <a:pt x="217" y="366"/>
                  </a:cubicBezTo>
                  <a:cubicBezTo>
                    <a:pt x="213" y="369"/>
                    <a:pt x="209" y="372"/>
                    <a:pt x="205" y="375"/>
                  </a:cubicBezTo>
                  <a:cubicBezTo>
                    <a:pt x="204" y="376"/>
                    <a:pt x="203" y="376"/>
                    <a:pt x="202" y="377"/>
                  </a:cubicBezTo>
                  <a:cubicBezTo>
                    <a:pt x="200" y="378"/>
                    <a:pt x="200" y="378"/>
                    <a:pt x="200" y="378"/>
                  </a:cubicBezTo>
                  <a:cubicBezTo>
                    <a:pt x="200" y="378"/>
                    <a:pt x="200" y="378"/>
                    <a:pt x="200" y="378"/>
                  </a:cubicBezTo>
                  <a:cubicBezTo>
                    <a:pt x="200" y="378"/>
                    <a:pt x="200" y="378"/>
                    <a:pt x="200" y="378"/>
                  </a:cubicBezTo>
                  <a:cubicBezTo>
                    <a:pt x="198" y="375"/>
                    <a:pt x="198" y="375"/>
                    <a:pt x="198" y="375"/>
                  </a:cubicBezTo>
                  <a:cubicBezTo>
                    <a:pt x="196" y="370"/>
                    <a:pt x="196" y="370"/>
                    <a:pt x="196" y="370"/>
                  </a:cubicBezTo>
                  <a:cubicBezTo>
                    <a:pt x="195" y="368"/>
                    <a:pt x="194" y="366"/>
                    <a:pt x="192" y="365"/>
                  </a:cubicBezTo>
                  <a:cubicBezTo>
                    <a:pt x="188" y="358"/>
                    <a:pt x="182" y="351"/>
                    <a:pt x="174" y="346"/>
                  </a:cubicBezTo>
                  <a:cubicBezTo>
                    <a:pt x="170" y="344"/>
                    <a:pt x="166" y="342"/>
                    <a:pt x="161" y="342"/>
                  </a:cubicBezTo>
                  <a:cubicBezTo>
                    <a:pt x="157" y="341"/>
                    <a:pt x="152" y="341"/>
                    <a:pt x="147" y="342"/>
                  </a:cubicBezTo>
                  <a:cubicBezTo>
                    <a:pt x="145" y="343"/>
                    <a:pt x="142" y="344"/>
                    <a:pt x="140" y="345"/>
                  </a:cubicBezTo>
                  <a:cubicBezTo>
                    <a:pt x="138" y="346"/>
                    <a:pt x="136" y="347"/>
                    <a:pt x="134" y="348"/>
                  </a:cubicBezTo>
                  <a:cubicBezTo>
                    <a:pt x="131" y="351"/>
                    <a:pt x="127" y="355"/>
                    <a:pt x="125" y="359"/>
                  </a:cubicBezTo>
                  <a:cubicBezTo>
                    <a:pt x="123" y="364"/>
                    <a:pt x="122" y="369"/>
                    <a:pt x="122" y="374"/>
                  </a:cubicBezTo>
                  <a:cubicBezTo>
                    <a:pt x="122" y="379"/>
                    <a:pt x="123" y="383"/>
                    <a:pt x="125" y="387"/>
                  </a:cubicBezTo>
                  <a:cubicBezTo>
                    <a:pt x="126" y="391"/>
                    <a:pt x="128" y="395"/>
                    <a:pt x="131" y="399"/>
                  </a:cubicBezTo>
                  <a:cubicBezTo>
                    <a:pt x="133" y="402"/>
                    <a:pt x="136" y="405"/>
                    <a:pt x="139" y="408"/>
                  </a:cubicBezTo>
                  <a:cubicBezTo>
                    <a:pt x="146" y="414"/>
                    <a:pt x="154" y="418"/>
                    <a:pt x="162" y="421"/>
                  </a:cubicBezTo>
                  <a:cubicBezTo>
                    <a:pt x="166" y="422"/>
                    <a:pt x="171" y="422"/>
                    <a:pt x="175" y="422"/>
                  </a:cubicBezTo>
                  <a:cubicBezTo>
                    <a:pt x="177" y="422"/>
                    <a:pt x="179" y="422"/>
                    <a:pt x="181"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3" y="425"/>
                    <a:pt x="183" y="425"/>
                    <a:pt x="183" y="425"/>
                  </a:cubicBezTo>
                  <a:cubicBezTo>
                    <a:pt x="186" y="432"/>
                    <a:pt x="186" y="432"/>
                    <a:pt x="186" y="432"/>
                  </a:cubicBezTo>
                  <a:cubicBezTo>
                    <a:pt x="189" y="438"/>
                    <a:pt x="191" y="443"/>
                    <a:pt x="193" y="448"/>
                  </a:cubicBezTo>
                  <a:cubicBezTo>
                    <a:pt x="198" y="458"/>
                    <a:pt x="202" y="469"/>
                    <a:pt x="206" y="480"/>
                  </a:cubicBezTo>
                  <a:cubicBezTo>
                    <a:pt x="215" y="501"/>
                    <a:pt x="222" y="522"/>
                    <a:pt x="230" y="544"/>
                  </a:cubicBezTo>
                  <a:cubicBezTo>
                    <a:pt x="236" y="562"/>
                    <a:pt x="241" y="580"/>
                    <a:pt x="247" y="598"/>
                  </a:cubicBezTo>
                  <a:cubicBezTo>
                    <a:pt x="250" y="609"/>
                    <a:pt x="250" y="609"/>
                    <a:pt x="250" y="609"/>
                  </a:cubicBezTo>
                  <a:cubicBezTo>
                    <a:pt x="250" y="610"/>
                    <a:pt x="250" y="610"/>
                    <a:pt x="250" y="610"/>
                  </a:cubicBezTo>
                  <a:cubicBezTo>
                    <a:pt x="250" y="610"/>
                    <a:pt x="250" y="610"/>
                    <a:pt x="250" y="610"/>
                  </a:cubicBezTo>
                  <a:cubicBezTo>
                    <a:pt x="224" y="610"/>
                    <a:pt x="224" y="610"/>
                    <a:pt x="224" y="610"/>
                  </a:cubicBezTo>
                  <a:cubicBezTo>
                    <a:pt x="196" y="610"/>
                    <a:pt x="196" y="610"/>
                    <a:pt x="196" y="610"/>
                  </a:cubicBezTo>
                  <a:cubicBezTo>
                    <a:pt x="188" y="610"/>
                    <a:pt x="188" y="610"/>
                    <a:pt x="188" y="610"/>
                  </a:cubicBezTo>
                  <a:cubicBezTo>
                    <a:pt x="187" y="610"/>
                    <a:pt x="186" y="609"/>
                    <a:pt x="184" y="609"/>
                  </a:cubicBezTo>
                  <a:cubicBezTo>
                    <a:pt x="182" y="608"/>
                    <a:pt x="180" y="605"/>
                    <a:pt x="179" y="603"/>
                  </a:cubicBezTo>
                  <a:cubicBezTo>
                    <a:pt x="179" y="602"/>
                    <a:pt x="179" y="601"/>
                    <a:pt x="179" y="600"/>
                  </a:cubicBezTo>
                  <a:cubicBezTo>
                    <a:pt x="179" y="600"/>
                    <a:pt x="179" y="600"/>
                    <a:pt x="179" y="600"/>
                  </a:cubicBezTo>
                  <a:cubicBezTo>
                    <a:pt x="179" y="599"/>
                    <a:pt x="179" y="599"/>
                    <a:pt x="179" y="599"/>
                  </a:cubicBezTo>
                  <a:cubicBezTo>
                    <a:pt x="179" y="597"/>
                    <a:pt x="179" y="597"/>
                    <a:pt x="179" y="597"/>
                  </a:cubicBezTo>
                  <a:cubicBezTo>
                    <a:pt x="179" y="590"/>
                    <a:pt x="179" y="590"/>
                    <a:pt x="179" y="590"/>
                  </a:cubicBezTo>
                  <a:cubicBezTo>
                    <a:pt x="179" y="576"/>
                    <a:pt x="179" y="576"/>
                    <a:pt x="179" y="576"/>
                  </a:cubicBezTo>
                  <a:cubicBezTo>
                    <a:pt x="179" y="544"/>
                    <a:pt x="179" y="544"/>
                    <a:pt x="179" y="544"/>
                  </a:cubicBezTo>
                  <a:cubicBezTo>
                    <a:pt x="179" y="540"/>
                    <a:pt x="179" y="540"/>
                    <a:pt x="179" y="540"/>
                  </a:cubicBezTo>
                  <a:cubicBezTo>
                    <a:pt x="179" y="540"/>
                    <a:pt x="179" y="540"/>
                    <a:pt x="179" y="540"/>
                  </a:cubicBezTo>
                  <a:cubicBezTo>
                    <a:pt x="178" y="540"/>
                    <a:pt x="178" y="540"/>
                    <a:pt x="178" y="540"/>
                  </a:cubicBezTo>
                  <a:cubicBezTo>
                    <a:pt x="177" y="540"/>
                    <a:pt x="177" y="540"/>
                    <a:pt x="177" y="540"/>
                  </a:cubicBezTo>
                  <a:cubicBezTo>
                    <a:pt x="176" y="539"/>
                    <a:pt x="176" y="539"/>
                    <a:pt x="176" y="539"/>
                  </a:cubicBezTo>
                  <a:cubicBezTo>
                    <a:pt x="170" y="536"/>
                    <a:pt x="170" y="536"/>
                    <a:pt x="170" y="536"/>
                  </a:cubicBezTo>
                  <a:cubicBezTo>
                    <a:pt x="168" y="535"/>
                    <a:pt x="166" y="534"/>
                    <a:pt x="164" y="533"/>
                  </a:cubicBezTo>
                  <a:cubicBezTo>
                    <a:pt x="160" y="531"/>
                    <a:pt x="155" y="528"/>
                    <a:pt x="151" y="526"/>
                  </a:cubicBezTo>
                  <a:cubicBezTo>
                    <a:pt x="143" y="521"/>
                    <a:pt x="135" y="516"/>
                    <a:pt x="128" y="511"/>
                  </a:cubicBezTo>
                  <a:cubicBezTo>
                    <a:pt x="113" y="500"/>
                    <a:pt x="99" y="487"/>
                    <a:pt x="86" y="473"/>
                  </a:cubicBezTo>
                  <a:cubicBezTo>
                    <a:pt x="61" y="446"/>
                    <a:pt x="41" y="413"/>
                    <a:pt x="29" y="378"/>
                  </a:cubicBezTo>
                  <a:cubicBezTo>
                    <a:pt x="17" y="344"/>
                    <a:pt x="12" y="307"/>
                    <a:pt x="14" y="271"/>
                  </a:cubicBezTo>
                  <a:cubicBezTo>
                    <a:pt x="16" y="235"/>
                    <a:pt x="25" y="201"/>
                    <a:pt x="40" y="170"/>
                  </a:cubicBezTo>
                  <a:cubicBezTo>
                    <a:pt x="54" y="139"/>
                    <a:pt x="74" y="111"/>
                    <a:pt x="97" y="89"/>
                  </a:cubicBezTo>
                  <a:cubicBezTo>
                    <a:pt x="120" y="66"/>
                    <a:pt x="147" y="48"/>
                    <a:pt x="174" y="35"/>
                  </a:cubicBezTo>
                  <a:cubicBezTo>
                    <a:pt x="198" y="24"/>
                    <a:pt x="220" y="18"/>
                    <a:pt x="237" y="14"/>
                  </a:cubicBezTo>
                  <a:cubicBezTo>
                    <a:pt x="255" y="10"/>
                    <a:pt x="268" y="9"/>
                    <a:pt x="278" y="8"/>
                  </a:cubicBezTo>
                  <a:cubicBezTo>
                    <a:pt x="283" y="8"/>
                    <a:pt x="287" y="8"/>
                    <a:pt x="290" y="8"/>
                  </a:cubicBezTo>
                  <a:cubicBezTo>
                    <a:pt x="293" y="7"/>
                    <a:pt x="295" y="7"/>
                    <a:pt x="296" y="7"/>
                  </a:cubicBezTo>
                  <a:cubicBezTo>
                    <a:pt x="298" y="7"/>
                    <a:pt x="296" y="6"/>
                    <a:pt x="291" y="6"/>
                  </a:cubicBezTo>
                  <a:cubicBezTo>
                    <a:pt x="286" y="6"/>
                    <a:pt x="277" y="5"/>
                    <a:pt x="266" y="6"/>
                  </a:cubicBezTo>
                  <a:cubicBezTo>
                    <a:pt x="254" y="7"/>
                    <a:pt x="239" y="8"/>
                    <a:pt x="222" y="12"/>
                  </a:cubicBezTo>
                  <a:cubicBezTo>
                    <a:pt x="205" y="16"/>
                    <a:pt x="186" y="22"/>
                    <a:pt x="165" y="32"/>
                  </a:cubicBezTo>
                  <a:cubicBezTo>
                    <a:pt x="145" y="42"/>
                    <a:pt x="123" y="56"/>
                    <a:pt x="102" y="74"/>
                  </a:cubicBezTo>
                  <a:cubicBezTo>
                    <a:pt x="101" y="73"/>
                    <a:pt x="101" y="73"/>
                    <a:pt x="101" y="73"/>
                  </a:cubicBezTo>
                  <a:cubicBezTo>
                    <a:pt x="122" y="55"/>
                    <a:pt x="141" y="43"/>
                    <a:pt x="157" y="34"/>
                  </a:cubicBezTo>
                  <a:cubicBezTo>
                    <a:pt x="173" y="26"/>
                    <a:pt x="186" y="20"/>
                    <a:pt x="196" y="17"/>
                  </a:cubicBezTo>
                  <a:cubicBezTo>
                    <a:pt x="206" y="13"/>
                    <a:pt x="213" y="11"/>
                    <a:pt x="218" y="10"/>
                  </a:cubicBezTo>
                  <a:cubicBezTo>
                    <a:pt x="222" y="8"/>
                    <a:pt x="225" y="8"/>
                    <a:pt x="225" y="7"/>
                  </a:cubicBezTo>
                  <a:cubicBezTo>
                    <a:pt x="227" y="6"/>
                    <a:pt x="223" y="7"/>
                    <a:pt x="220" y="7"/>
                  </a:cubicBezTo>
                  <a:cubicBezTo>
                    <a:pt x="217" y="8"/>
                    <a:pt x="215" y="7"/>
                    <a:pt x="221" y="5"/>
                  </a:cubicBezTo>
                  <a:cubicBezTo>
                    <a:pt x="194" y="12"/>
                    <a:pt x="168" y="23"/>
                    <a:pt x="144" y="37"/>
                  </a:cubicBezTo>
                  <a:cubicBezTo>
                    <a:pt x="120" y="51"/>
                    <a:pt x="98" y="69"/>
                    <a:pt x="78" y="89"/>
                  </a:cubicBezTo>
                  <a:cubicBezTo>
                    <a:pt x="59" y="110"/>
                    <a:pt x="43" y="133"/>
                    <a:pt x="30" y="158"/>
                  </a:cubicBezTo>
                  <a:cubicBezTo>
                    <a:pt x="18" y="183"/>
                    <a:pt x="9" y="210"/>
                    <a:pt x="4" y="237"/>
                  </a:cubicBezTo>
                  <a:cubicBezTo>
                    <a:pt x="3" y="244"/>
                    <a:pt x="1" y="253"/>
                    <a:pt x="1" y="263"/>
                  </a:cubicBezTo>
                  <a:cubicBezTo>
                    <a:pt x="0" y="272"/>
                    <a:pt x="0" y="283"/>
                    <a:pt x="0" y="293"/>
                  </a:cubicBezTo>
                  <a:cubicBezTo>
                    <a:pt x="0" y="304"/>
                    <a:pt x="1" y="314"/>
                    <a:pt x="2" y="324"/>
                  </a:cubicBezTo>
                  <a:cubicBezTo>
                    <a:pt x="3" y="334"/>
                    <a:pt x="5" y="342"/>
                    <a:pt x="6" y="349"/>
                  </a:cubicBezTo>
                  <a:cubicBezTo>
                    <a:pt x="12" y="376"/>
                    <a:pt x="22" y="402"/>
                    <a:pt x="35" y="426"/>
                  </a:cubicBezTo>
                  <a:cubicBezTo>
                    <a:pt x="48" y="450"/>
                    <a:pt x="64" y="472"/>
                    <a:pt x="83" y="491"/>
                  </a:cubicBezTo>
                  <a:cubicBezTo>
                    <a:pt x="102" y="510"/>
                    <a:pt x="124" y="527"/>
                    <a:pt x="148" y="540"/>
                  </a:cubicBezTo>
                  <a:cubicBezTo>
                    <a:pt x="151" y="542"/>
                    <a:pt x="154" y="544"/>
                    <a:pt x="157" y="545"/>
                  </a:cubicBezTo>
                  <a:cubicBezTo>
                    <a:pt x="161" y="547"/>
                    <a:pt x="161" y="547"/>
                    <a:pt x="161" y="547"/>
                  </a:cubicBezTo>
                  <a:cubicBezTo>
                    <a:pt x="164" y="549"/>
                    <a:pt x="164" y="549"/>
                    <a:pt x="164" y="549"/>
                  </a:cubicBezTo>
                  <a:cubicBezTo>
                    <a:pt x="165" y="549"/>
                    <a:pt x="165" y="549"/>
                    <a:pt x="165" y="549"/>
                  </a:cubicBezTo>
                  <a:cubicBezTo>
                    <a:pt x="165" y="549"/>
                    <a:pt x="165" y="549"/>
                    <a:pt x="165" y="549"/>
                  </a:cubicBezTo>
                  <a:cubicBezTo>
                    <a:pt x="165" y="551"/>
                    <a:pt x="165" y="551"/>
                    <a:pt x="165" y="551"/>
                  </a:cubicBezTo>
                  <a:cubicBezTo>
                    <a:pt x="165" y="561"/>
                    <a:pt x="165" y="561"/>
                    <a:pt x="165" y="561"/>
                  </a:cubicBezTo>
                  <a:cubicBezTo>
                    <a:pt x="165" y="601"/>
                    <a:pt x="165" y="601"/>
                    <a:pt x="165" y="601"/>
                  </a:cubicBezTo>
                  <a:cubicBezTo>
                    <a:pt x="165" y="605"/>
                    <a:pt x="167" y="610"/>
                    <a:pt x="169" y="614"/>
                  </a:cubicBezTo>
                  <a:cubicBezTo>
                    <a:pt x="172" y="618"/>
                    <a:pt x="176" y="621"/>
                    <a:pt x="180" y="622"/>
                  </a:cubicBezTo>
                  <a:cubicBezTo>
                    <a:pt x="180" y="622"/>
                    <a:pt x="180" y="622"/>
                    <a:pt x="181" y="622"/>
                  </a:cubicBezTo>
                  <a:cubicBezTo>
                    <a:pt x="176" y="623"/>
                    <a:pt x="172" y="626"/>
                    <a:pt x="169" y="629"/>
                  </a:cubicBezTo>
                  <a:cubicBezTo>
                    <a:pt x="166" y="633"/>
                    <a:pt x="164" y="637"/>
                    <a:pt x="164" y="641"/>
                  </a:cubicBezTo>
                  <a:cubicBezTo>
                    <a:pt x="163" y="646"/>
                    <a:pt x="163" y="650"/>
                    <a:pt x="165" y="654"/>
                  </a:cubicBezTo>
                  <a:cubicBezTo>
                    <a:pt x="166" y="658"/>
                    <a:pt x="169" y="662"/>
                    <a:pt x="172" y="665"/>
                  </a:cubicBezTo>
                  <a:cubicBezTo>
                    <a:pt x="174" y="667"/>
                    <a:pt x="176" y="668"/>
                    <a:pt x="178" y="669"/>
                  </a:cubicBezTo>
                  <a:cubicBezTo>
                    <a:pt x="181" y="670"/>
                    <a:pt x="183" y="670"/>
                    <a:pt x="185" y="670"/>
                  </a:cubicBezTo>
                  <a:cubicBezTo>
                    <a:pt x="205" y="670"/>
                    <a:pt x="205" y="670"/>
                    <a:pt x="205" y="670"/>
                  </a:cubicBezTo>
                  <a:cubicBezTo>
                    <a:pt x="244" y="670"/>
                    <a:pt x="244" y="670"/>
                    <a:pt x="244" y="670"/>
                  </a:cubicBezTo>
                  <a:cubicBezTo>
                    <a:pt x="268" y="670"/>
                    <a:pt x="268" y="670"/>
                    <a:pt x="268" y="670"/>
                  </a:cubicBezTo>
                  <a:cubicBezTo>
                    <a:pt x="232" y="670"/>
                    <a:pt x="232" y="670"/>
                    <a:pt x="232" y="670"/>
                  </a:cubicBezTo>
                  <a:cubicBezTo>
                    <a:pt x="192" y="670"/>
                    <a:pt x="192" y="670"/>
                    <a:pt x="192" y="670"/>
                  </a:cubicBezTo>
                  <a:cubicBezTo>
                    <a:pt x="188" y="670"/>
                    <a:pt x="188" y="670"/>
                    <a:pt x="188" y="670"/>
                  </a:cubicBezTo>
                  <a:cubicBezTo>
                    <a:pt x="185" y="670"/>
                    <a:pt x="185" y="670"/>
                    <a:pt x="185" y="670"/>
                  </a:cubicBezTo>
                  <a:cubicBezTo>
                    <a:pt x="184" y="670"/>
                    <a:pt x="183" y="671"/>
                    <a:pt x="181" y="671"/>
                  </a:cubicBezTo>
                  <a:cubicBezTo>
                    <a:pt x="177" y="672"/>
                    <a:pt x="172" y="674"/>
                    <a:pt x="169" y="678"/>
                  </a:cubicBezTo>
                  <a:cubicBezTo>
                    <a:pt x="166" y="681"/>
                    <a:pt x="164" y="686"/>
                    <a:pt x="164" y="690"/>
                  </a:cubicBezTo>
                  <a:cubicBezTo>
                    <a:pt x="163" y="694"/>
                    <a:pt x="163" y="699"/>
                    <a:pt x="165" y="703"/>
                  </a:cubicBezTo>
                  <a:cubicBezTo>
                    <a:pt x="166" y="707"/>
                    <a:pt x="169" y="711"/>
                    <a:pt x="172" y="714"/>
                  </a:cubicBezTo>
                  <a:cubicBezTo>
                    <a:pt x="174" y="715"/>
                    <a:pt x="176" y="717"/>
                    <a:pt x="178" y="717"/>
                  </a:cubicBezTo>
                  <a:cubicBezTo>
                    <a:pt x="181" y="718"/>
                    <a:pt x="183" y="719"/>
                    <a:pt x="185" y="719"/>
                  </a:cubicBezTo>
                  <a:cubicBezTo>
                    <a:pt x="205" y="719"/>
                    <a:pt x="205" y="719"/>
                    <a:pt x="205" y="719"/>
                  </a:cubicBezTo>
                  <a:cubicBezTo>
                    <a:pt x="244" y="719"/>
                    <a:pt x="244" y="719"/>
                    <a:pt x="244" y="719"/>
                  </a:cubicBezTo>
                  <a:cubicBezTo>
                    <a:pt x="265" y="719"/>
                    <a:pt x="265" y="719"/>
                    <a:pt x="265" y="719"/>
                  </a:cubicBezTo>
                  <a:cubicBezTo>
                    <a:pt x="205" y="719"/>
                    <a:pt x="205" y="719"/>
                    <a:pt x="205" y="719"/>
                  </a:cubicBezTo>
                  <a:cubicBezTo>
                    <a:pt x="193" y="719"/>
                    <a:pt x="193" y="719"/>
                    <a:pt x="193" y="719"/>
                  </a:cubicBezTo>
                  <a:cubicBezTo>
                    <a:pt x="187" y="719"/>
                    <a:pt x="187" y="719"/>
                    <a:pt x="187" y="719"/>
                  </a:cubicBezTo>
                  <a:cubicBezTo>
                    <a:pt x="186" y="719"/>
                    <a:pt x="186" y="719"/>
                    <a:pt x="186" y="719"/>
                  </a:cubicBezTo>
                  <a:cubicBezTo>
                    <a:pt x="185" y="719"/>
                    <a:pt x="185" y="719"/>
                    <a:pt x="185" y="719"/>
                  </a:cubicBezTo>
                  <a:cubicBezTo>
                    <a:pt x="184" y="719"/>
                    <a:pt x="184" y="719"/>
                    <a:pt x="184" y="719"/>
                  </a:cubicBezTo>
                  <a:cubicBezTo>
                    <a:pt x="182" y="719"/>
                    <a:pt x="181" y="719"/>
                    <a:pt x="179" y="720"/>
                  </a:cubicBezTo>
                  <a:cubicBezTo>
                    <a:pt x="174" y="722"/>
                    <a:pt x="169" y="726"/>
                    <a:pt x="167" y="730"/>
                  </a:cubicBezTo>
                  <a:cubicBezTo>
                    <a:pt x="164" y="735"/>
                    <a:pt x="163" y="740"/>
                    <a:pt x="163" y="746"/>
                  </a:cubicBezTo>
                  <a:cubicBezTo>
                    <a:pt x="164" y="751"/>
                    <a:pt x="166" y="756"/>
                    <a:pt x="169" y="760"/>
                  </a:cubicBezTo>
                  <a:cubicBezTo>
                    <a:pt x="171" y="762"/>
                    <a:pt x="173" y="764"/>
                    <a:pt x="176" y="765"/>
                  </a:cubicBezTo>
                  <a:cubicBezTo>
                    <a:pt x="179" y="766"/>
                    <a:pt x="181" y="767"/>
                    <a:pt x="184" y="767"/>
                  </a:cubicBezTo>
                  <a:cubicBezTo>
                    <a:pt x="204" y="767"/>
                    <a:pt x="204" y="767"/>
                    <a:pt x="204" y="767"/>
                  </a:cubicBezTo>
                  <a:cubicBezTo>
                    <a:pt x="220" y="801"/>
                    <a:pt x="220" y="801"/>
                    <a:pt x="220" y="801"/>
                  </a:cubicBezTo>
                  <a:cubicBezTo>
                    <a:pt x="222" y="805"/>
                    <a:pt x="222" y="805"/>
                    <a:pt x="222" y="805"/>
                  </a:cubicBezTo>
                  <a:cubicBezTo>
                    <a:pt x="224" y="808"/>
                    <a:pt x="224" y="808"/>
                    <a:pt x="224" y="808"/>
                  </a:cubicBezTo>
                  <a:cubicBezTo>
                    <a:pt x="224" y="809"/>
                    <a:pt x="224" y="809"/>
                    <a:pt x="224" y="809"/>
                  </a:cubicBezTo>
                  <a:cubicBezTo>
                    <a:pt x="225" y="810"/>
                    <a:pt x="225" y="810"/>
                    <a:pt x="225" y="810"/>
                  </a:cubicBezTo>
                  <a:cubicBezTo>
                    <a:pt x="225" y="810"/>
                    <a:pt x="225" y="811"/>
                    <a:pt x="225" y="811"/>
                  </a:cubicBezTo>
                  <a:cubicBezTo>
                    <a:pt x="227" y="813"/>
                    <a:pt x="227" y="813"/>
                    <a:pt x="227" y="813"/>
                  </a:cubicBezTo>
                  <a:cubicBezTo>
                    <a:pt x="229" y="815"/>
                    <a:pt x="229" y="815"/>
                    <a:pt x="229" y="815"/>
                  </a:cubicBezTo>
                  <a:cubicBezTo>
                    <a:pt x="230" y="817"/>
                    <a:pt x="231" y="818"/>
                    <a:pt x="232" y="820"/>
                  </a:cubicBezTo>
                  <a:cubicBezTo>
                    <a:pt x="234" y="821"/>
                    <a:pt x="235" y="822"/>
                    <a:pt x="236" y="824"/>
                  </a:cubicBezTo>
                  <a:cubicBezTo>
                    <a:pt x="238" y="825"/>
                    <a:pt x="239" y="826"/>
                    <a:pt x="241" y="828"/>
                  </a:cubicBezTo>
                  <a:cubicBezTo>
                    <a:pt x="242" y="828"/>
                    <a:pt x="243" y="829"/>
                    <a:pt x="245" y="830"/>
                  </a:cubicBezTo>
                  <a:cubicBezTo>
                    <a:pt x="246" y="830"/>
                    <a:pt x="247" y="830"/>
                    <a:pt x="247" y="830"/>
                  </a:cubicBezTo>
                  <a:cubicBezTo>
                    <a:pt x="249" y="831"/>
                    <a:pt x="249" y="831"/>
                    <a:pt x="249" y="831"/>
                  </a:cubicBezTo>
                  <a:cubicBezTo>
                    <a:pt x="250" y="831"/>
                    <a:pt x="252" y="831"/>
                    <a:pt x="254" y="831"/>
                  </a:cubicBezTo>
                  <a:cubicBezTo>
                    <a:pt x="268" y="833"/>
                    <a:pt x="282" y="834"/>
                    <a:pt x="296" y="834"/>
                  </a:cubicBezTo>
                  <a:cubicBezTo>
                    <a:pt x="303" y="835"/>
                    <a:pt x="310" y="835"/>
                    <a:pt x="318" y="834"/>
                  </a:cubicBezTo>
                  <a:cubicBezTo>
                    <a:pt x="321" y="834"/>
                    <a:pt x="325" y="834"/>
                    <a:pt x="329" y="833"/>
                  </a:cubicBezTo>
                  <a:cubicBezTo>
                    <a:pt x="331" y="833"/>
                    <a:pt x="332" y="832"/>
                    <a:pt x="334" y="832"/>
                  </a:cubicBezTo>
                  <a:cubicBezTo>
                    <a:pt x="335" y="832"/>
                    <a:pt x="336" y="831"/>
                    <a:pt x="337" y="831"/>
                  </a:cubicBezTo>
                  <a:cubicBezTo>
                    <a:pt x="338" y="831"/>
                    <a:pt x="338" y="831"/>
                    <a:pt x="339" y="830"/>
                  </a:cubicBezTo>
                  <a:cubicBezTo>
                    <a:pt x="340" y="830"/>
                    <a:pt x="340" y="830"/>
                    <a:pt x="340" y="830"/>
                  </a:cubicBezTo>
                  <a:cubicBezTo>
                    <a:pt x="340" y="830"/>
                    <a:pt x="340" y="830"/>
                    <a:pt x="340" y="830"/>
                  </a:cubicBezTo>
                  <a:cubicBezTo>
                    <a:pt x="340" y="830"/>
                    <a:pt x="340" y="830"/>
                    <a:pt x="340" y="830"/>
                  </a:cubicBezTo>
                  <a:cubicBezTo>
                    <a:pt x="341" y="830"/>
                    <a:pt x="341" y="830"/>
                    <a:pt x="341" y="830"/>
                  </a:cubicBezTo>
                  <a:cubicBezTo>
                    <a:pt x="341" y="829"/>
                    <a:pt x="341" y="829"/>
                    <a:pt x="341" y="829"/>
                  </a:cubicBezTo>
                  <a:cubicBezTo>
                    <a:pt x="342" y="829"/>
                    <a:pt x="342" y="829"/>
                    <a:pt x="343" y="829"/>
                  </a:cubicBezTo>
                  <a:cubicBezTo>
                    <a:pt x="342" y="829"/>
                    <a:pt x="342" y="829"/>
                    <a:pt x="341" y="829"/>
                  </a:cubicBezTo>
                  <a:cubicBezTo>
                    <a:pt x="341" y="830"/>
                    <a:pt x="341" y="830"/>
                    <a:pt x="341" y="830"/>
                  </a:cubicBezTo>
                  <a:cubicBezTo>
                    <a:pt x="340" y="830"/>
                    <a:pt x="340" y="830"/>
                    <a:pt x="340" y="830"/>
                  </a:cubicBezTo>
                  <a:cubicBezTo>
                    <a:pt x="340" y="830"/>
                    <a:pt x="340" y="830"/>
                    <a:pt x="340" y="830"/>
                  </a:cubicBezTo>
                  <a:cubicBezTo>
                    <a:pt x="340" y="830"/>
                    <a:pt x="340" y="830"/>
                    <a:pt x="340" y="830"/>
                  </a:cubicBezTo>
                  <a:cubicBezTo>
                    <a:pt x="339" y="830"/>
                    <a:pt x="339" y="830"/>
                    <a:pt x="339" y="830"/>
                  </a:cubicBezTo>
                  <a:cubicBezTo>
                    <a:pt x="338" y="831"/>
                    <a:pt x="338" y="831"/>
                    <a:pt x="337" y="831"/>
                  </a:cubicBezTo>
                  <a:cubicBezTo>
                    <a:pt x="336" y="831"/>
                    <a:pt x="335" y="832"/>
                    <a:pt x="334" y="832"/>
                  </a:cubicBezTo>
                  <a:cubicBezTo>
                    <a:pt x="332" y="832"/>
                    <a:pt x="330" y="833"/>
                    <a:pt x="329" y="833"/>
                  </a:cubicBezTo>
                  <a:cubicBezTo>
                    <a:pt x="325" y="834"/>
                    <a:pt x="321" y="834"/>
                    <a:pt x="317" y="834"/>
                  </a:cubicBezTo>
                  <a:cubicBezTo>
                    <a:pt x="310" y="834"/>
                    <a:pt x="303" y="834"/>
                    <a:pt x="296" y="834"/>
                  </a:cubicBezTo>
                  <a:cubicBezTo>
                    <a:pt x="282" y="834"/>
                    <a:pt x="268" y="833"/>
                    <a:pt x="254" y="831"/>
                  </a:cubicBezTo>
                  <a:cubicBezTo>
                    <a:pt x="252" y="831"/>
                    <a:pt x="250" y="830"/>
                    <a:pt x="248" y="830"/>
                  </a:cubicBezTo>
                  <a:cubicBezTo>
                    <a:pt x="247" y="830"/>
                    <a:pt x="247" y="830"/>
                    <a:pt x="247" y="830"/>
                  </a:cubicBezTo>
                  <a:cubicBezTo>
                    <a:pt x="246" y="830"/>
                    <a:pt x="246" y="830"/>
                    <a:pt x="246" y="830"/>
                  </a:cubicBezTo>
                  <a:cubicBezTo>
                    <a:pt x="246" y="830"/>
                    <a:pt x="246" y="830"/>
                    <a:pt x="246" y="830"/>
                  </a:cubicBezTo>
                  <a:cubicBezTo>
                    <a:pt x="245" y="829"/>
                    <a:pt x="245" y="829"/>
                    <a:pt x="245" y="829"/>
                  </a:cubicBezTo>
                  <a:cubicBezTo>
                    <a:pt x="243" y="829"/>
                    <a:pt x="242" y="828"/>
                    <a:pt x="241" y="827"/>
                  </a:cubicBezTo>
                  <a:cubicBezTo>
                    <a:pt x="239" y="826"/>
                    <a:pt x="238" y="825"/>
                    <a:pt x="236" y="823"/>
                  </a:cubicBezTo>
                  <a:cubicBezTo>
                    <a:pt x="235" y="822"/>
                    <a:pt x="234" y="821"/>
                    <a:pt x="232" y="819"/>
                  </a:cubicBezTo>
                  <a:cubicBezTo>
                    <a:pt x="231" y="818"/>
                    <a:pt x="230" y="817"/>
                    <a:pt x="229" y="815"/>
                  </a:cubicBezTo>
                  <a:cubicBezTo>
                    <a:pt x="227" y="813"/>
                    <a:pt x="227" y="813"/>
                    <a:pt x="227" y="813"/>
                  </a:cubicBezTo>
                  <a:cubicBezTo>
                    <a:pt x="225" y="811"/>
                    <a:pt x="225" y="811"/>
                    <a:pt x="225" y="811"/>
                  </a:cubicBezTo>
                  <a:cubicBezTo>
                    <a:pt x="225" y="810"/>
                    <a:pt x="225" y="810"/>
                    <a:pt x="225" y="809"/>
                  </a:cubicBezTo>
                  <a:cubicBezTo>
                    <a:pt x="224" y="809"/>
                    <a:pt x="224" y="809"/>
                    <a:pt x="224" y="809"/>
                  </a:cubicBezTo>
                  <a:cubicBezTo>
                    <a:pt x="224" y="808"/>
                    <a:pt x="224" y="808"/>
                    <a:pt x="224" y="808"/>
                  </a:cubicBezTo>
                  <a:cubicBezTo>
                    <a:pt x="223" y="805"/>
                    <a:pt x="223" y="805"/>
                    <a:pt x="223" y="805"/>
                  </a:cubicBezTo>
                  <a:cubicBezTo>
                    <a:pt x="220" y="801"/>
                    <a:pt x="220" y="801"/>
                    <a:pt x="220" y="801"/>
                  </a:cubicBezTo>
                  <a:cubicBezTo>
                    <a:pt x="204" y="767"/>
                    <a:pt x="204" y="767"/>
                    <a:pt x="204" y="767"/>
                  </a:cubicBezTo>
                  <a:cubicBezTo>
                    <a:pt x="194" y="767"/>
                    <a:pt x="194" y="767"/>
                    <a:pt x="194" y="767"/>
                  </a:cubicBezTo>
                  <a:cubicBezTo>
                    <a:pt x="187" y="767"/>
                    <a:pt x="187" y="767"/>
                    <a:pt x="187" y="767"/>
                  </a:cubicBezTo>
                  <a:cubicBezTo>
                    <a:pt x="186" y="767"/>
                    <a:pt x="184" y="767"/>
                    <a:pt x="182" y="767"/>
                  </a:cubicBezTo>
                  <a:cubicBezTo>
                    <a:pt x="180" y="766"/>
                    <a:pt x="178" y="766"/>
                    <a:pt x="177" y="765"/>
                  </a:cubicBezTo>
                  <a:cubicBezTo>
                    <a:pt x="171" y="762"/>
                    <a:pt x="166" y="756"/>
                    <a:pt x="165" y="750"/>
                  </a:cubicBezTo>
                  <a:cubicBezTo>
                    <a:pt x="163" y="744"/>
                    <a:pt x="164" y="737"/>
                    <a:pt x="167" y="731"/>
                  </a:cubicBezTo>
                  <a:cubicBezTo>
                    <a:pt x="166" y="732"/>
                    <a:pt x="166" y="733"/>
                    <a:pt x="166" y="733"/>
                  </a:cubicBezTo>
                  <a:cubicBezTo>
                    <a:pt x="166" y="733"/>
                    <a:pt x="167" y="733"/>
                    <a:pt x="167" y="731"/>
                  </a:cubicBezTo>
                  <a:cubicBezTo>
                    <a:pt x="164" y="737"/>
                    <a:pt x="164" y="743"/>
                    <a:pt x="165" y="749"/>
                  </a:cubicBezTo>
                  <a:cubicBezTo>
                    <a:pt x="167" y="755"/>
                    <a:pt x="171" y="761"/>
                    <a:pt x="177" y="764"/>
                  </a:cubicBezTo>
                  <a:cubicBezTo>
                    <a:pt x="178" y="765"/>
                    <a:pt x="180" y="765"/>
                    <a:pt x="182" y="766"/>
                  </a:cubicBezTo>
                  <a:cubicBezTo>
                    <a:pt x="183" y="766"/>
                    <a:pt x="183" y="766"/>
                    <a:pt x="184" y="766"/>
                  </a:cubicBezTo>
                  <a:cubicBezTo>
                    <a:pt x="185" y="766"/>
                    <a:pt x="185" y="766"/>
                    <a:pt x="185" y="766"/>
                  </a:cubicBezTo>
                  <a:cubicBezTo>
                    <a:pt x="186" y="766"/>
                    <a:pt x="186" y="766"/>
                    <a:pt x="186" y="766"/>
                  </a:cubicBezTo>
                  <a:cubicBezTo>
                    <a:pt x="194" y="766"/>
                    <a:pt x="194" y="766"/>
                    <a:pt x="194" y="766"/>
                  </a:cubicBezTo>
                  <a:cubicBezTo>
                    <a:pt x="205" y="766"/>
                    <a:pt x="205" y="766"/>
                    <a:pt x="205" y="766"/>
                  </a:cubicBezTo>
                  <a:cubicBezTo>
                    <a:pt x="221" y="800"/>
                    <a:pt x="221" y="800"/>
                    <a:pt x="221" y="800"/>
                  </a:cubicBezTo>
                  <a:cubicBezTo>
                    <a:pt x="224" y="805"/>
                    <a:pt x="224" y="805"/>
                    <a:pt x="224" y="805"/>
                  </a:cubicBezTo>
                  <a:cubicBezTo>
                    <a:pt x="225" y="807"/>
                    <a:pt x="225" y="807"/>
                    <a:pt x="225" y="807"/>
                  </a:cubicBezTo>
                  <a:cubicBezTo>
                    <a:pt x="225" y="808"/>
                    <a:pt x="225" y="808"/>
                    <a:pt x="225" y="808"/>
                  </a:cubicBezTo>
                  <a:cubicBezTo>
                    <a:pt x="226" y="809"/>
                    <a:pt x="226" y="809"/>
                    <a:pt x="226" y="809"/>
                  </a:cubicBezTo>
                  <a:cubicBezTo>
                    <a:pt x="226" y="809"/>
                    <a:pt x="226" y="810"/>
                    <a:pt x="226" y="810"/>
                  </a:cubicBezTo>
                  <a:cubicBezTo>
                    <a:pt x="228" y="812"/>
                    <a:pt x="228" y="812"/>
                    <a:pt x="228" y="812"/>
                  </a:cubicBezTo>
                  <a:cubicBezTo>
                    <a:pt x="230" y="815"/>
                    <a:pt x="230" y="815"/>
                    <a:pt x="230" y="815"/>
                  </a:cubicBezTo>
                  <a:cubicBezTo>
                    <a:pt x="231" y="816"/>
                    <a:pt x="232" y="817"/>
                    <a:pt x="233" y="819"/>
                  </a:cubicBezTo>
                  <a:cubicBezTo>
                    <a:pt x="234" y="820"/>
                    <a:pt x="236" y="821"/>
                    <a:pt x="237" y="823"/>
                  </a:cubicBezTo>
                  <a:cubicBezTo>
                    <a:pt x="238" y="824"/>
                    <a:pt x="240" y="825"/>
                    <a:pt x="242" y="827"/>
                  </a:cubicBezTo>
                  <a:cubicBezTo>
                    <a:pt x="243" y="827"/>
                    <a:pt x="244" y="828"/>
                    <a:pt x="245" y="829"/>
                  </a:cubicBezTo>
                  <a:cubicBezTo>
                    <a:pt x="246" y="829"/>
                    <a:pt x="246" y="829"/>
                    <a:pt x="246" y="829"/>
                  </a:cubicBezTo>
                  <a:cubicBezTo>
                    <a:pt x="246" y="829"/>
                    <a:pt x="246" y="829"/>
                    <a:pt x="246" y="829"/>
                  </a:cubicBezTo>
                  <a:cubicBezTo>
                    <a:pt x="247" y="829"/>
                    <a:pt x="247" y="829"/>
                    <a:pt x="247" y="829"/>
                  </a:cubicBezTo>
                  <a:cubicBezTo>
                    <a:pt x="249" y="829"/>
                    <a:pt x="249" y="829"/>
                    <a:pt x="249" y="829"/>
                  </a:cubicBezTo>
                  <a:cubicBezTo>
                    <a:pt x="250" y="830"/>
                    <a:pt x="252" y="830"/>
                    <a:pt x="254" y="830"/>
                  </a:cubicBezTo>
                  <a:cubicBezTo>
                    <a:pt x="268" y="832"/>
                    <a:pt x="282" y="833"/>
                    <a:pt x="296" y="834"/>
                  </a:cubicBezTo>
                  <a:cubicBezTo>
                    <a:pt x="303" y="834"/>
                    <a:pt x="310" y="834"/>
                    <a:pt x="317" y="833"/>
                  </a:cubicBezTo>
                  <a:cubicBezTo>
                    <a:pt x="321" y="833"/>
                    <a:pt x="325" y="833"/>
                    <a:pt x="328" y="832"/>
                  </a:cubicBezTo>
                  <a:cubicBezTo>
                    <a:pt x="330" y="832"/>
                    <a:pt x="332" y="831"/>
                    <a:pt x="334" y="831"/>
                  </a:cubicBezTo>
                  <a:cubicBezTo>
                    <a:pt x="335" y="831"/>
                    <a:pt x="336" y="830"/>
                    <a:pt x="337" y="830"/>
                  </a:cubicBezTo>
                  <a:cubicBezTo>
                    <a:pt x="337" y="830"/>
                    <a:pt x="338" y="830"/>
                    <a:pt x="338" y="829"/>
                  </a:cubicBezTo>
                  <a:cubicBezTo>
                    <a:pt x="339" y="829"/>
                    <a:pt x="339" y="829"/>
                    <a:pt x="339" y="829"/>
                  </a:cubicBezTo>
                  <a:cubicBezTo>
                    <a:pt x="340" y="829"/>
                    <a:pt x="340" y="829"/>
                    <a:pt x="340" y="829"/>
                  </a:cubicBezTo>
                  <a:cubicBezTo>
                    <a:pt x="340" y="829"/>
                    <a:pt x="340" y="829"/>
                    <a:pt x="340" y="829"/>
                  </a:cubicBezTo>
                  <a:cubicBezTo>
                    <a:pt x="341" y="829"/>
                    <a:pt x="341" y="829"/>
                    <a:pt x="341" y="829"/>
                  </a:cubicBezTo>
                  <a:cubicBezTo>
                    <a:pt x="341" y="828"/>
                    <a:pt x="341" y="828"/>
                    <a:pt x="341" y="828"/>
                  </a:cubicBezTo>
                  <a:cubicBezTo>
                    <a:pt x="342" y="828"/>
                    <a:pt x="342" y="828"/>
                    <a:pt x="343" y="827"/>
                  </a:cubicBezTo>
                  <a:cubicBezTo>
                    <a:pt x="344" y="827"/>
                    <a:pt x="345" y="826"/>
                    <a:pt x="346" y="826"/>
                  </a:cubicBezTo>
                  <a:cubicBezTo>
                    <a:pt x="346" y="827"/>
                    <a:pt x="346" y="827"/>
                    <a:pt x="346" y="827"/>
                  </a:cubicBezTo>
                  <a:cubicBezTo>
                    <a:pt x="352" y="823"/>
                    <a:pt x="357" y="817"/>
                    <a:pt x="360" y="812"/>
                  </a:cubicBezTo>
                  <a:cubicBezTo>
                    <a:pt x="369" y="796"/>
                    <a:pt x="369" y="796"/>
                    <a:pt x="369" y="796"/>
                  </a:cubicBezTo>
                  <a:cubicBezTo>
                    <a:pt x="377" y="780"/>
                    <a:pt x="377" y="780"/>
                    <a:pt x="377" y="780"/>
                  </a:cubicBezTo>
                  <a:cubicBezTo>
                    <a:pt x="382" y="772"/>
                    <a:pt x="382" y="772"/>
                    <a:pt x="382" y="772"/>
                  </a:cubicBezTo>
                  <a:cubicBezTo>
                    <a:pt x="384" y="768"/>
                    <a:pt x="384" y="768"/>
                    <a:pt x="384" y="768"/>
                  </a:cubicBezTo>
                  <a:cubicBezTo>
                    <a:pt x="384" y="768"/>
                    <a:pt x="384" y="768"/>
                    <a:pt x="384" y="768"/>
                  </a:cubicBezTo>
                  <a:cubicBezTo>
                    <a:pt x="384" y="768"/>
                    <a:pt x="384" y="768"/>
                    <a:pt x="384" y="768"/>
                  </a:cubicBezTo>
                  <a:cubicBezTo>
                    <a:pt x="384" y="768"/>
                    <a:pt x="384" y="768"/>
                    <a:pt x="384" y="768"/>
                  </a:cubicBezTo>
                  <a:cubicBezTo>
                    <a:pt x="385" y="768"/>
                    <a:pt x="385" y="768"/>
                    <a:pt x="385" y="768"/>
                  </a:cubicBezTo>
                  <a:cubicBezTo>
                    <a:pt x="391" y="768"/>
                    <a:pt x="391" y="768"/>
                    <a:pt x="391" y="768"/>
                  </a:cubicBezTo>
                  <a:cubicBezTo>
                    <a:pt x="396" y="768"/>
                    <a:pt x="396" y="768"/>
                    <a:pt x="396" y="768"/>
                  </a:cubicBezTo>
                  <a:cubicBezTo>
                    <a:pt x="396" y="768"/>
                    <a:pt x="396" y="768"/>
                    <a:pt x="396" y="768"/>
                  </a:cubicBezTo>
                  <a:cubicBezTo>
                    <a:pt x="397" y="768"/>
                    <a:pt x="397" y="768"/>
                    <a:pt x="397" y="768"/>
                  </a:cubicBezTo>
                  <a:cubicBezTo>
                    <a:pt x="398" y="768"/>
                    <a:pt x="398" y="768"/>
                    <a:pt x="399" y="768"/>
                  </a:cubicBezTo>
                  <a:cubicBezTo>
                    <a:pt x="400" y="768"/>
                    <a:pt x="401" y="768"/>
                    <a:pt x="402" y="767"/>
                  </a:cubicBezTo>
                  <a:cubicBezTo>
                    <a:pt x="406" y="766"/>
                    <a:pt x="409" y="764"/>
                    <a:pt x="412" y="761"/>
                  </a:cubicBezTo>
                  <a:cubicBezTo>
                    <a:pt x="416" y="756"/>
                    <a:pt x="418" y="749"/>
                    <a:pt x="418" y="744"/>
                  </a:cubicBezTo>
                  <a:cubicBezTo>
                    <a:pt x="417" y="748"/>
                    <a:pt x="416" y="753"/>
                    <a:pt x="414" y="757"/>
                  </a:cubicBezTo>
                  <a:cubicBezTo>
                    <a:pt x="411" y="761"/>
                    <a:pt x="407" y="764"/>
                    <a:pt x="402" y="765"/>
                  </a:cubicBezTo>
                  <a:cubicBezTo>
                    <a:pt x="401" y="766"/>
                    <a:pt x="400" y="766"/>
                    <a:pt x="399" y="766"/>
                  </a:cubicBezTo>
                  <a:cubicBezTo>
                    <a:pt x="398" y="766"/>
                    <a:pt x="397" y="766"/>
                    <a:pt x="397" y="766"/>
                  </a:cubicBezTo>
                  <a:cubicBezTo>
                    <a:pt x="396" y="766"/>
                    <a:pt x="396" y="766"/>
                    <a:pt x="396" y="766"/>
                  </a:cubicBezTo>
                  <a:cubicBezTo>
                    <a:pt x="396" y="766"/>
                    <a:pt x="396" y="766"/>
                    <a:pt x="396" y="766"/>
                  </a:cubicBezTo>
                  <a:cubicBezTo>
                    <a:pt x="395" y="766"/>
                    <a:pt x="395" y="766"/>
                    <a:pt x="395" y="766"/>
                  </a:cubicBezTo>
                  <a:cubicBezTo>
                    <a:pt x="390" y="766"/>
                    <a:pt x="390" y="766"/>
                    <a:pt x="390" y="766"/>
                  </a:cubicBezTo>
                  <a:cubicBezTo>
                    <a:pt x="385" y="766"/>
                    <a:pt x="385" y="766"/>
                    <a:pt x="385" y="766"/>
                  </a:cubicBezTo>
                  <a:cubicBezTo>
                    <a:pt x="384" y="766"/>
                    <a:pt x="384" y="766"/>
                    <a:pt x="384" y="766"/>
                  </a:cubicBezTo>
                  <a:cubicBezTo>
                    <a:pt x="384" y="766"/>
                    <a:pt x="384" y="766"/>
                    <a:pt x="384" y="766"/>
                  </a:cubicBezTo>
                  <a:cubicBezTo>
                    <a:pt x="383" y="766"/>
                    <a:pt x="383" y="766"/>
                    <a:pt x="383" y="766"/>
                  </a:cubicBezTo>
                  <a:cubicBezTo>
                    <a:pt x="383" y="766"/>
                    <a:pt x="383" y="766"/>
                    <a:pt x="383" y="766"/>
                  </a:cubicBezTo>
                  <a:cubicBezTo>
                    <a:pt x="382" y="767"/>
                    <a:pt x="382" y="767"/>
                    <a:pt x="382" y="767"/>
                  </a:cubicBezTo>
                  <a:cubicBezTo>
                    <a:pt x="379" y="771"/>
                    <a:pt x="379" y="771"/>
                    <a:pt x="379" y="771"/>
                  </a:cubicBezTo>
                  <a:cubicBezTo>
                    <a:pt x="375" y="780"/>
                    <a:pt x="375" y="780"/>
                    <a:pt x="375" y="780"/>
                  </a:cubicBezTo>
                  <a:cubicBezTo>
                    <a:pt x="366" y="796"/>
                    <a:pt x="366" y="796"/>
                    <a:pt x="366" y="796"/>
                  </a:cubicBezTo>
                  <a:cubicBezTo>
                    <a:pt x="361" y="805"/>
                    <a:pt x="361" y="805"/>
                    <a:pt x="361" y="805"/>
                  </a:cubicBezTo>
                  <a:cubicBezTo>
                    <a:pt x="359" y="809"/>
                    <a:pt x="359" y="809"/>
                    <a:pt x="359" y="809"/>
                  </a:cubicBezTo>
                  <a:cubicBezTo>
                    <a:pt x="358" y="811"/>
                    <a:pt x="357" y="812"/>
                    <a:pt x="356" y="814"/>
                  </a:cubicBezTo>
                  <a:cubicBezTo>
                    <a:pt x="354" y="816"/>
                    <a:pt x="352" y="819"/>
                    <a:pt x="349" y="822"/>
                  </a:cubicBezTo>
                  <a:cubicBezTo>
                    <a:pt x="346" y="824"/>
                    <a:pt x="343" y="826"/>
                    <a:pt x="339" y="828"/>
                  </a:cubicBezTo>
                  <a:cubicBezTo>
                    <a:pt x="339" y="828"/>
                    <a:pt x="339" y="828"/>
                    <a:pt x="339" y="828"/>
                  </a:cubicBezTo>
                  <a:cubicBezTo>
                    <a:pt x="336" y="829"/>
                    <a:pt x="333" y="830"/>
                    <a:pt x="330" y="830"/>
                  </a:cubicBezTo>
                  <a:cubicBezTo>
                    <a:pt x="327" y="831"/>
                    <a:pt x="324" y="831"/>
                    <a:pt x="321" y="831"/>
                  </a:cubicBezTo>
                  <a:cubicBezTo>
                    <a:pt x="315" y="832"/>
                    <a:pt x="309" y="832"/>
                    <a:pt x="303" y="832"/>
                  </a:cubicBezTo>
                  <a:cubicBezTo>
                    <a:pt x="291" y="832"/>
                    <a:pt x="279" y="831"/>
                    <a:pt x="267" y="830"/>
                  </a:cubicBezTo>
                  <a:cubicBezTo>
                    <a:pt x="261" y="829"/>
                    <a:pt x="255" y="829"/>
                    <a:pt x="249" y="828"/>
                  </a:cubicBezTo>
                  <a:cubicBezTo>
                    <a:pt x="248" y="828"/>
                    <a:pt x="247" y="828"/>
                    <a:pt x="246" y="827"/>
                  </a:cubicBezTo>
                  <a:cubicBezTo>
                    <a:pt x="245" y="827"/>
                    <a:pt x="244" y="826"/>
                    <a:pt x="243" y="826"/>
                  </a:cubicBezTo>
                  <a:cubicBezTo>
                    <a:pt x="241" y="825"/>
                    <a:pt x="240" y="824"/>
                    <a:pt x="239" y="823"/>
                  </a:cubicBezTo>
                  <a:cubicBezTo>
                    <a:pt x="238" y="822"/>
                    <a:pt x="237" y="820"/>
                    <a:pt x="236" y="819"/>
                  </a:cubicBezTo>
                  <a:cubicBezTo>
                    <a:pt x="240" y="823"/>
                    <a:pt x="246" y="827"/>
                    <a:pt x="253" y="828"/>
                  </a:cubicBezTo>
                  <a:cubicBezTo>
                    <a:pt x="263" y="829"/>
                    <a:pt x="273" y="830"/>
                    <a:pt x="283" y="831"/>
                  </a:cubicBezTo>
                  <a:cubicBezTo>
                    <a:pt x="292" y="831"/>
                    <a:pt x="302" y="832"/>
                    <a:pt x="311" y="832"/>
                  </a:cubicBezTo>
                  <a:cubicBezTo>
                    <a:pt x="316" y="832"/>
                    <a:pt x="321" y="831"/>
                    <a:pt x="325" y="831"/>
                  </a:cubicBezTo>
                  <a:cubicBezTo>
                    <a:pt x="330" y="830"/>
                    <a:pt x="335" y="829"/>
                    <a:pt x="339" y="827"/>
                  </a:cubicBezTo>
                  <a:cubicBezTo>
                    <a:pt x="339" y="827"/>
                    <a:pt x="339" y="827"/>
                    <a:pt x="339" y="827"/>
                  </a:cubicBezTo>
                  <a:cubicBezTo>
                    <a:pt x="343" y="826"/>
                    <a:pt x="346" y="824"/>
                    <a:pt x="349" y="821"/>
                  </a:cubicBezTo>
                  <a:cubicBezTo>
                    <a:pt x="352" y="819"/>
                    <a:pt x="354" y="816"/>
                    <a:pt x="356" y="813"/>
                  </a:cubicBezTo>
                  <a:cubicBezTo>
                    <a:pt x="357" y="812"/>
                    <a:pt x="358" y="810"/>
                    <a:pt x="359" y="809"/>
                  </a:cubicBezTo>
                  <a:cubicBezTo>
                    <a:pt x="361" y="804"/>
                    <a:pt x="361" y="804"/>
                    <a:pt x="361" y="804"/>
                  </a:cubicBezTo>
                  <a:cubicBezTo>
                    <a:pt x="366" y="796"/>
                    <a:pt x="366" y="796"/>
                    <a:pt x="366" y="796"/>
                  </a:cubicBezTo>
                  <a:cubicBezTo>
                    <a:pt x="375" y="779"/>
                    <a:pt x="375" y="779"/>
                    <a:pt x="375" y="779"/>
                  </a:cubicBezTo>
                  <a:cubicBezTo>
                    <a:pt x="379" y="771"/>
                    <a:pt x="379" y="771"/>
                    <a:pt x="379" y="771"/>
                  </a:cubicBezTo>
                  <a:cubicBezTo>
                    <a:pt x="381" y="767"/>
                    <a:pt x="381" y="767"/>
                    <a:pt x="381" y="767"/>
                  </a:cubicBezTo>
                  <a:cubicBezTo>
                    <a:pt x="382" y="765"/>
                    <a:pt x="382" y="765"/>
                    <a:pt x="382" y="765"/>
                  </a:cubicBezTo>
                  <a:cubicBezTo>
                    <a:pt x="390" y="766"/>
                    <a:pt x="390" y="766"/>
                    <a:pt x="390" y="766"/>
                  </a:cubicBezTo>
                  <a:cubicBezTo>
                    <a:pt x="395" y="766"/>
                    <a:pt x="395" y="766"/>
                    <a:pt x="395" y="766"/>
                  </a:cubicBezTo>
                  <a:cubicBezTo>
                    <a:pt x="396" y="766"/>
                    <a:pt x="396" y="766"/>
                    <a:pt x="396" y="766"/>
                  </a:cubicBezTo>
                  <a:cubicBezTo>
                    <a:pt x="396" y="766"/>
                    <a:pt x="396" y="766"/>
                    <a:pt x="396" y="766"/>
                  </a:cubicBezTo>
                  <a:cubicBezTo>
                    <a:pt x="397" y="766"/>
                    <a:pt x="397" y="766"/>
                    <a:pt x="397" y="766"/>
                  </a:cubicBezTo>
                  <a:cubicBezTo>
                    <a:pt x="397" y="766"/>
                    <a:pt x="398" y="766"/>
                    <a:pt x="398" y="765"/>
                  </a:cubicBezTo>
                  <a:cubicBezTo>
                    <a:pt x="400" y="765"/>
                    <a:pt x="401" y="765"/>
                    <a:pt x="402" y="765"/>
                  </a:cubicBezTo>
                  <a:cubicBezTo>
                    <a:pt x="407" y="763"/>
                    <a:pt x="410" y="760"/>
                    <a:pt x="413" y="756"/>
                  </a:cubicBezTo>
                  <a:cubicBezTo>
                    <a:pt x="415" y="752"/>
                    <a:pt x="417" y="748"/>
                    <a:pt x="417" y="743"/>
                  </a:cubicBezTo>
                  <a:cubicBezTo>
                    <a:pt x="417" y="740"/>
                    <a:pt x="416" y="737"/>
                    <a:pt x="415" y="734"/>
                  </a:cubicBezTo>
                  <a:cubicBezTo>
                    <a:pt x="413" y="730"/>
                    <a:pt x="410" y="727"/>
                    <a:pt x="407" y="725"/>
                  </a:cubicBezTo>
                  <a:cubicBezTo>
                    <a:pt x="405" y="723"/>
                    <a:pt x="402" y="723"/>
                    <a:pt x="399" y="723"/>
                  </a:cubicBezTo>
                  <a:cubicBezTo>
                    <a:pt x="397" y="723"/>
                    <a:pt x="396" y="723"/>
                    <a:pt x="396" y="724"/>
                  </a:cubicBezTo>
                  <a:cubicBezTo>
                    <a:pt x="396" y="724"/>
                    <a:pt x="397" y="725"/>
                    <a:pt x="400" y="726"/>
                  </a:cubicBezTo>
                  <a:cubicBezTo>
                    <a:pt x="402" y="727"/>
                    <a:pt x="405" y="729"/>
                    <a:pt x="408" y="733"/>
                  </a:cubicBezTo>
                  <a:cubicBezTo>
                    <a:pt x="408" y="734"/>
                    <a:pt x="409" y="735"/>
                    <a:pt x="410" y="737"/>
                  </a:cubicBezTo>
                  <a:cubicBezTo>
                    <a:pt x="410" y="739"/>
                    <a:pt x="410" y="740"/>
                    <a:pt x="411" y="742"/>
                  </a:cubicBezTo>
                  <a:cubicBezTo>
                    <a:pt x="411" y="745"/>
                    <a:pt x="410" y="747"/>
                    <a:pt x="410" y="747"/>
                  </a:cubicBezTo>
                  <a:cubicBezTo>
                    <a:pt x="409" y="749"/>
                    <a:pt x="409" y="748"/>
                    <a:pt x="408" y="747"/>
                  </a:cubicBezTo>
                  <a:cubicBezTo>
                    <a:pt x="408" y="749"/>
                    <a:pt x="406" y="752"/>
                    <a:pt x="405" y="754"/>
                  </a:cubicBezTo>
                  <a:cubicBezTo>
                    <a:pt x="403" y="756"/>
                    <a:pt x="401" y="757"/>
                    <a:pt x="398" y="758"/>
                  </a:cubicBezTo>
                  <a:cubicBezTo>
                    <a:pt x="397" y="758"/>
                    <a:pt x="397" y="758"/>
                    <a:pt x="396" y="758"/>
                  </a:cubicBezTo>
                  <a:cubicBezTo>
                    <a:pt x="394" y="758"/>
                    <a:pt x="394" y="758"/>
                    <a:pt x="394" y="758"/>
                  </a:cubicBezTo>
                  <a:cubicBezTo>
                    <a:pt x="389" y="758"/>
                    <a:pt x="389" y="758"/>
                    <a:pt x="389" y="758"/>
                  </a:cubicBezTo>
                  <a:cubicBezTo>
                    <a:pt x="377" y="758"/>
                    <a:pt x="377" y="758"/>
                    <a:pt x="377" y="758"/>
                  </a:cubicBezTo>
                  <a:cubicBezTo>
                    <a:pt x="362" y="787"/>
                    <a:pt x="362" y="787"/>
                    <a:pt x="362" y="787"/>
                  </a:cubicBezTo>
                  <a:cubicBezTo>
                    <a:pt x="354" y="801"/>
                    <a:pt x="354" y="801"/>
                    <a:pt x="354" y="801"/>
                  </a:cubicBezTo>
                  <a:cubicBezTo>
                    <a:pt x="352" y="804"/>
                    <a:pt x="352" y="804"/>
                    <a:pt x="352" y="804"/>
                  </a:cubicBezTo>
                  <a:cubicBezTo>
                    <a:pt x="352" y="805"/>
                    <a:pt x="351" y="806"/>
                    <a:pt x="350" y="807"/>
                  </a:cubicBezTo>
                  <a:cubicBezTo>
                    <a:pt x="349" y="809"/>
                    <a:pt x="348" y="811"/>
                    <a:pt x="346" y="813"/>
                  </a:cubicBezTo>
                  <a:cubicBezTo>
                    <a:pt x="345" y="815"/>
                    <a:pt x="343" y="816"/>
                    <a:pt x="342" y="817"/>
                  </a:cubicBezTo>
                  <a:cubicBezTo>
                    <a:pt x="341" y="817"/>
                    <a:pt x="341" y="818"/>
                    <a:pt x="341" y="818"/>
                  </a:cubicBezTo>
                  <a:cubicBezTo>
                    <a:pt x="341" y="818"/>
                    <a:pt x="341" y="817"/>
                    <a:pt x="342" y="817"/>
                  </a:cubicBezTo>
                  <a:cubicBezTo>
                    <a:pt x="343" y="816"/>
                    <a:pt x="345" y="815"/>
                    <a:pt x="346" y="813"/>
                  </a:cubicBezTo>
                  <a:cubicBezTo>
                    <a:pt x="348" y="811"/>
                    <a:pt x="349" y="809"/>
                    <a:pt x="350" y="807"/>
                  </a:cubicBezTo>
                  <a:cubicBezTo>
                    <a:pt x="351" y="806"/>
                    <a:pt x="352" y="805"/>
                    <a:pt x="352" y="804"/>
                  </a:cubicBezTo>
                  <a:cubicBezTo>
                    <a:pt x="354" y="801"/>
                    <a:pt x="354" y="801"/>
                    <a:pt x="354" y="801"/>
                  </a:cubicBezTo>
                  <a:cubicBezTo>
                    <a:pt x="361" y="787"/>
                    <a:pt x="361" y="787"/>
                    <a:pt x="361" y="787"/>
                  </a:cubicBezTo>
                  <a:cubicBezTo>
                    <a:pt x="377" y="757"/>
                    <a:pt x="377" y="757"/>
                    <a:pt x="377" y="757"/>
                  </a:cubicBezTo>
                  <a:cubicBezTo>
                    <a:pt x="389" y="757"/>
                    <a:pt x="389" y="757"/>
                    <a:pt x="389" y="757"/>
                  </a:cubicBezTo>
                  <a:cubicBezTo>
                    <a:pt x="394" y="757"/>
                    <a:pt x="394" y="757"/>
                    <a:pt x="394" y="757"/>
                  </a:cubicBezTo>
                  <a:cubicBezTo>
                    <a:pt x="396" y="757"/>
                    <a:pt x="396" y="757"/>
                    <a:pt x="396" y="757"/>
                  </a:cubicBezTo>
                  <a:cubicBezTo>
                    <a:pt x="397" y="757"/>
                    <a:pt x="398" y="757"/>
                    <a:pt x="398" y="757"/>
                  </a:cubicBezTo>
                  <a:cubicBezTo>
                    <a:pt x="401" y="757"/>
                    <a:pt x="403" y="755"/>
                    <a:pt x="405" y="753"/>
                  </a:cubicBezTo>
                  <a:cubicBezTo>
                    <a:pt x="406" y="751"/>
                    <a:pt x="407" y="748"/>
                    <a:pt x="408" y="746"/>
                  </a:cubicBezTo>
                  <a:cubicBezTo>
                    <a:pt x="408" y="745"/>
                    <a:pt x="407" y="745"/>
                    <a:pt x="407" y="746"/>
                  </a:cubicBezTo>
                  <a:cubicBezTo>
                    <a:pt x="406" y="746"/>
                    <a:pt x="406" y="748"/>
                    <a:pt x="405" y="750"/>
                  </a:cubicBezTo>
                  <a:cubicBezTo>
                    <a:pt x="404" y="751"/>
                    <a:pt x="403" y="752"/>
                    <a:pt x="402" y="753"/>
                  </a:cubicBezTo>
                  <a:cubicBezTo>
                    <a:pt x="401" y="754"/>
                    <a:pt x="399" y="755"/>
                    <a:pt x="398" y="755"/>
                  </a:cubicBezTo>
                  <a:cubicBezTo>
                    <a:pt x="397" y="755"/>
                    <a:pt x="397" y="755"/>
                    <a:pt x="397" y="755"/>
                  </a:cubicBezTo>
                  <a:cubicBezTo>
                    <a:pt x="396" y="755"/>
                    <a:pt x="396" y="755"/>
                    <a:pt x="396" y="755"/>
                  </a:cubicBezTo>
                  <a:cubicBezTo>
                    <a:pt x="396" y="755"/>
                    <a:pt x="396" y="755"/>
                    <a:pt x="396" y="755"/>
                  </a:cubicBezTo>
                  <a:cubicBezTo>
                    <a:pt x="394" y="755"/>
                    <a:pt x="394" y="755"/>
                    <a:pt x="394" y="755"/>
                  </a:cubicBezTo>
                  <a:cubicBezTo>
                    <a:pt x="390" y="755"/>
                    <a:pt x="390" y="755"/>
                    <a:pt x="390" y="755"/>
                  </a:cubicBezTo>
                  <a:cubicBezTo>
                    <a:pt x="376" y="755"/>
                    <a:pt x="376" y="755"/>
                    <a:pt x="376" y="755"/>
                  </a:cubicBezTo>
                  <a:cubicBezTo>
                    <a:pt x="366" y="774"/>
                    <a:pt x="366" y="774"/>
                    <a:pt x="366" y="774"/>
                  </a:cubicBezTo>
                  <a:cubicBezTo>
                    <a:pt x="363" y="780"/>
                    <a:pt x="360" y="785"/>
                    <a:pt x="358" y="789"/>
                  </a:cubicBezTo>
                  <a:cubicBezTo>
                    <a:pt x="353" y="798"/>
                    <a:pt x="353" y="798"/>
                    <a:pt x="353" y="798"/>
                  </a:cubicBezTo>
                  <a:cubicBezTo>
                    <a:pt x="351" y="802"/>
                    <a:pt x="351" y="802"/>
                    <a:pt x="351" y="802"/>
                  </a:cubicBezTo>
                  <a:cubicBezTo>
                    <a:pt x="350" y="803"/>
                    <a:pt x="350" y="804"/>
                    <a:pt x="349" y="804"/>
                  </a:cubicBezTo>
                  <a:cubicBezTo>
                    <a:pt x="349" y="805"/>
                    <a:pt x="349" y="806"/>
                    <a:pt x="348" y="806"/>
                  </a:cubicBezTo>
                  <a:cubicBezTo>
                    <a:pt x="347" y="809"/>
                    <a:pt x="345" y="811"/>
                    <a:pt x="342" y="813"/>
                  </a:cubicBezTo>
                  <a:cubicBezTo>
                    <a:pt x="340" y="815"/>
                    <a:pt x="338" y="817"/>
                    <a:pt x="336" y="818"/>
                  </a:cubicBezTo>
                  <a:cubicBezTo>
                    <a:pt x="335" y="818"/>
                    <a:pt x="335" y="818"/>
                    <a:pt x="335" y="818"/>
                  </a:cubicBezTo>
                  <a:cubicBezTo>
                    <a:pt x="331" y="819"/>
                    <a:pt x="326" y="820"/>
                    <a:pt x="320" y="821"/>
                  </a:cubicBezTo>
                  <a:cubicBezTo>
                    <a:pt x="315" y="821"/>
                    <a:pt x="310" y="821"/>
                    <a:pt x="304" y="821"/>
                  </a:cubicBezTo>
                  <a:cubicBezTo>
                    <a:pt x="293" y="821"/>
                    <a:pt x="282" y="821"/>
                    <a:pt x="270" y="820"/>
                  </a:cubicBezTo>
                  <a:cubicBezTo>
                    <a:pt x="265" y="819"/>
                    <a:pt x="259" y="818"/>
                    <a:pt x="254" y="818"/>
                  </a:cubicBezTo>
                  <a:cubicBezTo>
                    <a:pt x="252" y="817"/>
                    <a:pt x="251" y="817"/>
                    <a:pt x="250"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6"/>
                  </a:cubicBezTo>
                  <a:cubicBezTo>
                    <a:pt x="247" y="815"/>
                    <a:pt x="245" y="814"/>
                    <a:pt x="244" y="812"/>
                  </a:cubicBezTo>
                  <a:cubicBezTo>
                    <a:pt x="242" y="810"/>
                    <a:pt x="240" y="808"/>
                    <a:pt x="239" y="806"/>
                  </a:cubicBezTo>
                  <a:cubicBezTo>
                    <a:pt x="237" y="804"/>
                    <a:pt x="237" y="804"/>
                    <a:pt x="237" y="804"/>
                  </a:cubicBezTo>
                  <a:cubicBezTo>
                    <a:pt x="237" y="803"/>
                    <a:pt x="237" y="803"/>
                    <a:pt x="237" y="803"/>
                  </a:cubicBezTo>
                  <a:cubicBezTo>
                    <a:pt x="237" y="803"/>
                    <a:pt x="237" y="803"/>
                    <a:pt x="237" y="803"/>
                  </a:cubicBezTo>
                  <a:cubicBezTo>
                    <a:pt x="237" y="803"/>
                    <a:pt x="237" y="803"/>
                    <a:pt x="237" y="803"/>
                  </a:cubicBezTo>
                  <a:cubicBezTo>
                    <a:pt x="235" y="800"/>
                    <a:pt x="235" y="800"/>
                    <a:pt x="235" y="800"/>
                  </a:cubicBezTo>
                  <a:cubicBezTo>
                    <a:pt x="228" y="785"/>
                    <a:pt x="228" y="785"/>
                    <a:pt x="228" y="785"/>
                  </a:cubicBezTo>
                  <a:cubicBezTo>
                    <a:pt x="221" y="771"/>
                    <a:pt x="221" y="771"/>
                    <a:pt x="221" y="771"/>
                  </a:cubicBezTo>
                  <a:cubicBezTo>
                    <a:pt x="213" y="753"/>
                    <a:pt x="213" y="753"/>
                    <a:pt x="213" y="753"/>
                  </a:cubicBezTo>
                  <a:cubicBezTo>
                    <a:pt x="185" y="753"/>
                    <a:pt x="185" y="753"/>
                    <a:pt x="185" y="753"/>
                  </a:cubicBezTo>
                  <a:cubicBezTo>
                    <a:pt x="183" y="753"/>
                    <a:pt x="182" y="752"/>
                    <a:pt x="180" y="750"/>
                  </a:cubicBezTo>
                  <a:cubicBezTo>
                    <a:pt x="179" y="749"/>
                    <a:pt x="178" y="746"/>
                    <a:pt x="178" y="744"/>
                  </a:cubicBezTo>
                  <a:cubicBezTo>
                    <a:pt x="178" y="741"/>
                    <a:pt x="178" y="739"/>
                    <a:pt x="179" y="737"/>
                  </a:cubicBezTo>
                  <a:cubicBezTo>
                    <a:pt x="181" y="735"/>
                    <a:pt x="182" y="734"/>
                    <a:pt x="184" y="733"/>
                  </a:cubicBezTo>
                  <a:cubicBezTo>
                    <a:pt x="184" y="733"/>
                    <a:pt x="185" y="733"/>
                    <a:pt x="185" y="733"/>
                  </a:cubicBezTo>
                  <a:cubicBezTo>
                    <a:pt x="188" y="733"/>
                    <a:pt x="188" y="733"/>
                    <a:pt x="188" y="733"/>
                  </a:cubicBezTo>
                  <a:cubicBezTo>
                    <a:pt x="194" y="733"/>
                    <a:pt x="194" y="733"/>
                    <a:pt x="194" y="733"/>
                  </a:cubicBezTo>
                  <a:cubicBezTo>
                    <a:pt x="206" y="733"/>
                    <a:pt x="206" y="733"/>
                    <a:pt x="206" y="733"/>
                  </a:cubicBezTo>
                  <a:cubicBezTo>
                    <a:pt x="263" y="732"/>
                    <a:pt x="326" y="734"/>
                    <a:pt x="373" y="732"/>
                  </a:cubicBezTo>
                  <a:cubicBezTo>
                    <a:pt x="414" y="731"/>
                    <a:pt x="399" y="727"/>
                    <a:pt x="357" y="725"/>
                  </a:cubicBezTo>
                  <a:cubicBezTo>
                    <a:pt x="357" y="724"/>
                    <a:pt x="357" y="724"/>
                    <a:pt x="357" y="724"/>
                  </a:cubicBezTo>
                  <a:cubicBezTo>
                    <a:pt x="399" y="725"/>
                    <a:pt x="378" y="722"/>
                    <a:pt x="383" y="720"/>
                  </a:cubicBezTo>
                  <a:cubicBezTo>
                    <a:pt x="364" y="720"/>
                    <a:pt x="346" y="720"/>
                    <a:pt x="327" y="719"/>
                  </a:cubicBezTo>
                  <a:cubicBezTo>
                    <a:pt x="361" y="719"/>
                    <a:pt x="361" y="719"/>
                    <a:pt x="361" y="719"/>
                  </a:cubicBezTo>
                  <a:cubicBezTo>
                    <a:pt x="380" y="719"/>
                    <a:pt x="380" y="719"/>
                    <a:pt x="380" y="719"/>
                  </a:cubicBezTo>
                  <a:cubicBezTo>
                    <a:pt x="389" y="720"/>
                    <a:pt x="389" y="720"/>
                    <a:pt x="389" y="720"/>
                  </a:cubicBezTo>
                  <a:cubicBezTo>
                    <a:pt x="393" y="720"/>
                    <a:pt x="393" y="720"/>
                    <a:pt x="393" y="720"/>
                  </a:cubicBezTo>
                  <a:cubicBezTo>
                    <a:pt x="396" y="720"/>
                    <a:pt x="396" y="720"/>
                    <a:pt x="396" y="720"/>
                  </a:cubicBezTo>
                  <a:cubicBezTo>
                    <a:pt x="396" y="720"/>
                    <a:pt x="396" y="720"/>
                    <a:pt x="396" y="720"/>
                  </a:cubicBezTo>
                  <a:cubicBezTo>
                    <a:pt x="397" y="720"/>
                    <a:pt x="397" y="720"/>
                    <a:pt x="397" y="720"/>
                  </a:cubicBezTo>
                  <a:cubicBezTo>
                    <a:pt x="398" y="720"/>
                    <a:pt x="398" y="720"/>
                    <a:pt x="399" y="719"/>
                  </a:cubicBezTo>
                  <a:cubicBezTo>
                    <a:pt x="403" y="719"/>
                    <a:pt x="407" y="717"/>
                    <a:pt x="409" y="715"/>
                  </a:cubicBezTo>
                  <a:cubicBezTo>
                    <a:pt x="412" y="713"/>
                    <a:pt x="414" y="710"/>
                    <a:pt x="416" y="707"/>
                  </a:cubicBezTo>
                  <a:cubicBezTo>
                    <a:pt x="418" y="701"/>
                    <a:pt x="418" y="696"/>
                    <a:pt x="417" y="691"/>
                  </a:cubicBezTo>
                  <a:cubicBezTo>
                    <a:pt x="418" y="697"/>
                    <a:pt x="417" y="703"/>
                    <a:pt x="413" y="708"/>
                  </a:cubicBezTo>
                  <a:cubicBezTo>
                    <a:pt x="412" y="711"/>
                    <a:pt x="409" y="713"/>
                    <a:pt x="406" y="715"/>
                  </a:cubicBezTo>
                  <a:cubicBezTo>
                    <a:pt x="404" y="716"/>
                    <a:pt x="400" y="717"/>
                    <a:pt x="397" y="718"/>
                  </a:cubicBezTo>
                  <a:cubicBezTo>
                    <a:pt x="369" y="717"/>
                    <a:pt x="369" y="717"/>
                    <a:pt x="369" y="717"/>
                  </a:cubicBezTo>
                  <a:cubicBezTo>
                    <a:pt x="350" y="717"/>
                    <a:pt x="330" y="717"/>
                    <a:pt x="311" y="716"/>
                  </a:cubicBezTo>
                  <a:cubicBezTo>
                    <a:pt x="195" y="716"/>
                    <a:pt x="195" y="716"/>
                    <a:pt x="195" y="716"/>
                  </a:cubicBezTo>
                  <a:cubicBezTo>
                    <a:pt x="227" y="716"/>
                    <a:pt x="264" y="715"/>
                    <a:pt x="296" y="716"/>
                  </a:cubicBezTo>
                  <a:cubicBezTo>
                    <a:pt x="319" y="716"/>
                    <a:pt x="341" y="717"/>
                    <a:pt x="362" y="717"/>
                  </a:cubicBezTo>
                  <a:cubicBezTo>
                    <a:pt x="394" y="717"/>
                    <a:pt x="394" y="717"/>
                    <a:pt x="394" y="717"/>
                  </a:cubicBezTo>
                  <a:cubicBezTo>
                    <a:pt x="395" y="717"/>
                    <a:pt x="396" y="717"/>
                    <a:pt x="398" y="717"/>
                  </a:cubicBezTo>
                  <a:cubicBezTo>
                    <a:pt x="400" y="717"/>
                    <a:pt x="402" y="716"/>
                    <a:pt x="403" y="716"/>
                  </a:cubicBezTo>
                  <a:cubicBezTo>
                    <a:pt x="406" y="714"/>
                    <a:pt x="409" y="712"/>
                    <a:pt x="411" y="709"/>
                  </a:cubicBezTo>
                  <a:cubicBezTo>
                    <a:pt x="416" y="704"/>
                    <a:pt x="417" y="697"/>
                    <a:pt x="416" y="691"/>
                  </a:cubicBezTo>
                  <a:cubicBezTo>
                    <a:pt x="416" y="688"/>
                    <a:pt x="415" y="685"/>
                    <a:pt x="414" y="683"/>
                  </a:cubicBezTo>
                  <a:cubicBezTo>
                    <a:pt x="412" y="679"/>
                    <a:pt x="409" y="677"/>
                    <a:pt x="406" y="676"/>
                  </a:cubicBezTo>
                  <a:cubicBezTo>
                    <a:pt x="404" y="674"/>
                    <a:pt x="401" y="674"/>
                    <a:pt x="399" y="674"/>
                  </a:cubicBezTo>
                  <a:cubicBezTo>
                    <a:pt x="397" y="674"/>
                    <a:pt x="396" y="675"/>
                    <a:pt x="396" y="675"/>
                  </a:cubicBezTo>
                  <a:cubicBezTo>
                    <a:pt x="396" y="676"/>
                    <a:pt x="397" y="676"/>
                    <a:pt x="399" y="677"/>
                  </a:cubicBezTo>
                  <a:cubicBezTo>
                    <a:pt x="401" y="678"/>
                    <a:pt x="404" y="679"/>
                    <a:pt x="407" y="683"/>
                  </a:cubicBezTo>
                  <a:cubicBezTo>
                    <a:pt x="408" y="685"/>
                    <a:pt x="410" y="688"/>
                    <a:pt x="410" y="690"/>
                  </a:cubicBezTo>
                  <a:cubicBezTo>
                    <a:pt x="411" y="693"/>
                    <a:pt x="411" y="695"/>
                    <a:pt x="411" y="695"/>
                  </a:cubicBezTo>
                  <a:cubicBezTo>
                    <a:pt x="410" y="697"/>
                    <a:pt x="409" y="696"/>
                    <a:pt x="409" y="695"/>
                  </a:cubicBezTo>
                  <a:cubicBezTo>
                    <a:pt x="409" y="698"/>
                    <a:pt x="408" y="701"/>
                    <a:pt x="406" y="704"/>
                  </a:cubicBezTo>
                  <a:cubicBezTo>
                    <a:pt x="404" y="706"/>
                    <a:pt x="401" y="708"/>
                    <a:pt x="398" y="709"/>
                  </a:cubicBezTo>
                  <a:cubicBezTo>
                    <a:pt x="398" y="709"/>
                    <a:pt x="397" y="709"/>
                    <a:pt x="396" y="709"/>
                  </a:cubicBezTo>
                  <a:cubicBezTo>
                    <a:pt x="393" y="709"/>
                    <a:pt x="393" y="709"/>
                    <a:pt x="393" y="709"/>
                  </a:cubicBezTo>
                  <a:cubicBezTo>
                    <a:pt x="388" y="709"/>
                    <a:pt x="388" y="709"/>
                    <a:pt x="388" y="709"/>
                  </a:cubicBezTo>
                  <a:cubicBezTo>
                    <a:pt x="377" y="709"/>
                    <a:pt x="377" y="709"/>
                    <a:pt x="377" y="709"/>
                  </a:cubicBezTo>
                  <a:cubicBezTo>
                    <a:pt x="332" y="708"/>
                    <a:pt x="332" y="708"/>
                    <a:pt x="332" y="708"/>
                  </a:cubicBezTo>
                  <a:cubicBezTo>
                    <a:pt x="295" y="708"/>
                    <a:pt x="259" y="708"/>
                    <a:pt x="223" y="707"/>
                  </a:cubicBezTo>
                  <a:cubicBezTo>
                    <a:pt x="259" y="708"/>
                    <a:pt x="296" y="708"/>
                    <a:pt x="332" y="708"/>
                  </a:cubicBezTo>
                  <a:cubicBezTo>
                    <a:pt x="377" y="709"/>
                    <a:pt x="377" y="709"/>
                    <a:pt x="377" y="709"/>
                  </a:cubicBezTo>
                  <a:cubicBezTo>
                    <a:pt x="388" y="709"/>
                    <a:pt x="388" y="709"/>
                    <a:pt x="388" y="709"/>
                  </a:cubicBezTo>
                  <a:cubicBezTo>
                    <a:pt x="394" y="709"/>
                    <a:pt x="394" y="709"/>
                    <a:pt x="394" y="709"/>
                  </a:cubicBezTo>
                  <a:cubicBezTo>
                    <a:pt x="395" y="709"/>
                    <a:pt x="395" y="709"/>
                    <a:pt x="395" y="709"/>
                  </a:cubicBezTo>
                  <a:cubicBezTo>
                    <a:pt x="396" y="709"/>
                    <a:pt x="396" y="709"/>
                    <a:pt x="396" y="709"/>
                  </a:cubicBezTo>
                  <a:cubicBezTo>
                    <a:pt x="397" y="709"/>
                    <a:pt x="397" y="709"/>
                    <a:pt x="397" y="709"/>
                  </a:cubicBezTo>
                  <a:cubicBezTo>
                    <a:pt x="397" y="709"/>
                    <a:pt x="398" y="708"/>
                    <a:pt x="399" y="708"/>
                  </a:cubicBezTo>
                  <a:cubicBezTo>
                    <a:pt x="401" y="708"/>
                    <a:pt x="404" y="706"/>
                    <a:pt x="406" y="703"/>
                  </a:cubicBezTo>
                  <a:cubicBezTo>
                    <a:pt x="407" y="701"/>
                    <a:pt x="408" y="697"/>
                    <a:pt x="408" y="694"/>
                  </a:cubicBezTo>
                  <a:cubicBezTo>
                    <a:pt x="408" y="694"/>
                    <a:pt x="407" y="694"/>
                    <a:pt x="407" y="694"/>
                  </a:cubicBezTo>
                  <a:cubicBezTo>
                    <a:pt x="407" y="695"/>
                    <a:pt x="407" y="696"/>
                    <a:pt x="406" y="699"/>
                  </a:cubicBezTo>
                  <a:cubicBezTo>
                    <a:pt x="405" y="700"/>
                    <a:pt x="404" y="703"/>
                    <a:pt x="402" y="704"/>
                  </a:cubicBezTo>
                  <a:cubicBezTo>
                    <a:pt x="400" y="705"/>
                    <a:pt x="399" y="706"/>
                    <a:pt x="397" y="706"/>
                  </a:cubicBezTo>
                  <a:cubicBezTo>
                    <a:pt x="397" y="706"/>
                    <a:pt x="397" y="706"/>
                    <a:pt x="396" y="706"/>
                  </a:cubicBezTo>
                  <a:cubicBezTo>
                    <a:pt x="394" y="706"/>
                    <a:pt x="394" y="706"/>
                    <a:pt x="394" y="706"/>
                  </a:cubicBezTo>
                  <a:cubicBezTo>
                    <a:pt x="390" y="706"/>
                    <a:pt x="390" y="706"/>
                    <a:pt x="390" y="706"/>
                  </a:cubicBezTo>
                  <a:cubicBezTo>
                    <a:pt x="379" y="707"/>
                    <a:pt x="366" y="707"/>
                    <a:pt x="357" y="707"/>
                  </a:cubicBezTo>
                  <a:cubicBezTo>
                    <a:pt x="306" y="705"/>
                    <a:pt x="251" y="706"/>
                    <a:pt x="201" y="705"/>
                  </a:cubicBezTo>
                  <a:cubicBezTo>
                    <a:pt x="187" y="705"/>
                    <a:pt x="187" y="705"/>
                    <a:pt x="187" y="705"/>
                  </a:cubicBezTo>
                  <a:cubicBezTo>
                    <a:pt x="185" y="704"/>
                    <a:pt x="185" y="704"/>
                    <a:pt x="185" y="704"/>
                  </a:cubicBezTo>
                  <a:cubicBezTo>
                    <a:pt x="185" y="704"/>
                    <a:pt x="185" y="704"/>
                    <a:pt x="185" y="704"/>
                  </a:cubicBezTo>
                  <a:cubicBezTo>
                    <a:pt x="184" y="704"/>
                    <a:pt x="184" y="704"/>
                    <a:pt x="183" y="704"/>
                  </a:cubicBezTo>
                  <a:cubicBezTo>
                    <a:pt x="182" y="704"/>
                    <a:pt x="181" y="703"/>
                    <a:pt x="180" y="702"/>
                  </a:cubicBezTo>
                  <a:cubicBezTo>
                    <a:pt x="179" y="700"/>
                    <a:pt x="178" y="697"/>
                    <a:pt x="178" y="694"/>
                  </a:cubicBezTo>
                  <a:cubicBezTo>
                    <a:pt x="178" y="692"/>
                    <a:pt x="179" y="689"/>
                    <a:pt x="181" y="687"/>
                  </a:cubicBezTo>
                  <a:cubicBezTo>
                    <a:pt x="181" y="686"/>
                    <a:pt x="182" y="686"/>
                    <a:pt x="183" y="685"/>
                  </a:cubicBezTo>
                  <a:cubicBezTo>
                    <a:pt x="184" y="685"/>
                    <a:pt x="184" y="685"/>
                    <a:pt x="185" y="685"/>
                  </a:cubicBezTo>
                  <a:cubicBezTo>
                    <a:pt x="185" y="685"/>
                    <a:pt x="185" y="685"/>
                    <a:pt x="185" y="685"/>
                  </a:cubicBezTo>
                  <a:cubicBezTo>
                    <a:pt x="185" y="685"/>
                    <a:pt x="185" y="685"/>
                    <a:pt x="185" y="685"/>
                  </a:cubicBezTo>
                  <a:cubicBezTo>
                    <a:pt x="186" y="685"/>
                    <a:pt x="186" y="685"/>
                    <a:pt x="186" y="685"/>
                  </a:cubicBezTo>
                  <a:cubicBezTo>
                    <a:pt x="187" y="685"/>
                    <a:pt x="187" y="685"/>
                    <a:pt x="187" y="685"/>
                  </a:cubicBezTo>
                  <a:cubicBezTo>
                    <a:pt x="201" y="685"/>
                    <a:pt x="201" y="685"/>
                    <a:pt x="201" y="685"/>
                  </a:cubicBezTo>
                  <a:cubicBezTo>
                    <a:pt x="229" y="685"/>
                    <a:pt x="229" y="685"/>
                    <a:pt x="229" y="685"/>
                  </a:cubicBezTo>
                  <a:cubicBezTo>
                    <a:pt x="279" y="684"/>
                    <a:pt x="334" y="685"/>
                    <a:pt x="376" y="684"/>
                  </a:cubicBezTo>
                  <a:cubicBezTo>
                    <a:pt x="412" y="683"/>
                    <a:pt x="398" y="678"/>
                    <a:pt x="362" y="677"/>
                  </a:cubicBezTo>
                  <a:cubicBezTo>
                    <a:pt x="362" y="675"/>
                    <a:pt x="362" y="675"/>
                    <a:pt x="362" y="675"/>
                  </a:cubicBezTo>
                  <a:cubicBezTo>
                    <a:pt x="398" y="676"/>
                    <a:pt x="380" y="673"/>
                    <a:pt x="385" y="671"/>
                  </a:cubicBezTo>
                  <a:cubicBezTo>
                    <a:pt x="369" y="671"/>
                    <a:pt x="353" y="671"/>
                    <a:pt x="337" y="671"/>
                  </a:cubicBezTo>
                  <a:cubicBezTo>
                    <a:pt x="361" y="671"/>
                    <a:pt x="361" y="671"/>
                    <a:pt x="361" y="671"/>
                  </a:cubicBezTo>
                  <a:cubicBezTo>
                    <a:pt x="380" y="671"/>
                    <a:pt x="380" y="671"/>
                    <a:pt x="380" y="671"/>
                  </a:cubicBezTo>
                  <a:cubicBezTo>
                    <a:pt x="389" y="671"/>
                    <a:pt x="389" y="671"/>
                    <a:pt x="389" y="671"/>
                  </a:cubicBezTo>
                  <a:cubicBezTo>
                    <a:pt x="393" y="671"/>
                    <a:pt x="393" y="671"/>
                    <a:pt x="393" y="671"/>
                  </a:cubicBezTo>
                  <a:cubicBezTo>
                    <a:pt x="396" y="671"/>
                    <a:pt x="396" y="671"/>
                    <a:pt x="396" y="671"/>
                  </a:cubicBezTo>
                  <a:cubicBezTo>
                    <a:pt x="396" y="671"/>
                    <a:pt x="396" y="671"/>
                    <a:pt x="396" y="671"/>
                  </a:cubicBezTo>
                  <a:cubicBezTo>
                    <a:pt x="397" y="671"/>
                    <a:pt x="397" y="671"/>
                    <a:pt x="397" y="671"/>
                  </a:cubicBezTo>
                  <a:cubicBezTo>
                    <a:pt x="398" y="671"/>
                    <a:pt x="399" y="671"/>
                    <a:pt x="399" y="671"/>
                  </a:cubicBezTo>
                  <a:cubicBezTo>
                    <a:pt x="403" y="670"/>
                    <a:pt x="407" y="668"/>
                    <a:pt x="409" y="666"/>
                  </a:cubicBezTo>
                  <a:cubicBezTo>
                    <a:pt x="412" y="664"/>
                    <a:pt x="414" y="661"/>
                    <a:pt x="416" y="658"/>
                  </a:cubicBezTo>
                  <a:cubicBezTo>
                    <a:pt x="418" y="653"/>
                    <a:pt x="418" y="647"/>
                    <a:pt x="417" y="642"/>
                  </a:cubicBezTo>
                  <a:cubicBezTo>
                    <a:pt x="418" y="648"/>
                    <a:pt x="417" y="655"/>
                    <a:pt x="413" y="660"/>
                  </a:cubicBezTo>
                  <a:cubicBezTo>
                    <a:pt x="412" y="662"/>
                    <a:pt x="409" y="665"/>
                    <a:pt x="407" y="666"/>
                  </a:cubicBezTo>
                  <a:cubicBezTo>
                    <a:pt x="404" y="668"/>
                    <a:pt x="400" y="669"/>
                    <a:pt x="397" y="669"/>
                  </a:cubicBezTo>
                  <a:cubicBezTo>
                    <a:pt x="369" y="669"/>
                    <a:pt x="369" y="669"/>
                    <a:pt x="369" y="669"/>
                  </a:cubicBezTo>
                  <a:cubicBezTo>
                    <a:pt x="350" y="668"/>
                    <a:pt x="330" y="668"/>
                    <a:pt x="311" y="668"/>
                  </a:cubicBezTo>
                  <a:cubicBezTo>
                    <a:pt x="195" y="667"/>
                    <a:pt x="195" y="667"/>
                    <a:pt x="195" y="667"/>
                  </a:cubicBezTo>
                  <a:cubicBezTo>
                    <a:pt x="227" y="667"/>
                    <a:pt x="264" y="667"/>
                    <a:pt x="296" y="668"/>
                  </a:cubicBezTo>
                  <a:cubicBezTo>
                    <a:pt x="319" y="668"/>
                    <a:pt x="341" y="668"/>
                    <a:pt x="362" y="668"/>
                  </a:cubicBezTo>
                  <a:cubicBezTo>
                    <a:pt x="394" y="668"/>
                    <a:pt x="394" y="668"/>
                    <a:pt x="394" y="668"/>
                  </a:cubicBezTo>
                  <a:cubicBezTo>
                    <a:pt x="396" y="668"/>
                    <a:pt x="396" y="668"/>
                    <a:pt x="396" y="668"/>
                  </a:cubicBezTo>
                  <a:cubicBezTo>
                    <a:pt x="396" y="668"/>
                    <a:pt x="396" y="668"/>
                    <a:pt x="396" y="668"/>
                  </a:cubicBezTo>
                  <a:cubicBezTo>
                    <a:pt x="397" y="668"/>
                    <a:pt x="397" y="668"/>
                    <a:pt x="397" y="668"/>
                  </a:cubicBezTo>
                  <a:cubicBezTo>
                    <a:pt x="397" y="668"/>
                    <a:pt x="398" y="668"/>
                    <a:pt x="398" y="668"/>
                  </a:cubicBezTo>
                  <a:cubicBezTo>
                    <a:pt x="400" y="668"/>
                    <a:pt x="402" y="668"/>
                    <a:pt x="403" y="667"/>
                  </a:cubicBezTo>
                  <a:cubicBezTo>
                    <a:pt x="407" y="666"/>
                    <a:pt x="409" y="663"/>
                    <a:pt x="411" y="661"/>
                  </a:cubicBezTo>
                  <a:cubicBezTo>
                    <a:pt x="416" y="656"/>
                    <a:pt x="417" y="649"/>
                    <a:pt x="416" y="642"/>
                  </a:cubicBezTo>
                  <a:cubicBezTo>
                    <a:pt x="416" y="639"/>
                    <a:pt x="415" y="637"/>
                    <a:pt x="414" y="634"/>
                  </a:cubicBezTo>
                  <a:cubicBezTo>
                    <a:pt x="412" y="631"/>
                    <a:pt x="409" y="629"/>
                    <a:pt x="406" y="627"/>
                  </a:cubicBezTo>
                  <a:cubicBezTo>
                    <a:pt x="404" y="626"/>
                    <a:pt x="401" y="625"/>
                    <a:pt x="399" y="626"/>
                  </a:cubicBezTo>
                  <a:cubicBezTo>
                    <a:pt x="397" y="626"/>
                    <a:pt x="396" y="626"/>
                    <a:pt x="396" y="627"/>
                  </a:cubicBezTo>
                  <a:cubicBezTo>
                    <a:pt x="396" y="627"/>
                    <a:pt x="397" y="628"/>
                    <a:pt x="399" y="628"/>
                  </a:cubicBezTo>
                  <a:cubicBezTo>
                    <a:pt x="401" y="629"/>
                    <a:pt x="404" y="631"/>
                    <a:pt x="407" y="634"/>
                  </a:cubicBezTo>
                  <a:cubicBezTo>
                    <a:pt x="408" y="636"/>
                    <a:pt x="410" y="639"/>
                    <a:pt x="410" y="642"/>
                  </a:cubicBezTo>
                  <a:cubicBezTo>
                    <a:pt x="411" y="645"/>
                    <a:pt x="411" y="647"/>
                    <a:pt x="411" y="647"/>
                  </a:cubicBezTo>
                  <a:cubicBezTo>
                    <a:pt x="410" y="648"/>
                    <a:pt x="409" y="647"/>
                    <a:pt x="409" y="646"/>
                  </a:cubicBezTo>
                  <a:cubicBezTo>
                    <a:pt x="409" y="650"/>
                    <a:pt x="408" y="653"/>
                    <a:pt x="406" y="655"/>
                  </a:cubicBezTo>
                  <a:cubicBezTo>
                    <a:pt x="404" y="658"/>
                    <a:pt x="401" y="660"/>
                    <a:pt x="398" y="660"/>
                  </a:cubicBezTo>
                  <a:cubicBezTo>
                    <a:pt x="398" y="660"/>
                    <a:pt x="397" y="660"/>
                    <a:pt x="396" y="660"/>
                  </a:cubicBezTo>
                  <a:cubicBezTo>
                    <a:pt x="394" y="660"/>
                    <a:pt x="394" y="660"/>
                    <a:pt x="394" y="660"/>
                  </a:cubicBezTo>
                  <a:cubicBezTo>
                    <a:pt x="388" y="660"/>
                    <a:pt x="388" y="660"/>
                    <a:pt x="388" y="660"/>
                  </a:cubicBezTo>
                  <a:cubicBezTo>
                    <a:pt x="377" y="660"/>
                    <a:pt x="377" y="660"/>
                    <a:pt x="377" y="660"/>
                  </a:cubicBezTo>
                  <a:cubicBezTo>
                    <a:pt x="332" y="660"/>
                    <a:pt x="332" y="660"/>
                    <a:pt x="332" y="660"/>
                  </a:cubicBezTo>
                  <a:cubicBezTo>
                    <a:pt x="295" y="660"/>
                    <a:pt x="259" y="659"/>
                    <a:pt x="223" y="658"/>
                  </a:cubicBezTo>
                  <a:cubicBezTo>
                    <a:pt x="259" y="659"/>
                    <a:pt x="296" y="660"/>
                    <a:pt x="332" y="660"/>
                  </a:cubicBezTo>
                  <a:cubicBezTo>
                    <a:pt x="377" y="660"/>
                    <a:pt x="377" y="660"/>
                    <a:pt x="377" y="660"/>
                  </a:cubicBezTo>
                  <a:cubicBezTo>
                    <a:pt x="388" y="660"/>
                    <a:pt x="388" y="660"/>
                    <a:pt x="388" y="660"/>
                  </a:cubicBezTo>
                  <a:cubicBezTo>
                    <a:pt x="394" y="660"/>
                    <a:pt x="394" y="660"/>
                    <a:pt x="394" y="660"/>
                  </a:cubicBezTo>
                  <a:cubicBezTo>
                    <a:pt x="395" y="660"/>
                    <a:pt x="395" y="660"/>
                    <a:pt x="395" y="660"/>
                  </a:cubicBezTo>
                  <a:cubicBezTo>
                    <a:pt x="396" y="660"/>
                    <a:pt x="396" y="660"/>
                    <a:pt x="396" y="660"/>
                  </a:cubicBezTo>
                  <a:cubicBezTo>
                    <a:pt x="397" y="660"/>
                    <a:pt x="397" y="660"/>
                    <a:pt x="397" y="660"/>
                  </a:cubicBezTo>
                  <a:cubicBezTo>
                    <a:pt x="397" y="660"/>
                    <a:pt x="398" y="660"/>
                    <a:pt x="399" y="660"/>
                  </a:cubicBezTo>
                  <a:cubicBezTo>
                    <a:pt x="402" y="659"/>
                    <a:pt x="404" y="657"/>
                    <a:pt x="406" y="654"/>
                  </a:cubicBezTo>
                  <a:cubicBezTo>
                    <a:pt x="407" y="652"/>
                    <a:pt x="408" y="649"/>
                    <a:pt x="408" y="646"/>
                  </a:cubicBezTo>
                  <a:cubicBezTo>
                    <a:pt x="408" y="645"/>
                    <a:pt x="407" y="645"/>
                    <a:pt x="407" y="646"/>
                  </a:cubicBezTo>
                  <a:cubicBezTo>
                    <a:pt x="407" y="646"/>
                    <a:pt x="407" y="648"/>
                    <a:pt x="406" y="650"/>
                  </a:cubicBezTo>
                  <a:cubicBezTo>
                    <a:pt x="405" y="651"/>
                    <a:pt x="404" y="654"/>
                    <a:pt x="402" y="656"/>
                  </a:cubicBezTo>
                  <a:cubicBezTo>
                    <a:pt x="400" y="657"/>
                    <a:pt x="399" y="658"/>
                    <a:pt x="397" y="658"/>
                  </a:cubicBezTo>
                  <a:cubicBezTo>
                    <a:pt x="397" y="658"/>
                    <a:pt x="397" y="658"/>
                    <a:pt x="396" y="658"/>
                  </a:cubicBezTo>
                  <a:cubicBezTo>
                    <a:pt x="394" y="658"/>
                    <a:pt x="394" y="658"/>
                    <a:pt x="394" y="658"/>
                  </a:cubicBezTo>
                  <a:cubicBezTo>
                    <a:pt x="390" y="658"/>
                    <a:pt x="390" y="658"/>
                    <a:pt x="390" y="658"/>
                  </a:cubicBezTo>
                  <a:cubicBezTo>
                    <a:pt x="379" y="658"/>
                    <a:pt x="366" y="658"/>
                    <a:pt x="357" y="658"/>
                  </a:cubicBezTo>
                  <a:cubicBezTo>
                    <a:pt x="306" y="657"/>
                    <a:pt x="251" y="657"/>
                    <a:pt x="201" y="656"/>
                  </a:cubicBezTo>
                  <a:cubicBezTo>
                    <a:pt x="187" y="656"/>
                    <a:pt x="187" y="656"/>
                    <a:pt x="187" y="656"/>
                  </a:cubicBezTo>
                  <a:cubicBezTo>
                    <a:pt x="185" y="656"/>
                    <a:pt x="185" y="656"/>
                    <a:pt x="185" y="656"/>
                  </a:cubicBezTo>
                  <a:cubicBezTo>
                    <a:pt x="185" y="656"/>
                    <a:pt x="185" y="656"/>
                    <a:pt x="185" y="656"/>
                  </a:cubicBezTo>
                  <a:cubicBezTo>
                    <a:pt x="184" y="656"/>
                    <a:pt x="184" y="656"/>
                    <a:pt x="183" y="655"/>
                  </a:cubicBezTo>
                  <a:cubicBezTo>
                    <a:pt x="182" y="655"/>
                    <a:pt x="181" y="654"/>
                    <a:pt x="180" y="653"/>
                  </a:cubicBezTo>
                  <a:cubicBezTo>
                    <a:pt x="179" y="652"/>
                    <a:pt x="178" y="649"/>
                    <a:pt x="178" y="646"/>
                  </a:cubicBezTo>
                  <a:cubicBezTo>
                    <a:pt x="178" y="643"/>
                    <a:pt x="179" y="640"/>
                    <a:pt x="181" y="638"/>
                  </a:cubicBezTo>
                  <a:cubicBezTo>
                    <a:pt x="181" y="638"/>
                    <a:pt x="182" y="637"/>
                    <a:pt x="183" y="637"/>
                  </a:cubicBezTo>
                  <a:cubicBezTo>
                    <a:pt x="184" y="636"/>
                    <a:pt x="184" y="636"/>
                    <a:pt x="185" y="636"/>
                  </a:cubicBezTo>
                  <a:cubicBezTo>
                    <a:pt x="185" y="636"/>
                    <a:pt x="185" y="636"/>
                    <a:pt x="185" y="636"/>
                  </a:cubicBezTo>
                  <a:cubicBezTo>
                    <a:pt x="185" y="636"/>
                    <a:pt x="185" y="636"/>
                    <a:pt x="185" y="636"/>
                  </a:cubicBezTo>
                  <a:cubicBezTo>
                    <a:pt x="186" y="636"/>
                    <a:pt x="186" y="636"/>
                    <a:pt x="186" y="636"/>
                  </a:cubicBezTo>
                  <a:cubicBezTo>
                    <a:pt x="187" y="636"/>
                    <a:pt x="187" y="636"/>
                    <a:pt x="187" y="636"/>
                  </a:cubicBezTo>
                  <a:cubicBezTo>
                    <a:pt x="201" y="636"/>
                    <a:pt x="201" y="636"/>
                    <a:pt x="201" y="636"/>
                  </a:cubicBezTo>
                  <a:cubicBezTo>
                    <a:pt x="229" y="636"/>
                    <a:pt x="229" y="636"/>
                    <a:pt x="229" y="636"/>
                  </a:cubicBezTo>
                  <a:cubicBezTo>
                    <a:pt x="279" y="635"/>
                    <a:pt x="334" y="636"/>
                    <a:pt x="376" y="635"/>
                  </a:cubicBezTo>
                  <a:cubicBezTo>
                    <a:pt x="412" y="634"/>
                    <a:pt x="398" y="630"/>
                    <a:pt x="362" y="628"/>
                  </a:cubicBezTo>
                  <a:cubicBezTo>
                    <a:pt x="362" y="627"/>
                    <a:pt x="362" y="627"/>
                    <a:pt x="362" y="627"/>
                  </a:cubicBezTo>
                  <a:cubicBezTo>
                    <a:pt x="393" y="627"/>
                    <a:pt x="385" y="625"/>
                    <a:pt x="384" y="624"/>
                  </a:cubicBezTo>
                  <a:cubicBezTo>
                    <a:pt x="391" y="624"/>
                    <a:pt x="391" y="624"/>
                    <a:pt x="391" y="624"/>
                  </a:cubicBezTo>
                  <a:cubicBezTo>
                    <a:pt x="392" y="624"/>
                    <a:pt x="392" y="624"/>
                    <a:pt x="392" y="624"/>
                  </a:cubicBezTo>
                  <a:cubicBezTo>
                    <a:pt x="393" y="624"/>
                    <a:pt x="393" y="624"/>
                    <a:pt x="393" y="624"/>
                  </a:cubicBezTo>
                  <a:cubicBezTo>
                    <a:pt x="394" y="624"/>
                    <a:pt x="394" y="624"/>
                    <a:pt x="394" y="624"/>
                  </a:cubicBezTo>
                  <a:cubicBezTo>
                    <a:pt x="395" y="624"/>
                    <a:pt x="397" y="623"/>
                    <a:pt x="398" y="623"/>
                  </a:cubicBezTo>
                  <a:cubicBezTo>
                    <a:pt x="400" y="623"/>
                    <a:pt x="403" y="622"/>
                    <a:pt x="405" y="620"/>
                  </a:cubicBezTo>
                  <a:cubicBezTo>
                    <a:pt x="410" y="617"/>
                    <a:pt x="414" y="613"/>
                    <a:pt x="415" y="608"/>
                  </a:cubicBezTo>
                  <a:cubicBezTo>
                    <a:pt x="416" y="605"/>
                    <a:pt x="417" y="603"/>
                    <a:pt x="417" y="600"/>
                  </a:cubicBezTo>
                  <a:cubicBezTo>
                    <a:pt x="417" y="594"/>
                    <a:pt x="417" y="594"/>
                    <a:pt x="417" y="594"/>
                  </a:cubicBezTo>
                  <a:cubicBezTo>
                    <a:pt x="417" y="571"/>
                    <a:pt x="417" y="571"/>
                    <a:pt x="417" y="571"/>
                  </a:cubicBezTo>
                  <a:cubicBezTo>
                    <a:pt x="417" y="550"/>
                    <a:pt x="417" y="550"/>
                    <a:pt x="417" y="550"/>
                  </a:cubicBezTo>
                  <a:cubicBezTo>
                    <a:pt x="417" y="549"/>
                    <a:pt x="417" y="549"/>
                    <a:pt x="417" y="549"/>
                  </a:cubicBezTo>
                  <a:cubicBezTo>
                    <a:pt x="420" y="548"/>
                    <a:pt x="420" y="548"/>
                    <a:pt x="420" y="548"/>
                  </a:cubicBezTo>
                  <a:cubicBezTo>
                    <a:pt x="423" y="546"/>
                    <a:pt x="427" y="544"/>
                    <a:pt x="430" y="542"/>
                  </a:cubicBezTo>
                  <a:cubicBezTo>
                    <a:pt x="427" y="544"/>
                    <a:pt x="423" y="546"/>
                    <a:pt x="420" y="548"/>
                  </a:cubicBezTo>
                  <a:cubicBezTo>
                    <a:pt x="417" y="549"/>
                    <a:pt x="417" y="549"/>
                    <a:pt x="417" y="549"/>
                  </a:cubicBezTo>
                  <a:cubicBezTo>
                    <a:pt x="417" y="549"/>
                    <a:pt x="417" y="549"/>
                    <a:pt x="417" y="550"/>
                  </a:cubicBezTo>
                  <a:cubicBezTo>
                    <a:pt x="417" y="572"/>
                    <a:pt x="417" y="572"/>
                    <a:pt x="417" y="572"/>
                  </a:cubicBezTo>
                  <a:cubicBezTo>
                    <a:pt x="417" y="595"/>
                    <a:pt x="417" y="595"/>
                    <a:pt x="417" y="595"/>
                  </a:cubicBezTo>
                  <a:cubicBezTo>
                    <a:pt x="417" y="601"/>
                    <a:pt x="417" y="601"/>
                    <a:pt x="417" y="601"/>
                  </a:cubicBezTo>
                  <a:cubicBezTo>
                    <a:pt x="417" y="603"/>
                    <a:pt x="416" y="606"/>
                    <a:pt x="415" y="609"/>
                  </a:cubicBezTo>
                  <a:cubicBezTo>
                    <a:pt x="413" y="614"/>
                    <a:pt x="409" y="618"/>
                    <a:pt x="405" y="621"/>
                  </a:cubicBezTo>
                  <a:cubicBezTo>
                    <a:pt x="402" y="622"/>
                    <a:pt x="400" y="623"/>
                    <a:pt x="397" y="623"/>
                  </a:cubicBezTo>
                  <a:cubicBezTo>
                    <a:pt x="396" y="623"/>
                    <a:pt x="394" y="624"/>
                    <a:pt x="393" y="624"/>
                  </a:cubicBezTo>
                  <a:cubicBezTo>
                    <a:pt x="390" y="624"/>
                    <a:pt x="390" y="624"/>
                    <a:pt x="390" y="624"/>
                  </a:cubicBezTo>
                  <a:cubicBezTo>
                    <a:pt x="384" y="624"/>
                    <a:pt x="384" y="624"/>
                    <a:pt x="384" y="624"/>
                  </a:cubicBezTo>
                  <a:cubicBezTo>
                    <a:pt x="384" y="623"/>
                    <a:pt x="384" y="623"/>
                    <a:pt x="385" y="623"/>
                  </a:cubicBezTo>
                  <a:cubicBezTo>
                    <a:pt x="379" y="623"/>
                    <a:pt x="374" y="623"/>
                    <a:pt x="369" y="623"/>
                  </a:cubicBezTo>
                  <a:cubicBezTo>
                    <a:pt x="390" y="623"/>
                    <a:pt x="390" y="623"/>
                    <a:pt x="390" y="623"/>
                  </a:cubicBezTo>
                  <a:cubicBezTo>
                    <a:pt x="393" y="623"/>
                    <a:pt x="393" y="623"/>
                    <a:pt x="393" y="623"/>
                  </a:cubicBezTo>
                  <a:cubicBezTo>
                    <a:pt x="394" y="623"/>
                    <a:pt x="395" y="623"/>
                    <a:pt x="397" y="622"/>
                  </a:cubicBezTo>
                  <a:cubicBezTo>
                    <a:pt x="399" y="622"/>
                    <a:pt x="402" y="621"/>
                    <a:pt x="404" y="620"/>
                  </a:cubicBezTo>
                  <a:cubicBezTo>
                    <a:pt x="409" y="617"/>
                    <a:pt x="413" y="612"/>
                    <a:pt x="414" y="607"/>
                  </a:cubicBezTo>
                  <a:cubicBezTo>
                    <a:pt x="415" y="606"/>
                    <a:pt x="415" y="605"/>
                    <a:pt x="415" y="603"/>
                  </a:cubicBezTo>
                  <a:cubicBezTo>
                    <a:pt x="416" y="603"/>
                    <a:pt x="416" y="602"/>
                    <a:pt x="416" y="601"/>
                  </a:cubicBezTo>
                  <a:cubicBezTo>
                    <a:pt x="416" y="601"/>
                    <a:pt x="416" y="600"/>
                    <a:pt x="416" y="599"/>
                  </a:cubicBezTo>
                  <a:cubicBezTo>
                    <a:pt x="416" y="593"/>
                    <a:pt x="416" y="593"/>
                    <a:pt x="416" y="593"/>
                  </a:cubicBezTo>
                  <a:cubicBezTo>
                    <a:pt x="416" y="581"/>
                    <a:pt x="416" y="581"/>
                    <a:pt x="416" y="581"/>
                  </a:cubicBezTo>
                  <a:cubicBezTo>
                    <a:pt x="416" y="557"/>
                    <a:pt x="416" y="557"/>
                    <a:pt x="416" y="557"/>
                  </a:cubicBezTo>
                  <a:cubicBezTo>
                    <a:pt x="416" y="549"/>
                    <a:pt x="416" y="549"/>
                    <a:pt x="416" y="549"/>
                  </a:cubicBezTo>
                  <a:cubicBezTo>
                    <a:pt x="416" y="548"/>
                    <a:pt x="416" y="548"/>
                    <a:pt x="416" y="548"/>
                  </a:cubicBezTo>
                  <a:cubicBezTo>
                    <a:pt x="416" y="548"/>
                    <a:pt x="416" y="548"/>
                    <a:pt x="416" y="548"/>
                  </a:cubicBezTo>
                  <a:cubicBezTo>
                    <a:pt x="417" y="548"/>
                    <a:pt x="417" y="548"/>
                    <a:pt x="417" y="548"/>
                  </a:cubicBezTo>
                  <a:cubicBezTo>
                    <a:pt x="419" y="547"/>
                    <a:pt x="421" y="546"/>
                    <a:pt x="423" y="545"/>
                  </a:cubicBezTo>
                  <a:cubicBezTo>
                    <a:pt x="430" y="541"/>
                    <a:pt x="437" y="537"/>
                    <a:pt x="444" y="533"/>
                  </a:cubicBezTo>
                  <a:cubicBezTo>
                    <a:pt x="445" y="534"/>
                    <a:pt x="445" y="534"/>
                    <a:pt x="445" y="534"/>
                  </a:cubicBezTo>
                  <a:cubicBezTo>
                    <a:pt x="476" y="514"/>
                    <a:pt x="504" y="488"/>
                    <a:pt x="526" y="458"/>
                  </a:cubicBezTo>
                  <a:cubicBezTo>
                    <a:pt x="548" y="428"/>
                    <a:pt x="564" y="394"/>
                    <a:pt x="574" y="357"/>
                  </a:cubicBezTo>
                  <a:cubicBezTo>
                    <a:pt x="583" y="321"/>
                    <a:pt x="585" y="283"/>
                    <a:pt x="579" y="245"/>
                  </a:cubicBezTo>
                  <a:cubicBezTo>
                    <a:pt x="574" y="208"/>
                    <a:pt x="561" y="171"/>
                    <a:pt x="542" y="139"/>
                  </a:cubicBezTo>
                  <a:close/>
                  <a:moveTo>
                    <a:pt x="338" y="819"/>
                  </a:moveTo>
                  <a:cubicBezTo>
                    <a:pt x="339" y="819"/>
                    <a:pt x="340" y="819"/>
                    <a:pt x="340" y="818"/>
                  </a:cubicBezTo>
                  <a:cubicBezTo>
                    <a:pt x="340" y="819"/>
                    <a:pt x="339" y="819"/>
                    <a:pt x="338" y="819"/>
                  </a:cubicBezTo>
                  <a:close/>
                  <a:moveTo>
                    <a:pt x="256" y="820"/>
                  </a:moveTo>
                  <a:cubicBezTo>
                    <a:pt x="265" y="821"/>
                    <a:pt x="274" y="822"/>
                    <a:pt x="283" y="823"/>
                  </a:cubicBezTo>
                  <a:cubicBezTo>
                    <a:pt x="292" y="823"/>
                    <a:pt x="301" y="824"/>
                    <a:pt x="310" y="824"/>
                  </a:cubicBezTo>
                  <a:cubicBezTo>
                    <a:pt x="315" y="824"/>
                    <a:pt x="319" y="823"/>
                    <a:pt x="324" y="823"/>
                  </a:cubicBezTo>
                  <a:cubicBezTo>
                    <a:pt x="328" y="822"/>
                    <a:pt x="333" y="822"/>
                    <a:pt x="336" y="820"/>
                  </a:cubicBezTo>
                  <a:cubicBezTo>
                    <a:pt x="337" y="820"/>
                    <a:pt x="337" y="820"/>
                    <a:pt x="337" y="820"/>
                  </a:cubicBezTo>
                  <a:cubicBezTo>
                    <a:pt x="337" y="820"/>
                    <a:pt x="337" y="820"/>
                    <a:pt x="338" y="819"/>
                  </a:cubicBezTo>
                  <a:cubicBezTo>
                    <a:pt x="337" y="820"/>
                    <a:pt x="337" y="820"/>
                    <a:pt x="337" y="820"/>
                  </a:cubicBezTo>
                  <a:cubicBezTo>
                    <a:pt x="336" y="820"/>
                    <a:pt x="336" y="820"/>
                    <a:pt x="336" y="820"/>
                  </a:cubicBezTo>
                  <a:cubicBezTo>
                    <a:pt x="332" y="822"/>
                    <a:pt x="328" y="822"/>
                    <a:pt x="324" y="823"/>
                  </a:cubicBezTo>
                  <a:cubicBezTo>
                    <a:pt x="319" y="823"/>
                    <a:pt x="315" y="824"/>
                    <a:pt x="310" y="824"/>
                  </a:cubicBezTo>
                  <a:cubicBezTo>
                    <a:pt x="301" y="824"/>
                    <a:pt x="292" y="824"/>
                    <a:pt x="283" y="823"/>
                  </a:cubicBezTo>
                  <a:cubicBezTo>
                    <a:pt x="274" y="822"/>
                    <a:pt x="264" y="821"/>
                    <a:pt x="256" y="820"/>
                  </a:cubicBezTo>
                  <a:cubicBezTo>
                    <a:pt x="253" y="820"/>
                    <a:pt x="251" y="820"/>
                    <a:pt x="249" y="819"/>
                  </a:cubicBezTo>
                  <a:cubicBezTo>
                    <a:pt x="249" y="819"/>
                    <a:pt x="249" y="819"/>
                    <a:pt x="248" y="819"/>
                  </a:cubicBezTo>
                  <a:cubicBezTo>
                    <a:pt x="248" y="819"/>
                    <a:pt x="248" y="819"/>
                    <a:pt x="248" y="819"/>
                  </a:cubicBezTo>
                  <a:cubicBezTo>
                    <a:pt x="249" y="819"/>
                    <a:pt x="249" y="819"/>
                    <a:pt x="249" y="819"/>
                  </a:cubicBezTo>
                  <a:cubicBezTo>
                    <a:pt x="249" y="819"/>
                    <a:pt x="249" y="819"/>
                    <a:pt x="249" y="819"/>
                  </a:cubicBezTo>
                  <a:cubicBezTo>
                    <a:pt x="249" y="819"/>
                    <a:pt x="249" y="819"/>
                    <a:pt x="249" y="819"/>
                  </a:cubicBezTo>
                  <a:cubicBezTo>
                    <a:pt x="251" y="820"/>
                    <a:pt x="254" y="820"/>
                    <a:pt x="256" y="820"/>
                  </a:cubicBezTo>
                  <a:close/>
                  <a:moveTo>
                    <a:pt x="249" y="817"/>
                  </a:moveTo>
                  <a:cubicBezTo>
                    <a:pt x="249" y="817"/>
                    <a:pt x="249" y="817"/>
                    <a:pt x="249" y="817"/>
                  </a:cubicBezTo>
                  <a:cubicBezTo>
                    <a:pt x="249" y="817"/>
                    <a:pt x="249" y="817"/>
                    <a:pt x="249" y="817"/>
                  </a:cubicBezTo>
                  <a:cubicBezTo>
                    <a:pt x="249" y="817"/>
                    <a:pt x="249" y="817"/>
                    <a:pt x="249" y="817"/>
                  </a:cubicBezTo>
                  <a:close/>
                  <a:moveTo>
                    <a:pt x="249" y="819"/>
                  </a:moveTo>
                  <a:cubicBezTo>
                    <a:pt x="249" y="819"/>
                    <a:pt x="249" y="819"/>
                    <a:pt x="249" y="819"/>
                  </a:cubicBezTo>
                  <a:cubicBezTo>
                    <a:pt x="248" y="819"/>
                    <a:pt x="248" y="819"/>
                    <a:pt x="248" y="819"/>
                  </a:cubicBezTo>
                  <a:cubicBezTo>
                    <a:pt x="248" y="819"/>
                    <a:pt x="248" y="819"/>
                    <a:pt x="248" y="819"/>
                  </a:cubicBezTo>
                  <a:cubicBezTo>
                    <a:pt x="249" y="819"/>
                    <a:pt x="249" y="819"/>
                    <a:pt x="249" y="819"/>
                  </a:cubicBezTo>
                  <a:close/>
                  <a:moveTo>
                    <a:pt x="246" y="817"/>
                  </a:moveTo>
                  <a:cubicBezTo>
                    <a:pt x="246" y="818"/>
                    <a:pt x="247" y="818"/>
                    <a:pt x="248" y="818"/>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8"/>
                  </a:cubicBezTo>
                  <a:cubicBezTo>
                    <a:pt x="247" y="818"/>
                    <a:pt x="246" y="817"/>
                    <a:pt x="245" y="817"/>
                  </a:cubicBezTo>
                  <a:cubicBezTo>
                    <a:pt x="243" y="814"/>
                    <a:pt x="240" y="811"/>
                    <a:pt x="237" y="807"/>
                  </a:cubicBezTo>
                  <a:cubicBezTo>
                    <a:pt x="240" y="811"/>
                    <a:pt x="243" y="814"/>
                    <a:pt x="246" y="817"/>
                  </a:cubicBezTo>
                  <a:close/>
                  <a:moveTo>
                    <a:pt x="230" y="813"/>
                  </a:moveTo>
                  <a:cubicBezTo>
                    <a:pt x="230" y="812"/>
                    <a:pt x="230" y="812"/>
                    <a:pt x="230" y="812"/>
                  </a:cubicBezTo>
                  <a:cubicBezTo>
                    <a:pt x="228" y="811"/>
                    <a:pt x="228" y="811"/>
                    <a:pt x="228" y="811"/>
                  </a:cubicBezTo>
                  <a:cubicBezTo>
                    <a:pt x="228" y="810"/>
                    <a:pt x="228" y="810"/>
                    <a:pt x="228" y="810"/>
                  </a:cubicBezTo>
                  <a:cubicBezTo>
                    <a:pt x="227" y="809"/>
                    <a:pt x="227" y="809"/>
                    <a:pt x="227" y="809"/>
                  </a:cubicBezTo>
                  <a:cubicBezTo>
                    <a:pt x="227" y="808"/>
                    <a:pt x="227" y="808"/>
                    <a:pt x="227" y="808"/>
                  </a:cubicBezTo>
                  <a:cubicBezTo>
                    <a:pt x="223" y="800"/>
                    <a:pt x="223" y="800"/>
                    <a:pt x="223" y="800"/>
                  </a:cubicBezTo>
                  <a:cubicBezTo>
                    <a:pt x="215" y="784"/>
                    <a:pt x="215" y="784"/>
                    <a:pt x="215" y="784"/>
                  </a:cubicBezTo>
                  <a:cubicBezTo>
                    <a:pt x="220" y="793"/>
                    <a:pt x="224" y="804"/>
                    <a:pt x="230" y="813"/>
                  </a:cubicBezTo>
                  <a:close/>
                  <a:moveTo>
                    <a:pt x="190" y="672"/>
                  </a:moveTo>
                  <a:cubicBezTo>
                    <a:pt x="187" y="672"/>
                    <a:pt x="187" y="672"/>
                    <a:pt x="187" y="672"/>
                  </a:cubicBezTo>
                  <a:cubicBezTo>
                    <a:pt x="185" y="672"/>
                    <a:pt x="185" y="672"/>
                    <a:pt x="185" y="672"/>
                  </a:cubicBezTo>
                  <a:cubicBezTo>
                    <a:pt x="185" y="672"/>
                    <a:pt x="184" y="672"/>
                    <a:pt x="183" y="672"/>
                  </a:cubicBezTo>
                  <a:cubicBezTo>
                    <a:pt x="180" y="672"/>
                    <a:pt x="177" y="673"/>
                    <a:pt x="175" y="675"/>
                  </a:cubicBezTo>
                  <a:cubicBezTo>
                    <a:pt x="172" y="677"/>
                    <a:pt x="170" y="679"/>
                    <a:pt x="169" y="681"/>
                  </a:cubicBezTo>
                  <a:cubicBezTo>
                    <a:pt x="166" y="686"/>
                    <a:pt x="165" y="691"/>
                    <a:pt x="165" y="696"/>
                  </a:cubicBezTo>
                  <a:cubicBezTo>
                    <a:pt x="165" y="702"/>
                    <a:pt x="167" y="707"/>
                    <a:pt x="171" y="711"/>
                  </a:cubicBezTo>
                  <a:cubicBezTo>
                    <a:pt x="173" y="713"/>
                    <a:pt x="175" y="715"/>
                    <a:pt x="178" y="716"/>
                  </a:cubicBezTo>
                  <a:cubicBezTo>
                    <a:pt x="179" y="716"/>
                    <a:pt x="181" y="717"/>
                    <a:pt x="182" y="717"/>
                  </a:cubicBezTo>
                  <a:cubicBezTo>
                    <a:pt x="183" y="717"/>
                    <a:pt x="184" y="717"/>
                    <a:pt x="184" y="717"/>
                  </a:cubicBezTo>
                  <a:cubicBezTo>
                    <a:pt x="185" y="717"/>
                    <a:pt x="185" y="717"/>
                    <a:pt x="185" y="717"/>
                  </a:cubicBezTo>
                  <a:cubicBezTo>
                    <a:pt x="186" y="717"/>
                    <a:pt x="186" y="717"/>
                    <a:pt x="186" y="717"/>
                  </a:cubicBezTo>
                  <a:cubicBezTo>
                    <a:pt x="199" y="717"/>
                    <a:pt x="199" y="717"/>
                    <a:pt x="199" y="717"/>
                  </a:cubicBezTo>
                  <a:cubicBezTo>
                    <a:pt x="224" y="718"/>
                    <a:pt x="224" y="718"/>
                    <a:pt x="224" y="718"/>
                  </a:cubicBezTo>
                  <a:cubicBezTo>
                    <a:pt x="257" y="718"/>
                    <a:pt x="290" y="718"/>
                    <a:pt x="325" y="718"/>
                  </a:cubicBezTo>
                  <a:cubicBezTo>
                    <a:pt x="325" y="719"/>
                    <a:pt x="325" y="719"/>
                    <a:pt x="325" y="719"/>
                  </a:cubicBezTo>
                  <a:cubicBezTo>
                    <a:pt x="323" y="719"/>
                    <a:pt x="322" y="719"/>
                    <a:pt x="321" y="719"/>
                  </a:cubicBezTo>
                  <a:cubicBezTo>
                    <a:pt x="300" y="719"/>
                    <a:pt x="300" y="719"/>
                    <a:pt x="300" y="719"/>
                  </a:cubicBezTo>
                  <a:cubicBezTo>
                    <a:pt x="297" y="719"/>
                    <a:pt x="297" y="719"/>
                    <a:pt x="297" y="719"/>
                  </a:cubicBezTo>
                  <a:cubicBezTo>
                    <a:pt x="272" y="719"/>
                    <a:pt x="247" y="718"/>
                    <a:pt x="223" y="718"/>
                  </a:cubicBezTo>
                  <a:cubicBezTo>
                    <a:pt x="198" y="718"/>
                    <a:pt x="198" y="718"/>
                    <a:pt x="198" y="718"/>
                  </a:cubicBezTo>
                  <a:cubicBezTo>
                    <a:pt x="186" y="718"/>
                    <a:pt x="186" y="718"/>
                    <a:pt x="186" y="718"/>
                  </a:cubicBezTo>
                  <a:cubicBezTo>
                    <a:pt x="185" y="718"/>
                    <a:pt x="185" y="718"/>
                    <a:pt x="185" y="718"/>
                  </a:cubicBezTo>
                  <a:cubicBezTo>
                    <a:pt x="184" y="718"/>
                    <a:pt x="184" y="718"/>
                    <a:pt x="184" y="718"/>
                  </a:cubicBezTo>
                  <a:cubicBezTo>
                    <a:pt x="183" y="718"/>
                    <a:pt x="182" y="718"/>
                    <a:pt x="181" y="718"/>
                  </a:cubicBezTo>
                  <a:cubicBezTo>
                    <a:pt x="180" y="718"/>
                    <a:pt x="178" y="717"/>
                    <a:pt x="177" y="716"/>
                  </a:cubicBezTo>
                  <a:cubicBezTo>
                    <a:pt x="174" y="715"/>
                    <a:pt x="172" y="713"/>
                    <a:pt x="170" y="711"/>
                  </a:cubicBezTo>
                  <a:cubicBezTo>
                    <a:pt x="166" y="707"/>
                    <a:pt x="164" y="702"/>
                    <a:pt x="164" y="696"/>
                  </a:cubicBezTo>
                  <a:cubicBezTo>
                    <a:pt x="164" y="691"/>
                    <a:pt x="165" y="685"/>
                    <a:pt x="168" y="680"/>
                  </a:cubicBezTo>
                  <a:cubicBezTo>
                    <a:pt x="170" y="678"/>
                    <a:pt x="172" y="676"/>
                    <a:pt x="174" y="674"/>
                  </a:cubicBezTo>
                  <a:cubicBezTo>
                    <a:pt x="177" y="673"/>
                    <a:pt x="180" y="671"/>
                    <a:pt x="183" y="671"/>
                  </a:cubicBezTo>
                  <a:cubicBezTo>
                    <a:pt x="183" y="671"/>
                    <a:pt x="184" y="671"/>
                    <a:pt x="185" y="671"/>
                  </a:cubicBezTo>
                  <a:cubicBezTo>
                    <a:pt x="187" y="671"/>
                    <a:pt x="187" y="671"/>
                    <a:pt x="187" y="671"/>
                  </a:cubicBezTo>
                  <a:cubicBezTo>
                    <a:pt x="190" y="671"/>
                    <a:pt x="190" y="671"/>
                    <a:pt x="190" y="671"/>
                  </a:cubicBezTo>
                  <a:cubicBezTo>
                    <a:pt x="196" y="671"/>
                    <a:pt x="196" y="671"/>
                    <a:pt x="196" y="671"/>
                  </a:cubicBezTo>
                  <a:cubicBezTo>
                    <a:pt x="196" y="671"/>
                    <a:pt x="194" y="671"/>
                    <a:pt x="197" y="671"/>
                  </a:cubicBezTo>
                  <a:lnTo>
                    <a:pt x="190" y="672"/>
                  </a:lnTo>
                  <a:close/>
                  <a:moveTo>
                    <a:pt x="136" y="380"/>
                  </a:moveTo>
                  <a:cubicBezTo>
                    <a:pt x="135" y="376"/>
                    <a:pt x="135" y="371"/>
                    <a:pt x="136" y="368"/>
                  </a:cubicBezTo>
                  <a:cubicBezTo>
                    <a:pt x="137" y="364"/>
                    <a:pt x="139" y="361"/>
                    <a:pt x="143" y="359"/>
                  </a:cubicBezTo>
                  <a:cubicBezTo>
                    <a:pt x="146" y="356"/>
                    <a:pt x="150" y="355"/>
                    <a:pt x="154" y="354"/>
                  </a:cubicBezTo>
                  <a:cubicBezTo>
                    <a:pt x="158" y="354"/>
                    <a:pt x="162" y="355"/>
                    <a:pt x="166" y="357"/>
                  </a:cubicBezTo>
                  <a:cubicBezTo>
                    <a:pt x="170" y="359"/>
                    <a:pt x="174" y="362"/>
                    <a:pt x="177" y="366"/>
                  </a:cubicBezTo>
                  <a:cubicBezTo>
                    <a:pt x="180" y="369"/>
                    <a:pt x="183" y="373"/>
                    <a:pt x="185" y="377"/>
                  </a:cubicBezTo>
                  <a:cubicBezTo>
                    <a:pt x="188" y="384"/>
                    <a:pt x="188" y="384"/>
                    <a:pt x="188" y="384"/>
                  </a:cubicBezTo>
                  <a:cubicBezTo>
                    <a:pt x="194" y="396"/>
                    <a:pt x="194" y="396"/>
                    <a:pt x="194" y="396"/>
                  </a:cubicBezTo>
                  <a:cubicBezTo>
                    <a:pt x="196" y="395"/>
                    <a:pt x="198" y="394"/>
                    <a:pt x="200" y="393"/>
                  </a:cubicBezTo>
                  <a:cubicBezTo>
                    <a:pt x="201" y="393"/>
                    <a:pt x="201" y="392"/>
                    <a:pt x="202" y="392"/>
                  </a:cubicBezTo>
                  <a:cubicBezTo>
                    <a:pt x="203" y="391"/>
                    <a:pt x="204" y="391"/>
                    <a:pt x="205" y="390"/>
                  </a:cubicBezTo>
                  <a:cubicBezTo>
                    <a:pt x="207" y="389"/>
                    <a:pt x="207" y="389"/>
                    <a:pt x="207" y="389"/>
                  </a:cubicBezTo>
                  <a:cubicBezTo>
                    <a:pt x="209" y="388"/>
                    <a:pt x="209" y="388"/>
                    <a:pt x="209" y="388"/>
                  </a:cubicBezTo>
                  <a:cubicBezTo>
                    <a:pt x="210" y="387"/>
                    <a:pt x="211" y="386"/>
                    <a:pt x="213" y="386"/>
                  </a:cubicBezTo>
                  <a:cubicBezTo>
                    <a:pt x="217" y="383"/>
                    <a:pt x="221" y="380"/>
                    <a:pt x="225" y="376"/>
                  </a:cubicBezTo>
                  <a:cubicBezTo>
                    <a:pt x="229" y="373"/>
                    <a:pt x="233" y="369"/>
                    <a:pt x="237" y="366"/>
                  </a:cubicBezTo>
                  <a:cubicBezTo>
                    <a:pt x="239" y="364"/>
                    <a:pt x="240" y="362"/>
                    <a:pt x="242" y="360"/>
                  </a:cubicBezTo>
                  <a:cubicBezTo>
                    <a:pt x="244" y="358"/>
                    <a:pt x="244" y="358"/>
                    <a:pt x="244" y="358"/>
                  </a:cubicBezTo>
                  <a:cubicBezTo>
                    <a:pt x="246" y="356"/>
                    <a:pt x="246" y="356"/>
                    <a:pt x="246" y="356"/>
                  </a:cubicBezTo>
                  <a:cubicBezTo>
                    <a:pt x="247" y="354"/>
                    <a:pt x="249" y="353"/>
                    <a:pt x="250" y="351"/>
                  </a:cubicBezTo>
                  <a:cubicBezTo>
                    <a:pt x="249" y="349"/>
                    <a:pt x="247" y="348"/>
                    <a:pt x="246" y="346"/>
                  </a:cubicBezTo>
                  <a:cubicBezTo>
                    <a:pt x="245" y="345"/>
                    <a:pt x="245" y="345"/>
                    <a:pt x="245" y="345"/>
                  </a:cubicBezTo>
                  <a:cubicBezTo>
                    <a:pt x="245" y="344"/>
                    <a:pt x="245" y="344"/>
                    <a:pt x="245" y="344"/>
                  </a:cubicBezTo>
                  <a:cubicBezTo>
                    <a:pt x="245" y="343"/>
                    <a:pt x="244" y="343"/>
                    <a:pt x="244" y="342"/>
                  </a:cubicBezTo>
                  <a:cubicBezTo>
                    <a:pt x="243" y="340"/>
                    <a:pt x="242" y="338"/>
                    <a:pt x="242" y="336"/>
                  </a:cubicBezTo>
                  <a:cubicBezTo>
                    <a:pt x="242" y="335"/>
                    <a:pt x="241" y="334"/>
                    <a:pt x="241" y="333"/>
                  </a:cubicBezTo>
                  <a:cubicBezTo>
                    <a:pt x="241" y="332"/>
                    <a:pt x="241" y="332"/>
                    <a:pt x="241" y="331"/>
                  </a:cubicBezTo>
                  <a:cubicBezTo>
                    <a:pt x="241" y="331"/>
                    <a:pt x="241" y="330"/>
                    <a:pt x="241" y="330"/>
                  </a:cubicBezTo>
                  <a:cubicBezTo>
                    <a:pt x="241" y="328"/>
                    <a:pt x="241" y="325"/>
                    <a:pt x="241" y="323"/>
                  </a:cubicBezTo>
                  <a:cubicBezTo>
                    <a:pt x="242" y="314"/>
                    <a:pt x="246" y="306"/>
                    <a:pt x="251" y="298"/>
                  </a:cubicBezTo>
                  <a:cubicBezTo>
                    <a:pt x="253" y="295"/>
                    <a:pt x="256" y="291"/>
                    <a:pt x="260" y="289"/>
                  </a:cubicBezTo>
                  <a:cubicBezTo>
                    <a:pt x="263" y="287"/>
                    <a:pt x="267" y="286"/>
                    <a:pt x="271" y="286"/>
                  </a:cubicBezTo>
                  <a:cubicBezTo>
                    <a:pt x="274" y="287"/>
                    <a:pt x="278" y="288"/>
                    <a:pt x="281" y="291"/>
                  </a:cubicBezTo>
                  <a:cubicBezTo>
                    <a:pt x="285" y="293"/>
                    <a:pt x="287" y="297"/>
                    <a:pt x="288" y="300"/>
                  </a:cubicBezTo>
                  <a:cubicBezTo>
                    <a:pt x="291" y="307"/>
                    <a:pt x="288" y="316"/>
                    <a:pt x="284" y="324"/>
                  </a:cubicBezTo>
                  <a:cubicBezTo>
                    <a:pt x="282" y="328"/>
                    <a:pt x="279" y="332"/>
                    <a:pt x="276" y="335"/>
                  </a:cubicBezTo>
                  <a:cubicBezTo>
                    <a:pt x="275" y="337"/>
                    <a:pt x="275" y="337"/>
                    <a:pt x="275" y="337"/>
                  </a:cubicBezTo>
                  <a:cubicBezTo>
                    <a:pt x="273" y="339"/>
                    <a:pt x="273" y="339"/>
                    <a:pt x="273" y="339"/>
                  </a:cubicBezTo>
                  <a:cubicBezTo>
                    <a:pt x="269" y="344"/>
                    <a:pt x="269" y="344"/>
                    <a:pt x="269" y="344"/>
                  </a:cubicBezTo>
                  <a:cubicBezTo>
                    <a:pt x="268" y="346"/>
                    <a:pt x="267" y="347"/>
                    <a:pt x="267" y="349"/>
                  </a:cubicBezTo>
                  <a:cubicBezTo>
                    <a:pt x="267" y="349"/>
                    <a:pt x="267" y="350"/>
                    <a:pt x="267" y="350"/>
                  </a:cubicBezTo>
                  <a:cubicBezTo>
                    <a:pt x="267" y="351"/>
                    <a:pt x="267" y="351"/>
                    <a:pt x="267" y="351"/>
                  </a:cubicBezTo>
                  <a:cubicBezTo>
                    <a:pt x="267" y="351"/>
                    <a:pt x="267" y="351"/>
                    <a:pt x="268" y="351"/>
                  </a:cubicBezTo>
                  <a:cubicBezTo>
                    <a:pt x="268" y="352"/>
                    <a:pt x="268" y="352"/>
                    <a:pt x="268" y="352"/>
                  </a:cubicBezTo>
                  <a:cubicBezTo>
                    <a:pt x="268" y="352"/>
                    <a:pt x="269" y="353"/>
                    <a:pt x="270" y="353"/>
                  </a:cubicBezTo>
                  <a:cubicBezTo>
                    <a:pt x="270" y="354"/>
                    <a:pt x="271" y="354"/>
                    <a:pt x="272" y="354"/>
                  </a:cubicBezTo>
                  <a:cubicBezTo>
                    <a:pt x="274" y="355"/>
                    <a:pt x="276" y="356"/>
                    <a:pt x="277" y="356"/>
                  </a:cubicBezTo>
                  <a:cubicBezTo>
                    <a:pt x="278" y="356"/>
                    <a:pt x="279" y="357"/>
                    <a:pt x="280" y="357"/>
                  </a:cubicBezTo>
                  <a:cubicBezTo>
                    <a:pt x="283" y="357"/>
                    <a:pt x="283" y="357"/>
                    <a:pt x="283" y="357"/>
                  </a:cubicBezTo>
                  <a:cubicBezTo>
                    <a:pt x="285" y="358"/>
                    <a:pt x="286" y="358"/>
                    <a:pt x="287" y="358"/>
                  </a:cubicBezTo>
                  <a:cubicBezTo>
                    <a:pt x="292" y="359"/>
                    <a:pt x="297" y="359"/>
                    <a:pt x="303" y="359"/>
                  </a:cubicBezTo>
                  <a:cubicBezTo>
                    <a:pt x="308" y="359"/>
                    <a:pt x="313" y="359"/>
                    <a:pt x="318" y="358"/>
                  </a:cubicBezTo>
                  <a:cubicBezTo>
                    <a:pt x="321" y="357"/>
                    <a:pt x="323" y="356"/>
                    <a:pt x="326" y="355"/>
                  </a:cubicBezTo>
                  <a:cubicBezTo>
                    <a:pt x="327" y="355"/>
                    <a:pt x="327" y="355"/>
                    <a:pt x="327" y="355"/>
                  </a:cubicBezTo>
                  <a:cubicBezTo>
                    <a:pt x="328" y="355"/>
                    <a:pt x="328" y="355"/>
                    <a:pt x="328" y="355"/>
                  </a:cubicBezTo>
                  <a:cubicBezTo>
                    <a:pt x="331" y="353"/>
                    <a:pt x="331" y="353"/>
                    <a:pt x="331" y="353"/>
                  </a:cubicBezTo>
                  <a:cubicBezTo>
                    <a:pt x="333" y="353"/>
                    <a:pt x="335" y="352"/>
                    <a:pt x="337" y="351"/>
                  </a:cubicBezTo>
                  <a:cubicBezTo>
                    <a:pt x="336" y="348"/>
                    <a:pt x="336" y="345"/>
                    <a:pt x="335" y="342"/>
                  </a:cubicBezTo>
                  <a:cubicBezTo>
                    <a:pt x="335" y="340"/>
                    <a:pt x="335" y="340"/>
                    <a:pt x="335" y="340"/>
                  </a:cubicBezTo>
                  <a:cubicBezTo>
                    <a:pt x="335" y="339"/>
                    <a:pt x="335" y="339"/>
                    <a:pt x="335" y="339"/>
                  </a:cubicBezTo>
                  <a:cubicBezTo>
                    <a:pt x="334" y="337"/>
                    <a:pt x="334" y="337"/>
                    <a:pt x="334" y="337"/>
                  </a:cubicBezTo>
                  <a:cubicBezTo>
                    <a:pt x="334" y="333"/>
                    <a:pt x="334" y="330"/>
                    <a:pt x="334" y="327"/>
                  </a:cubicBezTo>
                  <a:cubicBezTo>
                    <a:pt x="334" y="320"/>
                    <a:pt x="336" y="314"/>
                    <a:pt x="339" y="309"/>
                  </a:cubicBezTo>
                  <a:cubicBezTo>
                    <a:pt x="340" y="307"/>
                    <a:pt x="342" y="304"/>
                    <a:pt x="345" y="302"/>
                  </a:cubicBezTo>
                  <a:cubicBezTo>
                    <a:pt x="346" y="301"/>
                    <a:pt x="347" y="300"/>
                    <a:pt x="348" y="299"/>
                  </a:cubicBezTo>
                  <a:cubicBezTo>
                    <a:pt x="349" y="298"/>
                    <a:pt x="350" y="297"/>
                    <a:pt x="352" y="297"/>
                  </a:cubicBezTo>
                  <a:cubicBezTo>
                    <a:pt x="357" y="294"/>
                    <a:pt x="363" y="294"/>
                    <a:pt x="367" y="296"/>
                  </a:cubicBezTo>
                  <a:cubicBezTo>
                    <a:pt x="369" y="296"/>
                    <a:pt x="370" y="297"/>
                    <a:pt x="371" y="297"/>
                  </a:cubicBezTo>
                  <a:cubicBezTo>
                    <a:pt x="371" y="298"/>
                    <a:pt x="372" y="298"/>
                    <a:pt x="372" y="299"/>
                  </a:cubicBezTo>
                  <a:cubicBezTo>
                    <a:pt x="373" y="299"/>
                    <a:pt x="373" y="300"/>
                    <a:pt x="374" y="300"/>
                  </a:cubicBezTo>
                  <a:cubicBezTo>
                    <a:pt x="375" y="303"/>
                    <a:pt x="377" y="305"/>
                    <a:pt x="378" y="308"/>
                  </a:cubicBezTo>
                  <a:cubicBezTo>
                    <a:pt x="380" y="313"/>
                    <a:pt x="380" y="319"/>
                    <a:pt x="378" y="325"/>
                  </a:cubicBezTo>
                  <a:cubicBezTo>
                    <a:pt x="376" y="330"/>
                    <a:pt x="372" y="336"/>
                    <a:pt x="367" y="340"/>
                  </a:cubicBezTo>
                  <a:cubicBezTo>
                    <a:pt x="365" y="343"/>
                    <a:pt x="363" y="345"/>
                    <a:pt x="360" y="347"/>
                  </a:cubicBezTo>
                  <a:cubicBezTo>
                    <a:pt x="359" y="347"/>
                    <a:pt x="359" y="348"/>
                    <a:pt x="358" y="348"/>
                  </a:cubicBezTo>
                  <a:cubicBezTo>
                    <a:pt x="357" y="349"/>
                    <a:pt x="357" y="349"/>
                    <a:pt x="357" y="349"/>
                  </a:cubicBezTo>
                  <a:cubicBezTo>
                    <a:pt x="356" y="350"/>
                    <a:pt x="356" y="350"/>
                    <a:pt x="356" y="350"/>
                  </a:cubicBezTo>
                  <a:cubicBezTo>
                    <a:pt x="353" y="352"/>
                    <a:pt x="351" y="353"/>
                    <a:pt x="348" y="355"/>
                  </a:cubicBezTo>
                  <a:cubicBezTo>
                    <a:pt x="349" y="357"/>
                    <a:pt x="349" y="359"/>
                    <a:pt x="350" y="361"/>
                  </a:cubicBezTo>
                  <a:cubicBezTo>
                    <a:pt x="350" y="362"/>
                    <a:pt x="351" y="363"/>
                    <a:pt x="351" y="364"/>
                  </a:cubicBezTo>
                  <a:cubicBezTo>
                    <a:pt x="352" y="366"/>
                    <a:pt x="352" y="366"/>
                    <a:pt x="352" y="366"/>
                  </a:cubicBezTo>
                  <a:cubicBezTo>
                    <a:pt x="353" y="369"/>
                    <a:pt x="354" y="371"/>
                    <a:pt x="356" y="373"/>
                  </a:cubicBezTo>
                  <a:cubicBezTo>
                    <a:pt x="358" y="378"/>
                    <a:pt x="361" y="382"/>
                    <a:pt x="364" y="387"/>
                  </a:cubicBezTo>
                  <a:cubicBezTo>
                    <a:pt x="367" y="391"/>
                    <a:pt x="371" y="395"/>
                    <a:pt x="375" y="398"/>
                  </a:cubicBezTo>
                  <a:cubicBezTo>
                    <a:pt x="376" y="399"/>
                    <a:pt x="377" y="400"/>
                    <a:pt x="378" y="400"/>
                  </a:cubicBezTo>
                  <a:cubicBezTo>
                    <a:pt x="379" y="401"/>
                    <a:pt x="379" y="401"/>
                    <a:pt x="380" y="402"/>
                  </a:cubicBezTo>
                  <a:cubicBezTo>
                    <a:pt x="381" y="402"/>
                    <a:pt x="381" y="402"/>
                    <a:pt x="381" y="402"/>
                  </a:cubicBezTo>
                  <a:cubicBezTo>
                    <a:pt x="381" y="402"/>
                    <a:pt x="381" y="402"/>
                    <a:pt x="381" y="402"/>
                  </a:cubicBezTo>
                  <a:cubicBezTo>
                    <a:pt x="383" y="403"/>
                    <a:pt x="383" y="403"/>
                    <a:pt x="383" y="403"/>
                  </a:cubicBezTo>
                  <a:cubicBezTo>
                    <a:pt x="384" y="404"/>
                    <a:pt x="386" y="405"/>
                    <a:pt x="388" y="406"/>
                  </a:cubicBezTo>
                  <a:cubicBezTo>
                    <a:pt x="391" y="407"/>
                    <a:pt x="391" y="407"/>
                    <a:pt x="391" y="407"/>
                  </a:cubicBezTo>
                  <a:cubicBezTo>
                    <a:pt x="392" y="408"/>
                    <a:pt x="392" y="408"/>
                    <a:pt x="392" y="408"/>
                  </a:cubicBezTo>
                  <a:cubicBezTo>
                    <a:pt x="393" y="408"/>
                    <a:pt x="393" y="408"/>
                    <a:pt x="394" y="408"/>
                  </a:cubicBezTo>
                  <a:cubicBezTo>
                    <a:pt x="401" y="393"/>
                    <a:pt x="401" y="393"/>
                    <a:pt x="401" y="393"/>
                  </a:cubicBezTo>
                  <a:cubicBezTo>
                    <a:pt x="406" y="383"/>
                    <a:pt x="406" y="383"/>
                    <a:pt x="406" y="383"/>
                  </a:cubicBezTo>
                  <a:cubicBezTo>
                    <a:pt x="408" y="379"/>
                    <a:pt x="408" y="379"/>
                    <a:pt x="408" y="379"/>
                  </a:cubicBezTo>
                  <a:cubicBezTo>
                    <a:pt x="409" y="378"/>
                    <a:pt x="409" y="378"/>
                    <a:pt x="409" y="378"/>
                  </a:cubicBezTo>
                  <a:cubicBezTo>
                    <a:pt x="409" y="377"/>
                    <a:pt x="409" y="377"/>
                    <a:pt x="409" y="377"/>
                  </a:cubicBezTo>
                  <a:cubicBezTo>
                    <a:pt x="410" y="376"/>
                    <a:pt x="410" y="375"/>
                    <a:pt x="411" y="375"/>
                  </a:cubicBezTo>
                  <a:cubicBezTo>
                    <a:pt x="413" y="372"/>
                    <a:pt x="415" y="370"/>
                    <a:pt x="417" y="367"/>
                  </a:cubicBezTo>
                  <a:cubicBezTo>
                    <a:pt x="420" y="365"/>
                    <a:pt x="422" y="363"/>
                    <a:pt x="425" y="362"/>
                  </a:cubicBezTo>
                  <a:cubicBezTo>
                    <a:pt x="426" y="361"/>
                    <a:pt x="427" y="361"/>
                    <a:pt x="429" y="361"/>
                  </a:cubicBezTo>
                  <a:cubicBezTo>
                    <a:pt x="430" y="361"/>
                    <a:pt x="431" y="361"/>
                    <a:pt x="432" y="361"/>
                  </a:cubicBezTo>
                  <a:cubicBezTo>
                    <a:pt x="437" y="362"/>
                    <a:pt x="441" y="366"/>
                    <a:pt x="444" y="372"/>
                  </a:cubicBezTo>
                  <a:cubicBezTo>
                    <a:pt x="446" y="377"/>
                    <a:pt x="447" y="384"/>
                    <a:pt x="446" y="390"/>
                  </a:cubicBezTo>
                  <a:cubicBezTo>
                    <a:pt x="445" y="393"/>
                    <a:pt x="445" y="396"/>
                    <a:pt x="443" y="399"/>
                  </a:cubicBezTo>
                  <a:cubicBezTo>
                    <a:pt x="442" y="402"/>
                    <a:pt x="440" y="405"/>
                    <a:pt x="438" y="407"/>
                  </a:cubicBezTo>
                  <a:cubicBezTo>
                    <a:pt x="434" y="411"/>
                    <a:pt x="429" y="415"/>
                    <a:pt x="423" y="417"/>
                  </a:cubicBezTo>
                  <a:cubicBezTo>
                    <a:pt x="420" y="418"/>
                    <a:pt x="416" y="418"/>
                    <a:pt x="413" y="418"/>
                  </a:cubicBezTo>
                  <a:cubicBezTo>
                    <a:pt x="411" y="418"/>
                    <a:pt x="410" y="419"/>
                    <a:pt x="408" y="419"/>
                  </a:cubicBezTo>
                  <a:cubicBezTo>
                    <a:pt x="407" y="418"/>
                    <a:pt x="407" y="418"/>
                    <a:pt x="407" y="418"/>
                  </a:cubicBezTo>
                  <a:cubicBezTo>
                    <a:pt x="407" y="418"/>
                    <a:pt x="406" y="418"/>
                    <a:pt x="406" y="418"/>
                  </a:cubicBezTo>
                  <a:cubicBezTo>
                    <a:pt x="405" y="418"/>
                    <a:pt x="404" y="418"/>
                    <a:pt x="404" y="418"/>
                  </a:cubicBezTo>
                  <a:cubicBezTo>
                    <a:pt x="399" y="418"/>
                    <a:pt x="399" y="418"/>
                    <a:pt x="399" y="418"/>
                  </a:cubicBezTo>
                  <a:cubicBezTo>
                    <a:pt x="398" y="419"/>
                    <a:pt x="397" y="421"/>
                    <a:pt x="397" y="423"/>
                  </a:cubicBezTo>
                  <a:cubicBezTo>
                    <a:pt x="395" y="427"/>
                    <a:pt x="395" y="427"/>
                    <a:pt x="395" y="427"/>
                  </a:cubicBezTo>
                  <a:cubicBezTo>
                    <a:pt x="392" y="432"/>
                    <a:pt x="392" y="432"/>
                    <a:pt x="392" y="432"/>
                  </a:cubicBezTo>
                  <a:cubicBezTo>
                    <a:pt x="387" y="443"/>
                    <a:pt x="387" y="443"/>
                    <a:pt x="387" y="443"/>
                  </a:cubicBezTo>
                  <a:cubicBezTo>
                    <a:pt x="384" y="451"/>
                    <a:pt x="381" y="458"/>
                    <a:pt x="378" y="465"/>
                  </a:cubicBezTo>
                  <a:cubicBezTo>
                    <a:pt x="372" y="480"/>
                    <a:pt x="367" y="495"/>
                    <a:pt x="361" y="510"/>
                  </a:cubicBezTo>
                  <a:cubicBezTo>
                    <a:pt x="351" y="539"/>
                    <a:pt x="341" y="570"/>
                    <a:pt x="332" y="600"/>
                  </a:cubicBezTo>
                  <a:cubicBezTo>
                    <a:pt x="327" y="617"/>
                    <a:pt x="327" y="617"/>
                    <a:pt x="327" y="617"/>
                  </a:cubicBezTo>
                  <a:cubicBezTo>
                    <a:pt x="326" y="622"/>
                    <a:pt x="326" y="622"/>
                    <a:pt x="326" y="622"/>
                  </a:cubicBezTo>
                  <a:cubicBezTo>
                    <a:pt x="325" y="622"/>
                    <a:pt x="325" y="622"/>
                    <a:pt x="325" y="622"/>
                  </a:cubicBezTo>
                  <a:cubicBezTo>
                    <a:pt x="330" y="603"/>
                    <a:pt x="330" y="603"/>
                    <a:pt x="330" y="603"/>
                  </a:cubicBezTo>
                  <a:cubicBezTo>
                    <a:pt x="334" y="592"/>
                    <a:pt x="334" y="592"/>
                    <a:pt x="334" y="592"/>
                  </a:cubicBezTo>
                  <a:cubicBezTo>
                    <a:pt x="342" y="563"/>
                    <a:pt x="352" y="534"/>
                    <a:pt x="362" y="506"/>
                  </a:cubicBezTo>
                  <a:cubicBezTo>
                    <a:pt x="367" y="491"/>
                    <a:pt x="373" y="477"/>
                    <a:pt x="378" y="463"/>
                  </a:cubicBezTo>
                  <a:cubicBezTo>
                    <a:pt x="381" y="456"/>
                    <a:pt x="384" y="449"/>
                    <a:pt x="387" y="442"/>
                  </a:cubicBezTo>
                  <a:cubicBezTo>
                    <a:pt x="392" y="432"/>
                    <a:pt x="392" y="432"/>
                    <a:pt x="392" y="432"/>
                  </a:cubicBezTo>
                  <a:cubicBezTo>
                    <a:pt x="394" y="426"/>
                    <a:pt x="394" y="426"/>
                    <a:pt x="394" y="426"/>
                  </a:cubicBezTo>
                  <a:cubicBezTo>
                    <a:pt x="398" y="417"/>
                    <a:pt x="398" y="417"/>
                    <a:pt x="398" y="417"/>
                  </a:cubicBezTo>
                  <a:cubicBezTo>
                    <a:pt x="403" y="418"/>
                    <a:pt x="403" y="418"/>
                    <a:pt x="403" y="418"/>
                  </a:cubicBezTo>
                  <a:cubicBezTo>
                    <a:pt x="404" y="418"/>
                    <a:pt x="405" y="418"/>
                    <a:pt x="406" y="418"/>
                  </a:cubicBezTo>
                  <a:cubicBezTo>
                    <a:pt x="406" y="418"/>
                    <a:pt x="407" y="418"/>
                    <a:pt x="407" y="418"/>
                  </a:cubicBezTo>
                  <a:cubicBezTo>
                    <a:pt x="408" y="418"/>
                    <a:pt x="408" y="418"/>
                    <a:pt x="408" y="418"/>
                  </a:cubicBezTo>
                  <a:cubicBezTo>
                    <a:pt x="410" y="418"/>
                    <a:pt x="411" y="418"/>
                    <a:pt x="413" y="418"/>
                  </a:cubicBezTo>
                  <a:cubicBezTo>
                    <a:pt x="416" y="417"/>
                    <a:pt x="419" y="417"/>
                    <a:pt x="422" y="416"/>
                  </a:cubicBezTo>
                  <a:cubicBezTo>
                    <a:pt x="428" y="414"/>
                    <a:pt x="434" y="411"/>
                    <a:pt x="438" y="406"/>
                  </a:cubicBezTo>
                  <a:cubicBezTo>
                    <a:pt x="440" y="404"/>
                    <a:pt x="442" y="402"/>
                    <a:pt x="443" y="399"/>
                  </a:cubicBezTo>
                  <a:cubicBezTo>
                    <a:pt x="444" y="396"/>
                    <a:pt x="445" y="393"/>
                    <a:pt x="445" y="390"/>
                  </a:cubicBezTo>
                  <a:cubicBezTo>
                    <a:pt x="446" y="384"/>
                    <a:pt x="446" y="377"/>
                    <a:pt x="443" y="372"/>
                  </a:cubicBezTo>
                  <a:cubicBezTo>
                    <a:pt x="441" y="367"/>
                    <a:pt x="436" y="362"/>
                    <a:pt x="432" y="362"/>
                  </a:cubicBezTo>
                  <a:cubicBezTo>
                    <a:pt x="431" y="362"/>
                    <a:pt x="431" y="362"/>
                    <a:pt x="430" y="361"/>
                  </a:cubicBezTo>
                  <a:cubicBezTo>
                    <a:pt x="430" y="361"/>
                    <a:pt x="429" y="362"/>
                    <a:pt x="429" y="362"/>
                  </a:cubicBezTo>
                  <a:cubicBezTo>
                    <a:pt x="428" y="362"/>
                    <a:pt x="426" y="362"/>
                    <a:pt x="425" y="363"/>
                  </a:cubicBezTo>
                  <a:cubicBezTo>
                    <a:pt x="423" y="364"/>
                    <a:pt x="420" y="366"/>
                    <a:pt x="418" y="368"/>
                  </a:cubicBezTo>
                  <a:cubicBezTo>
                    <a:pt x="415" y="370"/>
                    <a:pt x="413" y="373"/>
                    <a:pt x="411" y="375"/>
                  </a:cubicBezTo>
                  <a:cubicBezTo>
                    <a:pt x="411" y="376"/>
                    <a:pt x="410" y="377"/>
                    <a:pt x="410" y="377"/>
                  </a:cubicBezTo>
                  <a:cubicBezTo>
                    <a:pt x="409" y="378"/>
                    <a:pt x="409" y="378"/>
                    <a:pt x="409" y="378"/>
                  </a:cubicBezTo>
                  <a:cubicBezTo>
                    <a:pt x="409" y="379"/>
                    <a:pt x="409" y="379"/>
                    <a:pt x="409" y="379"/>
                  </a:cubicBezTo>
                  <a:cubicBezTo>
                    <a:pt x="406" y="384"/>
                    <a:pt x="406" y="384"/>
                    <a:pt x="406" y="384"/>
                  </a:cubicBezTo>
                  <a:cubicBezTo>
                    <a:pt x="402" y="394"/>
                    <a:pt x="402" y="394"/>
                    <a:pt x="402" y="394"/>
                  </a:cubicBezTo>
                  <a:cubicBezTo>
                    <a:pt x="394" y="409"/>
                    <a:pt x="394" y="409"/>
                    <a:pt x="394" y="409"/>
                  </a:cubicBezTo>
                  <a:cubicBezTo>
                    <a:pt x="394" y="409"/>
                    <a:pt x="393" y="409"/>
                    <a:pt x="393" y="409"/>
                  </a:cubicBezTo>
                  <a:cubicBezTo>
                    <a:pt x="391" y="408"/>
                    <a:pt x="391" y="408"/>
                    <a:pt x="391" y="408"/>
                  </a:cubicBezTo>
                  <a:cubicBezTo>
                    <a:pt x="388" y="407"/>
                    <a:pt x="388" y="407"/>
                    <a:pt x="388" y="407"/>
                  </a:cubicBezTo>
                  <a:cubicBezTo>
                    <a:pt x="386" y="406"/>
                    <a:pt x="384" y="405"/>
                    <a:pt x="382" y="404"/>
                  </a:cubicBezTo>
                  <a:cubicBezTo>
                    <a:pt x="381" y="403"/>
                    <a:pt x="381" y="403"/>
                    <a:pt x="381" y="403"/>
                  </a:cubicBezTo>
                  <a:cubicBezTo>
                    <a:pt x="380" y="403"/>
                    <a:pt x="380" y="403"/>
                    <a:pt x="380" y="403"/>
                  </a:cubicBezTo>
                  <a:cubicBezTo>
                    <a:pt x="380" y="402"/>
                    <a:pt x="380" y="402"/>
                    <a:pt x="380" y="402"/>
                  </a:cubicBezTo>
                  <a:cubicBezTo>
                    <a:pt x="379" y="402"/>
                    <a:pt x="378" y="402"/>
                    <a:pt x="378" y="401"/>
                  </a:cubicBezTo>
                  <a:cubicBezTo>
                    <a:pt x="377" y="400"/>
                    <a:pt x="376" y="400"/>
                    <a:pt x="375" y="399"/>
                  </a:cubicBezTo>
                  <a:cubicBezTo>
                    <a:pt x="370" y="395"/>
                    <a:pt x="367" y="391"/>
                    <a:pt x="363" y="387"/>
                  </a:cubicBezTo>
                  <a:cubicBezTo>
                    <a:pt x="360" y="383"/>
                    <a:pt x="357" y="378"/>
                    <a:pt x="355" y="374"/>
                  </a:cubicBezTo>
                  <a:cubicBezTo>
                    <a:pt x="354" y="371"/>
                    <a:pt x="352" y="369"/>
                    <a:pt x="351" y="367"/>
                  </a:cubicBezTo>
                  <a:cubicBezTo>
                    <a:pt x="351" y="366"/>
                    <a:pt x="351" y="366"/>
                    <a:pt x="351" y="366"/>
                  </a:cubicBezTo>
                  <a:cubicBezTo>
                    <a:pt x="350" y="364"/>
                    <a:pt x="350" y="364"/>
                    <a:pt x="350" y="364"/>
                  </a:cubicBezTo>
                  <a:cubicBezTo>
                    <a:pt x="350" y="363"/>
                    <a:pt x="350" y="362"/>
                    <a:pt x="349" y="361"/>
                  </a:cubicBezTo>
                  <a:cubicBezTo>
                    <a:pt x="348" y="359"/>
                    <a:pt x="348" y="357"/>
                    <a:pt x="347" y="355"/>
                  </a:cubicBezTo>
                  <a:cubicBezTo>
                    <a:pt x="350" y="353"/>
                    <a:pt x="352" y="351"/>
                    <a:pt x="355" y="349"/>
                  </a:cubicBezTo>
                  <a:cubicBezTo>
                    <a:pt x="357" y="348"/>
                    <a:pt x="357" y="348"/>
                    <a:pt x="357" y="348"/>
                  </a:cubicBezTo>
                  <a:cubicBezTo>
                    <a:pt x="358" y="348"/>
                    <a:pt x="358" y="348"/>
                    <a:pt x="358" y="348"/>
                  </a:cubicBezTo>
                  <a:cubicBezTo>
                    <a:pt x="358" y="347"/>
                    <a:pt x="359" y="347"/>
                    <a:pt x="359" y="346"/>
                  </a:cubicBezTo>
                  <a:cubicBezTo>
                    <a:pt x="362" y="344"/>
                    <a:pt x="364" y="342"/>
                    <a:pt x="367" y="340"/>
                  </a:cubicBezTo>
                  <a:cubicBezTo>
                    <a:pt x="371" y="335"/>
                    <a:pt x="375" y="330"/>
                    <a:pt x="377" y="325"/>
                  </a:cubicBezTo>
                  <a:cubicBezTo>
                    <a:pt x="379" y="319"/>
                    <a:pt x="379" y="313"/>
                    <a:pt x="377" y="308"/>
                  </a:cubicBezTo>
                  <a:cubicBezTo>
                    <a:pt x="376" y="306"/>
                    <a:pt x="375" y="303"/>
                    <a:pt x="373" y="301"/>
                  </a:cubicBezTo>
                  <a:cubicBezTo>
                    <a:pt x="372" y="301"/>
                    <a:pt x="372" y="300"/>
                    <a:pt x="371" y="299"/>
                  </a:cubicBezTo>
                  <a:cubicBezTo>
                    <a:pt x="371" y="299"/>
                    <a:pt x="371" y="299"/>
                    <a:pt x="370" y="298"/>
                  </a:cubicBezTo>
                  <a:cubicBezTo>
                    <a:pt x="369" y="297"/>
                    <a:pt x="368" y="297"/>
                    <a:pt x="367" y="296"/>
                  </a:cubicBezTo>
                  <a:cubicBezTo>
                    <a:pt x="363" y="295"/>
                    <a:pt x="357" y="295"/>
                    <a:pt x="352" y="298"/>
                  </a:cubicBezTo>
                  <a:cubicBezTo>
                    <a:pt x="351" y="298"/>
                    <a:pt x="350" y="299"/>
                    <a:pt x="349" y="300"/>
                  </a:cubicBezTo>
                  <a:cubicBezTo>
                    <a:pt x="347" y="301"/>
                    <a:pt x="346" y="302"/>
                    <a:pt x="345" y="303"/>
                  </a:cubicBezTo>
                  <a:cubicBezTo>
                    <a:pt x="343" y="305"/>
                    <a:pt x="341" y="307"/>
                    <a:pt x="340" y="310"/>
                  </a:cubicBezTo>
                  <a:cubicBezTo>
                    <a:pt x="337" y="315"/>
                    <a:pt x="335" y="321"/>
                    <a:pt x="335" y="327"/>
                  </a:cubicBezTo>
                  <a:cubicBezTo>
                    <a:pt x="335" y="330"/>
                    <a:pt x="335" y="333"/>
                    <a:pt x="335" y="337"/>
                  </a:cubicBezTo>
                  <a:cubicBezTo>
                    <a:pt x="336" y="339"/>
                    <a:pt x="336" y="339"/>
                    <a:pt x="336" y="339"/>
                  </a:cubicBezTo>
                  <a:cubicBezTo>
                    <a:pt x="336" y="340"/>
                    <a:pt x="336" y="340"/>
                    <a:pt x="336" y="340"/>
                  </a:cubicBezTo>
                  <a:cubicBezTo>
                    <a:pt x="336" y="342"/>
                    <a:pt x="336" y="342"/>
                    <a:pt x="336" y="342"/>
                  </a:cubicBezTo>
                  <a:cubicBezTo>
                    <a:pt x="336" y="343"/>
                    <a:pt x="336" y="343"/>
                    <a:pt x="336" y="343"/>
                  </a:cubicBezTo>
                  <a:cubicBezTo>
                    <a:pt x="337" y="344"/>
                    <a:pt x="337" y="344"/>
                    <a:pt x="337" y="344"/>
                  </a:cubicBezTo>
                  <a:cubicBezTo>
                    <a:pt x="337" y="347"/>
                    <a:pt x="337" y="347"/>
                    <a:pt x="337" y="347"/>
                  </a:cubicBezTo>
                  <a:cubicBezTo>
                    <a:pt x="338" y="351"/>
                    <a:pt x="338" y="351"/>
                    <a:pt x="338" y="351"/>
                  </a:cubicBezTo>
                  <a:cubicBezTo>
                    <a:pt x="336" y="352"/>
                    <a:pt x="334" y="353"/>
                    <a:pt x="332" y="354"/>
                  </a:cubicBezTo>
                  <a:cubicBezTo>
                    <a:pt x="331" y="355"/>
                    <a:pt x="330" y="355"/>
                    <a:pt x="329" y="355"/>
                  </a:cubicBezTo>
                  <a:cubicBezTo>
                    <a:pt x="328" y="356"/>
                    <a:pt x="328" y="356"/>
                    <a:pt x="328" y="356"/>
                  </a:cubicBezTo>
                  <a:cubicBezTo>
                    <a:pt x="326" y="356"/>
                    <a:pt x="326" y="356"/>
                    <a:pt x="326" y="356"/>
                  </a:cubicBezTo>
                  <a:cubicBezTo>
                    <a:pt x="324" y="357"/>
                    <a:pt x="321" y="358"/>
                    <a:pt x="318" y="359"/>
                  </a:cubicBezTo>
                  <a:cubicBezTo>
                    <a:pt x="313" y="360"/>
                    <a:pt x="308" y="360"/>
                    <a:pt x="303" y="360"/>
                  </a:cubicBezTo>
                  <a:cubicBezTo>
                    <a:pt x="297" y="360"/>
                    <a:pt x="292" y="360"/>
                    <a:pt x="287" y="359"/>
                  </a:cubicBezTo>
                  <a:cubicBezTo>
                    <a:pt x="286" y="359"/>
                    <a:pt x="284" y="359"/>
                    <a:pt x="283" y="358"/>
                  </a:cubicBezTo>
                  <a:cubicBezTo>
                    <a:pt x="282" y="358"/>
                    <a:pt x="281" y="358"/>
                    <a:pt x="280" y="358"/>
                  </a:cubicBezTo>
                  <a:cubicBezTo>
                    <a:pt x="279" y="358"/>
                    <a:pt x="278" y="357"/>
                    <a:pt x="277" y="357"/>
                  </a:cubicBezTo>
                  <a:cubicBezTo>
                    <a:pt x="275" y="357"/>
                    <a:pt x="273" y="356"/>
                    <a:pt x="271" y="355"/>
                  </a:cubicBezTo>
                  <a:cubicBezTo>
                    <a:pt x="270" y="355"/>
                    <a:pt x="269" y="354"/>
                    <a:pt x="268" y="354"/>
                  </a:cubicBezTo>
                  <a:cubicBezTo>
                    <a:pt x="268" y="353"/>
                    <a:pt x="267" y="353"/>
                    <a:pt x="267" y="352"/>
                  </a:cubicBezTo>
                  <a:cubicBezTo>
                    <a:pt x="266" y="352"/>
                    <a:pt x="266" y="351"/>
                    <a:pt x="266" y="351"/>
                  </a:cubicBezTo>
                  <a:cubicBezTo>
                    <a:pt x="266" y="350"/>
                    <a:pt x="266" y="350"/>
                    <a:pt x="266" y="350"/>
                  </a:cubicBezTo>
                  <a:cubicBezTo>
                    <a:pt x="266" y="350"/>
                    <a:pt x="266" y="349"/>
                    <a:pt x="265" y="349"/>
                  </a:cubicBezTo>
                  <a:cubicBezTo>
                    <a:pt x="265" y="348"/>
                    <a:pt x="266" y="346"/>
                    <a:pt x="268" y="344"/>
                  </a:cubicBezTo>
                  <a:cubicBezTo>
                    <a:pt x="272" y="339"/>
                    <a:pt x="272" y="339"/>
                    <a:pt x="272" y="339"/>
                  </a:cubicBezTo>
                  <a:cubicBezTo>
                    <a:pt x="274" y="336"/>
                    <a:pt x="274" y="336"/>
                    <a:pt x="274" y="336"/>
                  </a:cubicBezTo>
                  <a:cubicBezTo>
                    <a:pt x="275" y="335"/>
                    <a:pt x="275" y="335"/>
                    <a:pt x="275" y="335"/>
                  </a:cubicBezTo>
                  <a:cubicBezTo>
                    <a:pt x="278" y="331"/>
                    <a:pt x="281" y="327"/>
                    <a:pt x="283" y="323"/>
                  </a:cubicBezTo>
                  <a:cubicBezTo>
                    <a:pt x="285" y="319"/>
                    <a:pt x="287" y="315"/>
                    <a:pt x="288" y="311"/>
                  </a:cubicBezTo>
                  <a:cubicBezTo>
                    <a:pt x="289" y="307"/>
                    <a:pt x="289" y="304"/>
                    <a:pt x="288" y="300"/>
                  </a:cubicBezTo>
                  <a:cubicBezTo>
                    <a:pt x="286" y="297"/>
                    <a:pt x="284" y="294"/>
                    <a:pt x="281" y="292"/>
                  </a:cubicBezTo>
                  <a:cubicBezTo>
                    <a:pt x="277" y="289"/>
                    <a:pt x="274" y="288"/>
                    <a:pt x="270" y="287"/>
                  </a:cubicBezTo>
                  <a:cubicBezTo>
                    <a:pt x="267" y="287"/>
                    <a:pt x="264" y="288"/>
                    <a:pt x="260" y="290"/>
                  </a:cubicBezTo>
                  <a:cubicBezTo>
                    <a:pt x="257" y="292"/>
                    <a:pt x="254" y="295"/>
                    <a:pt x="252" y="299"/>
                  </a:cubicBezTo>
                  <a:cubicBezTo>
                    <a:pt x="247" y="306"/>
                    <a:pt x="243" y="315"/>
                    <a:pt x="242" y="323"/>
                  </a:cubicBezTo>
                  <a:cubicBezTo>
                    <a:pt x="242" y="326"/>
                    <a:pt x="242" y="328"/>
                    <a:pt x="242" y="330"/>
                  </a:cubicBezTo>
                  <a:cubicBezTo>
                    <a:pt x="242" y="330"/>
                    <a:pt x="242" y="331"/>
                    <a:pt x="242" y="331"/>
                  </a:cubicBezTo>
                  <a:cubicBezTo>
                    <a:pt x="242" y="332"/>
                    <a:pt x="242" y="332"/>
                    <a:pt x="242" y="333"/>
                  </a:cubicBezTo>
                  <a:cubicBezTo>
                    <a:pt x="242" y="334"/>
                    <a:pt x="243" y="335"/>
                    <a:pt x="243" y="336"/>
                  </a:cubicBezTo>
                  <a:cubicBezTo>
                    <a:pt x="243" y="338"/>
                    <a:pt x="244" y="340"/>
                    <a:pt x="245" y="342"/>
                  </a:cubicBezTo>
                  <a:cubicBezTo>
                    <a:pt x="245" y="342"/>
                    <a:pt x="245" y="343"/>
                    <a:pt x="246" y="343"/>
                  </a:cubicBezTo>
                  <a:cubicBezTo>
                    <a:pt x="246" y="343"/>
                    <a:pt x="246" y="343"/>
                    <a:pt x="246" y="344"/>
                  </a:cubicBezTo>
                  <a:cubicBezTo>
                    <a:pt x="247" y="346"/>
                    <a:pt x="247" y="346"/>
                    <a:pt x="247" y="346"/>
                  </a:cubicBezTo>
                  <a:cubicBezTo>
                    <a:pt x="248" y="347"/>
                    <a:pt x="250" y="349"/>
                    <a:pt x="251" y="351"/>
                  </a:cubicBezTo>
                  <a:cubicBezTo>
                    <a:pt x="250" y="353"/>
                    <a:pt x="248" y="355"/>
                    <a:pt x="247" y="356"/>
                  </a:cubicBezTo>
                  <a:cubicBezTo>
                    <a:pt x="246" y="357"/>
                    <a:pt x="245" y="358"/>
                    <a:pt x="244" y="359"/>
                  </a:cubicBezTo>
                  <a:cubicBezTo>
                    <a:pt x="243" y="361"/>
                    <a:pt x="243" y="361"/>
                    <a:pt x="243" y="361"/>
                  </a:cubicBezTo>
                  <a:cubicBezTo>
                    <a:pt x="241" y="363"/>
                    <a:pt x="239" y="365"/>
                    <a:pt x="237" y="366"/>
                  </a:cubicBezTo>
                  <a:cubicBezTo>
                    <a:pt x="234" y="370"/>
                    <a:pt x="230" y="374"/>
                    <a:pt x="226" y="377"/>
                  </a:cubicBezTo>
                  <a:cubicBezTo>
                    <a:pt x="222" y="380"/>
                    <a:pt x="217" y="384"/>
                    <a:pt x="213" y="387"/>
                  </a:cubicBezTo>
                  <a:cubicBezTo>
                    <a:pt x="212" y="387"/>
                    <a:pt x="211" y="388"/>
                    <a:pt x="210" y="389"/>
                  </a:cubicBezTo>
                  <a:cubicBezTo>
                    <a:pt x="208" y="390"/>
                    <a:pt x="208" y="390"/>
                    <a:pt x="208" y="390"/>
                  </a:cubicBezTo>
                  <a:cubicBezTo>
                    <a:pt x="207" y="390"/>
                    <a:pt x="207" y="390"/>
                    <a:pt x="207" y="390"/>
                  </a:cubicBezTo>
                  <a:cubicBezTo>
                    <a:pt x="206" y="391"/>
                    <a:pt x="206" y="391"/>
                    <a:pt x="206" y="391"/>
                  </a:cubicBezTo>
                  <a:cubicBezTo>
                    <a:pt x="205" y="392"/>
                    <a:pt x="204" y="392"/>
                    <a:pt x="203" y="393"/>
                  </a:cubicBezTo>
                  <a:cubicBezTo>
                    <a:pt x="202" y="393"/>
                    <a:pt x="201" y="394"/>
                    <a:pt x="200" y="394"/>
                  </a:cubicBezTo>
                  <a:cubicBezTo>
                    <a:pt x="198" y="395"/>
                    <a:pt x="196" y="396"/>
                    <a:pt x="194" y="397"/>
                  </a:cubicBezTo>
                  <a:cubicBezTo>
                    <a:pt x="187" y="385"/>
                    <a:pt x="187" y="385"/>
                    <a:pt x="187" y="385"/>
                  </a:cubicBezTo>
                  <a:cubicBezTo>
                    <a:pt x="184" y="378"/>
                    <a:pt x="184" y="378"/>
                    <a:pt x="184" y="378"/>
                  </a:cubicBezTo>
                  <a:cubicBezTo>
                    <a:pt x="182" y="374"/>
                    <a:pt x="179" y="370"/>
                    <a:pt x="177" y="367"/>
                  </a:cubicBezTo>
                  <a:cubicBezTo>
                    <a:pt x="174" y="363"/>
                    <a:pt x="170" y="360"/>
                    <a:pt x="167" y="358"/>
                  </a:cubicBezTo>
                  <a:cubicBezTo>
                    <a:pt x="163" y="356"/>
                    <a:pt x="159" y="355"/>
                    <a:pt x="155" y="355"/>
                  </a:cubicBezTo>
                  <a:cubicBezTo>
                    <a:pt x="152" y="355"/>
                    <a:pt x="148" y="356"/>
                    <a:pt x="144" y="358"/>
                  </a:cubicBezTo>
                  <a:cubicBezTo>
                    <a:pt x="141" y="361"/>
                    <a:pt x="138" y="363"/>
                    <a:pt x="137" y="367"/>
                  </a:cubicBezTo>
                  <a:cubicBezTo>
                    <a:pt x="136" y="370"/>
                    <a:pt x="135" y="374"/>
                    <a:pt x="136" y="378"/>
                  </a:cubicBezTo>
                  <a:cubicBezTo>
                    <a:pt x="137" y="382"/>
                    <a:pt x="139" y="386"/>
                    <a:pt x="141" y="389"/>
                  </a:cubicBezTo>
                  <a:cubicBezTo>
                    <a:pt x="141" y="388"/>
                    <a:pt x="139" y="386"/>
                    <a:pt x="139" y="386"/>
                  </a:cubicBezTo>
                  <a:cubicBezTo>
                    <a:pt x="139" y="385"/>
                    <a:pt x="139" y="386"/>
                    <a:pt x="139" y="387"/>
                  </a:cubicBezTo>
                  <a:cubicBezTo>
                    <a:pt x="140" y="388"/>
                    <a:pt x="141" y="389"/>
                    <a:pt x="142" y="392"/>
                  </a:cubicBezTo>
                  <a:cubicBezTo>
                    <a:pt x="140" y="388"/>
                    <a:pt x="137" y="384"/>
                    <a:pt x="136" y="380"/>
                  </a:cubicBezTo>
                  <a:close/>
                  <a:moveTo>
                    <a:pt x="183" y="623"/>
                  </a:moveTo>
                  <a:cubicBezTo>
                    <a:pt x="180" y="624"/>
                    <a:pt x="177" y="625"/>
                    <a:pt x="175" y="626"/>
                  </a:cubicBezTo>
                  <a:cubicBezTo>
                    <a:pt x="172" y="628"/>
                    <a:pt x="170" y="630"/>
                    <a:pt x="169" y="632"/>
                  </a:cubicBezTo>
                  <a:cubicBezTo>
                    <a:pt x="166" y="637"/>
                    <a:pt x="165" y="642"/>
                    <a:pt x="165" y="648"/>
                  </a:cubicBezTo>
                  <a:cubicBezTo>
                    <a:pt x="165" y="653"/>
                    <a:pt x="167" y="658"/>
                    <a:pt x="171" y="662"/>
                  </a:cubicBezTo>
                  <a:cubicBezTo>
                    <a:pt x="173" y="664"/>
                    <a:pt x="175" y="666"/>
                    <a:pt x="178" y="667"/>
                  </a:cubicBezTo>
                  <a:cubicBezTo>
                    <a:pt x="179" y="668"/>
                    <a:pt x="181" y="668"/>
                    <a:pt x="182" y="668"/>
                  </a:cubicBezTo>
                  <a:cubicBezTo>
                    <a:pt x="183" y="669"/>
                    <a:pt x="184" y="669"/>
                    <a:pt x="184" y="669"/>
                  </a:cubicBezTo>
                  <a:cubicBezTo>
                    <a:pt x="185" y="669"/>
                    <a:pt x="185" y="669"/>
                    <a:pt x="185" y="669"/>
                  </a:cubicBezTo>
                  <a:cubicBezTo>
                    <a:pt x="186" y="669"/>
                    <a:pt x="186" y="669"/>
                    <a:pt x="186" y="669"/>
                  </a:cubicBezTo>
                  <a:cubicBezTo>
                    <a:pt x="199" y="669"/>
                    <a:pt x="199" y="669"/>
                    <a:pt x="199" y="669"/>
                  </a:cubicBezTo>
                  <a:cubicBezTo>
                    <a:pt x="224" y="669"/>
                    <a:pt x="224" y="669"/>
                    <a:pt x="224" y="669"/>
                  </a:cubicBezTo>
                  <a:cubicBezTo>
                    <a:pt x="257" y="669"/>
                    <a:pt x="290" y="670"/>
                    <a:pt x="325" y="669"/>
                  </a:cubicBezTo>
                  <a:cubicBezTo>
                    <a:pt x="325" y="670"/>
                    <a:pt x="325" y="670"/>
                    <a:pt x="325" y="670"/>
                  </a:cubicBezTo>
                  <a:cubicBezTo>
                    <a:pt x="311" y="670"/>
                    <a:pt x="311" y="670"/>
                    <a:pt x="311" y="670"/>
                  </a:cubicBezTo>
                  <a:cubicBezTo>
                    <a:pt x="298" y="670"/>
                    <a:pt x="298" y="670"/>
                    <a:pt x="298" y="670"/>
                  </a:cubicBezTo>
                  <a:cubicBezTo>
                    <a:pt x="273" y="670"/>
                    <a:pt x="248" y="670"/>
                    <a:pt x="223" y="670"/>
                  </a:cubicBezTo>
                  <a:cubicBezTo>
                    <a:pt x="198" y="670"/>
                    <a:pt x="198" y="670"/>
                    <a:pt x="198" y="670"/>
                  </a:cubicBezTo>
                  <a:cubicBezTo>
                    <a:pt x="186" y="670"/>
                    <a:pt x="186" y="670"/>
                    <a:pt x="186" y="670"/>
                  </a:cubicBezTo>
                  <a:cubicBezTo>
                    <a:pt x="185" y="670"/>
                    <a:pt x="185" y="670"/>
                    <a:pt x="185" y="670"/>
                  </a:cubicBezTo>
                  <a:cubicBezTo>
                    <a:pt x="184" y="670"/>
                    <a:pt x="184" y="670"/>
                    <a:pt x="184" y="670"/>
                  </a:cubicBezTo>
                  <a:cubicBezTo>
                    <a:pt x="183" y="670"/>
                    <a:pt x="182" y="669"/>
                    <a:pt x="181" y="669"/>
                  </a:cubicBezTo>
                  <a:cubicBezTo>
                    <a:pt x="180" y="669"/>
                    <a:pt x="178" y="669"/>
                    <a:pt x="177" y="668"/>
                  </a:cubicBezTo>
                  <a:cubicBezTo>
                    <a:pt x="174" y="667"/>
                    <a:pt x="172" y="665"/>
                    <a:pt x="170" y="663"/>
                  </a:cubicBezTo>
                  <a:cubicBezTo>
                    <a:pt x="166" y="658"/>
                    <a:pt x="164" y="653"/>
                    <a:pt x="164" y="648"/>
                  </a:cubicBezTo>
                  <a:cubicBezTo>
                    <a:pt x="164" y="642"/>
                    <a:pt x="165" y="637"/>
                    <a:pt x="168" y="632"/>
                  </a:cubicBezTo>
                  <a:cubicBezTo>
                    <a:pt x="170" y="630"/>
                    <a:pt x="172" y="627"/>
                    <a:pt x="174" y="626"/>
                  </a:cubicBezTo>
                  <a:cubicBezTo>
                    <a:pt x="176" y="624"/>
                    <a:pt x="179" y="623"/>
                    <a:pt x="182" y="623"/>
                  </a:cubicBezTo>
                  <a:cubicBezTo>
                    <a:pt x="182" y="623"/>
                    <a:pt x="183" y="623"/>
                    <a:pt x="183" y="623"/>
                  </a:cubicBezTo>
                  <a:cubicBezTo>
                    <a:pt x="183" y="623"/>
                    <a:pt x="183" y="623"/>
                    <a:pt x="183" y="623"/>
                  </a:cubicBezTo>
                  <a:close/>
                  <a:moveTo>
                    <a:pt x="248" y="379"/>
                  </a:moveTo>
                  <a:cubicBezTo>
                    <a:pt x="251" y="377"/>
                    <a:pt x="253" y="375"/>
                    <a:pt x="255" y="372"/>
                  </a:cubicBezTo>
                  <a:cubicBezTo>
                    <a:pt x="259" y="368"/>
                    <a:pt x="259" y="368"/>
                    <a:pt x="259" y="368"/>
                  </a:cubicBezTo>
                  <a:cubicBezTo>
                    <a:pt x="260" y="368"/>
                    <a:pt x="261" y="369"/>
                    <a:pt x="262" y="369"/>
                  </a:cubicBezTo>
                  <a:cubicBezTo>
                    <a:pt x="262" y="369"/>
                    <a:pt x="262" y="369"/>
                    <a:pt x="262" y="369"/>
                  </a:cubicBezTo>
                  <a:cubicBezTo>
                    <a:pt x="263" y="370"/>
                    <a:pt x="263" y="370"/>
                    <a:pt x="263" y="370"/>
                  </a:cubicBezTo>
                  <a:cubicBezTo>
                    <a:pt x="264" y="370"/>
                    <a:pt x="264" y="370"/>
                    <a:pt x="264" y="370"/>
                  </a:cubicBezTo>
                  <a:cubicBezTo>
                    <a:pt x="266" y="371"/>
                    <a:pt x="266" y="371"/>
                    <a:pt x="266" y="371"/>
                  </a:cubicBezTo>
                  <a:cubicBezTo>
                    <a:pt x="270" y="372"/>
                    <a:pt x="273" y="373"/>
                    <a:pt x="276" y="374"/>
                  </a:cubicBezTo>
                  <a:cubicBezTo>
                    <a:pt x="283" y="376"/>
                    <a:pt x="290" y="377"/>
                    <a:pt x="297" y="377"/>
                  </a:cubicBezTo>
                  <a:cubicBezTo>
                    <a:pt x="304" y="377"/>
                    <a:pt x="311" y="377"/>
                    <a:pt x="318" y="376"/>
                  </a:cubicBezTo>
                  <a:cubicBezTo>
                    <a:pt x="321" y="375"/>
                    <a:pt x="324" y="375"/>
                    <a:pt x="328" y="374"/>
                  </a:cubicBezTo>
                  <a:cubicBezTo>
                    <a:pt x="330" y="373"/>
                    <a:pt x="330" y="373"/>
                    <a:pt x="330" y="373"/>
                  </a:cubicBezTo>
                  <a:cubicBezTo>
                    <a:pt x="332" y="372"/>
                    <a:pt x="332" y="372"/>
                    <a:pt x="332" y="372"/>
                  </a:cubicBezTo>
                  <a:cubicBezTo>
                    <a:pt x="333" y="372"/>
                    <a:pt x="334" y="372"/>
                    <a:pt x="334" y="371"/>
                  </a:cubicBezTo>
                  <a:cubicBezTo>
                    <a:pt x="334" y="372"/>
                    <a:pt x="334" y="372"/>
                    <a:pt x="335" y="372"/>
                  </a:cubicBezTo>
                  <a:cubicBezTo>
                    <a:pt x="335" y="373"/>
                    <a:pt x="335" y="373"/>
                    <a:pt x="335" y="374"/>
                  </a:cubicBezTo>
                  <a:cubicBezTo>
                    <a:pt x="336" y="375"/>
                    <a:pt x="336" y="375"/>
                    <a:pt x="336" y="375"/>
                  </a:cubicBezTo>
                  <a:cubicBezTo>
                    <a:pt x="336" y="376"/>
                    <a:pt x="336" y="376"/>
                    <a:pt x="336" y="376"/>
                  </a:cubicBezTo>
                  <a:cubicBezTo>
                    <a:pt x="336" y="376"/>
                    <a:pt x="337" y="377"/>
                    <a:pt x="337" y="378"/>
                  </a:cubicBezTo>
                  <a:cubicBezTo>
                    <a:pt x="338" y="380"/>
                    <a:pt x="340" y="383"/>
                    <a:pt x="341" y="386"/>
                  </a:cubicBezTo>
                  <a:cubicBezTo>
                    <a:pt x="345" y="391"/>
                    <a:pt x="348" y="396"/>
                    <a:pt x="352" y="400"/>
                  </a:cubicBezTo>
                  <a:cubicBezTo>
                    <a:pt x="356" y="405"/>
                    <a:pt x="361" y="409"/>
                    <a:pt x="365" y="413"/>
                  </a:cubicBezTo>
                  <a:cubicBezTo>
                    <a:pt x="368" y="415"/>
                    <a:pt x="370" y="416"/>
                    <a:pt x="373" y="418"/>
                  </a:cubicBezTo>
                  <a:cubicBezTo>
                    <a:pt x="375" y="419"/>
                    <a:pt x="375" y="419"/>
                    <a:pt x="375" y="419"/>
                  </a:cubicBezTo>
                  <a:cubicBezTo>
                    <a:pt x="376" y="420"/>
                    <a:pt x="376" y="420"/>
                    <a:pt x="376" y="420"/>
                  </a:cubicBezTo>
                  <a:cubicBezTo>
                    <a:pt x="376" y="420"/>
                    <a:pt x="377" y="420"/>
                    <a:pt x="378" y="421"/>
                  </a:cubicBezTo>
                  <a:cubicBezTo>
                    <a:pt x="372" y="434"/>
                    <a:pt x="372" y="434"/>
                    <a:pt x="372" y="434"/>
                  </a:cubicBezTo>
                  <a:cubicBezTo>
                    <a:pt x="369" y="440"/>
                    <a:pt x="367" y="445"/>
                    <a:pt x="364" y="451"/>
                  </a:cubicBezTo>
                  <a:cubicBezTo>
                    <a:pt x="359" y="462"/>
                    <a:pt x="355" y="473"/>
                    <a:pt x="350" y="484"/>
                  </a:cubicBezTo>
                  <a:cubicBezTo>
                    <a:pt x="355" y="473"/>
                    <a:pt x="359" y="462"/>
                    <a:pt x="364" y="451"/>
                  </a:cubicBezTo>
                  <a:cubicBezTo>
                    <a:pt x="367" y="445"/>
                    <a:pt x="369" y="439"/>
                    <a:pt x="371" y="434"/>
                  </a:cubicBezTo>
                  <a:cubicBezTo>
                    <a:pt x="377" y="421"/>
                    <a:pt x="377" y="421"/>
                    <a:pt x="377" y="421"/>
                  </a:cubicBezTo>
                  <a:cubicBezTo>
                    <a:pt x="377" y="420"/>
                    <a:pt x="376" y="420"/>
                    <a:pt x="376" y="420"/>
                  </a:cubicBezTo>
                  <a:cubicBezTo>
                    <a:pt x="375" y="419"/>
                    <a:pt x="375" y="419"/>
                    <a:pt x="375" y="419"/>
                  </a:cubicBezTo>
                  <a:cubicBezTo>
                    <a:pt x="373" y="418"/>
                    <a:pt x="373" y="418"/>
                    <a:pt x="373" y="418"/>
                  </a:cubicBezTo>
                  <a:cubicBezTo>
                    <a:pt x="370" y="417"/>
                    <a:pt x="368" y="415"/>
                    <a:pt x="365" y="413"/>
                  </a:cubicBezTo>
                  <a:cubicBezTo>
                    <a:pt x="360" y="409"/>
                    <a:pt x="356" y="405"/>
                    <a:pt x="352" y="400"/>
                  </a:cubicBezTo>
                  <a:cubicBezTo>
                    <a:pt x="348" y="396"/>
                    <a:pt x="344" y="391"/>
                    <a:pt x="341" y="386"/>
                  </a:cubicBezTo>
                  <a:cubicBezTo>
                    <a:pt x="340" y="383"/>
                    <a:pt x="338" y="380"/>
                    <a:pt x="337" y="378"/>
                  </a:cubicBezTo>
                  <a:cubicBezTo>
                    <a:pt x="336" y="376"/>
                    <a:pt x="336" y="376"/>
                    <a:pt x="336" y="376"/>
                  </a:cubicBezTo>
                  <a:cubicBezTo>
                    <a:pt x="336" y="375"/>
                    <a:pt x="336" y="375"/>
                    <a:pt x="336" y="375"/>
                  </a:cubicBezTo>
                  <a:cubicBezTo>
                    <a:pt x="335" y="374"/>
                    <a:pt x="335" y="374"/>
                    <a:pt x="335" y="374"/>
                  </a:cubicBezTo>
                  <a:cubicBezTo>
                    <a:pt x="335" y="373"/>
                    <a:pt x="335" y="373"/>
                    <a:pt x="335" y="372"/>
                  </a:cubicBezTo>
                  <a:cubicBezTo>
                    <a:pt x="334" y="372"/>
                    <a:pt x="334" y="372"/>
                    <a:pt x="334" y="371"/>
                  </a:cubicBezTo>
                  <a:cubicBezTo>
                    <a:pt x="334" y="372"/>
                    <a:pt x="333" y="372"/>
                    <a:pt x="332" y="372"/>
                  </a:cubicBezTo>
                  <a:cubicBezTo>
                    <a:pt x="330" y="373"/>
                    <a:pt x="330" y="373"/>
                    <a:pt x="330" y="373"/>
                  </a:cubicBezTo>
                  <a:cubicBezTo>
                    <a:pt x="328" y="374"/>
                    <a:pt x="328" y="374"/>
                    <a:pt x="328" y="374"/>
                  </a:cubicBezTo>
                  <a:cubicBezTo>
                    <a:pt x="324" y="375"/>
                    <a:pt x="321" y="375"/>
                    <a:pt x="318" y="376"/>
                  </a:cubicBezTo>
                  <a:cubicBezTo>
                    <a:pt x="311" y="377"/>
                    <a:pt x="304" y="378"/>
                    <a:pt x="297" y="377"/>
                  </a:cubicBezTo>
                  <a:cubicBezTo>
                    <a:pt x="290" y="377"/>
                    <a:pt x="283" y="376"/>
                    <a:pt x="276" y="374"/>
                  </a:cubicBezTo>
                  <a:cubicBezTo>
                    <a:pt x="273" y="374"/>
                    <a:pt x="270" y="373"/>
                    <a:pt x="266" y="371"/>
                  </a:cubicBezTo>
                  <a:cubicBezTo>
                    <a:pt x="265" y="371"/>
                    <a:pt x="265" y="371"/>
                    <a:pt x="264" y="370"/>
                  </a:cubicBezTo>
                  <a:cubicBezTo>
                    <a:pt x="263" y="370"/>
                    <a:pt x="263" y="370"/>
                    <a:pt x="263" y="370"/>
                  </a:cubicBezTo>
                  <a:cubicBezTo>
                    <a:pt x="262" y="370"/>
                    <a:pt x="262" y="370"/>
                    <a:pt x="262" y="370"/>
                  </a:cubicBezTo>
                  <a:cubicBezTo>
                    <a:pt x="262" y="369"/>
                    <a:pt x="262" y="369"/>
                    <a:pt x="262" y="369"/>
                  </a:cubicBezTo>
                  <a:cubicBezTo>
                    <a:pt x="261" y="369"/>
                    <a:pt x="260" y="369"/>
                    <a:pt x="259" y="368"/>
                  </a:cubicBezTo>
                  <a:cubicBezTo>
                    <a:pt x="258" y="369"/>
                    <a:pt x="257" y="370"/>
                    <a:pt x="255" y="373"/>
                  </a:cubicBezTo>
                  <a:cubicBezTo>
                    <a:pt x="253" y="375"/>
                    <a:pt x="250" y="377"/>
                    <a:pt x="248" y="379"/>
                  </a:cubicBezTo>
                  <a:cubicBezTo>
                    <a:pt x="244" y="384"/>
                    <a:pt x="239" y="388"/>
                    <a:pt x="235" y="392"/>
                  </a:cubicBezTo>
                  <a:cubicBezTo>
                    <a:pt x="234" y="393"/>
                    <a:pt x="235" y="393"/>
                    <a:pt x="236" y="393"/>
                  </a:cubicBezTo>
                  <a:cubicBezTo>
                    <a:pt x="236" y="392"/>
                    <a:pt x="238" y="391"/>
                    <a:pt x="242" y="388"/>
                  </a:cubicBezTo>
                  <a:cubicBezTo>
                    <a:pt x="244" y="386"/>
                    <a:pt x="247" y="384"/>
                    <a:pt x="251" y="380"/>
                  </a:cubicBezTo>
                  <a:cubicBezTo>
                    <a:pt x="252" y="378"/>
                    <a:pt x="254" y="377"/>
                    <a:pt x="256" y="374"/>
                  </a:cubicBezTo>
                  <a:cubicBezTo>
                    <a:pt x="259" y="372"/>
                    <a:pt x="259" y="372"/>
                    <a:pt x="259" y="372"/>
                  </a:cubicBezTo>
                  <a:cubicBezTo>
                    <a:pt x="259" y="371"/>
                    <a:pt x="259" y="371"/>
                    <a:pt x="260" y="371"/>
                  </a:cubicBezTo>
                  <a:cubicBezTo>
                    <a:pt x="260" y="371"/>
                    <a:pt x="260" y="371"/>
                    <a:pt x="260" y="371"/>
                  </a:cubicBezTo>
                  <a:cubicBezTo>
                    <a:pt x="261" y="371"/>
                    <a:pt x="261" y="371"/>
                    <a:pt x="261" y="371"/>
                  </a:cubicBezTo>
                  <a:cubicBezTo>
                    <a:pt x="262" y="372"/>
                    <a:pt x="262" y="372"/>
                    <a:pt x="262" y="372"/>
                  </a:cubicBezTo>
                  <a:cubicBezTo>
                    <a:pt x="264" y="373"/>
                    <a:pt x="266" y="374"/>
                    <a:pt x="268" y="374"/>
                  </a:cubicBezTo>
                  <a:cubicBezTo>
                    <a:pt x="273" y="376"/>
                    <a:pt x="277" y="377"/>
                    <a:pt x="282" y="378"/>
                  </a:cubicBezTo>
                  <a:cubicBezTo>
                    <a:pt x="291" y="379"/>
                    <a:pt x="299" y="379"/>
                    <a:pt x="307" y="379"/>
                  </a:cubicBezTo>
                  <a:cubicBezTo>
                    <a:pt x="312" y="379"/>
                    <a:pt x="317" y="378"/>
                    <a:pt x="323" y="377"/>
                  </a:cubicBezTo>
                  <a:cubicBezTo>
                    <a:pt x="325" y="377"/>
                    <a:pt x="328" y="376"/>
                    <a:pt x="331" y="375"/>
                  </a:cubicBezTo>
                  <a:cubicBezTo>
                    <a:pt x="332" y="375"/>
                    <a:pt x="332" y="375"/>
                    <a:pt x="332" y="375"/>
                  </a:cubicBezTo>
                  <a:cubicBezTo>
                    <a:pt x="333" y="374"/>
                    <a:pt x="333" y="374"/>
                    <a:pt x="333" y="374"/>
                  </a:cubicBezTo>
                  <a:cubicBezTo>
                    <a:pt x="333" y="375"/>
                    <a:pt x="333" y="375"/>
                    <a:pt x="333" y="375"/>
                  </a:cubicBezTo>
                  <a:cubicBezTo>
                    <a:pt x="334" y="376"/>
                    <a:pt x="334" y="376"/>
                    <a:pt x="334" y="376"/>
                  </a:cubicBezTo>
                  <a:cubicBezTo>
                    <a:pt x="334" y="376"/>
                    <a:pt x="334" y="376"/>
                    <a:pt x="334" y="376"/>
                  </a:cubicBezTo>
                  <a:cubicBezTo>
                    <a:pt x="334" y="377"/>
                    <a:pt x="334" y="377"/>
                    <a:pt x="334" y="377"/>
                  </a:cubicBezTo>
                  <a:cubicBezTo>
                    <a:pt x="334" y="378"/>
                    <a:pt x="334" y="378"/>
                    <a:pt x="334" y="378"/>
                  </a:cubicBezTo>
                  <a:cubicBezTo>
                    <a:pt x="336" y="380"/>
                    <a:pt x="337" y="383"/>
                    <a:pt x="339" y="386"/>
                  </a:cubicBezTo>
                  <a:cubicBezTo>
                    <a:pt x="342" y="391"/>
                    <a:pt x="345" y="397"/>
                    <a:pt x="350" y="401"/>
                  </a:cubicBezTo>
                  <a:cubicBezTo>
                    <a:pt x="354" y="406"/>
                    <a:pt x="358" y="411"/>
                    <a:pt x="363" y="415"/>
                  </a:cubicBezTo>
                  <a:cubicBezTo>
                    <a:pt x="366" y="417"/>
                    <a:pt x="369" y="418"/>
                    <a:pt x="371" y="420"/>
                  </a:cubicBezTo>
                  <a:cubicBezTo>
                    <a:pt x="374" y="421"/>
                    <a:pt x="374" y="421"/>
                    <a:pt x="374" y="421"/>
                  </a:cubicBezTo>
                  <a:cubicBezTo>
                    <a:pt x="374" y="422"/>
                    <a:pt x="374" y="422"/>
                    <a:pt x="374" y="422"/>
                  </a:cubicBezTo>
                  <a:cubicBezTo>
                    <a:pt x="374" y="422"/>
                    <a:pt x="374" y="422"/>
                    <a:pt x="374" y="423"/>
                  </a:cubicBezTo>
                  <a:cubicBezTo>
                    <a:pt x="372" y="428"/>
                    <a:pt x="372" y="428"/>
                    <a:pt x="372" y="428"/>
                  </a:cubicBezTo>
                  <a:cubicBezTo>
                    <a:pt x="366" y="440"/>
                    <a:pt x="366" y="440"/>
                    <a:pt x="366" y="440"/>
                  </a:cubicBezTo>
                  <a:cubicBezTo>
                    <a:pt x="363" y="448"/>
                    <a:pt x="360" y="456"/>
                    <a:pt x="356" y="464"/>
                  </a:cubicBezTo>
                  <a:cubicBezTo>
                    <a:pt x="350" y="480"/>
                    <a:pt x="344" y="495"/>
                    <a:pt x="338" y="511"/>
                  </a:cubicBezTo>
                  <a:cubicBezTo>
                    <a:pt x="330" y="534"/>
                    <a:pt x="322" y="557"/>
                    <a:pt x="315" y="580"/>
                  </a:cubicBezTo>
                  <a:cubicBezTo>
                    <a:pt x="314" y="585"/>
                    <a:pt x="312" y="591"/>
                    <a:pt x="310" y="597"/>
                  </a:cubicBezTo>
                  <a:cubicBezTo>
                    <a:pt x="308" y="606"/>
                    <a:pt x="308" y="606"/>
                    <a:pt x="308" y="606"/>
                  </a:cubicBezTo>
                  <a:cubicBezTo>
                    <a:pt x="307" y="608"/>
                    <a:pt x="307" y="608"/>
                    <a:pt x="307" y="608"/>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6" y="609"/>
                    <a:pt x="306" y="609"/>
                    <a:pt x="306" y="609"/>
                  </a:cubicBezTo>
                  <a:cubicBezTo>
                    <a:pt x="304" y="609"/>
                    <a:pt x="304" y="609"/>
                    <a:pt x="304" y="609"/>
                  </a:cubicBezTo>
                  <a:cubicBezTo>
                    <a:pt x="295" y="609"/>
                    <a:pt x="295" y="609"/>
                    <a:pt x="295" y="609"/>
                  </a:cubicBezTo>
                  <a:cubicBezTo>
                    <a:pt x="286" y="609"/>
                    <a:pt x="286" y="609"/>
                    <a:pt x="286" y="609"/>
                  </a:cubicBezTo>
                  <a:cubicBezTo>
                    <a:pt x="286" y="609"/>
                    <a:pt x="286" y="609"/>
                    <a:pt x="286" y="609"/>
                  </a:cubicBezTo>
                  <a:cubicBezTo>
                    <a:pt x="286" y="609"/>
                    <a:pt x="286" y="609"/>
                    <a:pt x="286" y="609"/>
                  </a:cubicBezTo>
                  <a:cubicBezTo>
                    <a:pt x="280" y="587"/>
                    <a:pt x="280" y="587"/>
                    <a:pt x="280" y="587"/>
                  </a:cubicBezTo>
                  <a:cubicBezTo>
                    <a:pt x="277" y="579"/>
                    <a:pt x="275" y="571"/>
                    <a:pt x="272" y="563"/>
                  </a:cubicBezTo>
                  <a:cubicBezTo>
                    <a:pt x="267" y="547"/>
                    <a:pt x="262" y="531"/>
                    <a:pt x="256" y="515"/>
                  </a:cubicBezTo>
                  <a:cubicBezTo>
                    <a:pt x="246" y="484"/>
                    <a:pt x="234" y="454"/>
                    <a:pt x="222" y="429"/>
                  </a:cubicBezTo>
                  <a:cubicBezTo>
                    <a:pt x="217" y="418"/>
                    <a:pt x="214" y="411"/>
                    <a:pt x="211" y="408"/>
                  </a:cubicBezTo>
                  <a:cubicBezTo>
                    <a:pt x="210" y="406"/>
                    <a:pt x="210" y="405"/>
                    <a:pt x="209" y="405"/>
                  </a:cubicBezTo>
                  <a:cubicBezTo>
                    <a:pt x="212" y="404"/>
                    <a:pt x="215" y="402"/>
                    <a:pt x="220" y="400"/>
                  </a:cubicBezTo>
                  <a:cubicBezTo>
                    <a:pt x="223" y="398"/>
                    <a:pt x="226" y="395"/>
                    <a:pt x="229" y="393"/>
                  </a:cubicBezTo>
                  <a:cubicBezTo>
                    <a:pt x="232" y="391"/>
                    <a:pt x="234" y="389"/>
                    <a:pt x="234" y="389"/>
                  </a:cubicBezTo>
                  <a:cubicBezTo>
                    <a:pt x="237" y="388"/>
                    <a:pt x="236" y="389"/>
                    <a:pt x="235" y="391"/>
                  </a:cubicBezTo>
                  <a:cubicBezTo>
                    <a:pt x="240" y="387"/>
                    <a:pt x="244" y="383"/>
                    <a:pt x="248" y="379"/>
                  </a:cubicBezTo>
                  <a:close/>
                  <a:moveTo>
                    <a:pt x="318" y="622"/>
                  </a:moveTo>
                  <a:cubicBezTo>
                    <a:pt x="319" y="621"/>
                    <a:pt x="319" y="621"/>
                    <a:pt x="319" y="621"/>
                  </a:cubicBezTo>
                  <a:cubicBezTo>
                    <a:pt x="323" y="606"/>
                    <a:pt x="323" y="606"/>
                    <a:pt x="323" y="606"/>
                  </a:cubicBezTo>
                  <a:cubicBezTo>
                    <a:pt x="325" y="599"/>
                    <a:pt x="327" y="592"/>
                    <a:pt x="329" y="585"/>
                  </a:cubicBezTo>
                  <a:cubicBezTo>
                    <a:pt x="337" y="557"/>
                    <a:pt x="346" y="530"/>
                    <a:pt x="356" y="502"/>
                  </a:cubicBezTo>
                  <a:cubicBezTo>
                    <a:pt x="361" y="489"/>
                    <a:pt x="366" y="475"/>
                    <a:pt x="372" y="462"/>
                  </a:cubicBezTo>
                  <a:cubicBezTo>
                    <a:pt x="374" y="455"/>
                    <a:pt x="377" y="448"/>
                    <a:pt x="380" y="442"/>
                  </a:cubicBezTo>
                  <a:cubicBezTo>
                    <a:pt x="385" y="432"/>
                    <a:pt x="385" y="432"/>
                    <a:pt x="385" y="432"/>
                  </a:cubicBezTo>
                  <a:cubicBezTo>
                    <a:pt x="392" y="416"/>
                    <a:pt x="392" y="416"/>
                    <a:pt x="392" y="416"/>
                  </a:cubicBezTo>
                  <a:cubicBezTo>
                    <a:pt x="386" y="413"/>
                    <a:pt x="386" y="413"/>
                    <a:pt x="386" y="413"/>
                  </a:cubicBezTo>
                  <a:cubicBezTo>
                    <a:pt x="385" y="412"/>
                    <a:pt x="384" y="412"/>
                    <a:pt x="383" y="411"/>
                  </a:cubicBezTo>
                  <a:cubicBezTo>
                    <a:pt x="381" y="410"/>
                    <a:pt x="381" y="410"/>
                    <a:pt x="381" y="410"/>
                  </a:cubicBezTo>
                  <a:cubicBezTo>
                    <a:pt x="381" y="410"/>
                    <a:pt x="381" y="410"/>
                    <a:pt x="380" y="410"/>
                  </a:cubicBezTo>
                  <a:cubicBezTo>
                    <a:pt x="380" y="410"/>
                    <a:pt x="380" y="410"/>
                    <a:pt x="380" y="410"/>
                  </a:cubicBezTo>
                  <a:cubicBezTo>
                    <a:pt x="378" y="409"/>
                    <a:pt x="376" y="407"/>
                    <a:pt x="374" y="406"/>
                  </a:cubicBezTo>
                  <a:cubicBezTo>
                    <a:pt x="371" y="404"/>
                    <a:pt x="367" y="401"/>
                    <a:pt x="364" y="398"/>
                  </a:cubicBezTo>
                  <a:cubicBezTo>
                    <a:pt x="358" y="392"/>
                    <a:pt x="353" y="385"/>
                    <a:pt x="349" y="377"/>
                  </a:cubicBezTo>
                  <a:cubicBezTo>
                    <a:pt x="353" y="385"/>
                    <a:pt x="358" y="392"/>
                    <a:pt x="364" y="398"/>
                  </a:cubicBezTo>
                  <a:cubicBezTo>
                    <a:pt x="367" y="401"/>
                    <a:pt x="371" y="404"/>
                    <a:pt x="374" y="406"/>
                  </a:cubicBezTo>
                  <a:cubicBezTo>
                    <a:pt x="376" y="407"/>
                    <a:pt x="378" y="409"/>
                    <a:pt x="380" y="410"/>
                  </a:cubicBezTo>
                  <a:cubicBezTo>
                    <a:pt x="383" y="412"/>
                    <a:pt x="388" y="414"/>
                    <a:pt x="391" y="416"/>
                  </a:cubicBezTo>
                  <a:cubicBezTo>
                    <a:pt x="384" y="433"/>
                    <a:pt x="384" y="433"/>
                    <a:pt x="384" y="433"/>
                  </a:cubicBezTo>
                  <a:cubicBezTo>
                    <a:pt x="379" y="445"/>
                    <a:pt x="379" y="445"/>
                    <a:pt x="379" y="445"/>
                  </a:cubicBezTo>
                  <a:cubicBezTo>
                    <a:pt x="375" y="452"/>
                    <a:pt x="372" y="460"/>
                    <a:pt x="369" y="468"/>
                  </a:cubicBezTo>
                  <a:cubicBezTo>
                    <a:pt x="363" y="483"/>
                    <a:pt x="357" y="499"/>
                    <a:pt x="351" y="515"/>
                  </a:cubicBezTo>
                  <a:cubicBezTo>
                    <a:pt x="340" y="546"/>
                    <a:pt x="330" y="578"/>
                    <a:pt x="321" y="612"/>
                  </a:cubicBezTo>
                  <a:cubicBezTo>
                    <a:pt x="321" y="611"/>
                    <a:pt x="321" y="609"/>
                    <a:pt x="320" y="612"/>
                  </a:cubicBezTo>
                  <a:cubicBezTo>
                    <a:pt x="329" y="579"/>
                    <a:pt x="339" y="546"/>
                    <a:pt x="350" y="515"/>
                  </a:cubicBezTo>
                  <a:cubicBezTo>
                    <a:pt x="356" y="499"/>
                    <a:pt x="362" y="483"/>
                    <a:pt x="368" y="468"/>
                  </a:cubicBezTo>
                  <a:cubicBezTo>
                    <a:pt x="371" y="460"/>
                    <a:pt x="375" y="452"/>
                    <a:pt x="378" y="444"/>
                  </a:cubicBezTo>
                  <a:cubicBezTo>
                    <a:pt x="383" y="433"/>
                    <a:pt x="383" y="433"/>
                    <a:pt x="383" y="433"/>
                  </a:cubicBezTo>
                  <a:cubicBezTo>
                    <a:pt x="391" y="416"/>
                    <a:pt x="391" y="416"/>
                    <a:pt x="391" y="416"/>
                  </a:cubicBezTo>
                  <a:cubicBezTo>
                    <a:pt x="384" y="413"/>
                    <a:pt x="384" y="413"/>
                    <a:pt x="384" y="413"/>
                  </a:cubicBezTo>
                  <a:cubicBezTo>
                    <a:pt x="383" y="413"/>
                    <a:pt x="383" y="412"/>
                    <a:pt x="382" y="412"/>
                  </a:cubicBezTo>
                  <a:cubicBezTo>
                    <a:pt x="380" y="411"/>
                    <a:pt x="380" y="411"/>
                    <a:pt x="380" y="411"/>
                  </a:cubicBezTo>
                  <a:cubicBezTo>
                    <a:pt x="379" y="410"/>
                    <a:pt x="379" y="410"/>
                    <a:pt x="379" y="410"/>
                  </a:cubicBezTo>
                  <a:cubicBezTo>
                    <a:pt x="377" y="409"/>
                    <a:pt x="375" y="408"/>
                    <a:pt x="373" y="406"/>
                  </a:cubicBezTo>
                  <a:cubicBezTo>
                    <a:pt x="369" y="404"/>
                    <a:pt x="366" y="401"/>
                    <a:pt x="363" y="397"/>
                  </a:cubicBezTo>
                  <a:cubicBezTo>
                    <a:pt x="356" y="391"/>
                    <a:pt x="350" y="383"/>
                    <a:pt x="346" y="374"/>
                  </a:cubicBezTo>
                  <a:cubicBezTo>
                    <a:pt x="347" y="374"/>
                    <a:pt x="347" y="374"/>
                    <a:pt x="347" y="374"/>
                  </a:cubicBezTo>
                  <a:cubicBezTo>
                    <a:pt x="347" y="373"/>
                    <a:pt x="346" y="372"/>
                    <a:pt x="346" y="372"/>
                  </a:cubicBezTo>
                  <a:cubicBezTo>
                    <a:pt x="346" y="371"/>
                    <a:pt x="346" y="371"/>
                    <a:pt x="346" y="371"/>
                  </a:cubicBezTo>
                  <a:cubicBezTo>
                    <a:pt x="345" y="371"/>
                    <a:pt x="345" y="371"/>
                    <a:pt x="345" y="371"/>
                  </a:cubicBezTo>
                  <a:cubicBezTo>
                    <a:pt x="345" y="370"/>
                    <a:pt x="345" y="370"/>
                    <a:pt x="345" y="370"/>
                  </a:cubicBezTo>
                  <a:cubicBezTo>
                    <a:pt x="344" y="368"/>
                    <a:pt x="344" y="368"/>
                    <a:pt x="344" y="368"/>
                  </a:cubicBezTo>
                  <a:cubicBezTo>
                    <a:pt x="343" y="364"/>
                    <a:pt x="342" y="361"/>
                    <a:pt x="340" y="358"/>
                  </a:cubicBezTo>
                  <a:cubicBezTo>
                    <a:pt x="337" y="359"/>
                    <a:pt x="334" y="360"/>
                    <a:pt x="331" y="361"/>
                  </a:cubicBezTo>
                  <a:cubicBezTo>
                    <a:pt x="330" y="362"/>
                    <a:pt x="330" y="362"/>
                    <a:pt x="329" y="362"/>
                  </a:cubicBezTo>
                  <a:cubicBezTo>
                    <a:pt x="327" y="363"/>
                    <a:pt x="327" y="363"/>
                    <a:pt x="327" y="363"/>
                  </a:cubicBezTo>
                  <a:cubicBezTo>
                    <a:pt x="325" y="363"/>
                    <a:pt x="325" y="363"/>
                    <a:pt x="325" y="363"/>
                  </a:cubicBezTo>
                  <a:cubicBezTo>
                    <a:pt x="322" y="364"/>
                    <a:pt x="319" y="365"/>
                    <a:pt x="316" y="365"/>
                  </a:cubicBezTo>
                  <a:cubicBezTo>
                    <a:pt x="310" y="366"/>
                    <a:pt x="304" y="367"/>
                    <a:pt x="297" y="367"/>
                  </a:cubicBezTo>
                  <a:cubicBezTo>
                    <a:pt x="291" y="366"/>
                    <a:pt x="285" y="365"/>
                    <a:pt x="279" y="364"/>
                  </a:cubicBezTo>
                  <a:cubicBezTo>
                    <a:pt x="276" y="363"/>
                    <a:pt x="273" y="362"/>
                    <a:pt x="270" y="361"/>
                  </a:cubicBezTo>
                  <a:cubicBezTo>
                    <a:pt x="269" y="361"/>
                    <a:pt x="269" y="361"/>
                    <a:pt x="268" y="360"/>
                  </a:cubicBezTo>
                  <a:cubicBezTo>
                    <a:pt x="267" y="360"/>
                    <a:pt x="267" y="360"/>
                    <a:pt x="267" y="360"/>
                  </a:cubicBezTo>
                  <a:cubicBezTo>
                    <a:pt x="266" y="360"/>
                    <a:pt x="266" y="360"/>
                    <a:pt x="266" y="360"/>
                  </a:cubicBezTo>
                  <a:cubicBezTo>
                    <a:pt x="265" y="359"/>
                    <a:pt x="265" y="359"/>
                    <a:pt x="265" y="359"/>
                  </a:cubicBezTo>
                  <a:cubicBezTo>
                    <a:pt x="263" y="358"/>
                    <a:pt x="263" y="358"/>
                    <a:pt x="263" y="358"/>
                  </a:cubicBezTo>
                  <a:cubicBezTo>
                    <a:pt x="261" y="357"/>
                    <a:pt x="261" y="357"/>
                    <a:pt x="261" y="357"/>
                  </a:cubicBezTo>
                  <a:cubicBezTo>
                    <a:pt x="256" y="354"/>
                    <a:pt x="256" y="354"/>
                    <a:pt x="256" y="354"/>
                  </a:cubicBezTo>
                  <a:cubicBezTo>
                    <a:pt x="251" y="361"/>
                    <a:pt x="251" y="361"/>
                    <a:pt x="251" y="361"/>
                  </a:cubicBezTo>
                  <a:cubicBezTo>
                    <a:pt x="248" y="364"/>
                    <a:pt x="248" y="364"/>
                    <a:pt x="248" y="364"/>
                  </a:cubicBezTo>
                  <a:cubicBezTo>
                    <a:pt x="246" y="366"/>
                    <a:pt x="246" y="366"/>
                    <a:pt x="246" y="366"/>
                  </a:cubicBezTo>
                  <a:cubicBezTo>
                    <a:pt x="243" y="369"/>
                    <a:pt x="243" y="369"/>
                    <a:pt x="243" y="369"/>
                  </a:cubicBezTo>
                  <a:cubicBezTo>
                    <a:pt x="241" y="371"/>
                    <a:pt x="239" y="373"/>
                    <a:pt x="237" y="375"/>
                  </a:cubicBezTo>
                  <a:cubicBezTo>
                    <a:pt x="233" y="379"/>
                    <a:pt x="230" y="383"/>
                    <a:pt x="226" y="386"/>
                  </a:cubicBezTo>
                  <a:cubicBezTo>
                    <a:pt x="231" y="383"/>
                    <a:pt x="236" y="378"/>
                    <a:pt x="241" y="374"/>
                  </a:cubicBezTo>
                  <a:cubicBezTo>
                    <a:pt x="243" y="372"/>
                    <a:pt x="245" y="370"/>
                    <a:pt x="247" y="367"/>
                  </a:cubicBezTo>
                  <a:cubicBezTo>
                    <a:pt x="249" y="366"/>
                    <a:pt x="249" y="366"/>
                    <a:pt x="249" y="366"/>
                  </a:cubicBezTo>
                  <a:cubicBezTo>
                    <a:pt x="250" y="365"/>
                    <a:pt x="250" y="365"/>
                    <a:pt x="250" y="365"/>
                  </a:cubicBezTo>
                  <a:cubicBezTo>
                    <a:pt x="251" y="363"/>
                    <a:pt x="251" y="363"/>
                    <a:pt x="251" y="363"/>
                  </a:cubicBezTo>
                  <a:cubicBezTo>
                    <a:pt x="257" y="357"/>
                    <a:pt x="257" y="357"/>
                    <a:pt x="257" y="357"/>
                  </a:cubicBezTo>
                  <a:cubicBezTo>
                    <a:pt x="261" y="359"/>
                    <a:pt x="261" y="359"/>
                    <a:pt x="261" y="359"/>
                  </a:cubicBezTo>
                  <a:cubicBezTo>
                    <a:pt x="263" y="360"/>
                    <a:pt x="263" y="360"/>
                    <a:pt x="263" y="360"/>
                  </a:cubicBezTo>
                  <a:cubicBezTo>
                    <a:pt x="264" y="361"/>
                    <a:pt x="264" y="361"/>
                    <a:pt x="264" y="361"/>
                  </a:cubicBezTo>
                  <a:cubicBezTo>
                    <a:pt x="266" y="362"/>
                    <a:pt x="266" y="362"/>
                    <a:pt x="267" y="362"/>
                  </a:cubicBezTo>
                  <a:cubicBezTo>
                    <a:pt x="269" y="363"/>
                    <a:pt x="269" y="363"/>
                    <a:pt x="269" y="363"/>
                  </a:cubicBezTo>
                  <a:cubicBezTo>
                    <a:pt x="272" y="364"/>
                    <a:pt x="275" y="365"/>
                    <a:pt x="278" y="366"/>
                  </a:cubicBezTo>
                  <a:cubicBezTo>
                    <a:pt x="284" y="367"/>
                    <a:pt x="291" y="368"/>
                    <a:pt x="297" y="369"/>
                  </a:cubicBezTo>
                  <a:cubicBezTo>
                    <a:pt x="303" y="369"/>
                    <a:pt x="310" y="369"/>
                    <a:pt x="316" y="368"/>
                  </a:cubicBezTo>
                  <a:cubicBezTo>
                    <a:pt x="319" y="367"/>
                    <a:pt x="322" y="367"/>
                    <a:pt x="325" y="366"/>
                  </a:cubicBezTo>
                  <a:cubicBezTo>
                    <a:pt x="328" y="365"/>
                    <a:pt x="328" y="365"/>
                    <a:pt x="328" y="365"/>
                  </a:cubicBezTo>
                  <a:cubicBezTo>
                    <a:pt x="329" y="365"/>
                    <a:pt x="329" y="365"/>
                    <a:pt x="329" y="365"/>
                  </a:cubicBezTo>
                  <a:cubicBezTo>
                    <a:pt x="330" y="364"/>
                    <a:pt x="331" y="364"/>
                    <a:pt x="331" y="364"/>
                  </a:cubicBezTo>
                  <a:cubicBezTo>
                    <a:pt x="334" y="363"/>
                    <a:pt x="336" y="362"/>
                    <a:pt x="339" y="361"/>
                  </a:cubicBezTo>
                  <a:cubicBezTo>
                    <a:pt x="342" y="368"/>
                    <a:pt x="342" y="368"/>
                    <a:pt x="342" y="368"/>
                  </a:cubicBezTo>
                  <a:cubicBezTo>
                    <a:pt x="342" y="369"/>
                    <a:pt x="342" y="370"/>
                    <a:pt x="343" y="371"/>
                  </a:cubicBezTo>
                  <a:cubicBezTo>
                    <a:pt x="343" y="372"/>
                    <a:pt x="343" y="372"/>
                    <a:pt x="343" y="372"/>
                  </a:cubicBezTo>
                  <a:cubicBezTo>
                    <a:pt x="343" y="372"/>
                    <a:pt x="343" y="372"/>
                    <a:pt x="343" y="372"/>
                  </a:cubicBezTo>
                  <a:cubicBezTo>
                    <a:pt x="344" y="373"/>
                    <a:pt x="344" y="373"/>
                    <a:pt x="344" y="373"/>
                  </a:cubicBezTo>
                  <a:cubicBezTo>
                    <a:pt x="345" y="376"/>
                    <a:pt x="346" y="378"/>
                    <a:pt x="348" y="381"/>
                  </a:cubicBezTo>
                  <a:cubicBezTo>
                    <a:pt x="351" y="386"/>
                    <a:pt x="354" y="390"/>
                    <a:pt x="358" y="394"/>
                  </a:cubicBezTo>
                  <a:cubicBezTo>
                    <a:pt x="361" y="399"/>
                    <a:pt x="366" y="403"/>
                    <a:pt x="370" y="406"/>
                  </a:cubicBezTo>
                  <a:cubicBezTo>
                    <a:pt x="372" y="408"/>
                    <a:pt x="375" y="409"/>
                    <a:pt x="377" y="411"/>
                  </a:cubicBezTo>
                  <a:cubicBezTo>
                    <a:pt x="378" y="411"/>
                    <a:pt x="378" y="411"/>
                    <a:pt x="378" y="411"/>
                  </a:cubicBezTo>
                  <a:cubicBezTo>
                    <a:pt x="379" y="412"/>
                    <a:pt x="379" y="412"/>
                    <a:pt x="379" y="412"/>
                  </a:cubicBezTo>
                  <a:cubicBezTo>
                    <a:pt x="380" y="413"/>
                    <a:pt x="381" y="413"/>
                    <a:pt x="382" y="414"/>
                  </a:cubicBezTo>
                  <a:cubicBezTo>
                    <a:pt x="384" y="415"/>
                    <a:pt x="386" y="416"/>
                    <a:pt x="388" y="417"/>
                  </a:cubicBezTo>
                  <a:cubicBezTo>
                    <a:pt x="381" y="433"/>
                    <a:pt x="381" y="433"/>
                    <a:pt x="381" y="433"/>
                  </a:cubicBezTo>
                  <a:cubicBezTo>
                    <a:pt x="376" y="445"/>
                    <a:pt x="376" y="445"/>
                    <a:pt x="376" y="445"/>
                  </a:cubicBezTo>
                  <a:cubicBezTo>
                    <a:pt x="372" y="454"/>
                    <a:pt x="369" y="462"/>
                    <a:pt x="365" y="471"/>
                  </a:cubicBezTo>
                  <a:cubicBezTo>
                    <a:pt x="359" y="488"/>
                    <a:pt x="352" y="504"/>
                    <a:pt x="346" y="521"/>
                  </a:cubicBezTo>
                  <a:cubicBezTo>
                    <a:pt x="352" y="505"/>
                    <a:pt x="358" y="488"/>
                    <a:pt x="365" y="471"/>
                  </a:cubicBezTo>
                  <a:cubicBezTo>
                    <a:pt x="368" y="462"/>
                    <a:pt x="372" y="454"/>
                    <a:pt x="375" y="445"/>
                  </a:cubicBezTo>
                  <a:cubicBezTo>
                    <a:pt x="377" y="441"/>
                    <a:pt x="379" y="437"/>
                    <a:pt x="381" y="433"/>
                  </a:cubicBezTo>
                  <a:cubicBezTo>
                    <a:pt x="388" y="417"/>
                    <a:pt x="388" y="417"/>
                    <a:pt x="388" y="417"/>
                  </a:cubicBezTo>
                  <a:cubicBezTo>
                    <a:pt x="385" y="416"/>
                    <a:pt x="382" y="414"/>
                    <a:pt x="380" y="413"/>
                  </a:cubicBezTo>
                  <a:cubicBezTo>
                    <a:pt x="380" y="413"/>
                    <a:pt x="379" y="413"/>
                    <a:pt x="379" y="412"/>
                  </a:cubicBezTo>
                  <a:cubicBezTo>
                    <a:pt x="378" y="412"/>
                    <a:pt x="378" y="412"/>
                    <a:pt x="378" y="412"/>
                  </a:cubicBezTo>
                  <a:cubicBezTo>
                    <a:pt x="377" y="411"/>
                    <a:pt x="377" y="411"/>
                    <a:pt x="377" y="411"/>
                  </a:cubicBezTo>
                  <a:cubicBezTo>
                    <a:pt x="376" y="411"/>
                    <a:pt x="375" y="410"/>
                    <a:pt x="375" y="410"/>
                  </a:cubicBezTo>
                  <a:cubicBezTo>
                    <a:pt x="372" y="408"/>
                    <a:pt x="369" y="406"/>
                    <a:pt x="366" y="403"/>
                  </a:cubicBezTo>
                  <a:cubicBezTo>
                    <a:pt x="360" y="398"/>
                    <a:pt x="355" y="392"/>
                    <a:pt x="351" y="386"/>
                  </a:cubicBezTo>
                  <a:cubicBezTo>
                    <a:pt x="349" y="382"/>
                    <a:pt x="347" y="379"/>
                    <a:pt x="345" y="376"/>
                  </a:cubicBezTo>
                  <a:cubicBezTo>
                    <a:pt x="345" y="375"/>
                    <a:pt x="344" y="374"/>
                    <a:pt x="344" y="373"/>
                  </a:cubicBezTo>
                  <a:cubicBezTo>
                    <a:pt x="343" y="372"/>
                    <a:pt x="343" y="372"/>
                    <a:pt x="343" y="372"/>
                  </a:cubicBezTo>
                  <a:cubicBezTo>
                    <a:pt x="342" y="370"/>
                    <a:pt x="342" y="370"/>
                    <a:pt x="342" y="370"/>
                  </a:cubicBezTo>
                  <a:cubicBezTo>
                    <a:pt x="341" y="367"/>
                    <a:pt x="340" y="364"/>
                    <a:pt x="339" y="361"/>
                  </a:cubicBezTo>
                  <a:cubicBezTo>
                    <a:pt x="336" y="362"/>
                    <a:pt x="334" y="363"/>
                    <a:pt x="331" y="364"/>
                  </a:cubicBezTo>
                  <a:cubicBezTo>
                    <a:pt x="330" y="364"/>
                    <a:pt x="330" y="365"/>
                    <a:pt x="329" y="365"/>
                  </a:cubicBezTo>
                  <a:cubicBezTo>
                    <a:pt x="328" y="365"/>
                    <a:pt x="328" y="365"/>
                    <a:pt x="328" y="365"/>
                  </a:cubicBezTo>
                  <a:cubicBezTo>
                    <a:pt x="325" y="366"/>
                    <a:pt x="325" y="366"/>
                    <a:pt x="325" y="366"/>
                  </a:cubicBezTo>
                  <a:cubicBezTo>
                    <a:pt x="322" y="367"/>
                    <a:pt x="319" y="368"/>
                    <a:pt x="316" y="368"/>
                  </a:cubicBezTo>
                  <a:cubicBezTo>
                    <a:pt x="309" y="369"/>
                    <a:pt x="303" y="369"/>
                    <a:pt x="297" y="369"/>
                  </a:cubicBezTo>
                  <a:cubicBezTo>
                    <a:pt x="290" y="369"/>
                    <a:pt x="284" y="368"/>
                    <a:pt x="278" y="366"/>
                  </a:cubicBezTo>
                  <a:cubicBezTo>
                    <a:pt x="275" y="366"/>
                    <a:pt x="272" y="365"/>
                    <a:pt x="269" y="364"/>
                  </a:cubicBezTo>
                  <a:cubicBezTo>
                    <a:pt x="268" y="363"/>
                    <a:pt x="267" y="363"/>
                    <a:pt x="267" y="363"/>
                  </a:cubicBezTo>
                  <a:cubicBezTo>
                    <a:pt x="266" y="362"/>
                    <a:pt x="266" y="362"/>
                    <a:pt x="264" y="362"/>
                  </a:cubicBezTo>
                  <a:cubicBezTo>
                    <a:pt x="262" y="361"/>
                    <a:pt x="262" y="361"/>
                    <a:pt x="262" y="361"/>
                  </a:cubicBezTo>
                  <a:cubicBezTo>
                    <a:pt x="261" y="360"/>
                    <a:pt x="261" y="360"/>
                    <a:pt x="261" y="360"/>
                  </a:cubicBezTo>
                  <a:cubicBezTo>
                    <a:pt x="257" y="358"/>
                    <a:pt x="257" y="358"/>
                    <a:pt x="257" y="358"/>
                  </a:cubicBezTo>
                  <a:cubicBezTo>
                    <a:pt x="252" y="364"/>
                    <a:pt x="252" y="364"/>
                    <a:pt x="252" y="364"/>
                  </a:cubicBezTo>
                  <a:cubicBezTo>
                    <a:pt x="250" y="366"/>
                    <a:pt x="250" y="366"/>
                    <a:pt x="250" y="366"/>
                  </a:cubicBezTo>
                  <a:cubicBezTo>
                    <a:pt x="248" y="368"/>
                    <a:pt x="248" y="368"/>
                    <a:pt x="248" y="368"/>
                  </a:cubicBezTo>
                  <a:cubicBezTo>
                    <a:pt x="246" y="370"/>
                    <a:pt x="244" y="372"/>
                    <a:pt x="241" y="375"/>
                  </a:cubicBezTo>
                  <a:cubicBezTo>
                    <a:pt x="237" y="379"/>
                    <a:pt x="232" y="383"/>
                    <a:pt x="227" y="387"/>
                  </a:cubicBezTo>
                  <a:cubicBezTo>
                    <a:pt x="225" y="389"/>
                    <a:pt x="222" y="391"/>
                    <a:pt x="220" y="392"/>
                  </a:cubicBezTo>
                  <a:cubicBezTo>
                    <a:pt x="217" y="395"/>
                    <a:pt x="215" y="397"/>
                    <a:pt x="212" y="398"/>
                  </a:cubicBezTo>
                  <a:cubicBezTo>
                    <a:pt x="208" y="402"/>
                    <a:pt x="204" y="405"/>
                    <a:pt x="204" y="406"/>
                  </a:cubicBezTo>
                  <a:cubicBezTo>
                    <a:pt x="205" y="406"/>
                    <a:pt x="206" y="406"/>
                    <a:pt x="208" y="405"/>
                  </a:cubicBezTo>
                  <a:cubicBezTo>
                    <a:pt x="208" y="405"/>
                    <a:pt x="208" y="406"/>
                    <a:pt x="208" y="406"/>
                  </a:cubicBezTo>
                  <a:cubicBezTo>
                    <a:pt x="209" y="411"/>
                    <a:pt x="214" y="426"/>
                    <a:pt x="223" y="449"/>
                  </a:cubicBezTo>
                  <a:cubicBezTo>
                    <a:pt x="222" y="449"/>
                    <a:pt x="222" y="449"/>
                    <a:pt x="222" y="449"/>
                  </a:cubicBezTo>
                  <a:cubicBezTo>
                    <a:pt x="217" y="438"/>
                    <a:pt x="214" y="431"/>
                    <a:pt x="212" y="427"/>
                  </a:cubicBezTo>
                  <a:cubicBezTo>
                    <a:pt x="210" y="423"/>
                    <a:pt x="209" y="422"/>
                    <a:pt x="209" y="422"/>
                  </a:cubicBezTo>
                  <a:cubicBezTo>
                    <a:pt x="207" y="421"/>
                    <a:pt x="208" y="426"/>
                    <a:pt x="206" y="423"/>
                  </a:cubicBezTo>
                  <a:cubicBezTo>
                    <a:pt x="216" y="445"/>
                    <a:pt x="225" y="467"/>
                    <a:pt x="232" y="490"/>
                  </a:cubicBezTo>
                  <a:cubicBezTo>
                    <a:pt x="234" y="496"/>
                    <a:pt x="238" y="507"/>
                    <a:pt x="240" y="513"/>
                  </a:cubicBezTo>
                  <a:cubicBezTo>
                    <a:pt x="251" y="541"/>
                    <a:pt x="260" y="569"/>
                    <a:pt x="268" y="598"/>
                  </a:cubicBezTo>
                  <a:cubicBezTo>
                    <a:pt x="271" y="608"/>
                    <a:pt x="271" y="608"/>
                    <a:pt x="271" y="608"/>
                  </a:cubicBezTo>
                  <a:cubicBezTo>
                    <a:pt x="273" y="614"/>
                    <a:pt x="273" y="614"/>
                    <a:pt x="273" y="614"/>
                  </a:cubicBezTo>
                  <a:cubicBezTo>
                    <a:pt x="274" y="619"/>
                    <a:pt x="274" y="619"/>
                    <a:pt x="274" y="619"/>
                  </a:cubicBezTo>
                  <a:cubicBezTo>
                    <a:pt x="275" y="622"/>
                    <a:pt x="275" y="622"/>
                    <a:pt x="275" y="622"/>
                  </a:cubicBezTo>
                  <a:cubicBezTo>
                    <a:pt x="268" y="622"/>
                    <a:pt x="268" y="622"/>
                    <a:pt x="268" y="622"/>
                  </a:cubicBezTo>
                  <a:cubicBezTo>
                    <a:pt x="268" y="621"/>
                    <a:pt x="268" y="621"/>
                    <a:pt x="268" y="621"/>
                  </a:cubicBezTo>
                  <a:cubicBezTo>
                    <a:pt x="263" y="604"/>
                    <a:pt x="263" y="604"/>
                    <a:pt x="263" y="604"/>
                  </a:cubicBezTo>
                  <a:cubicBezTo>
                    <a:pt x="261" y="595"/>
                    <a:pt x="261" y="595"/>
                    <a:pt x="261" y="595"/>
                  </a:cubicBezTo>
                  <a:cubicBezTo>
                    <a:pt x="257" y="582"/>
                    <a:pt x="253" y="570"/>
                    <a:pt x="249" y="557"/>
                  </a:cubicBezTo>
                  <a:cubicBezTo>
                    <a:pt x="241" y="532"/>
                    <a:pt x="232" y="507"/>
                    <a:pt x="223" y="483"/>
                  </a:cubicBezTo>
                  <a:cubicBezTo>
                    <a:pt x="218" y="471"/>
                    <a:pt x="213" y="459"/>
                    <a:pt x="208" y="447"/>
                  </a:cubicBezTo>
                  <a:cubicBezTo>
                    <a:pt x="206" y="441"/>
                    <a:pt x="203" y="435"/>
                    <a:pt x="201" y="429"/>
                  </a:cubicBezTo>
                  <a:cubicBezTo>
                    <a:pt x="196" y="420"/>
                    <a:pt x="196" y="420"/>
                    <a:pt x="196" y="420"/>
                  </a:cubicBezTo>
                  <a:cubicBezTo>
                    <a:pt x="190" y="406"/>
                    <a:pt x="190" y="406"/>
                    <a:pt x="190" y="406"/>
                  </a:cubicBezTo>
                  <a:cubicBezTo>
                    <a:pt x="185" y="407"/>
                    <a:pt x="185" y="407"/>
                    <a:pt x="185" y="407"/>
                  </a:cubicBezTo>
                  <a:cubicBezTo>
                    <a:pt x="182" y="407"/>
                    <a:pt x="182" y="407"/>
                    <a:pt x="182" y="407"/>
                  </a:cubicBezTo>
                  <a:cubicBezTo>
                    <a:pt x="182" y="407"/>
                    <a:pt x="181" y="408"/>
                    <a:pt x="181" y="408"/>
                  </a:cubicBezTo>
                  <a:cubicBezTo>
                    <a:pt x="180" y="408"/>
                    <a:pt x="180" y="408"/>
                    <a:pt x="180" y="408"/>
                  </a:cubicBezTo>
                  <a:cubicBezTo>
                    <a:pt x="178" y="408"/>
                    <a:pt x="177" y="408"/>
                    <a:pt x="175" y="408"/>
                  </a:cubicBezTo>
                  <a:cubicBezTo>
                    <a:pt x="172" y="408"/>
                    <a:pt x="169" y="407"/>
                    <a:pt x="166" y="407"/>
                  </a:cubicBezTo>
                  <a:cubicBezTo>
                    <a:pt x="159" y="405"/>
                    <a:pt x="154" y="402"/>
                    <a:pt x="149" y="397"/>
                  </a:cubicBezTo>
                  <a:cubicBezTo>
                    <a:pt x="144" y="393"/>
                    <a:pt x="140" y="388"/>
                    <a:pt x="138" y="382"/>
                  </a:cubicBezTo>
                  <a:cubicBezTo>
                    <a:pt x="136" y="376"/>
                    <a:pt x="136" y="370"/>
                    <a:pt x="138" y="366"/>
                  </a:cubicBezTo>
                  <a:cubicBezTo>
                    <a:pt x="139" y="364"/>
                    <a:pt x="141" y="362"/>
                    <a:pt x="143" y="360"/>
                  </a:cubicBezTo>
                  <a:cubicBezTo>
                    <a:pt x="145" y="358"/>
                    <a:pt x="148" y="357"/>
                    <a:pt x="151" y="356"/>
                  </a:cubicBezTo>
                  <a:cubicBezTo>
                    <a:pt x="156" y="355"/>
                    <a:pt x="162" y="356"/>
                    <a:pt x="167" y="359"/>
                  </a:cubicBezTo>
                  <a:cubicBezTo>
                    <a:pt x="172" y="362"/>
                    <a:pt x="177" y="367"/>
                    <a:pt x="180" y="373"/>
                  </a:cubicBezTo>
                  <a:cubicBezTo>
                    <a:pt x="181" y="374"/>
                    <a:pt x="182" y="375"/>
                    <a:pt x="183" y="377"/>
                  </a:cubicBezTo>
                  <a:cubicBezTo>
                    <a:pt x="185" y="382"/>
                    <a:pt x="185" y="382"/>
                    <a:pt x="185" y="382"/>
                  </a:cubicBezTo>
                  <a:cubicBezTo>
                    <a:pt x="193" y="398"/>
                    <a:pt x="193" y="398"/>
                    <a:pt x="193" y="398"/>
                  </a:cubicBezTo>
                  <a:cubicBezTo>
                    <a:pt x="195" y="397"/>
                    <a:pt x="197" y="396"/>
                    <a:pt x="200" y="395"/>
                  </a:cubicBezTo>
                  <a:cubicBezTo>
                    <a:pt x="201" y="394"/>
                    <a:pt x="202" y="394"/>
                    <a:pt x="203" y="393"/>
                  </a:cubicBezTo>
                  <a:cubicBezTo>
                    <a:pt x="204" y="393"/>
                    <a:pt x="205" y="392"/>
                    <a:pt x="206" y="392"/>
                  </a:cubicBezTo>
                  <a:cubicBezTo>
                    <a:pt x="207" y="391"/>
                    <a:pt x="207" y="391"/>
                    <a:pt x="207" y="391"/>
                  </a:cubicBezTo>
                  <a:cubicBezTo>
                    <a:pt x="208" y="390"/>
                    <a:pt x="208" y="390"/>
                    <a:pt x="208" y="390"/>
                  </a:cubicBezTo>
                  <a:cubicBezTo>
                    <a:pt x="210" y="389"/>
                    <a:pt x="210" y="389"/>
                    <a:pt x="210" y="389"/>
                  </a:cubicBezTo>
                  <a:cubicBezTo>
                    <a:pt x="211" y="388"/>
                    <a:pt x="212" y="388"/>
                    <a:pt x="213" y="387"/>
                  </a:cubicBezTo>
                  <a:cubicBezTo>
                    <a:pt x="218" y="384"/>
                    <a:pt x="222" y="381"/>
                    <a:pt x="226" y="378"/>
                  </a:cubicBezTo>
                  <a:cubicBezTo>
                    <a:pt x="230" y="374"/>
                    <a:pt x="234" y="371"/>
                    <a:pt x="238" y="367"/>
                  </a:cubicBezTo>
                  <a:cubicBezTo>
                    <a:pt x="240" y="365"/>
                    <a:pt x="242" y="363"/>
                    <a:pt x="243" y="361"/>
                  </a:cubicBezTo>
                  <a:cubicBezTo>
                    <a:pt x="244" y="360"/>
                    <a:pt x="244" y="360"/>
                    <a:pt x="244" y="360"/>
                  </a:cubicBezTo>
                  <a:cubicBezTo>
                    <a:pt x="245" y="359"/>
                    <a:pt x="245" y="359"/>
                    <a:pt x="245" y="359"/>
                  </a:cubicBezTo>
                  <a:cubicBezTo>
                    <a:pt x="246" y="358"/>
                    <a:pt x="246" y="358"/>
                    <a:pt x="247" y="357"/>
                  </a:cubicBezTo>
                  <a:cubicBezTo>
                    <a:pt x="249" y="355"/>
                    <a:pt x="250" y="353"/>
                    <a:pt x="252" y="351"/>
                  </a:cubicBezTo>
                  <a:cubicBezTo>
                    <a:pt x="250" y="349"/>
                    <a:pt x="249" y="347"/>
                    <a:pt x="248" y="345"/>
                  </a:cubicBezTo>
                  <a:cubicBezTo>
                    <a:pt x="247" y="344"/>
                    <a:pt x="247" y="344"/>
                    <a:pt x="247" y="344"/>
                  </a:cubicBezTo>
                  <a:cubicBezTo>
                    <a:pt x="247" y="344"/>
                    <a:pt x="246" y="343"/>
                    <a:pt x="246" y="343"/>
                  </a:cubicBezTo>
                  <a:cubicBezTo>
                    <a:pt x="246" y="343"/>
                    <a:pt x="246" y="343"/>
                    <a:pt x="246" y="343"/>
                  </a:cubicBezTo>
                  <a:cubicBezTo>
                    <a:pt x="246" y="342"/>
                    <a:pt x="246" y="342"/>
                    <a:pt x="245" y="341"/>
                  </a:cubicBezTo>
                  <a:cubicBezTo>
                    <a:pt x="245" y="340"/>
                    <a:pt x="244" y="338"/>
                    <a:pt x="243" y="336"/>
                  </a:cubicBezTo>
                  <a:cubicBezTo>
                    <a:pt x="243" y="335"/>
                    <a:pt x="243" y="334"/>
                    <a:pt x="243" y="333"/>
                  </a:cubicBezTo>
                  <a:cubicBezTo>
                    <a:pt x="243" y="332"/>
                    <a:pt x="243" y="332"/>
                    <a:pt x="242" y="331"/>
                  </a:cubicBezTo>
                  <a:cubicBezTo>
                    <a:pt x="242" y="331"/>
                    <a:pt x="242" y="330"/>
                    <a:pt x="242" y="330"/>
                  </a:cubicBezTo>
                  <a:cubicBezTo>
                    <a:pt x="242" y="328"/>
                    <a:pt x="242" y="326"/>
                    <a:pt x="243" y="324"/>
                  </a:cubicBezTo>
                  <a:cubicBezTo>
                    <a:pt x="244" y="315"/>
                    <a:pt x="247" y="306"/>
                    <a:pt x="252" y="299"/>
                  </a:cubicBezTo>
                  <a:cubicBezTo>
                    <a:pt x="254" y="296"/>
                    <a:pt x="257" y="293"/>
                    <a:pt x="260" y="291"/>
                  </a:cubicBezTo>
                  <a:cubicBezTo>
                    <a:pt x="263" y="289"/>
                    <a:pt x="267" y="288"/>
                    <a:pt x="270" y="288"/>
                  </a:cubicBezTo>
                  <a:cubicBezTo>
                    <a:pt x="274" y="288"/>
                    <a:pt x="277" y="290"/>
                    <a:pt x="280" y="292"/>
                  </a:cubicBezTo>
                  <a:cubicBezTo>
                    <a:pt x="283" y="294"/>
                    <a:pt x="286" y="297"/>
                    <a:pt x="287" y="300"/>
                  </a:cubicBezTo>
                  <a:cubicBezTo>
                    <a:pt x="288" y="304"/>
                    <a:pt x="288" y="307"/>
                    <a:pt x="287" y="311"/>
                  </a:cubicBezTo>
                  <a:cubicBezTo>
                    <a:pt x="287" y="315"/>
                    <a:pt x="285" y="319"/>
                    <a:pt x="283" y="323"/>
                  </a:cubicBezTo>
                  <a:cubicBezTo>
                    <a:pt x="280" y="327"/>
                    <a:pt x="278" y="330"/>
                    <a:pt x="275" y="334"/>
                  </a:cubicBezTo>
                  <a:cubicBezTo>
                    <a:pt x="274" y="336"/>
                    <a:pt x="274" y="336"/>
                    <a:pt x="274" y="336"/>
                  </a:cubicBezTo>
                  <a:cubicBezTo>
                    <a:pt x="272" y="338"/>
                    <a:pt x="272" y="338"/>
                    <a:pt x="272" y="338"/>
                  </a:cubicBezTo>
                  <a:cubicBezTo>
                    <a:pt x="267" y="344"/>
                    <a:pt x="267" y="344"/>
                    <a:pt x="267" y="344"/>
                  </a:cubicBezTo>
                  <a:cubicBezTo>
                    <a:pt x="266" y="346"/>
                    <a:pt x="265" y="347"/>
                    <a:pt x="265" y="349"/>
                  </a:cubicBezTo>
                  <a:cubicBezTo>
                    <a:pt x="265" y="349"/>
                    <a:pt x="265" y="350"/>
                    <a:pt x="265" y="350"/>
                  </a:cubicBezTo>
                  <a:cubicBezTo>
                    <a:pt x="265" y="351"/>
                    <a:pt x="266" y="351"/>
                    <a:pt x="266" y="351"/>
                  </a:cubicBezTo>
                  <a:cubicBezTo>
                    <a:pt x="266" y="351"/>
                    <a:pt x="266" y="351"/>
                    <a:pt x="266" y="351"/>
                  </a:cubicBezTo>
                  <a:cubicBezTo>
                    <a:pt x="266" y="352"/>
                    <a:pt x="266" y="352"/>
                    <a:pt x="266" y="352"/>
                  </a:cubicBezTo>
                  <a:cubicBezTo>
                    <a:pt x="267" y="354"/>
                    <a:pt x="268" y="354"/>
                    <a:pt x="270" y="355"/>
                  </a:cubicBezTo>
                  <a:cubicBezTo>
                    <a:pt x="272" y="356"/>
                    <a:pt x="274" y="357"/>
                    <a:pt x="276" y="357"/>
                  </a:cubicBezTo>
                  <a:cubicBezTo>
                    <a:pt x="277" y="358"/>
                    <a:pt x="278" y="358"/>
                    <a:pt x="280" y="358"/>
                  </a:cubicBezTo>
                  <a:cubicBezTo>
                    <a:pt x="281" y="358"/>
                    <a:pt x="282" y="359"/>
                    <a:pt x="283" y="359"/>
                  </a:cubicBezTo>
                  <a:cubicBezTo>
                    <a:pt x="285" y="359"/>
                    <a:pt x="285" y="359"/>
                    <a:pt x="285" y="359"/>
                  </a:cubicBezTo>
                  <a:cubicBezTo>
                    <a:pt x="287" y="360"/>
                    <a:pt x="287" y="360"/>
                    <a:pt x="287" y="360"/>
                  </a:cubicBezTo>
                  <a:cubicBezTo>
                    <a:pt x="292" y="360"/>
                    <a:pt x="297" y="361"/>
                    <a:pt x="302" y="361"/>
                  </a:cubicBezTo>
                  <a:cubicBezTo>
                    <a:pt x="308" y="361"/>
                    <a:pt x="313" y="360"/>
                    <a:pt x="318" y="359"/>
                  </a:cubicBezTo>
                  <a:cubicBezTo>
                    <a:pt x="321" y="359"/>
                    <a:pt x="324" y="358"/>
                    <a:pt x="327" y="357"/>
                  </a:cubicBezTo>
                  <a:cubicBezTo>
                    <a:pt x="327" y="357"/>
                    <a:pt x="328" y="356"/>
                    <a:pt x="329" y="356"/>
                  </a:cubicBezTo>
                  <a:cubicBezTo>
                    <a:pt x="330" y="355"/>
                    <a:pt x="331" y="355"/>
                    <a:pt x="332" y="355"/>
                  </a:cubicBezTo>
                  <a:cubicBezTo>
                    <a:pt x="338" y="352"/>
                    <a:pt x="338" y="352"/>
                    <a:pt x="338" y="352"/>
                  </a:cubicBezTo>
                  <a:cubicBezTo>
                    <a:pt x="338" y="347"/>
                    <a:pt x="338" y="347"/>
                    <a:pt x="338" y="347"/>
                  </a:cubicBezTo>
                  <a:cubicBezTo>
                    <a:pt x="337" y="344"/>
                    <a:pt x="337" y="344"/>
                    <a:pt x="337" y="344"/>
                  </a:cubicBezTo>
                  <a:cubicBezTo>
                    <a:pt x="337" y="343"/>
                    <a:pt x="337" y="343"/>
                    <a:pt x="337" y="343"/>
                  </a:cubicBezTo>
                  <a:cubicBezTo>
                    <a:pt x="337" y="342"/>
                    <a:pt x="337" y="342"/>
                    <a:pt x="337" y="342"/>
                  </a:cubicBezTo>
                  <a:cubicBezTo>
                    <a:pt x="336" y="340"/>
                    <a:pt x="336" y="340"/>
                    <a:pt x="336" y="340"/>
                  </a:cubicBezTo>
                  <a:cubicBezTo>
                    <a:pt x="336" y="339"/>
                    <a:pt x="336" y="339"/>
                    <a:pt x="336" y="339"/>
                  </a:cubicBezTo>
                  <a:cubicBezTo>
                    <a:pt x="336" y="336"/>
                    <a:pt x="336" y="336"/>
                    <a:pt x="336" y="336"/>
                  </a:cubicBezTo>
                  <a:cubicBezTo>
                    <a:pt x="336" y="333"/>
                    <a:pt x="335" y="330"/>
                    <a:pt x="335" y="327"/>
                  </a:cubicBezTo>
                  <a:cubicBezTo>
                    <a:pt x="336" y="321"/>
                    <a:pt x="337" y="315"/>
                    <a:pt x="340" y="310"/>
                  </a:cubicBezTo>
                  <a:cubicBezTo>
                    <a:pt x="342" y="307"/>
                    <a:pt x="343" y="305"/>
                    <a:pt x="345" y="303"/>
                  </a:cubicBezTo>
                  <a:cubicBezTo>
                    <a:pt x="347" y="302"/>
                    <a:pt x="348" y="301"/>
                    <a:pt x="349" y="300"/>
                  </a:cubicBezTo>
                  <a:cubicBezTo>
                    <a:pt x="350" y="299"/>
                    <a:pt x="351" y="299"/>
                    <a:pt x="352" y="298"/>
                  </a:cubicBezTo>
                  <a:cubicBezTo>
                    <a:pt x="357" y="296"/>
                    <a:pt x="363" y="295"/>
                    <a:pt x="367" y="297"/>
                  </a:cubicBezTo>
                  <a:cubicBezTo>
                    <a:pt x="368" y="297"/>
                    <a:pt x="369" y="298"/>
                    <a:pt x="370" y="299"/>
                  </a:cubicBezTo>
                  <a:cubicBezTo>
                    <a:pt x="370" y="299"/>
                    <a:pt x="371" y="299"/>
                    <a:pt x="371" y="300"/>
                  </a:cubicBezTo>
                  <a:cubicBezTo>
                    <a:pt x="372" y="300"/>
                    <a:pt x="372" y="301"/>
                    <a:pt x="373" y="301"/>
                  </a:cubicBezTo>
                  <a:cubicBezTo>
                    <a:pt x="374" y="304"/>
                    <a:pt x="376" y="306"/>
                    <a:pt x="377" y="308"/>
                  </a:cubicBezTo>
                  <a:cubicBezTo>
                    <a:pt x="378" y="311"/>
                    <a:pt x="378" y="313"/>
                    <a:pt x="378" y="316"/>
                  </a:cubicBezTo>
                  <a:cubicBezTo>
                    <a:pt x="378" y="319"/>
                    <a:pt x="377" y="322"/>
                    <a:pt x="376" y="324"/>
                  </a:cubicBezTo>
                  <a:cubicBezTo>
                    <a:pt x="374" y="330"/>
                    <a:pt x="371" y="335"/>
                    <a:pt x="366" y="339"/>
                  </a:cubicBezTo>
                  <a:cubicBezTo>
                    <a:pt x="364" y="342"/>
                    <a:pt x="362" y="344"/>
                    <a:pt x="359" y="346"/>
                  </a:cubicBezTo>
                  <a:cubicBezTo>
                    <a:pt x="359" y="346"/>
                    <a:pt x="358" y="347"/>
                    <a:pt x="357" y="347"/>
                  </a:cubicBezTo>
                  <a:cubicBezTo>
                    <a:pt x="356" y="348"/>
                    <a:pt x="356" y="348"/>
                    <a:pt x="356" y="348"/>
                  </a:cubicBezTo>
                  <a:cubicBezTo>
                    <a:pt x="355" y="349"/>
                    <a:pt x="355" y="349"/>
                    <a:pt x="355" y="349"/>
                  </a:cubicBezTo>
                  <a:cubicBezTo>
                    <a:pt x="352" y="351"/>
                    <a:pt x="349" y="353"/>
                    <a:pt x="346" y="355"/>
                  </a:cubicBezTo>
                  <a:cubicBezTo>
                    <a:pt x="347" y="357"/>
                    <a:pt x="348" y="359"/>
                    <a:pt x="349" y="361"/>
                  </a:cubicBezTo>
                  <a:cubicBezTo>
                    <a:pt x="349" y="362"/>
                    <a:pt x="350" y="363"/>
                    <a:pt x="350" y="364"/>
                  </a:cubicBezTo>
                  <a:cubicBezTo>
                    <a:pt x="351" y="366"/>
                    <a:pt x="351" y="366"/>
                    <a:pt x="351" y="366"/>
                  </a:cubicBezTo>
                  <a:cubicBezTo>
                    <a:pt x="351" y="367"/>
                    <a:pt x="351" y="367"/>
                    <a:pt x="351" y="367"/>
                  </a:cubicBezTo>
                  <a:cubicBezTo>
                    <a:pt x="352" y="369"/>
                    <a:pt x="353" y="372"/>
                    <a:pt x="354" y="374"/>
                  </a:cubicBezTo>
                  <a:cubicBezTo>
                    <a:pt x="357" y="378"/>
                    <a:pt x="360" y="383"/>
                    <a:pt x="363" y="387"/>
                  </a:cubicBezTo>
                  <a:cubicBezTo>
                    <a:pt x="366" y="392"/>
                    <a:pt x="370" y="396"/>
                    <a:pt x="374" y="399"/>
                  </a:cubicBezTo>
                  <a:cubicBezTo>
                    <a:pt x="375" y="400"/>
                    <a:pt x="377" y="401"/>
                    <a:pt x="378" y="401"/>
                  </a:cubicBezTo>
                  <a:cubicBezTo>
                    <a:pt x="378" y="402"/>
                    <a:pt x="379" y="402"/>
                    <a:pt x="379" y="403"/>
                  </a:cubicBezTo>
                  <a:cubicBezTo>
                    <a:pt x="380" y="403"/>
                    <a:pt x="380" y="403"/>
                    <a:pt x="380" y="403"/>
                  </a:cubicBezTo>
                  <a:cubicBezTo>
                    <a:pt x="381" y="403"/>
                    <a:pt x="381" y="403"/>
                    <a:pt x="381" y="403"/>
                  </a:cubicBezTo>
                  <a:cubicBezTo>
                    <a:pt x="382" y="404"/>
                    <a:pt x="382" y="404"/>
                    <a:pt x="382" y="404"/>
                  </a:cubicBezTo>
                  <a:cubicBezTo>
                    <a:pt x="384" y="405"/>
                    <a:pt x="386" y="406"/>
                    <a:pt x="388" y="407"/>
                  </a:cubicBezTo>
                  <a:cubicBezTo>
                    <a:pt x="390" y="408"/>
                    <a:pt x="392" y="409"/>
                    <a:pt x="394" y="410"/>
                  </a:cubicBezTo>
                  <a:cubicBezTo>
                    <a:pt x="402" y="394"/>
                    <a:pt x="402" y="394"/>
                    <a:pt x="402" y="394"/>
                  </a:cubicBezTo>
                  <a:cubicBezTo>
                    <a:pt x="407" y="384"/>
                    <a:pt x="407" y="384"/>
                    <a:pt x="407" y="384"/>
                  </a:cubicBezTo>
                  <a:cubicBezTo>
                    <a:pt x="409" y="379"/>
                    <a:pt x="409" y="379"/>
                    <a:pt x="409" y="379"/>
                  </a:cubicBezTo>
                  <a:cubicBezTo>
                    <a:pt x="410" y="378"/>
                    <a:pt x="410" y="378"/>
                    <a:pt x="410" y="378"/>
                  </a:cubicBezTo>
                  <a:cubicBezTo>
                    <a:pt x="410" y="377"/>
                    <a:pt x="410" y="377"/>
                    <a:pt x="410" y="377"/>
                  </a:cubicBezTo>
                  <a:cubicBezTo>
                    <a:pt x="411" y="377"/>
                    <a:pt x="411" y="376"/>
                    <a:pt x="412" y="375"/>
                  </a:cubicBezTo>
                  <a:cubicBezTo>
                    <a:pt x="414" y="373"/>
                    <a:pt x="416" y="370"/>
                    <a:pt x="418" y="368"/>
                  </a:cubicBezTo>
                  <a:cubicBezTo>
                    <a:pt x="420" y="366"/>
                    <a:pt x="423" y="364"/>
                    <a:pt x="425" y="363"/>
                  </a:cubicBezTo>
                  <a:cubicBezTo>
                    <a:pt x="426" y="362"/>
                    <a:pt x="428" y="362"/>
                    <a:pt x="429" y="362"/>
                  </a:cubicBezTo>
                  <a:cubicBezTo>
                    <a:pt x="429" y="362"/>
                    <a:pt x="430" y="362"/>
                    <a:pt x="430" y="362"/>
                  </a:cubicBezTo>
                  <a:cubicBezTo>
                    <a:pt x="431" y="362"/>
                    <a:pt x="431" y="362"/>
                    <a:pt x="432" y="362"/>
                  </a:cubicBezTo>
                  <a:cubicBezTo>
                    <a:pt x="436" y="363"/>
                    <a:pt x="441" y="367"/>
                    <a:pt x="443" y="372"/>
                  </a:cubicBezTo>
                  <a:cubicBezTo>
                    <a:pt x="445" y="377"/>
                    <a:pt x="446" y="384"/>
                    <a:pt x="445" y="390"/>
                  </a:cubicBezTo>
                  <a:cubicBezTo>
                    <a:pt x="445" y="393"/>
                    <a:pt x="444" y="396"/>
                    <a:pt x="442" y="399"/>
                  </a:cubicBezTo>
                  <a:cubicBezTo>
                    <a:pt x="441" y="402"/>
                    <a:pt x="440" y="404"/>
                    <a:pt x="438" y="406"/>
                  </a:cubicBezTo>
                  <a:cubicBezTo>
                    <a:pt x="434" y="411"/>
                    <a:pt x="428" y="414"/>
                    <a:pt x="422" y="416"/>
                  </a:cubicBezTo>
                  <a:cubicBezTo>
                    <a:pt x="419" y="417"/>
                    <a:pt x="416" y="417"/>
                    <a:pt x="413" y="417"/>
                  </a:cubicBezTo>
                  <a:cubicBezTo>
                    <a:pt x="411" y="418"/>
                    <a:pt x="410" y="418"/>
                    <a:pt x="408" y="418"/>
                  </a:cubicBezTo>
                  <a:cubicBezTo>
                    <a:pt x="407" y="418"/>
                    <a:pt x="407" y="418"/>
                    <a:pt x="407" y="418"/>
                  </a:cubicBezTo>
                  <a:cubicBezTo>
                    <a:pt x="407" y="418"/>
                    <a:pt x="406" y="418"/>
                    <a:pt x="406" y="418"/>
                  </a:cubicBezTo>
                  <a:cubicBezTo>
                    <a:pt x="405" y="417"/>
                    <a:pt x="404" y="417"/>
                    <a:pt x="403" y="417"/>
                  </a:cubicBezTo>
                  <a:cubicBezTo>
                    <a:pt x="398" y="417"/>
                    <a:pt x="398" y="417"/>
                    <a:pt x="398" y="417"/>
                  </a:cubicBezTo>
                  <a:cubicBezTo>
                    <a:pt x="394" y="426"/>
                    <a:pt x="394" y="426"/>
                    <a:pt x="394" y="426"/>
                  </a:cubicBezTo>
                  <a:cubicBezTo>
                    <a:pt x="392" y="432"/>
                    <a:pt x="392" y="432"/>
                    <a:pt x="392" y="432"/>
                  </a:cubicBezTo>
                  <a:cubicBezTo>
                    <a:pt x="387" y="442"/>
                    <a:pt x="387" y="442"/>
                    <a:pt x="387" y="442"/>
                  </a:cubicBezTo>
                  <a:cubicBezTo>
                    <a:pt x="384" y="449"/>
                    <a:pt x="381" y="456"/>
                    <a:pt x="378" y="463"/>
                  </a:cubicBezTo>
                  <a:cubicBezTo>
                    <a:pt x="372" y="477"/>
                    <a:pt x="367" y="492"/>
                    <a:pt x="362" y="506"/>
                  </a:cubicBezTo>
                  <a:cubicBezTo>
                    <a:pt x="351" y="535"/>
                    <a:pt x="342" y="564"/>
                    <a:pt x="333" y="593"/>
                  </a:cubicBezTo>
                  <a:cubicBezTo>
                    <a:pt x="330" y="604"/>
                    <a:pt x="330" y="604"/>
                    <a:pt x="330" y="604"/>
                  </a:cubicBezTo>
                  <a:cubicBezTo>
                    <a:pt x="327" y="613"/>
                    <a:pt x="327" y="613"/>
                    <a:pt x="327" y="613"/>
                  </a:cubicBezTo>
                  <a:cubicBezTo>
                    <a:pt x="326" y="619"/>
                    <a:pt x="326" y="619"/>
                    <a:pt x="326" y="619"/>
                  </a:cubicBezTo>
                  <a:cubicBezTo>
                    <a:pt x="325" y="621"/>
                    <a:pt x="325" y="621"/>
                    <a:pt x="325" y="621"/>
                  </a:cubicBezTo>
                  <a:cubicBezTo>
                    <a:pt x="325" y="622"/>
                    <a:pt x="325" y="622"/>
                    <a:pt x="325" y="622"/>
                  </a:cubicBezTo>
                  <a:lnTo>
                    <a:pt x="318" y="62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grpSp>
      <p:sp>
        <p:nvSpPr>
          <p:cNvPr id="65" name="文本框 17">
            <a:extLst>
              <a:ext uri="{FF2B5EF4-FFF2-40B4-BE49-F238E27FC236}">
                <a16:creationId xmlns:a16="http://schemas.microsoft.com/office/drawing/2014/main" id="{069AB095-F8D2-4BC8-A6FB-89AEAB009398}"/>
              </a:ext>
            </a:extLst>
          </p:cNvPr>
          <p:cNvSpPr txBox="1"/>
          <p:nvPr/>
        </p:nvSpPr>
        <p:spPr>
          <a:xfrm>
            <a:off x="2412926" y="4648924"/>
            <a:ext cx="7607748" cy="769441"/>
          </a:xfrm>
          <a:prstGeom prst="rect">
            <a:avLst/>
          </a:prstGeom>
          <a:noFill/>
        </p:spPr>
        <p:txBody>
          <a:bodyPr wrap="square" rtlCol="0">
            <a:spAutoFit/>
          </a:bodyPr>
          <a:lstStyle/>
          <a:p>
            <a:pPr lvl="0" algn="ctr">
              <a:defRPr/>
            </a:pPr>
            <a:r>
              <a:rPr lang="en-US" altLang="zh-CN" sz="4400" b="1" dirty="0">
                <a:solidFill>
                  <a:srgbClr val="002060"/>
                </a:solidFill>
                <a:latin typeface="Times New Roman" panose="02020603050405020304" pitchFamily="18" charset="0"/>
                <a:cs typeface="Times New Roman" panose="02020603050405020304" pitchFamily="18" charset="0"/>
              </a:rPr>
              <a:t>II. </a:t>
            </a:r>
            <a:r>
              <a:rPr lang="en-US" altLang="zh-CN" sz="4400" b="1" dirty="0" err="1">
                <a:solidFill>
                  <a:srgbClr val="002060"/>
                </a:solidFill>
                <a:latin typeface="Times New Roman" panose="02020603050405020304" pitchFamily="18" charset="0"/>
                <a:cs typeface="Times New Roman" panose="02020603050405020304" pitchFamily="18" charset="0"/>
              </a:rPr>
              <a:t>Suy</a:t>
            </a:r>
            <a:r>
              <a:rPr lang="en-US" altLang="zh-CN" sz="4400" b="1" dirty="0">
                <a:solidFill>
                  <a:srgbClr val="002060"/>
                </a:solidFill>
                <a:latin typeface="Times New Roman" panose="02020603050405020304" pitchFamily="18" charset="0"/>
                <a:cs typeface="Times New Roman" panose="02020603050405020304" pitchFamily="18" charset="0"/>
              </a:rPr>
              <a:t> </a:t>
            </a:r>
            <a:r>
              <a:rPr lang="en-US" altLang="zh-CN" sz="4400" b="1" dirty="0" err="1">
                <a:solidFill>
                  <a:srgbClr val="002060"/>
                </a:solidFill>
                <a:latin typeface="Times New Roman" panose="02020603050405020304" pitchFamily="18" charset="0"/>
                <a:cs typeface="Times New Roman" panose="02020603050405020304" pitchFamily="18" charset="0"/>
              </a:rPr>
              <a:t>ngẫm</a:t>
            </a:r>
            <a:r>
              <a:rPr lang="en-US" altLang="zh-CN" sz="4400" b="1" dirty="0">
                <a:solidFill>
                  <a:srgbClr val="002060"/>
                </a:solidFill>
                <a:latin typeface="Times New Roman" panose="02020603050405020304" pitchFamily="18" charset="0"/>
                <a:cs typeface="Times New Roman" panose="02020603050405020304" pitchFamily="18" charset="0"/>
              </a:rPr>
              <a:t> </a:t>
            </a:r>
            <a:r>
              <a:rPr lang="en-US" altLang="zh-CN" sz="4400" b="1" dirty="0" err="1">
                <a:solidFill>
                  <a:srgbClr val="002060"/>
                </a:solidFill>
                <a:latin typeface="Times New Roman" panose="02020603050405020304" pitchFamily="18" charset="0"/>
                <a:cs typeface="Times New Roman" panose="02020603050405020304" pitchFamily="18" charset="0"/>
              </a:rPr>
              <a:t>và</a:t>
            </a:r>
            <a:r>
              <a:rPr lang="en-US" altLang="zh-CN" sz="4400" b="1" dirty="0">
                <a:solidFill>
                  <a:srgbClr val="002060"/>
                </a:solidFill>
                <a:latin typeface="Times New Roman" panose="02020603050405020304" pitchFamily="18" charset="0"/>
                <a:cs typeface="Times New Roman" panose="02020603050405020304" pitchFamily="18" charset="0"/>
              </a:rPr>
              <a:t> </a:t>
            </a:r>
            <a:r>
              <a:rPr lang="en-US" altLang="zh-CN" sz="4400" b="1" dirty="0" err="1">
                <a:solidFill>
                  <a:srgbClr val="002060"/>
                </a:solidFill>
                <a:latin typeface="Times New Roman" panose="02020603050405020304" pitchFamily="18" charset="0"/>
                <a:cs typeface="Times New Roman" panose="02020603050405020304" pitchFamily="18" charset="0"/>
              </a:rPr>
              <a:t>phản</a:t>
            </a:r>
            <a:r>
              <a:rPr lang="en-US" altLang="zh-CN" sz="4400" b="1" dirty="0">
                <a:solidFill>
                  <a:srgbClr val="002060"/>
                </a:solidFill>
                <a:latin typeface="Times New Roman" panose="02020603050405020304" pitchFamily="18" charset="0"/>
                <a:cs typeface="Times New Roman" panose="02020603050405020304" pitchFamily="18" charset="0"/>
              </a:rPr>
              <a:t> </a:t>
            </a:r>
            <a:r>
              <a:rPr lang="en-US" altLang="zh-CN" sz="4400" b="1" dirty="0" err="1">
                <a:solidFill>
                  <a:srgbClr val="002060"/>
                </a:solidFill>
                <a:latin typeface="Times New Roman" panose="02020603050405020304" pitchFamily="18" charset="0"/>
                <a:cs typeface="Times New Roman" panose="02020603050405020304" pitchFamily="18" charset="0"/>
              </a:rPr>
              <a:t>hồi</a:t>
            </a:r>
            <a:endParaRPr kumimoji="0" lang="zh-CN" altLang="en-US" sz="4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Tree>
    <p:extLst>
      <p:ext uri="{BB962C8B-B14F-4D97-AF65-F5344CB8AC3E}">
        <p14:creationId xmlns:p14="http://schemas.microsoft.com/office/powerpoint/2010/main" val="8659679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26" presetClass="emph" presetSubtype="0" repeatCount="indefinite" fill="hold" grpId="1" nodeType="withEffect">
                                  <p:stCondLst>
                                    <p:cond delay="0"/>
                                  </p:stCondLst>
                                  <p:endCondLst>
                                    <p:cond evt="onNext" delay="0">
                                      <p:tgtEl>
                                        <p:sldTgt/>
                                      </p:tgtEl>
                                    </p:cond>
                                  </p:endCondLst>
                                  <p:childTnLst>
                                    <p:animEffect transition="out" filter="fade">
                                      <p:cBhvr>
                                        <p:cTn id="36" dur="1000" tmFilter="0, 0; .2, .5; .8, .5; 1, 0"/>
                                        <p:tgtEl>
                                          <p:spTgt spid="22"/>
                                        </p:tgtEl>
                                      </p:cBhvr>
                                    </p:animEffect>
                                    <p:animScale>
                                      <p:cBhvr>
                                        <p:cTn id="37" dur="500" autoRev="1" fill="hold"/>
                                        <p:tgtEl>
                                          <p:spTgt spid="22"/>
                                        </p:tgtEl>
                                      </p:cBhvr>
                                      <p:by x="105000" y="105000"/>
                                    </p:animScale>
                                  </p:childTnLst>
                                </p:cTn>
                              </p:par>
                              <p:par>
                                <p:cTn id="38" presetID="26" presetClass="emph" presetSubtype="0" repeatCount="indefinite" fill="hold" grpId="1" nodeType="withEffect">
                                  <p:stCondLst>
                                    <p:cond delay="0"/>
                                  </p:stCondLst>
                                  <p:endCondLst>
                                    <p:cond evt="onNext" delay="0">
                                      <p:tgtEl>
                                        <p:sldTgt/>
                                      </p:tgtEl>
                                    </p:cond>
                                  </p:endCondLst>
                                  <p:childTnLst>
                                    <p:animEffect transition="out" filter="fade">
                                      <p:cBhvr>
                                        <p:cTn id="39" dur="1000" tmFilter="0, 0; .2, .5; .8, .5; 1, 0"/>
                                        <p:tgtEl>
                                          <p:spTgt spid="23"/>
                                        </p:tgtEl>
                                      </p:cBhvr>
                                    </p:animEffect>
                                    <p:animScale>
                                      <p:cBhvr>
                                        <p:cTn id="40" dur="500" autoRev="1" fill="hold"/>
                                        <p:tgtEl>
                                          <p:spTgt spid="23"/>
                                        </p:tgtEl>
                                      </p:cBhvr>
                                      <p:by x="105000" y="105000"/>
                                    </p:animScale>
                                  </p:childTnLst>
                                </p:cTn>
                              </p:par>
                              <p:par>
                                <p:cTn id="41" presetID="26" presetClass="emph" presetSubtype="0" repeatCount="indefinite" fill="hold" grpId="1" nodeType="withEffect">
                                  <p:stCondLst>
                                    <p:cond delay="0"/>
                                  </p:stCondLst>
                                  <p:endCondLst>
                                    <p:cond evt="onNext" delay="0">
                                      <p:tgtEl>
                                        <p:sldTgt/>
                                      </p:tgtEl>
                                    </p:cond>
                                  </p:endCondLst>
                                  <p:childTnLst>
                                    <p:animEffect transition="out" filter="fade">
                                      <p:cBhvr>
                                        <p:cTn id="42" dur="1000" tmFilter="0, 0; .2, .5; .8, .5; 1, 0"/>
                                        <p:tgtEl>
                                          <p:spTgt spid="6"/>
                                        </p:tgtEl>
                                      </p:cBhvr>
                                    </p:animEffect>
                                    <p:animScale>
                                      <p:cBhvr>
                                        <p:cTn id="43" dur="500" autoRev="1" fill="hold"/>
                                        <p:tgtEl>
                                          <p:spTgt spid="6"/>
                                        </p:tgtEl>
                                      </p:cBhvr>
                                      <p:by x="105000" y="105000"/>
                                    </p:animScale>
                                  </p:childTnLst>
                                </p:cTn>
                              </p:par>
                              <p:par>
                                <p:cTn id="44" presetID="26" presetClass="emph" presetSubtype="0" repeatCount="indefinite" fill="hold" grpId="1" nodeType="withEffect">
                                  <p:stCondLst>
                                    <p:cond delay="0"/>
                                  </p:stCondLst>
                                  <p:endCondLst>
                                    <p:cond evt="onNext" delay="0">
                                      <p:tgtEl>
                                        <p:sldTgt/>
                                      </p:tgtEl>
                                    </p:cond>
                                  </p:endCondLst>
                                  <p:childTnLst>
                                    <p:animEffect transition="out" filter="fade">
                                      <p:cBhvr>
                                        <p:cTn id="45" dur="1000" tmFilter="0, 0; .2, .5; .8, .5; 1, 0"/>
                                        <p:tgtEl>
                                          <p:spTgt spid="10"/>
                                        </p:tgtEl>
                                      </p:cBhvr>
                                    </p:animEffect>
                                    <p:animScale>
                                      <p:cBhvr>
                                        <p:cTn id="46" dur="500" autoRev="1" fill="hold"/>
                                        <p:tgtEl>
                                          <p:spTgt spid="10"/>
                                        </p:tgtEl>
                                      </p:cBhvr>
                                      <p:by x="105000" y="105000"/>
                                    </p:animScale>
                                  </p:childTnLst>
                                </p:cTn>
                              </p:par>
                              <p:par>
                                <p:cTn id="47" presetID="26" presetClass="emph" presetSubtype="0" repeatCount="indefinite" fill="hold" grpId="1" nodeType="withEffect">
                                  <p:stCondLst>
                                    <p:cond delay="0"/>
                                  </p:stCondLst>
                                  <p:endCondLst>
                                    <p:cond evt="onNext" delay="0">
                                      <p:tgtEl>
                                        <p:sldTgt/>
                                      </p:tgtEl>
                                    </p:cond>
                                  </p:endCondLst>
                                  <p:childTnLst>
                                    <p:animEffect transition="out" filter="fade">
                                      <p:cBhvr>
                                        <p:cTn id="48" dur="1000" tmFilter="0, 0; .2, .5; .8, .5; 1, 0"/>
                                        <p:tgtEl>
                                          <p:spTgt spid="5"/>
                                        </p:tgtEl>
                                      </p:cBhvr>
                                    </p:animEffect>
                                    <p:animScale>
                                      <p:cBhvr>
                                        <p:cTn id="49" dur="500" autoRev="1" fill="hold"/>
                                        <p:tgtEl>
                                          <p:spTgt spid="5"/>
                                        </p:tgtEl>
                                      </p:cBhvr>
                                      <p:by x="105000" y="105000"/>
                                    </p:animScale>
                                  </p:childTnLst>
                                </p:cTn>
                              </p:par>
                            </p:childTnLst>
                          </p:cTn>
                        </p:par>
                        <p:par>
                          <p:cTn id="50" fill="hold">
                            <p:stCondLst>
                              <p:cond delay="1000"/>
                            </p:stCondLst>
                            <p:childTnLst>
                              <p:par>
                                <p:cTn id="51" presetID="22" presetClass="entr" presetSubtype="4"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750"/>
                                        <p:tgtEl>
                                          <p:spTgt spid="16"/>
                                        </p:tgtEl>
                                      </p:cBhvr>
                                    </p:animEffect>
                                  </p:childTnLst>
                                </p:cTn>
                              </p:par>
                            </p:childTnLst>
                          </p:cTn>
                        </p:par>
                        <p:par>
                          <p:cTn id="54" fill="hold">
                            <p:stCondLst>
                              <p:cond delay="1750"/>
                            </p:stCondLst>
                            <p:childTnLst>
                              <p:par>
                                <p:cTn id="55" presetID="56" presetClass="entr" presetSubtype="0" fill="hold" grpId="0" nodeType="afterEffect">
                                  <p:stCondLst>
                                    <p:cond delay="0"/>
                                  </p:stCondLst>
                                  <p:iterate type="lt">
                                    <p:tmPct val="10000"/>
                                  </p:iterate>
                                  <p:childTnLst>
                                    <p:set>
                                      <p:cBhvr>
                                        <p:cTn id="56" dur="1" fill="hold">
                                          <p:stCondLst>
                                            <p:cond delay="0"/>
                                          </p:stCondLst>
                                        </p:cTn>
                                        <p:tgtEl>
                                          <p:spTgt spid="65"/>
                                        </p:tgtEl>
                                        <p:attrNameLst>
                                          <p:attrName>style.visibility</p:attrName>
                                        </p:attrNameLst>
                                      </p:cBhvr>
                                      <p:to>
                                        <p:strVal val="visible"/>
                                      </p:to>
                                    </p:set>
                                    <p:anim by="(-#ppt_w*2)" calcmode="lin" valueType="num">
                                      <p:cBhvr rctx="PPT">
                                        <p:cTn id="57" dur="500" autoRev="1" fill="hold">
                                          <p:stCondLst>
                                            <p:cond delay="0"/>
                                          </p:stCondLst>
                                        </p:cTn>
                                        <p:tgtEl>
                                          <p:spTgt spid="65"/>
                                        </p:tgtEl>
                                        <p:attrNameLst>
                                          <p:attrName>ppt_w</p:attrName>
                                        </p:attrNameLst>
                                      </p:cBhvr>
                                    </p:anim>
                                    <p:anim by="(#ppt_w*0.50)" calcmode="lin" valueType="num">
                                      <p:cBhvr>
                                        <p:cTn id="58" dur="500" decel="50000" autoRev="1" fill="hold">
                                          <p:stCondLst>
                                            <p:cond delay="0"/>
                                          </p:stCondLst>
                                        </p:cTn>
                                        <p:tgtEl>
                                          <p:spTgt spid="65"/>
                                        </p:tgtEl>
                                        <p:attrNameLst>
                                          <p:attrName>ppt_x</p:attrName>
                                        </p:attrNameLst>
                                      </p:cBhvr>
                                    </p:anim>
                                    <p:anim from="(-#ppt_h/2)" to="(#ppt_y)" calcmode="lin" valueType="num">
                                      <p:cBhvr>
                                        <p:cTn id="59" dur="1000" fill="hold">
                                          <p:stCondLst>
                                            <p:cond delay="0"/>
                                          </p:stCondLst>
                                        </p:cTn>
                                        <p:tgtEl>
                                          <p:spTgt spid="65"/>
                                        </p:tgtEl>
                                        <p:attrNameLst>
                                          <p:attrName>ppt_y</p:attrName>
                                        </p:attrNameLst>
                                      </p:cBhvr>
                                    </p:anim>
                                    <p:animRot by="21600000">
                                      <p:cBhvr>
                                        <p:cTn id="60" dur="1000" fill="hold">
                                          <p:stCondLst>
                                            <p:cond delay="0"/>
                                          </p:stCondLst>
                                        </p:cTn>
                                        <p:tgtEl>
                                          <p:spTgt spid="6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P spid="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27165" y="13787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465722" y="386226"/>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93953" y="2027951"/>
            <a:ext cx="1837722" cy="1300440"/>
          </a:xfrm>
          <a:prstGeom prst="rect">
            <a:avLst/>
          </a:prstGeom>
        </p:spPr>
      </p:pic>
      <p:grpSp>
        <p:nvGrpSpPr>
          <p:cNvPr id="12" name="组合 2">
            <a:extLst>
              <a:ext uri="{FF2B5EF4-FFF2-40B4-BE49-F238E27FC236}">
                <a16:creationId xmlns:a16="http://schemas.microsoft.com/office/drawing/2014/main" id="{A9E0867F-8F29-4E00-B435-BA978145D5BB}"/>
              </a:ext>
            </a:extLst>
          </p:cNvPr>
          <p:cNvGrpSpPr/>
          <p:nvPr/>
        </p:nvGrpSpPr>
        <p:grpSpPr>
          <a:xfrm>
            <a:off x="2777663" y="5544439"/>
            <a:ext cx="6965448" cy="503056"/>
            <a:chOff x="2453503" y="5381090"/>
            <a:chExt cx="6965448" cy="503056"/>
          </a:xfrm>
        </p:grpSpPr>
        <p:sp>
          <p:nvSpPr>
            <p:cNvPr id="13" name="Freeform 34">
              <a:extLst>
                <a:ext uri="{FF2B5EF4-FFF2-40B4-BE49-F238E27FC236}">
                  <a16:creationId xmlns:a16="http://schemas.microsoft.com/office/drawing/2014/main" id="{45142FC3-DF4B-478E-AD98-839708B103DE}"/>
                </a:ext>
              </a:extLst>
            </p:cNvPr>
            <p:cNvSpPr>
              <a:spLocks noEditPoints="1"/>
            </p:cNvSpPr>
            <p:nvPr/>
          </p:nvSpPr>
          <p:spPr bwMode="auto">
            <a:xfrm>
              <a:off x="8625557" y="5381090"/>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AE7F4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14" name="任意多边形 98">
              <a:extLst>
                <a:ext uri="{FF2B5EF4-FFF2-40B4-BE49-F238E27FC236}">
                  <a16:creationId xmlns:a16="http://schemas.microsoft.com/office/drawing/2014/main" id="{87735227-AE59-4F4F-B4D4-1F93D2478687}"/>
                </a:ext>
              </a:extLst>
            </p:cNvPr>
            <p:cNvSpPr/>
            <p:nvPr/>
          </p:nvSpPr>
          <p:spPr>
            <a:xfrm>
              <a:off x="3532280" y="5475339"/>
              <a:ext cx="5024077"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53" y="connsiteY0-154"/>
                </a:cxn>
                <a:cxn ang="0">
                  <a:pos x="connsiteX1-155" y="connsiteY1-156"/>
                </a:cxn>
                <a:cxn ang="0">
                  <a:pos x="connsiteX2-157" y="connsiteY2-158"/>
                </a:cxn>
              </a:cxnLst>
              <a:rect l="l" t="t" r="r" b="b"/>
              <a:pathLst>
                <a:path w="4904398" h="401116">
                  <a:moveTo>
                    <a:pt x="391353" y="0"/>
                  </a:moveTo>
                  <a:cubicBezTo>
                    <a:pt x="-226127" y="38897"/>
                    <a:pt x="-86259" y="411428"/>
                    <a:pt x="623492" y="400898"/>
                  </a:cubicBezTo>
                  <a:lnTo>
                    <a:pt x="4904398" y="322224"/>
                  </a:ln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5" name="任意多边形 99">
              <a:extLst>
                <a:ext uri="{FF2B5EF4-FFF2-40B4-BE49-F238E27FC236}">
                  <a16:creationId xmlns:a16="http://schemas.microsoft.com/office/drawing/2014/main" id="{28A9E23E-3093-427E-8EFC-5F2DC6DB5FDB}"/>
                </a:ext>
              </a:extLst>
            </p:cNvPr>
            <p:cNvSpPr/>
            <p:nvPr/>
          </p:nvSpPr>
          <p:spPr>
            <a:xfrm>
              <a:off x="2453503" y="5467647"/>
              <a:ext cx="988875" cy="416499"/>
            </a:xfrm>
            <a:custGeom>
              <a:avLst/>
              <a:gdLst>
                <a:gd name="connsiteX0" fmla="*/ 755361 w 755361"/>
                <a:gd name="connsiteY0" fmla="*/ 383586 h 416878"/>
                <a:gd name="connsiteX1" fmla="*/ 1599 w 755361"/>
                <a:gd name="connsiteY1" fmla="*/ 383586 h 416878"/>
                <a:gd name="connsiteX2" fmla="*/ 557653 w 755361"/>
                <a:gd name="connsiteY2" fmla="*/ 37597 h 416878"/>
                <a:gd name="connsiteX3" fmla="*/ 619437 w 755361"/>
                <a:gd name="connsiteY3" fmla="*/ 25240 h 416878"/>
                <a:gd name="connsiteX0-1" fmla="*/ 754492 w 754492"/>
                <a:gd name="connsiteY0-2" fmla="*/ 358346 h 392510"/>
                <a:gd name="connsiteX1-3" fmla="*/ 730 w 754492"/>
                <a:gd name="connsiteY1-4" fmla="*/ 358346 h 392510"/>
                <a:gd name="connsiteX2-5" fmla="*/ 618568 w 754492"/>
                <a:gd name="connsiteY2-6" fmla="*/ 0 h 392510"/>
                <a:gd name="connsiteX0-7" fmla="*/ 1458409 w 1458409"/>
                <a:gd name="connsiteY0-8" fmla="*/ 358346 h 379568"/>
                <a:gd name="connsiteX1-9" fmla="*/ 312 w 1458409"/>
                <a:gd name="connsiteY1-10" fmla="*/ 333633 h 379568"/>
                <a:gd name="connsiteX2-11" fmla="*/ 1322485 w 1458409"/>
                <a:gd name="connsiteY2-12" fmla="*/ 0 h 379568"/>
                <a:gd name="connsiteX0-13" fmla="*/ 1483885 w 1483885"/>
                <a:gd name="connsiteY0-14" fmla="*/ 457200 h 484234"/>
                <a:gd name="connsiteX1-15" fmla="*/ 25788 w 1483885"/>
                <a:gd name="connsiteY1-16" fmla="*/ 432487 h 484234"/>
                <a:gd name="connsiteX2-17" fmla="*/ 569485 w 1483885"/>
                <a:gd name="connsiteY2-18" fmla="*/ 0 h 484234"/>
                <a:gd name="connsiteX0-19" fmla="*/ 1475175 w 1475175"/>
                <a:gd name="connsiteY0-20" fmla="*/ 469557 h 497359"/>
                <a:gd name="connsiteX1-21" fmla="*/ 17078 w 1475175"/>
                <a:gd name="connsiteY1-22" fmla="*/ 444844 h 497359"/>
                <a:gd name="connsiteX2-23" fmla="*/ 684342 w 1475175"/>
                <a:gd name="connsiteY2-24" fmla="*/ 0 h 497359"/>
                <a:gd name="connsiteX0-25" fmla="*/ 1482176 w 1482176"/>
                <a:gd name="connsiteY0-26" fmla="*/ 469557 h 497359"/>
                <a:gd name="connsiteX1-27" fmla="*/ 24079 w 1482176"/>
                <a:gd name="connsiteY1-28" fmla="*/ 444844 h 497359"/>
                <a:gd name="connsiteX2-29" fmla="*/ 691343 w 1482176"/>
                <a:gd name="connsiteY2-30" fmla="*/ 0 h 497359"/>
                <a:gd name="connsiteX0-31" fmla="*/ 1496003 w 1496003"/>
                <a:gd name="connsiteY0-32" fmla="*/ 383060 h 405670"/>
                <a:gd name="connsiteX1-33" fmla="*/ 37906 w 1496003"/>
                <a:gd name="connsiteY1-34" fmla="*/ 358347 h 405670"/>
                <a:gd name="connsiteX2-35" fmla="*/ 581603 w 1496003"/>
                <a:gd name="connsiteY2-36" fmla="*/ 0 h 405670"/>
                <a:gd name="connsiteX0-37" fmla="*/ 1498863 w 1498863"/>
                <a:gd name="connsiteY0-38" fmla="*/ 383060 h 405670"/>
                <a:gd name="connsiteX1-39" fmla="*/ 40766 w 1498863"/>
                <a:gd name="connsiteY1-40" fmla="*/ 358347 h 405670"/>
                <a:gd name="connsiteX2-41" fmla="*/ 584463 w 1498863"/>
                <a:gd name="connsiteY2-42" fmla="*/ 0 h 405670"/>
                <a:gd name="connsiteX0-43" fmla="*/ 1473706 w 1473706"/>
                <a:gd name="connsiteY0-44" fmla="*/ 383060 h 440354"/>
                <a:gd name="connsiteX1-45" fmla="*/ 15609 w 1473706"/>
                <a:gd name="connsiteY1-46" fmla="*/ 358347 h 440354"/>
                <a:gd name="connsiteX2-47" fmla="*/ 559306 w 1473706"/>
                <a:gd name="connsiteY2-48" fmla="*/ 0 h 440354"/>
                <a:gd name="connsiteX0-49" fmla="*/ 1682620 w 1682620"/>
                <a:gd name="connsiteY0-50" fmla="*/ 383060 h 405670"/>
                <a:gd name="connsiteX1-51" fmla="*/ 51528 w 1682620"/>
                <a:gd name="connsiteY1-52" fmla="*/ 358347 h 405670"/>
                <a:gd name="connsiteX2-53" fmla="*/ 595225 w 1682620"/>
                <a:gd name="connsiteY2-54" fmla="*/ 0 h 405670"/>
                <a:gd name="connsiteX0-55" fmla="*/ 1653020 w 1653020"/>
                <a:gd name="connsiteY0-56" fmla="*/ 320540 h 339742"/>
                <a:gd name="connsiteX1-57" fmla="*/ 21928 w 1653020"/>
                <a:gd name="connsiteY1-58" fmla="*/ 295827 h 339742"/>
                <a:gd name="connsiteX2-59" fmla="*/ 825980 w 1653020"/>
                <a:gd name="connsiteY2-60" fmla="*/ 0 h 339742"/>
                <a:gd name="connsiteX0-61" fmla="*/ 1717144 w 1717144"/>
                <a:gd name="connsiteY0-62" fmla="*/ 381397 h 403200"/>
                <a:gd name="connsiteX1-63" fmla="*/ 86052 w 1717144"/>
                <a:gd name="connsiteY1-64" fmla="*/ 356684 h 403200"/>
                <a:gd name="connsiteX2-65" fmla="*/ 296123 w 1717144"/>
                <a:gd name="connsiteY2-66" fmla="*/ 12588 h 403200"/>
                <a:gd name="connsiteX3-67" fmla="*/ 890104 w 1717144"/>
                <a:gd name="connsiteY3-68" fmla="*/ 60857 h 403200"/>
                <a:gd name="connsiteX0-69" fmla="*/ 1717144 w 1717144"/>
                <a:gd name="connsiteY0-70" fmla="*/ 376649 h 398452"/>
                <a:gd name="connsiteX1-71" fmla="*/ 86052 w 1717144"/>
                <a:gd name="connsiteY1-72" fmla="*/ 351936 h 398452"/>
                <a:gd name="connsiteX2-73" fmla="*/ 296123 w 1717144"/>
                <a:gd name="connsiteY2-74" fmla="*/ 7840 h 398452"/>
                <a:gd name="connsiteX3-75" fmla="*/ 651445 w 1717144"/>
                <a:gd name="connsiteY3-76" fmla="*/ 143636 h 398452"/>
                <a:gd name="connsiteX0-77" fmla="*/ 1717144 w 1717144"/>
                <a:gd name="connsiteY0-78" fmla="*/ 384043 h 405846"/>
                <a:gd name="connsiteX1-79" fmla="*/ 86052 w 1717144"/>
                <a:gd name="connsiteY1-80" fmla="*/ 359330 h 405846"/>
                <a:gd name="connsiteX2-81" fmla="*/ 296123 w 1717144"/>
                <a:gd name="connsiteY2-82" fmla="*/ 15234 h 405846"/>
                <a:gd name="connsiteX3-83" fmla="*/ 1237241 w 1717144"/>
                <a:gd name="connsiteY3-84" fmla="*/ 38495 h 405846"/>
                <a:gd name="connsiteX0-85" fmla="*/ 1717144 w 1717144"/>
                <a:gd name="connsiteY0-86" fmla="*/ 377444 h 399247"/>
                <a:gd name="connsiteX1-87" fmla="*/ 86052 w 1717144"/>
                <a:gd name="connsiteY1-88" fmla="*/ 352731 h 399247"/>
                <a:gd name="connsiteX2-89" fmla="*/ 296123 w 1717144"/>
                <a:gd name="connsiteY2-90" fmla="*/ 8635 h 399247"/>
                <a:gd name="connsiteX3-91" fmla="*/ 1237241 w 1717144"/>
                <a:gd name="connsiteY3-92" fmla="*/ 31896 h 399247"/>
                <a:gd name="connsiteX0-93" fmla="*/ 1717144 w 1717144"/>
                <a:gd name="connsiteY0-94" fmla="*/ 416694 h 438497"/>
                <a:gd name="connsiteX1-95" fmla="*/ 86052 w 1717144"/>
                <a:gd name="connsiteY1-96" fmla="*/ 391981 h 438497"/>
                <a:gd name="connsiteX2-97" fmla="*/ 296123 w 1717144"/>
                <a:gd name="connsiteY2-98" fmla="*/ 47885 h 438497"/>
                <a:gd name="connsiteX3-99" fmla="*/ 1237241 w 1717144"/>
                <a:gd name="connsiteY3-100" fmla="*/ 71146 h 438497"/>
                <a:gd name="connsiteX0-101" fmla="*/ 1717144 w 1717144"/>
                <a:gd name="connsiteY0-102" fmla="*/ 385519 h 407322"/>
                <a:gd name="connsiteX1-103" fmla="*/ 86052 w 1717144"/>
                <a:gd name="connsiteY1-104" fmla="*/ 360806 h 407322"/>
                <a:gd name="connsiteX2-105" fmla="*/ 296123 w 1717144"/>
                <a:gd name="connsiteY2-106" fmla="*/ 16710 h 407322"/>
                <a:gd name="connsiteX3-107" fmla="*/ 751724 w 1717144"/>
                <a:gd name="connsiteY3-108" fmla="*/ 141722 h 407322"/>
                <a:gd name="connsiteX0-109" fmla="*/ 1717144 w 1717144"/>
                <a:gd name="connsiteY0-110" fmla="*/ 385132 h 406935"/>
                <a:gd name="connsiteX1-111" fmla="*/ 86052 w 1717144"/>
                <a:gd name="connsiteY1-112" fmla="*/ 360419 h 406935"/>
                <a:gd name="connsiteX2-113" fmla="*/ 296123 w 1717144"/>
                <a:gd name="connsiteY2-114" fmla="*/ 16323 h 406935"/>
                <a:gd name="connsiteX3-115" fmla="*/ 751724 w 1717144"/>
                <a:gd name="connsiteY3-116" fmla="*/ 141335 h 406935"/>
                <a:gd name="connsiteX0-117" fmla="*/ 1717144 w 1717144"/>
                <a:gd name="connsiteY0-118" fmla="*/ 402465 h 424268"/>
                <a:gd name="connsiteX1-119" fmla="*/ 86052 w 1717144"/>
                <a:gd name="connsiteY1-120" fmla="*/ 377752 h 424268"/>
                <a:gd name="connsiteX2-121" fmla="*/ 296123 w 1717144"/>
                <a:gd name="connsiteY2-122" fmla="*/ 33656 h 424268"/>
                <a:gd name="connsiteX3-123" fmla="*/ 751724 w 1717144"/>
                <a:gd name="connsiteY3-124" fmla="*/ 158668 h 424268"/>
                <a:gd name="connsiteX0-125" fmla="*/ 1703068 w 1703068"/>
                <a:gd name="connsiteY0-126" fmla="*/ 402465 h 433569"/>
                <a:gd name="connsiteX1-127" fmla="*/ 71976 w 1703068"/>
                <a:gd name="connsiteY1-128" fmla="*/ 377752 h 433569"/>
                <a:gd name="connsiteX2-129" fmla="*/ 282047 w 1703068"/>
                <a:gd name="connsiteY2-130" fmla="*/ 33656 h 433569"/>
                <a:gd name="connsiteX3-131" fmla="*/ 737648 w 1703068"/>
                <a:gd name="connsiteY3-132" fmla="*/ 158668 h 433569"/>
                <a:gd name="connsiteX0-133" fmla="*/ 1703068 w 1703068"/>
                <a:gd name="connsiteY0-134" fmla="*/ 402465 h 433569"/>
                <a:gd name="connsiteX1-135" fmla="*/ 71976 w 1703068"/>
                <a:gd name="connsiteY1-136" fmla="*/ 377752 h 433569"/>
                <a:gd name="connsiteX2-137" fmla="*/ 282047 w 1703068"/>
                <a:gd name="connsiteY2-138" fmla="*/ 33656 h 433569"/>
                <a:gd name="connsiteX3-139" fmla="*/ 737648 w 1703068"/>
                <a:gd name="connsiteY3-140" fmla="*/ 158668 h 433569"/>
                <a:gd name="connsiteX0-141" fmla="*/ 1736283 w 1736283"/>
                <a:gd name="connsiteY0-142" fmla="*/ 399831 h 421458"/>
                <a:gd name="connsiteX1-143" fmla="*/ 105191 w 1736283"/>
                <a:gd name="connsiteY1-144" fmla="*/ 375118 h 421458"/>
                <a:gd name="connsiteX2-145" fmla="*/ 243539 w 1736283"/>
                <a:gd name="connsiteY2-146" fmla="*/ 34201 h 421458"/>
                <a:gd name="connsiteX3-147" fmla="*/ 770863 w 1736283"/>
                <a:gd name="connsiteY3-148" fmla="*/ 156034 h 421458"/>
              </a:gdLst>
              <a:ahLst/>
              <a:cxnLst>
                <a:cxn ang="0">
                  <a:pos x="connsiteX0-141" y="connsiteY0-142"/>
                </a:cxn>
                <a:cxn ang="0">
                  <a:pos x="connsiteX1-143" y="connsiteY1-144"/>
                </a:cxn>
                <a:cxn ang="0">
                  <a:pos x="connsiteX2-145" y="connsiteY2-146"/>
                </a:cxn>
                <a:cxn ang="0">
                  <a:pos x="connsiteX3-147" y="connsiteY3-148"/>
                </a:cxn>
              </a:cxnLst>
              <a:rect l="l" t="t" r="r" b="b"/>
              <a:pathLst>
                <a:path w="1736283" h="421458">
                  <a:moveTo>
                    <a:pt x="1736283" y="399831"/>
                  </a:moveTo>
                  <a:cubicBezTo>
                    <a:pt x="1375877" y="428663"/>
                    <a:pt x="353982" y="436056"/>
                    <a:pt x="105191" y="375118"/>
                  </a:cubicBezTo>
                  <a:cubicBezTo>
                    <a:pt x="-143600" y="314180"/>
                    <a:pt x="109530" y="83505"/>
                    <a:pt x="243539" y="34201"/>
                  </a:cubicBezTo>
                  <a:cubicBezTo>
                    <a:pt x="438239" y="-56438"/>
                    <a:pt x="1137030" y="50085"/>
                    <a:pt x="770863" y="156034"/>
                  </a:cubicBez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grpSp>
        <p:nvGrpSpPr>
          <p:cNvPr id="16" name="组合 36">
            <a:extLst>
              <a:ext uri="{FF2B5EF4-FFF2-40B4-BE49-F238E27FC236}">
                <a16:creationId xmlns:a16="http://schemas.microsoft.com/office/drawing/2014/main" id="{C06DC443-06DC-4E90-AE75-4A0648DE489A}"/>
              </a:ext>
            </a:extLst>
          </p:cNvPr>
          <p:cNvGrpSpPr/>
          <p:nvPr/>
        </p:nvGrpSpPr>
        <p:grpSpPr>
          <a:xfrm>
            <a:off x="4213198" y="68440"/>
            <a:ext cx="3658804" cy="3917098"/>
            <a:chOff x="4427538" y="954088"/>
            <a:chExt cx="3333750" cy="3729038"/>
          </a:xfrm>
        </p:grpSpPr>
        <p:sp>
          <p:nvSpPr>
            <p:cNvPr id="17" name="Freeform 5">
              <a:extLst>
                <a:ext uri="{FF2B5EF4-FFF2-40B4-BE49-F238E27FC236}">
                  <a16:creationId xmlns:a16="http://schemas.microsoft.com/office/drawing/2014/main" id="{E5385F37-3253-4842-8FFB-0A444BCB25B5}"/>
                </a:ext>
              </a:extLst>
            </p:cNvPr>
            <p:cNvSpPr/>
            <p:nvPr/>
          </p:nvSpPr>
          <p:spPr bwMode="auto">
            <a:xfrm>
              <a:off x="5026026" y="1547813"/>
              <a:ext cx="2144713" cy="2363788"/>
            </a:xfrm>
            <a:custGeom>
              <a:avLst/>
              <a:gdLst>
                <a:gd name="T0" fmla="*/ 518 w 570"/>
                <a:gd name="T1" fmla="*/ 231 h 629"/>
                <a:gd name="T2" fmla="*/ 454 w 570"/>
                <a:gd name="T3" fmla="*/ 271 h 629"/>
                <a:gd name="T4" fmla="*/ 496 w 570"/>
                <a:gd name="T5" fmla="*/ 135 h 629"/>
                <a:gd name="T6" fmla="*/ 393 w 570"/>
                <a:gd name="T7" fmla="*/ 205 h 629"/>
                <a:gd name="T8" fmla="*/ 326 w 570"/>
                <a:gd name="T9" fmla="*/ 264 h 629"/>
                <a:gd name="T10" fmla="*/ 474 w 570"/>
                <a:gd name="T11" fmla="*/ 89 h 629"/>
                <a:gd name="T12" fmla="*/ 385 w 570"/>
                <a:gd name="T13" fmla="*/ 100 h 629"/>
                <a:gd name="T14" fmla="*/ 322 w 570"/>
                <a:gd name="T15" fmla="*/ 156 h 629"/>
                <a:gd name="T16" fmla="*/ 401 w 570"/>
                <a:gd name="T17" fmla="*/ 66 h 629"/>
                <a:gd name="T18" fmla="*/ 279 w 570"/>
                <a:gd name="T19" fmla="*/ 80 h 629"/>
                <a:gd name="T20" fmla="*/ 223 w 570"/>
                <a:gd name="T21" fmla="*/ 103 h 629"/>
                <a:gd name="T22" fmla="*/ 280 w 570"/>
                <a:gd name="T23" fmla="*/ 61 h 629"/>
                <a:gd name="T24" fmla="*/ 212 w 570"/>
                <a:gd name="T25" fmla="*/ 33 h 629"/>
                <a:gd name="T26" fmla="*/ 78 w 570"/>
                <a:gd name="T27" fmla="*/ 109 h 629"/>
                <a:gd name="T28" fmla="*/ 29 w 570"/>
                <a:gd name="T29" fmla="*/ 198 h 629"/>
                <a:gd name="T30" fmla="*/ 35 w 570"/>
                <a:gd name="T31" fmla="*/ 232 h 629"/>
                <a:gd name="T32" fmla="*/ 42 w 570"/>
                <a:gd name="T33" fmla="*/ 311 h 629"/>
                <a:gd name="T34" fmla="*/ 20 w 570"/>
                <a:gd name="T35" fmla="*/ 366 h 629"/>
                <a:gd name="T36" fmla="*/ 73 w 570"/>
                <a:gd name="T37" fmla="*/ 388 h 629"/>
                <a:gd name="T38" fmla="*/ 178 w 570"/>
                <a:gd name="T39" fmla="*/ 311 h 629"/>
                <a:gd name="T40" fmla="*/ 102 w 570"/>
                <a:gd name="T41" fmla="*/ 390 h 629"/>
                <a:gd name="T42" fmla="*/ 92 w 570"/>
                <a:gd name="T43" fmla="*/ 469 h 629"/>
                <a:gd name="T44" fmla="*/ 196 w 570"/>
                <a:gd name="T45" fmla="*/ 407 h 629"/>
                <a:gd name="T46" fmla="*/ 265 w 570"/>
                <a:gd name="T47" fmla="*/ 373 h 629"/>
                <a:gd name="T48" fmla="*/ 196 w 570"/>
                <a:gd name="T49" fmla="*/ 450 h 629"/>
                <a:gd name="T50" fmla="*/ 179 w 570"/>
                <a:gd name="T51" fmla="*/ 542 h 629"/>
                <a:gd name="T52" fmla="*/ 261 w 570"/>
                <a:gd name="T53" fmla="*/ 489 h 629"/>
                <a:gd name="T54" fmla="*/ 270 w 570"/>
                <a:gd name="T55" fmla="*/ 506 h 629"/>
                <a:gd name="T56" fmla="*/ 208 w 570"/>
                <a:gd name="T57" fmla="*/ 588 h 629"/>
                <a:gd name="T58" fmla="*/ 303 w 570"/>
                <a:gd name="T59" fmla="*/ 597 h 629"/>
                <a:gd name="T60" fmla="*/ 332 w 570"/>
                <a:gd name="T61" fmla="*/ 603 h 629"/>
                <a:gd name="T62" fmla="*/ 406 w 570"/>
                <a:gd name="T63" fmla="*/ 554 h 629"/>
                <a:gd name="T64" fmla="*/ 430 w 570"/>
                <a:gd name="T65" fmla="*/ 535 h 629"/>
                <a:gd name="T66" fmla="*/ 504 w 570"/>
                <a:gd name="T67" fmla="*/ 444 h 629"/>
                <a:gd name="T68" fmla="*/ 549 w 570"/>
                <a:gd name="T69" fmla="*/ 342 h 629"/>
                <a:gd name="T70" fmla="*/ 563 w 570"/>
                <a:gd name="T71" fmla="*/ 266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0" h="629">
                  <a:moveTo>
                    <a:pt x="558" y="231"/>
                  </a:moveTo>
                  <a:cubicBezTo>
                    <a:pt x="547" y="219"/>
                    <a:pt x="530" y="221"/>
                    <a:pt x="518" y="231"/>
                  </a:cubicBezTo>
                  <a:cubicBezTo>
                    <a:pt x="477" y="265"/>
                    <a:pt x="437" y="300"/>
                    <a:pt x="395" y="332"/>
                  </a:cubicBezTo>
                  <a:cubicBezTo>
                    <a:pt x="415" y="313"/>
                    <a:pt x="434" y="292"/>
                    <a:pt x="454" y="271"/>
                  </a:cubicBezTo>
                  <a:cubicBezTo>
                    <a:pt x="482" y="243"/>
                    <a:pt x="510" y="213"/>
                    <a:pt x="528" y="177"/>
                  </a:cubicBezTo>
                  <a:cubicBezTo>
                    <a:pt x="539" y="156"/>
                    <a:pt x="521" y="127"/>
                    <a:pt x="496" y="135"/>
                  </a:cubicBezTo>
                  <a:cubicBezTo>
                    <a:pt x="475" y="142"/>
                    <a:pt x="458" y="154"/>
                    <a:pt x="441" y="168"/>
                  </a:cubicBezTo>
                  <a:cubicBezTo>
                    <a:pt x="425" y="180"/>
                    <a:pt x="408" y="191"/>
                    <a:pt x="393" y="205"/>
                  </a:cubicBezTo>
                  <a:cubicBezTo>
                    <a:pt x="377" y="218"/>
                    <a:pt x="364" y="234"/>
                    <a:pt x="349" y="247"/>
                  </a:cubicBezTo>
                  <a:cubicBezTo>
                    <a:pt x="342" y="253"/>
                    <a:pt x="334" y="259"/>
                    <a:pt x="326" y="264"/>
                  </a:cubicBezTo>
                  <a:cubicBezTo>
                    <a:pt x="353" y="239"/>
                    <a:pt x="378" y="210"/>
                    <a:pt x="407" y="186"/>
                  </a:cubicBezTo>
                  <a:cubicBezTo>
                    <a:pt x="437" y="160"/>
                    <a:pt x="471" y="131"/>
                    <a:pt x="474" y="89"/>
                  </a:cubicBezTo>
                  <a:cubicBezTo>
                    <a:pt x="475" y="66"/>
                    <a:pt x="448" y="54"/>
                    <a:pt x="430" y="64"/>
                  </a:cubicBezTo>
                  <a:cubicBezTo>
                    <a:pt x="413" y="73"/>
                    <a:pt x="399" y="87"/>
                    <a:pt x="385" y="100"/>
                  </a:cubicBezTo>
                  <a:cubicBezTo>
                    <a:pt x="369" y="115"/>
                    <a:pt x="353" y="130"/>
                    <a:pt x="336" y="144"/>
                  </a:cubicBezTo>
                  <a:cubicBezTo>
                    <a:pt x="331" y="148"/>
                    <a:pt x="326" y="152"/>
                    <a:pt x="322" y="156"/>
                  </a:cubicBezTo>
                  <a:cubicBezTo>
                    <a:pt x="323" y="155"/>
                    <a:pt x="323" y="154"/>
                    <a:pt x="324" y="153"/>
                  </a:cubicBezTo>
                  <a:cubicBezTo>
                    <a:pt x="351" y="125"/>
                    <a:pt x="374" y="93"/>
                    <a:pt x="401" y="66"/>
                  </a:cubicBezTo>
                  <a:cubicBezTo>
                    <a:pt x="423" y="43"/>
                    <a:pt x="393" y="1"/>
                    <a:pt x="366" y="21"/>
                  </a:cubicBezTo>
                  <a:cubicBezTo>
                    <a:pt x="337" y="41"/>
                    <a:pt x="309" y="62"/>
                    <a:pt x="279" y="80"/>
                  </a:cubicBezTo>
                  <a:cubicBezTo>
                    <a:pt x="256" y="95"/>
                    <a:pt x="232" y="107"/>
                    <a:pt x="208" y="119"/>
                  </a:cubicBezTo>
                  <a:cubicBezTo>
                    <a:pt x="213" y="113"/>
                    <a:pt x="218" y="108"/>
                    <a:pt x="223" y="103"/>
                  </a:cubicBezTo>
                  <a:cubicBezTo>
                    <a:pt x="229" y="96"/>
                    <a:pt x="236" y="88"/>
                    <a:pt x="244" y="81"/>
                  </a:cubicBezTo>
                  <a:cubicBezTo>
                    <a:pt x="256" y="75"/>
                    <a:pt x="268" y="69"/>
                    <a:pt x="280" y="61"/>
                  </a:cubicBezTo>
                  <a:cubicBezTo>
                    <a:pt x="306" y="42"/>
                    <a:pt x="291" y="0"/>
                    <a:pt x="257" y="8"/>
                  </a:cubicBezTo>
                  <a:cubicBezTo>
                    <a:pt x="240" y="12"/>
                    <a:pt x="225" y="22"/>
                    <a:pt x="212" y="33"/>
                  </a:cubicBezTo>
                  <a:cubicBezTo>
                    <a:pt x="187" y="45"/>
                    <a:pt x="161" y="54"/>
                    <a:pt x="138" y="68"/>
                  </a:cubicBezTo>
                  <a:cubicBezTo>
                    <a:pt x="116" y="79"/>
                    <a:pt x="97" y="94"/>
                    <a:pt x="78" y="109"/>
                  </a:cubicBezTo>
                  <a:cubicBezTo>
                    <a:pt x="59" y="123"/>
                    <a:pt x="47" y="142"/>
                    <a:pt x="29" y="157"/>
                  </a:cubicBezTo>
                  <a:cubicBezTo>
                    <a:pt x="17" y="167"/>
                    <a:pt x="19" y="187"/>
                    <a:pt x="29" y="198"/>
                  </a:cubicBezTo>
                  <a:cubicBezTo>
                    <a:pt x="36" y="205"/>
                    <a:pt x="45" y="207"/>
                    <a:pt x="54" y="205"/>
                  </a:cubicBezTo>
                  <a:cubicBezTo>
                    <a:pt x="48" y="215"/>
                    <a:pt x="42" y="224"/>
                    <a:pt x="35" y="232"/>
                  </a:cubicBezTo>
                  <a:cubicBezTo>
                    <a:pt x="23" y="245"/>
                    <a:pt x="11" y="258"/>
                    <a:pt x="7" y="275"/>
                  </a:cubicBezTo>
                  <a:cubicBezTo>
                    <a:pt x="0" y="298"/>
                    <a:pt x="21" y="314"/>
                    <a:pt x="42" y="311"/>
                  </a:cubicBezTo>
                  <a:cubicBezTo>
                    <a:pt x="46" y="310"/>
                    <a:pt x="49" y="309"/>
                    <a:pt x="52" y="308"/>
                  </a:cubicBezTo>
                  <a:cubicBezTo>
                    <a:pt x="39" y="326"/>
                    <a:pt x="28" y="345"/>
                    <a:pt x="20" y="366"/>
                  </a:cubicBezTo>
                  <a:cubicBezTo>
                    <a:pt x="15" y="378"/>
                    <a:pt x="23" y="392"/>
                    <a:pt x="33" y="398"/>
                  </a:cubicBezTo>
                  <a:cubicBezTo>
                    <a:pt x="47" y="407"/>
                    <a:pt x="64" y="401"/>
                    <a:pt x="73" y="388"/>
                  </a:cubicBezTo>
                  <a:cubicBezTo>
                    <a:pt x="93" y="358"/>
                    <a:pt x="122" y="337"/>
                    <a:pt x="155" y="321"/>
                  </a:cubicBezTo>
                  <a:cubicBezTo>
                    <a:pt x="162" y="317"/>
                    <a:pt x="170" y="314"/>
                    <a:pt x="178" y="311"/>
                  </a:cubicBezTo>
                  <a:cubicBezTo>
                    <a:pt x="167" y="323"/>
                    <a:pt x="157" y="337"/>
                    <a:pt x="146" y="349"/>
                  </a:cubicBezTo>
                  <a:cubicBezTo>
                    <a:pt x="134" y="364"/>
                    <a:pt x="118" y="379"/>
                    <a:pt x="102" y="390"/>
                  </a:cubicBezTo>
                  <a:cubicBezTo>
                    <a:pt x="87" y="400"/>
                    <a:pt x="68" y="410"/>
                    <a:pt x="59" y="427"/>
                  </a:cubicBezTo>
                  <a:cubicBezTo>
                    <a:pt x="48" y="450"/>
                    <a:pt x="67" y="476"/>
                    <a:pt x="92" y="469"/>
                  </a:cubicBezTo>
                  <a:cubicBezTo>
                    <a:pt x="112" y="465"/>
                    <a:pt x="127" y="451"/>
                    <a:pt x="142" y="438"/>
                  </a:cubicBezTo>
                  <a:cubicBezTo>
                    <a:pt x="158" y="426"/>
                    <a:pt x="178" y="417"/>
                    <a:pt x="196" y="407"/>
                  </a:cubicBezTo>
                  <a:cubicBezTo>
                    <a:pt x="216" y="397"/>
                    <a:pt x="237" y="388"/>
                    <a:pt x="258" y="377"/>
                  </a:cubicBezTo>
                  <a:cubicBezTo>
                    <a:pt x="260" y="376"/>
                    <a:pt x="263" y="375"/>
                    <a:pt x="265" y="373"/>
                  </a:cubicBezTo>
                  <a:cubicBezTo>
                    <a:pt x="255" y="384"/>
                    <a:pt x="245" y="394"/>
                    <a:pt x="236" y="405"/>
                  </a:cubicBezTo>
                  <a:cubicBezTo>
                    <a:pt x="223" y="421"/>
                    <a:pt x="210" y="436"/>
                    <a:pt x="196" y="450"/>
                  </a:cubicBezTo>
                  <a:cubicBezTo>
                    <a:pt x="180" y="465"/>
                    <a:pt x="164" y="477"/>
                    <a:pt x="150" y="493"/>
                  </a:cubicBezTo>
                  <a:cubicBezTo>
                    <a:pt x="131" y="516"/>
                    <a:pt x="150" y="546"/>
                    <a:pt x="179" y="542"/>
                  </a:cubicBezTo>
                  <a:cubicBezTo>
                    <a:pt x="193" y="539"/>
                    <a:pt x="204" y="525"/>
                    <a:pt x="211" y="519"/>
                  </a:cubicBezTo>
                  <a:cubicBezTo>
                    <a:pt x="227" y="508"/>
                    <a:pt x="244" y="498"/>
                    <a:pt x="261" y="489"/>
                  </a:cubicBezTo>
                  <a:cubicBezTo>
                    <a:pt x="279" y="479"/>
                    <a:pt x="298" y="468"/>
                    <a:pt x="316" y="457"/>
                  </a:cubicBezTo>
                  <a:cubicBezTo>
                    <a:pt x="300" y="473"/>
                    <a:pt x="286" y="490"/>
                    <a:pt x="270" y="506"/>
                  </a:cubicBezTo>
                  <a:cubicBezTo>
                    <a:pt x="258" y="517"/>
                    <a:pt x="247" y="531"/>
                    <a:pt x="236" y="543"/>
                  </a:cubicBezTo>
                  <a:cubicBezTo>
                    <a:pt x="225" y="557"/>
                    <a:pt x="214" y="571"/>
                    <a:pt x="208" y="588"/>
                  </a:cubicBezTo>
                  <a:cubicBezTo>
                    <a:pt x="204" y="602"/>
                    <a:pt x="214" y="620"/>
                    <a:pt x="229" y="623"/>
                  </a:cubicBezTo>
                  <a:cubicBezTo>
                    <a:pt x="256" y="629"/>
                    <a:pt x="281" y="611"/>
                    <a:pt x="303" y="597"/>
                  </a:cubicBezTo>
                  <a:cubicBezTo>
                    <a:pt x="310" y="592"/>
                    <a:pt x="317" y="588"/>
                    <a:pt x="324" y="583"/>
                  </a:cubicBezTo>
                  <a:cubicBezTo>
                    <a:pt x="324" y="590"/>
                    <a:pt x="326" y="597"/>
                    <a:pt x="332" y="603"/>
                  </a:cubicBezTo>
                  <a:cubicBezTo>
                    <a:pt x="343" y="614"/>
                    <a:pt x="363" y="615"/>
                    <a:pt x="373" y="603"/>
                  </a:cubicBezTo>
                  <a:cubicBezTo>
                    <a:pt x="386" y="588"/>
                    <a:pt x="401" y="574"/>
                    <a:pt x="406" y="554"/>
                  </a:cubicBezTo>
                  <a:cubicBezTo>
                    <a:pt x="407" y="550"/>
                    <a:pt x="407" y="547"/>
                    <a:pt x="407" y="543"/>
                  </a:cubicBezTo>
                  <a:cubicBezTo>
                    <a:pt x="415" y="544"/>
                    <a:pt x="423" y="541"/>
                    <a:pt x="430" y="535"/>
                  </a:cubicBezTo>
                  <a:cubicBezTo>
                    <a:pt x="444" y="523"/>
                    <a:pt x="457" y="511"/>
                    <a:pt x="469" y="497"/>
                  </a:cubicBezTo>
                  <a:cubicBezTo>
                    <a:pt x="483" y="481"/>
                    <a:pt x="494" y="462"/>
                    <a:pt x="504" y="444"/>
                  </a:cubicBezTo>
                  <a:cubicBezTo>
                    <a:pt x="514" y="427"/>
                    <a:pt x="523" y="413"/>
                    <a:pt x="536" y="400"/>
                  </a:cubicBezTo>
                  <a:cubicBezTo>
                    <a:pt x="553" y="383"/>
                    <a:pt x="558" y="364"/>
                    <a:pt x="549" y="342"/>
                  </a:cubicBezTo>
                  <a:cubicBezTo>
                    <a:pt x="544" y="332"/>
                    <a:pt x="527" y="325"/>
                    <a:pt x="516" y="329"/>
                  </a:cubicBezTo>
                  <a:cubicBezTo>
                    <a:pt x="533" y="309"/>
                    <a:pt x="549" y="288"/>
                    <a:pt x="563" y="266"/>
                  </a:cubicBezTo>
                  <a:cubicBezTo>
                    <a:pt x="570" y="255"/>
                    <a:pt x="567" y="240"/>
                    <a:pt x="558" y="231"/>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rial Unicode MS"/>
                <a:ea typeface="黑体"/>
                <a:cs typeface="+mn-cs"/>
              </a:endParaRPr>
            </a:p>
          </p:txBody>
        </p:sp>
        <p:sp>
          <p:nvSpPr>
            <p:cNvPr id="18" name="Freeform 6">
              <a:extLst>
                <a:ext uri="{FF2B5EF4-FFF2-40B4-BE49-F238E27FC236}">
                  <a16:creationId xmlns:a16="http://schemas.microsoft.com/office/drawing/2014/main" id="{9739689B-C9BE-43DD-8946-230AE8F51021}"/>
                </a:ext>
              </a:extLst>
            </p:cNvPr>
            <p:cNvSpPr>
              <a:spLocks noEditPoints="1"/>
            </p:cNvSpPr>
            <p:nvPr/>
          </p:nvSpPr>
          <p:spPr bwMode="auto">
            <a:xfrm>
              <a:off x="5462588" y="2581276"/>
              <a:ext cx="1274763" cy="1308100"/>
            </a:xfrm>
            <a:custGeom>
              <a:avLst/>
              <a:gdLst>
                <a:gd name="T0" fmla="*/ 275 w 339"/>
                <a:gd name="T1" fmla="*/ 103 h 348"/>
                <a:gd name="T2" fmla="*/ 261 w 339"/>
                <a:gd name="T3" fmla="*/ 119 h 348"/>
                <a:gd name="T4" fmla="*/ 256 w 339"/>
                <a:gd name="T5" fmla="*/ 55 h 348"/>
                <a:gd name="T6" fmla="*/ 214 w 339"/>
                <a:gd name="T7" fmla="*/ 32 h 348"/>
                <a:gd name="T8" fmla="*/ 151 w 339"/>
                <a:gd name="T9" fmla="*/ 73 h 348"/>
                <a:gd name="T10" fmla="*/ 161 w 339"/>
                <a:gd name="T11" fmla="*/ 56 h 348"/>
                <a:gd name="T12" fmla="*/ 111 w 339"/>
                <a:gd name="T13" fmla="*/ 46 h 348"/>
                <a:gd name="T14" fmla="*/ 86 w 339"/>
                <a:gd name="T15" fmla="*/ 100 h 348"/>
                <a:gd name="T16" fmla="*/ 74 w 339"/>
                <a:gd name="T17" fmla="*/ 103 h 348"/>
                <a:gd name="T18" fmla="*/ 49 w 339"/>
                <a:gd name="T19" fmla="*/ 132 h 348"/>
                <a:gd name="T20" fmla="*/ 67 w 339"/>
                <a:gd name="T21" fmla="*/ 154 h 348"/>
                <a:gd name="T22" fmla="*/ 102 w 339"/>
                <a:gd name="T23" fmla="*/ 239 h 348"/>
                <a:gd name="T24" fmla="*/ 131 w 339"/>
                <a:gd name="T25" fmla="*/ 333 h 348"/>
                <a:gd name="T26" fmla="*/ 117 w 339"/>
                <a:gd name="T27" fmla="*/ 205 h 348"/>
                <a:gd name="T28" fmla="*/ 83 w 339"/>
                <a:gd name="T29" fmla="*/ 129 h 348"/>
                <a:gd name="T30" fmla="*/ 132 w 339"/>
                <a:gd name="T31" fmla="*/ 89 h 348"/>
                <a:gd name="T32" fmla="*/ 217 w 339"/>
                <a:gd name="T33" fmla="*/ 87 h 348"/>
                <a:gd name="T34" fmla="*/ 257 w 339"/>
                <a:gd name="T35" fmla="*/ 143 h 348"/>
                <a:gd name="T36" fmla="*/ 208 w 339"/>
                <a:gd name="T37" fmla="*/ 272 h 348"/>
                <a:gd name="T38" fmla="*/ 186 w 339"/>
                <a:gd name="T39" fmla="*/ 333 h 348"/>
                <a:gd name="T40" fmla="*/ 228 w 339"/>
                <a:gd name="T41" fmla="*/ 283 h 348"/>
                <a:gd name="T42" fmla="*/ 280 w 339"/>
                <a:gd name="T43" fmla="*/ 147 h 348"/>
                <a:gd name="T44" fmla="*/ 323 w 339"/>
                <a:gd name="T45" fmla="*/ 92 h 348"/>
                <a:gd name="T46" fmla="*/ 40 w 339"/>
                <a:gd name="T47" fmla="*/ 99 h 348"/>
                <a:gd name="T48" fmla="*/ 43 w 339"/>
                <a:gd name="T49" fmla="*/ 103 h 348"/>
                <a:gd name="T50" fmla="*/ 142 w 339"/>
                <a:gd name="T51" fmla="*/ 37 h 348"/>
                <a:gd name="T52" fmla="*/ 141 w 339"/>
                <a:gd name="T53" fmla="*/ 44 h 348"/>
                <a:gd name="T54" fmla="*/ 142 w 339"/>
                <a:gd name="T55" fmla="*/ 37 h 348"/>
                <a:gd name="T56" fmla="*/ 235 w 339"/>
                <a:gd name="T57" fmla="*/ 43 h 348"/>
                <a:gd name="T58" fmla="*/ 234 w 339"/>
                <a:gd name="T59" fmla="*/ 46 h 348"/>
                <a:gd name="T60" fmla="*/ 300 w 339"/>
                <a:gd name="T61" fmla="*/ 115 h 348"/>
                <a:gd name="T62" fmla="*/ 296 w 339"/>
                <a:gd name="T63" fmla="*/ 112 h 348"/>
                <a:gd name="T64" fmla="*/ 304 w 339"/>
                <a:gd name="T65" fmla="*/ 10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9" h="348">
                  <a:moveTo>
                    <a:pt x="323" y="92"/>
                  </a:moveTo>
                  <a:cubicBezTo>
                    <a:pt x="308" y="65"/>
                    <a:pt x="286" y="83"/>
                    <a:pt x="275" y="103"/>
                  </a:cubicBezTo>
                  <a:cubicBezTo>
                    <a:pt x="272" y="109"/>
                    <a:pt x="269" y="115"/>
                    <a:pt x="266" y="121"/>
                  </a:cubicBezTo>
                  <a:cubicBezTo>
                    <a:pt x="264" y="121"/>
                    <a:pt x="263" y="120"/>
                    <a:pt x="261" y="119"/>
                  </a:cubicBezTo>
                  <a:cubicBezTo>
                    <a:pt x="249" y="111"/>
                    <a:pt x="242" y="94"/>
                    <a:pt x="238" y="76"/>
                  </a:cubicBezTo>
                  <a:cubicBezTo>
                    <a:pt x="246" y="71"/>
                    <a:pt x="253" y="65"/>
                    <a:pt x="256" y="55"/>
                  </a:cubicBezTo>
                  <a:cubicBezTo>
                    <a:pt x="259" y="45"/>
                    <a:pt x="260" y="25"/>
                    <a:pt x="248" y="20"/>
                  </a:cubicBezTo>
                  <a:cubicBezTo>
                    <a:pt x="236" y="15"/>
                    <a:pt x="220" y="19"/>
                    <a:pt x="214" y="32"/>
                  </a:cubicBezTo>
                  <a:cubicBezTo>
                    <a:pt x="210" y="41"/>
                    <a:pt x="210" y="52"/>
                    <a:pt x="211" y="64"/>
                  </a:cubicBezTo>
                  <a:cubicBezTo>
                    <a:pt x="193" y="73"/>
                    <a:pt x="171" y="78"/>
                    <a:pt x="151" y="73"/>
                  </a:cubicBezTo>
                  <a:cubicBezTo>
                    <a:pt x="151" y="73"/>
                    <a:pt x="150" y="73"/>
                    <a:pt x="149" y="72"/>
                  </a:cubicBezTo>
                  <a:cubicBezTo>
                    <a:pt x="154" y="67"/>
                    <a:pt x="158" y="62"/>
                    <a:pt x="161" y="56"/>
                  </a:cubicBezTo>
                  <a:cubicBezTo>
                    <a:pt x="167" y="46"/>
                    <a:pt x="169" y="27"/>
                    <a:pt x="160" y="18"/>
                  </a:cubicBezTo>
                  <a:cubicBezTo>
                    <a:pt x="141" y="0"/>
                    <a:pt x="114" y="25"/>
                    <a:pt x="111" y="46"/>
                  </a:cubicBezTo>
                  <a:cubicBezTo>
                    <a:pt x="110" y="55"/>
                    <a:pt x="113" y="64"/>
                    <a:pt x="117" y="72"/>
                  </a:cubicBezTo>
                  <a:cubicBezTo>
                    <a:pt x="107" y="82"/>
                    <a:pt x="97" y="92"/>
                    <a:pt x="86" y="100"/>
                  </a:cubicBezTo>
                  <a:cubicBezTo>
                    <a:pt x="82" y="103"/>
                    <a:pt x="79" y="105"/>
                    <a:pt x="75" y="106"/>
                  </a:cubicBezTo>
                  <a:cubicBezTo>
                    <a:pt x="75" y="105"/>
                    <a:pt x="75" y="104"/>
                    <a:pt x="74" y="103"/>
                  </a:cubicBezTo>
                  <a:cubicBezTo>
                    <a:pt x="64" y="84"/>
                    <a:pt x="32" y="62"/>
                    <a:pt x="14" y="86"/>
                  </a:cubicBezTo>
                  <a:cubicBezTo>
                    <a:pt x="0" y="105"/>
                    <a:pt x="36" y="127"/>
                    <a:pt x="49" y="132"/>
                  </a:cubicBezTo>
                  <a:cubicBezTo>
                    <a:pt x="53" y="133"/>
                    <a:pt x="57" y="134"/>
                    <a:pt x="61" y="134"/>
                  </a:cubicBezTo>
                  <a:cubicBezTo>
                    <a:pt x="63" y="141"/>
                    <a:pt x="65" y="148"/>
                    <a:pt x="67" y="154"/>
                  </a:cubicBezTo>
                  <a:cubicBezTo>
                    <a:pt x="71" y="168"/>
                    <a:pt x="79" y="180"/>
                    <a:pt x="86" y="193"/>
                  </a:cubicBezTo>
                  <a:cubicBezTo>
                    <a:pt x="94" y="207"/>
                    <a:pt x="98" y="223"/>
                    <a:pt x="102" y="239"/>
                  </a:cubicBezTo>
                  <a:cubicBezTo>
                    <a:pt x="106" y="253"/>
                    <a:pt x="112" y="267"/>
                    <a:pt x="117" y="281"/>
                  </a:cubicBezTo>
                  <a:cubicBezTo>
                    <a:pt x="123" y="298"/>
                    <a:pt x="126" y="316"/>
                    <a:pt x="131" y="333"/>
                  </a:cubicBezTo>
                  <a:cubicBezTo>
                    <a:pt x="135" y="347"/>
                    <a:pt x="157" y="341"/>
                    <a:pt x="153" y="326"/>
                  </a:cubicBezTo>
                  <a:cubicBezTo>
                    <a:pt x="141" y="286"/>
                    <a:pt x="129" y="246"/>
                    <a:pt x="117" y="205"/>
                  </a:cubicBezTo>
                  <a:cubicBezTo>
                    <a:pt x="110" y="186"/>
                    <a:pt x="98" y="171"/>
                    <a:pt x="91" y="153"/>
                  </a:cubicBezTo>
                  <a:cubicBezTo>
                    <a:pt x="88" y="145"/>
                    <a:pt x="86" y="137"/>
                    <a:pt x="83" y="129"/>
                  </a:cubicBezTo>
                  <a:cubicBezTo>
                    <a:pt x="101" y="120"/>
                    <a:pt x="118" y="103"/>
                    <a:pt x="130" y="91"/>
                  </a:cubicBezTo>
                  <a:cubicBezTo>
                    <a:pt x="131" y="90"/>
                    <a:pt x="132" y="90"/>
                    <a:pt x="132" y="89"/>
                  </a:cubicBezTo>
                  <a:cubicBezTo>
                    <a:pt x="145" y="97"/>
                    <a:pt x="160" y="98"/>
                    <a:pt x="175" y="97"/>
                  </a:cubicBezTo>
                  <a:cubicBezTo>
                    <a:pt x="190" y="97"/>
                    <a:pt x="204" y="92"/>
                    <a:pt x="217" y="87"/>
                  </a:cubicBezTo>
                  <a:cubicBezTo>
                    <a:pt x="220" y="95"/>
                    <a:pt x="223" y="102"/>
                    <a:pt x="225" y="108"/>
                  </a:cubicBezTo>
                  <a:cubicBezTo>
                    <a:pt x="232" y="123"/>
                    <a:pt x="243" y="136"/>
                    <a:pt x="257" y="143"/>
                  </a:cubicBezTo>
                  <a:cubicBezTo>
                    <a:pt x="248" y="165"/>
                    <a:pt x="241" y="187"/>
                    <a:pt x="232" y="209"/>
                  </a:cubicBezTo>
                  <a:cubicBezTo>
                    <a:pt x="225" y="230"/>
                    <a:pt x="216" y="251"/>
                    <a:pt x="208" y="272"/>
                  </a:cubicBezTo>
                  <a:cubicBezTo>
                    <a:pt x="200" y="289"/>
                    <a:pt x="191" y="305"/>
                    <a:pt x="187" y="323"/>
                  </a:cubicBezTo>
                  <a:cubicBezTo>
                    <a:pt x="186" y="326"/>
                    <a:pt x="186" y="330"/>
                    <a:pt x="186" y="333"/>
                  </a:cubicBezTo>
                  <a:cubicBezTo>
                    <a:pt x="185" y="348"/>
                    <a:pt x="208" y="348"/>
                    <a:pt x="209" y="333"/>
                  </a:cubicBezTo>
                  <a:cubicBezTo>
                    <a:pt x="210" y="316"/>
                    <a:pt x="220" y="299"/>
                    <a:pt x="228" y="283"/>
                  </a:cubicBezTo>
                  <a:cubicBezTo>
                    <a:pt x="237" y="263"/>
                    <a:pt x="245" y="242"/>
                    <a:pt x="253" y="221"/>
                  </a:cubicBezTo>
                  <a:cubicBezTo>
                    <a:pt x="262" y="196"/>
                    <a:pt x="270" y="171"/>
                    <a:pt x="280" y="147"/>
                  </a:cubicBezTo>
                  <a:cubicBezTo>
                    <a:pt x="282" y="147"/>
                    <a:pt x="283" y="146"/>
                    <a:pt x="285" y="146"/>
                  </a:cubicBezTo>
                  <a:cubicBezTo>
                    <a:pt x="309" y="141"/>
                    <a:pt x="339" y="120"/>
                    <a:pt x="323" y="92"/>
                  </a:cubicBezTo>
                  <a:close/>
                  <a:moveTo>
                    <a:pt x="39" y="99"/>
                  </a:moveTo>
                  <a:cubicBezTo>
                    <a:pt x="39" y="99"/>
                    <a:pt x="39" y="99"/>
                    <a:pt x="40" y="99"/>
                  </a:cubicBezTo>
                  <a:cubicBezTo>
                    <a:pt x="43" y="100"/>
                    <a:pt x="46" y="103"/>
                    <a:pt x="48" y="106"/>
                  </a:cubicBezTo>
                  <a:cubicBezTo>
                    <a:pt x="46" y="105"/>
                    <a:pt x="45" y="104"/>
                    <a:pt x="43" y="103"/>
                  </a:cubicBezTo>
                  <a:cubicBezTo>
                    <a:pt x="42" y="102"/>
                    <a:pt x="40" y="101"/>
                    <a:pt x="39" y="99"/>
                  </a:cubicBezTo>
                  <a:close/>
                  <a:moveTo>
                    <a:pt x="142" y="37"/>
                  </a:moveTo>
                  <a:cubicBezTo>
                    <a:pt x="142" y="36"/>
                    <a:pt x="143" y="36"/>
                    <a:pt x="143" y="36"/>
                  </a:cubicBezTo>
                  <a:cubicBezTo>
                    <a:pt x="143" y="39"/>
                    <a:pt x="142" y="42"/>
                    <a:pt x="141" y="44"/>
                  </a:cubicBezTo>
                  <a:cubicBezTo>
                    <a:pt x="139" y="48"/>
                    <a:pt x="137" y="51"/>
                    <a:pt x="135" y="54"/>
                  </a:cubicBezTo>
                  <a:cubicBezTo>
                    <a:pt x="134" y="48"/>
                    <a:pt x="136" y="41"/>
                    <a:pt x="142" y="37"/>
                  </a:cubicBezTo>
                  <a:close/>
                  <a:moveTo>
                    <a:pt x="234" y="43"/>
                  </a:moveTo>
                  <a:cubicBezTo>
                    <a:pt x="235" y="43"/>
                    <a:pt x="235" y="43"/>
                    <a:pt x="235" y="43"/>
                  </a:cubicBezTo>
                  <a:cubicBezTo>
                    <a:pt x="235" y="45"/>
                    <a:pt x="234" y="46"/>
                    <a:pt x="234" y="48"/>
                  </a:cubicBezTo>
                  <a:cubicBezTo>
                    <a:pt x="234" y="47"/>
                    <a:pt x="234" y="47"/>
                    <a:pt x="234" y="46"/>
                  </a:cubicBezTo>
                  <a:cubicBezTo>
                    <a:pt x="234" y="45"/>
                    <a:pt x="234" y="44"/>
                    <a:pt x="234" y="43"/>
                  </a:cubicBezTo>
                  <a:close/>
                  <a:moveTo>
                    <a:pt x="300" y="115"/>
                  </a:moveTo>
                  <a:cubicBezTo>
                    <a:pt x="298" y="117"/>
                    <a:pt x="295" y="119"/>
                    <a:pt x="292" y="120"/>
                  </a:cubicBezTo>
                  <a:cubicBezTo>
                    <a:pt x="294" y="118"/>
                    <a:pt x="295" y="115"/>
                    <a:pt x="296" y="112"/>
                  </a:cubicBezTo>
                  <a:cubicBezTo>
                    <a:pt x="298" y="109"/>
                    <a:pt x="300" y="105"/>
                    <a:pt x="303" y="103"/>
                  </a:cubicBezTo>
                  <a:cubicBezTo>
                    <a:pt x="304" y="104"/>
                    <a:pt x="304" y="106"/>
                    <a:pt x="304" y="108"/>
                  </a:cubicBezTo>
                  <a:cubicBezTo>
                    <a:pt x="305" y="111"/>
                    <a:pt x="302" y="114"/>
                    <a:pt x="300" y="1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0" name="Freeform 7">
              <a:extLst>
                <a:ext uri="{FF2B5EF4-FFF2-40B4-BE49-F238E27FC236}">
                  <a16:creationId xmlns:a16="http://schemas.microsoft.com/office/drawing/2014/main" id="{7254149A-3A76-4DCA-AF84-B762274D5595}"/>
                </a:ext>
              </a:extLst>
            </p:cNvPr>
            <p:cNvSpPr/>
            <p:nvPr/>
          </p:nvSpPr>
          <p:spPr bwMode="auto">
            <a:xfrm>
              <a:off x="4999038" y="1325563"/>
              <a:ext cx="285750" cy="315913"/>
            </a:xfrm>
            <a:custGeom>
              <a:avLst/>
              <a:gdLst>
                <a:gd name="T0" fmla="*/ 72 w 76"/>
                <a:gd name="T1" fmla="*/ 66 h 84"/>
                <a:gd name="T2" fmla="*/ 54 w 76"/>
                <a:gd name="T3" fmla="*/ 15 h 84"/>
                <a:gd name="T4" fmla="*/ 32 w 76"/>
                <a:gd name="T5" fmla="*/ 21 h 84"/>
                <a:gd name="T6" fmla="*/ 34 w 76"/>
                <a:gd name="T7" fmla="*/ 27 h 84"/>
                <a:gd name="T8" fmla="*/ 27 w 76"/>
                <a:gd name="T9" fmla="*/ 14 h 84"/>
                <a:gd name="T10" fmla="*/ 5 w 76"/>
                <a:gd name="T11" fmla="*/ 20 h 84"/>
                <a:gd name="T12" fmla="*/ 63 w 76"/>
                <a:gd name="T13" fmla="*/ 83 h 84"/>
                <a:gd name="T14" fmla="*/ 72 w 76"/>
                <a:gd name="T15" fmla="*/ 66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84">
                  <a:moveTo>
                    <a:pt x="72" y="66"/>
                  </a:moveTo>
                  <a:cubicBezTo>
                    <a:pt x="65" y="50"/>
                    <a:pt x="59" y="33"/>
                    <a:pt x="54" y="15"/>
                  </a:cubicBezTo>
                  <a:cubicBezTo>
                    <a:pt x="51" y="1"/>
                    <a:pt x="28" y="7"/>
                    <a:pt x="32" y="21"/>
                  </a:cubicBezTo>
                  <a:cubicBezTo>
                    <a:pt x="33" y="23"/>
                    <a:pt x="33" y="25"/>
                    <a:pt x="34" y="27"/>
                  </a:cubicBezTo>
                  <a:cubicBezTo>
                    <a:pt x="31" y="23"/>
                    <a:pt x="29" y="18"/>
                    <a:pt x="27" y="14"/>
                  </a:cubicBezTo>
                  <a:cubicBezTo>
                    <a:pt x="22" y="0"/>
                    <a:pt x="0" y="6"/>
                    <a:pt x="5" y="20"/>
                  </a:cubicBezTo>
                  <a:cubicBezTo>
                    <a:pt x="15" y="44"/>
                    <a:pt x="33" y="82"/>
                    <a:pt x="63" y="83"/>
                  </a:cubicBezTo>
                  <a:cubicBezTo>
                    <a:pt x="72" y="84"/>
                    <a:pt x="76" y="73"/>
                    <a:pt x="72" y="6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4" name="Freeform 8">
              <a:extLst>
                <a:ext uri="{FF2B5EF4-FFF2-40B4-BE49-F238E27FC236}">
                  <a16:creationId xmlns:a16="http://schemas.microsoft.com/office/drawing/2014/main" id="{B26C4DF7-3ED8-4701-A2FA-3AB73DC80E11}"/>
                </a:ext>
              </a:extLst>
            </p:cNvPr>
            <p:cNvSpPr/>
            <p:nvPr/>
          </p:nvSpPr>
          <p:spPr bwMode="auto">
            <a:xfrm>
              <a:off x="5988051" y="987426"/>
              <a:ext cx="188913" cy="354013"/>
            </a:xfrm>
            <a:custGeom>
              <a:avLst/>
              <a:gdLst>
                <a:gd name="T0" fmla="*/ 49 w 50"/>
                <a:gd name="T1" fmla="*/ 26 h 94"/>
                <a:gd name="T2" fmla="*/ 47 w 50"/>
                <a:gd name="T3" fmla="*/ 19 h 94"/>
                <a:gd name="T4" fmla="*/ 46 w 50"/>
                <a:gd name="T5" fmla="*/ 10 h 94"/>
                <a:gd name="T6" fmla="*/ 32 w 50"/>
                <a:gd name="T7" fmla="*/ 2 h 94"/>
                <a:gd name="T8" fmla="*/ 15 w 50"/>
                <a:gd name="T9" fmla="*/ 5 h 94"/>
                <a:gd name="T10" fmla="*/ 15 w 50"/>
                <a:gd name="T11" fmla="*/ 28 h 94"/>
                <a:gd name="T12" fmla="*/ 22 w 50"/>
                <a:gd name="T13" fmla="*/ 28 h 94"/>
                <a:gd name="T14" fmla="*/ 15 w 50"/>
                <a:gd name="T15" fmla="*/ 46 h 94"/>
                <a:gd name="T16" fmla="*/ 13 w 50"/>
                <a:gd name="T17" fmla="*/ 82 h 94"/>
                <a:gd name="T18" fmla="*/ 33 w 50"/>
                <a:gd name="T19" fmla="*/ 87 h 94"/>
                <a:gd name="T20" fmla="*/ 49 w 50"/>
                <a:gd name="T21" fmla="*/ 2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4">
                  <a:moveTo>
                    <a:pt x="49" y="26"/>
                  </a:moveTo>
                  <a:cubicBezTo>
                    <a:pt x="49" y="23"/>
                    <a:pt x="48" y="21"/>
                    <a:pt x="47" y="19"/>
                  </a:cubicBezTo>
                  <a:cubicBezTo>
                    <a:pt x="47" y="16"/>
                    <a:pt x="47" y="13"/>
                    <a:pt x="46" y="10"/>
                  </a:cubicBezTo>
                  <a:cubicBezTo>
                    <a:pt x="45" y="4"/>
                    <a:pt x="38" y="0"/>
                    <a:pt x="32" y="2"/>
                  </a:cubicBezTo>
                  <a:cubicBezTo>
                    <a:pt x="26" y="3"/>
                    <a:pt x="21" y="5"/>
                    <a:pt x="15" y="5"/>
                  </a:cubicBezTo>
                  <a:cubicBezTo>
                    <a:pt x="0" y="6"/>
                    <a:pt x="0" y="29"/>
                    <a:pt x="15" y="28"/>
                  </a:cubicBezTo>
                  <a:cubicBezTo>
                    <a:pt x="17" y="28"/>
                    <a:pt x="20" y="28"/>
                    <a:pt x="22" y="28"/>
                  </a:cubicBezTo>
                  <a:cubicBezTo>
                    <a:pt x="19" y="34"/>
                    <a:pt x="16" y="41"/>
                    <a:pt x="15" y="46"/>
                  </a:cubicBezTo>
                  <a:cubicBezTo>
                    <a:pt x="12" y="58"/>
                    <a:pt x="10" y="70"/>
                    <a:pt x="13" y="82"/>
                  </a:cubicBezTo>
                  <a:cubicBezTo>
                    <a:pt x="15" y="90"/>
                    <a:pt x="27" y="94"/>
                    <a:pt x="33" y="87"/>
                  </a:cubicBezTo>
                  <a:cubicBezTo>
                    <a:pt x="45" y="71"/>
                    <a:pt x="50" y="46"/>
                    <a:pt x="49" y="2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7" name="Freeform 9">
              <a:extLst>
                <a:ext uri="{FF2B5EF4-FFF2-40B4-BE49-F238E27FC236}">
                  <a16:creationId xmlns:a16="http://schemas.microsoft.com/office/drawing/2014/main" id="{D3BDBC4C-ECEC-486D-9EC1-616B5F1C7948}"/>
                </a:ext>
              </a:extLst>
            </p:cNvPr>
            <p:cNvSpPr/>
            <p:nvPr/>
          </p:nvSpPr>
          <p:spPr bwMode="auto">
            <a:xfrm>
              <a:off x="6869113" y="1319213"/>
              <a:ext cx="320675" cy="352425"/>
            </a:xfrm>
            <a:custGeom>
              <a:avLst/>
              <a:gdLst>
                <a:gd name="T0" fmla="*/ 61 w 85"/>
                <a:gd name="T1" fmla="*/ 15 h 94"/>
                <a:gd name="T2" fmla="*/ 60 w 85"/>
                <a:gd name="T3" fmla="*/ 10 h 94"/>
                <a:gd name="T4" fmla="*/ 46 w 85"/>
                <a:gd name="T5" fmla="*/ 2 h 94"/>
                <a:gd name="T6" fmla="*/ 20 w 85"/>
                <a:gd name="T7" fmla="*/ 27 h 94"/>
                <a:gd name="T8" fmla="*/ 8 w 85"/>
                <a:gd name="T9" fmla="*/ 59 h 94"/>
                <a:gd name="T10" fmla="*/ 15 w 85"/>
                <a:gd name="T11" fmla="*/ 78 h 94"/>
                <a:gd name="T12" fmla="*/ 15 w 85"/>
                <a:gd name="T13" fmla="*/ 79 h 94"/>
                <a:gd name="T14" fmla="*/ 29 w 85"/>
                <a:gd name="T15" fmla="*/ 93 h 94"/>
                <a:gd name="T16" fmla="*/ 60 w 85"/>
                <a:gd name="T17" fmla="*/ 66 h 94"/>
                <a:gd name="T18" fmla="*/ 80 w 85"/>
                <a:gd name="T19" fmla="*/ 26 h 94"/>
                <a:gd name="T20" fmla="*/ 61 w 85"/>
                <a:gd name="T21" fmla="*/ 1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4">
                  <a:moveTo>
                    <a:pt x="61" y="15"/>
                  </a:moveTo>
                  <a:cubicBezTo>
                    <a:pt x="61" y="14"/>
                    <a:pt x="61" y="12"/>
                    <a:pt x="60" y="10"/>
                  </a:cubicBezTo>
                  <a:cubicBezTo>
                    <a:pt x="58" y="5"/>
                    <a:pt x="52" y="0"/>
                    <a:pt x="46" y="2"/>
                  </a:cubicBezTo>
                  <a:cubicBezTo>
                    <a:pt x="33" y="7"/>
                    <a:pt x="26" y="15"/>
                    <a:pt x="20" y="27"/>
                  </a:cubicBezTo>
                  <a:cubicBezTo>
                    <a:pt x="16" y="38"/>
                    <a:pt x="17" y="51"/>
                    <a:pt x="8" y="59"/>
                  </a:cubicBezTo>
                  <a:cubicBezTo>
                    <a:pt x="0" y="66"/>
                    <a:pt x="6" y="77"/>
                    <a:pt x="15" y="78"/>
                  </a:cubicBezTo>
                  <a:cubicBezTo>
                    <a:pt x="15" y="78"/>
                    <a:pt x="15" y="78"/>
                    <a:pt x="15" y="79"/>
                  </a:cubicBezTo>
                  <a:cubicBezTo>
                    <a:pt x="13" y="88"/>
                    <a:pt x="20" y="94"/>
                    <a:pt x="29" y="93"/>
                  </a:cubicBezTo>
                  <a:cubicBezTo>
                    <a:pt x="43" y="91"/>
                    <a:pt x="52" y="77"/>
                    <a:pt x="60" y="66"/>
                  </a:cubicBezTo>
                  <a:cubicBezTo>
                    <a:pt x="68" y="54"/>
                    <a:pt x="75" y="40"/>
                    <a:pt x="80" y="26"/>
                  </a:cubicBezTo>
                  <a:cubicBezTo>
                    <a:pt x="85" y="14"/>
                    <a:pt x="69" y="8"/>
                    <a:pt x="61" y="15"/>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8" name="Freeform 10">
              <a:extLst>
                <a:ext uri="{FF2B5EF4-FFF2-40B4-BE49-F238E27FC236}">
                  <a16:creationId xmlns:a16="http://schemas.microsoft.com/office/drawing/2014/main" id="{AABE8E03-8F8C-4C62-9A60-FB90078BB78E}"/>
                </a:ext>
              </a:extLst>
            </p:cNvPr>
            <p:cNvSpPr/>
            <p:nvPr/>
          </p:nvSpPr>
          <p:spPr bwMode="auto">
            <a:xfrm>
              <a:off x="7351713" y="2228851"/>
              <a:ext cx="349250" cy="179388"/>
            </a:xfrm>
            <a:custGeom>
              <a:avLst/>
              <a:gdLst>
                <a:gd name="T0" fmla="*/ 90 w 93"/>
                <a:gd name="T1" fmla="*/ 33 h 48"/>
                <a:gd name="T2" fmla="*/ 84 w 93"/>
                <a:gd name="T3" fmla="*/ 11 h 48"/>
                <a:gd name="T4" fmla="*/ 70 w 93"/>
                <a:gd name="T5" fmla="*/ 2 h 48"/>
                <a:gd name="T6" fmla="*/ 31 w 93"/>
                <a:gd name="T7" fmla="*/ 19 h 48"/>
                <a:gd name="T8" fmla="*/ 30 w 93"/>
                <a:gd name="T9" fmla="*/ 19 h 48"/>
                <a:gd name="T10" fmla="*/ 29 w 93"/>
                <a:gd name="T11" fmla="*/ 18 h 48"/>
                <a:gd name="T12" fmla="*/ 8 w 93"/>
                <a:gd name="T13" fmla="*/ 23 h 48"/>
                <a:gd name="T14" fmla="*/ 14 w 93"/>
                <a:gd name="T15" fmla="*/ 44 h 48"/>
                <a:gd name="T16" fmla="*/ 28 w 93"/>
                <a:gd name="T17" fmla="*/ 43 h 48"/>
                <a:gd name="T18" fmla="*/ 76 w 93"/>
                <a:gd name="T19" fmla="*/ 47 h 48"/>
                <a:gd name="T20" fmla="*/ 90 w 93"/>
                <a:gd name="T21" fmla="*/ 3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48">
                  <a:moveTo>
                    <a:pt x="90" y="33"/>
                  </a:moveTo>
                  <a:cubicBezTo>
                    <a:pt x="87" y="25"/>
                    <a:pt x="86" y="18"/>
                    <a:pt x="84" y="11"/>
                  </a:cubicBezTo>
                  <a:cubicBezTo>
                    <a:pt x="83" y="5"/>
                    <a:pt x="76" y="0"/>
                    <a:pt x="70" y="2"/>
                  </a:cubicBezTo>
                  <a:cubicBezTo>
                    <a:pt x="57" y="8"/>
                    <a:pt x="44" y="15"/>
                    <a:pt x="31" y="19"/>
                  </a:cubicBezTo>
                  <a:cubicBezTo>
                    <a:pt x="31" y="19"/>
                    <a:pt x="31" y="19"/>
                    <a:pt x="30" y="19"/>
                  </a:cubicBezTo>
                  <a:cubicBezTo>
                    <a:pt x="30" y="18"/>
                    <a:pt x="29" y="18"/>
                    <a:pt x="29" y="18"/>
                  </a:cubicBezTo>
                  <a:cubicBezTo>
                    <a:pt x="24" y="9"/>
                    <a:pt x="8" y="13"/>
                    <a:pt x="8" y="23"/>
                  </a:cubicBezTo>
                  <a:cubicBezTo>
                    <a:pt x="0" y="29"/>
                    <a:pt x="2" y="44"/>
                    <a:pt x="14" y="44"/>
                  </a:cubicBezTo>
                  <a:cubicBezTo>
                    <a:pt x="19" y="44"/>
                    <a:pt x="24" y="44"/>
                    <a:pt x="28" y="43"/>
                  </a:cubicBezTo>
                  <a:cubicBezTo>
                    <a:pt x="44" y="47"/>
                    <a:pt x="65" y="45"/>
                    <a:pt x="76" y="47"/>
                  </a:cubicBezTo>
                  <a:cubicBezTo>
                    <a:pt x="83" y="48"/>
                    <a:pt x="93" y="42"/>
                    <a:pt x="90" y="33"/>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9" name="Freeform 11">
              <a:extLst>
                <a:ext uri="{FF2B5EF4-FFF2-40B4-BE49-F238E27FC236}">
                  <a16:creationId xmlns:a16="http://schemas.microsoft.com/office/drawing/2014/main" id="{840AA55D-0B3B-4914-8BFC-E5C13F58FE54}"/>
                </a:ext>
              </a:extLst>
            </p:cNvPr>
            <p:cNvSpPr/>
            <p:nvPr/>
          </p:nvSpPr>
          <p:spPr bwMode="auto">
            <a:xfrm>
              <a:off x="7234238" y="3190876"/>
              <a:ext cx="368300" cy="247650"/>
            </a:xfrm>
            <a:custGeom>
              <a:avLst/>
              <a:gdLst>
                <a:gd name="T0" fmla="*/ 97 w 98"/>
                <a:gd name="T1" fmla="*/ 50 h 66"/>
                <a:gd name="T2" fmla="*/ 80 w 98"/>
                <a:gd name="T3" fmla="*/ 27 h 66"/>
                <a:gd name="T4" fmla="*/ 68 w 98"/>
                <a:gd name="T5" fmla="*/ 28 h 66"/>
                <a:gd name="T6" fmla="*/ 45 w 98"/>
                <a:gd name="T7" fmla="*/ 3 h 66"/>
                <a:gd name="T8" fmla="*/ 32 w 98"/>
                <a:gd name="T9" fmla="*/ 4 h 66"/>
                <a:gd name="T10" fmla="*/ 15 w 98"/>
                <a:gd name="T11" fmla="*/ 6 h 66"/>
                <a:gd name="T12" fmla="*/ 15 w 98"/>
                <a:gd name="T13" fmla="*/ 29 h 66"/>
                <a:gd name="T14" fmla="*/ 28 w 98"/>
                <a:gd name="T15" fmla="*/ 28 h 66"/>
                <a:gd name="T16" fmla="*/ 30 w 98"/>
                <a:gd name="T17" fmla="*/ 28 h 66"/>
                <a:gd name="T18" fmla="*/ 29 w 98"/>
                <a:gd name="T19" fmla="*/ 36 h 66"/>
                <a:gd name="T20" fmla="*/ 42 w 98"/>
                <a:gd name="T21" fmla="*/ 57 h 66"/>
                <a:gd name="T22" fmla="*/ 64 w 98"/>
                <a:gd name="T23" fmla="*/ 55 h 66"/>
                <a:gd name="T24" fmla="*/ 65 w 98"/>
                <a:gd name="T25" fmla="*/ 55 h 66"/>
                <a:gd name="T26" fmla="*/ 83 w 98"/>
                <a:gd name="T27" fmla="*/ 64 h 66"/>
                <a:gd name="T28" fmla="*/ 97 w 98"/>
                <a:gd name="T29" fmla="*/ 5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66">
                  <a:moveTo>
                    <a:pt x="97" y="50"/>
                  </a:moveTo>
                  <a:cubicBezTo>
                    <a:pt x="95" y="39"/>
                    <a:pt x="91" y="29"/>
                    <a:pt x="80" y="27"/>
                  </a:cubicBezTo>
                  <a:cubicBezTo>
                    <a:pt x="76" y="26"/>
                    <a:pt x="72" y="26"/>
                    <a:pt x="68" y="28"/>
                  </a:cubicBezTo>
                  <a:cubicBezTo>
                    <a:pt x="61" y="19"/>
                    <a:pt x="54" y="9"/>
                    <a:pt x="45" y="3"/>
                  </a:cubicBezTo>
                  <a:cubicBezTo>
                    <a:pt x="40" y="0"/>
                    <a:pt x="35" y="1"/>
                    <a:pt x="32" y="4"/>
                  </a:cubicBezTo>
                  <a:cubicBezTo>
                    <a:pt x="26" y="4"/>
                    <a:pt x="20" y="5"/>
                    <a:pt x="15" y="6"/>
                  </a:cubicBezTo>
                  <a:cubicBezTo>
                    <a:pt x="0" y="6"/>
                    <a:pt x="0" y="29"/>
                    <a:pt x="15" y="29"/>
                  </a:cubicBezTo>
                  <a:cubicBezTo>
                    <a:pt x="19" y="28"/>
                    <a:pt x="24" y="28"/>
                    <a:pt x="28" y="28"/>
                  </a:cubicBezTo>
                  <a:cubicBezTo>
                    <a:pt x="29" y="28"/>
                    <a:pt x="30" y="28"/>
                    <a:pt x="30" y="28"/>
                  </a:cubicBezTo>
                  <a:cubicBezTo>
                    <a:pt x="30" y="31"/>
                    <a:pt x="29" y="33"/>
                    <a:pt x="29" y="36"/>
                  </a:cubicBezTo>
                  <a:cubicBezTo>
                    <a:pt x="28" y="45"/>
                    <a:pt x="34" y="54"/>
                    <a:pt x="42" y="57"/>
                  </a:cubicBezTo>
                  <a:cubicBezTo>
                    <a:pt x="50" y="60"/>
                    <a:pt x="57" y="58"/>
                    <a:pt x="64" y="55"/>
                  </a:cubicBezTo>
                  <a:cubicBezTo>
                    <a:pt x="64" y="55"/>
                    <a:pt x="64" y="55"/>
                    <a:pt x="65" y="55"/>
                  </a:cubicBezTo>
                  <a:cubicBezTo>
                    <a:pt x="70" y="59"/>
                    <a:pt x="75" y="62"/>
                    <a:pt x="83" y="64"/>
                  </a:cubicBezTo>
                  <a:cubicBezTo>
                    <a:pt x="92" y="66"/>
                    <a:pt x="98" y="58"/>
                    <a:pt x="97" y="50"/>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0" name="Freeform 12">
              <a:extLst>
                <a:ext uri="{FF2B5EF4-FFF2-40B4-BE49-F238E27FC236}">
                  <a16:creationId xmlns:a16="http://schemas.microsoft.com/office/drawing/2014/main" id="{939F7068-3A24-4109-A670-9FE4A79F11A9}"/>
                </a:ext>
              </a:extLst>
            </p:cNvPr>
            <p:cNvSpPr>
              <a:spLocks noEditPoints="1"/>
            </p:cNvSpPr>
            <p:nvPr/>
          </p:nvSpPr>
          <p:spPr bwMode="auto">
            <a:xfrm>
              <a:off x="4600576" y="3221038"/>
              <a:ext cx="349250" cy="209550"/>
            </a:xfrm>
            <a:custGeom>
              <a:avLst/>
              <a:gdLst>
                <a:gd name="T0" fmla="*/ 87 w 93"/>
                <a:gd name="T1" fmla="*/ 6 h 56"/>
                <a:gd name="T2" fmla="*/ 67 w 93"/>
                <a:gd name="T3" fmla="*/ 2 h 56"/>
                <a:gd name="T4" fmla="*/ 51 w 93"/>
                <a:gd name="T5" fmla="*/ 8 h 56"/>
                <a:gd name="T6" fmla="*/ 46 w 93"/>
                <a:gd name="T7" fmla="*/ 5 h 56"/>
                <a:gd name="T8" fmla="*/ 34 w 93"/>
                <a:gd name="T9" fmla="*/ 5 h 56"/>
                <a:gd name="T10" fmla="*/ 24 w 93"/>
                <a:gd name="T11" fmla="*/ 4 h 56"/>
                <a:gd name="T12" fmla="*/ 2 w 93"/>
                <a:gd name="T13" fmla="*/ 41 h 56"/>
                <a:gd name="T14" fmla="*/ 25 w 93"/>
                <a:gd name="T15" fmla="*/ 41 h 56"/>
                <a:gd name="T16" fmla="*/ 25 w 93"/>
                <a:gd name="T17" fmla="*/ 39 h 56"/>
                <a:gd name="T18" fmla="*/ 42 w 93"/>
                <a:gd name="T19" fmla="*/ 47 h 56"/>
                <a:gd name="T20" fmla="*/ 50 w 93"/>
                <a:gd name="T21" fmla="*/ 33 h 56"/>
                <a:gd name="T22" fmla="*/ 52 w 93"/>
                <a:gd name="T23" fmla="*/ 33 h 56"/>
                <a:gd name="T24" fmla="*/ 85 w 93"/>
                <a:gd name="T25" fmla="*/ 27 h 56"/>
                <a:gd name="T26" fmla="*/ 87 w 93"/>
                <a:gd name="T27" fmla="*/ 6 h 56"/>
                <a:gd name="T28" fmla="*/ 25 w 93"/>
                <a:gd name="T29" fmla="*/ 36 h 56"/>
                <a:gd name="T30" fmla="*/ 25 w 93"/>
                <a:gd name="T31" fmla="*/ 30 h 56"/>
                <a:gd name="T32" fmla="*/ 25 w 93"/>
                <a:gd name="T33" fmla="*/ 28 h 56"/>
                <a:gd name="T34" fmla="*/ 25 w 93"/>
                <a:gd name="T35" fmla="*/ 27 h 56"/>
                <a:gd name="T36" fmla="*/ 27 w 93"/>
                <a:gd name="T37" fmla="*/ 27 h 56"/>
                <a:gd name="T38" fmla="*/ 30 w 93"/>
                <a:gd name="T39" fmla="*/ 27 h 56"/>
                <a:gd name="T40" fmla="*/ 30 w 93"/>
                <a:gd name="T41" fmla="*/ 27 h 56"/>
                <a:gd name="T42" fmla="*/ 25 w 93"/>
                <a:gd name="T43"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56">
                  <a:moveTo>
                    <a:pt x="87" y="6"/>
                  </a:moveTo>
                  <a:cubicBezTo>
                    <a:pt x="81" y="0"/>
                    <a:pt x="74" y="1"/>
                    <a:pt x="67" y="2"/>
                  </a:cubicBezTo>
                  <a:cubicBezTo>
                    <a:pt x="62" y="3"/>
                    <a:pt x="56" y="5"/>
                    <a:pt x="51" y="8"/>
                  </a:cubicBezTo>
                  <a:cubicBezTo>
                    <a:pt x="49" y="7"/>
                    <a:pt x="47" y="6"/>
                    <a:pt x="46" y="5"/>
                  </a:cubicBezTo>
                  <a:cubicBezTo>
                    <a:pt x="41" y="2"/>
                    <a:pt x="37" y="3"/>
                    <a:pt x="34" y="5"/>
                  </a:cubicBezTo>
                  <a:cubicBezTo>
                    <a:pt x="31" y="4"/>
                    <a:pt x="28" y="4"/>
                    <a:pt x="24" y="4"/>
                  </a:cubicBezTo>
                  <a:cubicBezTo>
                    <a:pt x="4" y="6"/>
                    <a:pt x="0" y="24"/>
                    <a:pt x="2" y="41"/>
                  </a:cubicBezTo>
                  <a:cubicBezTo>
                    <a:pt x="4" y="55"/>
                    <a:pt x="27" y="56"/>
                    <a:pt x="25" y="41"/>
                  </a:cubicBezTo>
                  <a:cubicBezTo>
                    <a:pt x="25" y="40"/>
                    <a:pt x="25" y="40"/>
                    <a:pt x="25" y="39"/>
                  </a:cubicBezTo>
                  <a:cubicBezTo>
                    <a:pt x="27" y="47"/>
                    <a:pt x="34" y="52"/>
                    <a:pt x="42" y="47"/>
                  </a:cubicBezTo>
                  <a:cubicBezTo>
                    <a:pt x="47" y="43"/>
                    <a:pt x="49" y="39"/>
                    <a:pt x="50" y="33"/>
                  </a:cubicBezTo>
                  <a:cubicBezTo>
                    <a:pt x="50" y="33"/>
                    <a:pt x="51" y="33"/>
                    <a:pt x="52" y="33"/>
                  </a:cubicBezTo>
                  <a:cubicBezTo>
                    <a:pt x="63" y="36"/>
                    <a:pt x="76" y="36"/>
                    <a:pt x="85" y="27"/>
                  </a:cubicBezTo>
                  <a:cubicBezTo>
                    <a:pt x="90" y="21"/>
                    <a:pt x="93" y="12"/>
                    <a:pt x="87" y="6"/>
                  </a:cubicBezTo>
                  <a:close/>
                  <a:moveTo>
                    <a:pt x="25" y="36"/>
                  </a:moveTo>
                  <a:cubicBezTo>
                    <a:pt x="25" y="34"/>
                    <a:pt x="25" y="32"/>
                    <a:pt x="25" y="30"/>
                  </a:cubicBezTo>
                  <a:cubicBezTo>
                    <a:pt x="25" y="29"/>
                    <a:pt x="25" y="28"/>
                    <a:pt x="25" y="28"/>
                  </a:cubicBezTo>
                  <a:cubicBezTo>
                    <a:pt x="25" y="27"/>
                    <a:pt x="25" y="27"/>
                    <a:pt x="25" y="27"/>
                  </a:cubicBezTo>
                  <a:cubicBezTo>
                    <a:pt x="26" y="27"/>
                    <a:pt x="26" y="27"/>
                    <a:pt x="27" y="27"/>
                  </a:cubicBezTo>
                  <a:cubicBezTo>
                    <a:pt x="27" y="29"/>
                    <a:pt x="27" y="29"/>
                    <a:pt x="30" y="27"/>
                  </a:cubicBezTo>
                  <a:cubicBezTo>
                    <a:pt x="30" y="27"/>
                    <a:pt x="30" y="27"/>
                    <a:pt x="30" y="27"/>
                  </a:cubicBezTo>
                  <a:cubicBezTo>
                    <a:pt x="26" y="30"/>
                    <a:pt x="25" y="33"/>
                    <a:pt x="25" y="3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1" name="Freeform 13">
              <a:extLst>
                <a:ext uri="{FF2B5EF4-FFF2-40B4-BE49-F238E27FC236}">
                  <a16:creationId xmlns:a16="http://schemas.microsoft.com/office/drawing/2014/main" id="{6D397095-C3A0-4EC0-A449-BB177C56E39E}"/>
                </a:ext>
              </a:extLst>
            </p:cNvPr>
            <p:cNvSpPr/>
            <p:nvPr/>
          </p:nvSpPr>
          <p:spPr bwMode="auto">
            <a:xfrm>
              <a:off x="4441826" y="2228851"/>
              <a:ext cx="381000" cy="195263"/>
            </a:xfrm>
            <a:custGeom>
              <a:avLst/>
              <a:gdLst>
                <a:gd name="T0" fmla="*/ 77 w 101"/>
                <a:gd name="T1" fmla="*/ 14 h 52"/>
                <a:gd name="T2" fmla="*/ 31 w 101"/>
                <a:gd name="T3" fmla="*/ 0 h 52"/>
                <a:gd name="T4" fmla="*/ 20 w 101"/>
                <a:gd name="T5" fmla="*/ 14 h 52"/>
                <a:gd name="T6" fmla="*/ 15 w 101"/>
                <a:gd name="T7" fmla="*/ 14 h 52"/>
                <a:gd name="T8" fmla="*/ 15 w 101"/>
                <a:gd name="T9" fmla="*/ 37 h 52"/>
                <a:gd name="T10" fmla="*/ 67 w 101"/>
                <a:gd name="T11" fmla="*/ 48 h 52"/>
                <a:gd name="T12" fmla="*/ 98 w 101"/>
                <a:gd name="T13" fmla="*/ 38 h 52"/>
                <a:gd name="T14" fmla="*/ 77 w 101"/>
                <a:gd name="T15" fmla="*/ 14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52">
                  <a:moveTo>
                    <a:pt x="77" y="14"/>
                  </a:moveTo>
                  <a:cubicBezTo>
                    <a:pt x="62" y="7"/>
                    <a:pt x="48" y="0"/>
                    <a:pt x="31" y="0"/>
                  </a:cubicBezTo>
                  <a:cubicBezTo>
                    <a:pt x="23" y="0"/>
                    <a:pt x="19" y="7"/>
                    <a:pt x="20" y="14"/>
                  </a:cubicBezTo>
                  <a:cubicBezTo>
                    <a:pt x="18" y="14"/>
                    <a:pt x="17" y="14"/>
                    <a:pt x="15" y="14"/>
                  </a:cubicBezTo>
                  <a:cubicBezTo>
                    <a:pt x="0" y="13"/>
                    <a:pt x="0" y="36"/>
                    <a:pt x="15" y="37"/>
                  </a:cubicBezTo>
                  <a:cubicBezTo>
                    <a:pt x="34" y="37"/>
                    <a:pt x="50" y="40"/>
                    <a:pt x="67" y="48"/>
                  </a:cubicBezTo>
                  <a:cubicBezTo>
                    <a:pt x="77" y="52"/>
                    <a:pt x="94" y="51"/>
                    <a:pt x="98" y="38"/>
                  </a:cubicBezTo>
                  <a:cubicBezTo>
                    <a:pt x="101" y="26"/>
                    <a:pt x="86" y="18"/>
                    <a:pt x="77" y="14"/>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2" name="Freeform 14">
              <a:extLst>
                <a:ext uri="{FF2B5EF4-FFF2-40B4-BE49-F238E27FC236}">
                  <a16:creationId xmlns:a16="http://schemas.microsoft.com/office/drawing/2014/main" id="{B0233B2E-D3C6-4CF4-8620-97938AAB680B}"/>
                </a:ext>
              </a:extLst>
            </p:cNvPr>
            <p:cNvSpPr/>
            <p:nvPr/>
          </p:nvSpPr>
          <p:spPr bwMode="auto">
            <a:xfrm>
              <a:off x="5619751" y="3903663"/>
              <a:ext cx="971550" cy="142875"/>
            </a:xfrm>
            <a:custGeom>
              <a:avLst/>
              <a:gdLst>
                <a:gd name="T0" fmla="*/ 243 w 258"/>
                <a:gd name="T1" fmla="*/ 1 h 38"/>
                <a:gd name="T2" fmla="*/ 129 w 258"/>
                <a:gd name="T3" fmla="*/ 1 h 38"/>
                <a:gd name="T4" fmla="*/ 15 w 258"/>
                <a:gd name="T5" fmla="*/ 9 h 38"/>
                <a:gd name="T6" fmla="*/ 15 w 258"/>
                <a:gd name="T7" fmla="*/ 32 h 38"/>
                <a:gd name="T8" fmla="*/ 93 w 258"/>
                <a:gd name="T9" fmla="*/ 26 h 38"/>
                <a:gd name="T10" fmla="*/ 107 w 258"/>
                <a:gd name="T11" fmla="*/ 35 h 38"/>
                <a:gd name="T12" fmla="*/ 169 w 258"/>
                <a:gd name="T13" fmla="*/ 32 h 38"/>
                <a:gd name="T14" fmla="*/ 204 w 258"/>
                <a:gd name="T15" fmla="*/ 32 h 38"/>
                <a:gd name="T16" fmla="*/ 243 w 258"/>
                <a:gd name="T17" fmla="*/ 24 h 38"/>
                <a:gd name="T18" fmla="*/ 243 w 258"/>
                <a:gd name="T19"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38">
                  <a:moveTo>
                    <a:pt x="243" y="1"/>
                  </a:moveTo>
                  <a:cubicBezTo>
                    <a:pt x="205" y="1"/>
                    <a:pt x="167" y="0"/>
                    <a:pt x="129" y="1"/>
                  </a:cubicBezTo>
                  <a:cubicBezTo>
                    <a:pt x="90" y="2"/>
                    <a:pt x="53" y="6"/>
                    <a:pt x="15" y="9"/>
                  </a:cubicBezTo>
                  <a:cubicBezTo>
                    <a:pt x="0" y="10"/>
                    <a:pt x="0" y="34"/>
                    <a:pt x="15" y="32"/>
                  </a:cubicBezTo>
                  <a:cubicBezTo>
                    <a:pt x="41" y="30"/>
                    <a:pt x="67" y="28"/>
                    <a:pt x="93" y="26"/>
                  </a:cubicBezTo>
                  <a:cubicBezTo>
                    <a:pt x="94" y="32"/>
                    <a:pt x="99" y="38"/>
                    <a:pt x="107" y="35"/>
                  </a:cubicBezTo>
                  <a:cubicBezTo>
                    <a:pt x="126" y="27"/>
                    <a:pt x="149" y="32"/>
                    <a:pt x="169" y="32"/>
                  </a:cubicBezTo>
                  <a:cubicBezTo>
                    <a:pt x="181" y="32"/>
                    <a:pt x="192" y="33"/>
                    <a:pt x="204" y="32"/>
                  </a:cubicBezTo>
                  <a:cubicBezTo>
                    <a:pt x="217" y="30"/>
                    <a:pt x="230" y="25"/>
                    <a:pt x="243" y="24"/>
                  </a:cubicBezTo>
                  <a:cubicBezTo>
                    <a:pt x="258" y="22"/>
                    <a:pt x="258" y="1"/>
                    <a:pt x="243" y="1"/>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3" name="Freeform 15">
              <a:extLst>
                <a:ext uri="{FF2B5EF4-FFF2-40B4-BE49-F238E27FC236}">
                  <a16:creationId xmlns:a16="http://schemas.microsoft.com/office/drawing/2014/main" id="{720B6971-5678-4A72-91E3-6E55F304A6B0}"/>
                </a:ext>
              </a:extLst>
            </p:cNvPr>
            <p:cNvSpPr/>
            <p:nvPr/>
          </p:nvSpPr>
          <p:spPr bwMode="auto">
            <a:xfrm>
              <a:off x="5605463" y="4081463"/>
              <a:ext cx="974725" cy="153988"/>
            </a:xfrm>
            <a:custGeom>
              <a:avLst/>
              <a:gdLst>
                <a:gd name="T0" fmla="*/ 248 w 259"/>
                <a:gd name="T1" fmla="*/ 5 h 41"/>
                <a:gd name="T2" fmla="*/ 186 w 259"/>
                <a:gd name="T3" fmla="*/ 2 h 41"/>
                <a:gd name="T4" fmla="*/ 117 w 259"/>
                <a:gd name="T5" fmla="*/ 3 h 41"/>
                <a:gd name="T6" fmla="*/ 60 w 259"/>
                <a:gd name="T7" fmla="*/ 1 h 41"/>
                <a:gd name="T8" fmla="*/ 12 w 259"/>
                <a:gd name="T9" fmla="*/ 11 h 41"/>
                <a:gd name="T10" fmla="*/ 24 w 259"/>
                <a:gd name="T11" fmla="*/ 31 h 41"/>
                <a:gd name="T12" fmla="*/ 64 w 259"/>
                <a:gd name="T13" fmla="*/ 25 h 41"/>
                <a:gd name="T14" fmla="*/ 100 w 259"/>
                <a:gd name="T15" fmla="*/ 26 h 41"/>
                <a:gd name="T16" fmla="*/ 110 w 259"/>
                <a:gd name="T17" fmla="*/ 40 h 41"/>
                <a:gd name="T18" fmla="*/ 191 w 259"/>
                <a:gd name="T19" fmla="*/ 40 h 41"/>
                <a:gd name="T20" fmla="*/ 250 w 259"/>
                <a:gd name="T21" fmla="*/ 26 h 41"/>
                <a:gd name="T22" fmla="*/ 248 w 259"/>
                <a:gd name="T23"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1">
                  <a:moveTo>
                    <a:pt x="248" y="5"/>
                  </a:moveTo>
                  <a:cubicBezTo>
                    <a:pt x="227" y="1"/>
                    <a:pt x="206" y="2"/>
                    <a:pt x="186" y="2"/>
                  </a:cubicBezTo>
                  <a:cubicBezTo>
                    <a:pt x="163" y="3"/>
                    <a:pt x="140" y="3"/>
                    <a:pt x="117" y="3"/>
                  </a:cubicBezTo>
                  <a:cubicBezTo>
                    <a:pt x="98" y="3"/>
                    <a:pt x="79" y="2"/>
                    <a:pt x="60" y="1"/>
                  </a:cubicBezTo>
                  <a:cubicBezTo>
                    <a:pt x="44" y="0"/>
                    <a:pt x="26" y="1"/>
                    <a:pt x="12" y="11"/>
                  </a:cubicBezTo>
                  <a:cubicBezTo>
                    <a:pt x="0" y="19"/>
                    <a:pt x="12" y="39"/>
                    <a:pt x="24" y="31"/>
                  </a:cubicBezTo>
                  <a:cubicBezTo>
                    <a:pt x="35" y="22"/>
                    <a:pt x="50" y="24"/>
                    <a:pt x="64" y="25"/>
                  </a:cubicBezTo>
                  <a:cubicBezTo>
                    <a:pt x="76" y="25"/>
                    <a:pt x="88" y="26"/>
                    <a:pt x="100" y="26"/>
                  </a:cubicBezTo>
                  <a:cubicBezTo>
                    <a:pt x="98" y="32"/>
                    <a:pt x="102" y="40"/>
                    <a:pt x="110" y="40"/>
                  </a:cubicBezTo>
                  <a:cubicBezTo>
                    <a:pt x="137" y="40"/>
                    <a:pt x="164" y="41"/>
                    <a:pt x="191" y="40"/>
                  </a:cubicBezTo>
                  <a:cubicBezTo>
                    <a:pt x="210" y="40"/>
                    <a:pt x="235" y="38"/>
                    <a:pt x="250" y="26"/>
                  </a:cubicBezTo>
                  <a:cubicBezTo>
                    <a:pt x="257" y="21"/>
                    <a:pt x="259" y="7"/>
                    <a:pt x="248" y="5"/>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4" name="Freeform 16">
              <a:extLst>
                <a:ext uri="{FF2B5EF4-FFF2-40B4-BE49-F238E27FC236}">
                  <a16:creationId xmlns:a16="http://schemas.microsoft.com/office/drawing/2014/main" id="{28C183E9-9C39-4CB4-ABCC-7C6024446E45}"/>
                </a:ext>
              </a:extLst>
            </p:cNvPr>
            <p:cNvSpPr>
              <a:spLocks noEditPoints="1"/>
            </p:cNvSpPr>
            <p:nvPr/>
          </p:nvSpPr>
          <p:spPr bwMode="auto">
            <a:xfrm>
              <a:off x="5619751" y="4230688"/>
              <a:ext cx="925513" cy="403225"/>
            </a:xfrm>
            <a:custGeom>
              <a:avLst/>
              <a:gdLst>
                <a:gd name="T0" fmla="*/ 239 w 246"/>
                <a:gd name="T1" fmla="*/ 18 h 107"/>
                <a:gd name="T2" fmla="*/ 159 w 246"/>
                <a:gd name="T3" fmla="*/ 9 h 107"/>
                <a:gd name="T4" fmla="*/ 15 w 246"/>
                <a:gd name="T5" fmla="*/ 23 h 107"/>
                <a:gd name="T6" fmla="*/ 21 w 246"/>
                <a:gd name="T7" fmla="*/ 45 h 107"/>
                <a:gd name="T8" fmla="*/ 45 w 246"/>
                <a:gd name="T9" fmla="*/ 40 h 107"/>
                <a:gd name="T10" fmla="*/ 46 w 246"/>
                <a:gd name="T11" fmla="*/ 54 h 107"/>
                <a:gd name="T12" fmla="*/ 64 w 246"/>
                <a:gd name="T13" fmla="*/ 63 h 107"/>
                <a:gd name="T14" fmla="*/ 61 w 246"/>
                <a:gd name="T15" fmla="*/ 73 h 107"/>
                <a:gd name="T16" fmla="*/ 63 w 246"/>
                <a:gd name="T17" fmla="*/ 78 h 107"/>
                <a:gd name="T18" fmla="*/ 63 w 246"/>
                <a:gd name="T19" fmla="*/ 95 h 107"/>
                <a:gd name="T20" fmla="*/ 80 w 246"/>
                <a:gd name="T21" fmla="*/ 102 h 107"/>
                <a:gd name="T22" fmla="*/ 84 w 246"/>
                <a:gd name="T23" fmla="*/ 100 h 107"/>
                <a:gd name="T24" fmla="*/ 112 w 246"/>
                <a:gd name="T25" fmla="*/ 106 h 107"/>
                <a:gd name="T26" fmla="*/ 150 w 246"/>
                <a:gd name="T27" fmla="*/ 106 h 107"/>
                <a:gd name="T28" fmla="*/ 189 w 246"/>
                <a:gd name="T29" fmla="*/ 78 h 107"/>
                <a:gd name="T30" fmla="*/ 193 w 246"/>
                <a:gd name="T31" fmla="*/ 70 h 107"/>
                <a:gd name="T32" fmla="*/ 200 w 246"/>
                <a:gd name="T33" fmla="*/ 56 h 107"/>
                <a:gd name="T34" fmla="*/ 197 w 246"/>
                <a:gd name="T35" fmla="*/ 45 h 107"/>
                <a:gd name="T36" fmla="*/ 234 w 246"/>
                <a:gd name="T37" fmla="*/ 37 h 107"/>
                <a:gd name="T38" fmla="*/ 239 w 246"/>
                <a:gd name="T39" fmla="*/ 18 h 107"/>
                <a:gd name="T40" fmla="*/ 97 w 246"/>
                <a:gd name="T41" fmla="*/ 62 h 107"/>
                <a:gd name="T42" fmla="*/ 104 w 246"/>
                <a:gd name="T43" fmla="*/ 62 h 107"/>
                <a:gd name="T44" fmla="*/ 166 w 246"/>
                <a:gd name="T45" fmla="*/ 62 h 107"/>
                <a:gd name="T46" fmla="*/ 97 w 246"/>
                <a:gd name="T47" fmla="*/ 6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6" h="107">
                  <a:moveTo>
                    <a:pt x="239" y="18"/>
                  </a:moveTo>
                  <a:cubicBezTo>
                    <a:pt x="221" y="0"/>
                    <a:pt x="182" y="9"/>
                    <a:pt x="159" y="9"/>
                  </a:cubicBezTo>
                  <a:cubicBezTo>
                    <a:pt x="110" y="9"/>
                    <a:pt x="62" y="10"/>
                    <a:pt x="15" y="23"/>
                  </a:cubicBezTo>
                  <a:cubicBezTo>
                    <a:pt x="0" y="27"/>
                    <a:pt x="6" y="49"/>
                    <a:pt x="21" y="45"/>
                  </a:cubicBezTo>
                  <a:cubicBezTo>
                    <a:pt x="29" y="43"/>
                    <a:pt x="37" y="41"/>
                    <a:pt x="45" y="40"/>
                  </a:cubicBezTo>
                  <a:cubicBezTo>
                    <a:pt x="42" y="44"/>
                    <a:pt x="43" y="51"/>
                    <a:pt x="46" y="54"/>
                  </a:cubicBezTo>
                  <a:cubicBezTo>
                    <a:pt x="51" y="59"/>
                    <a:pt x="57" y="62"/>
                    <a:pt x="64" y="63"/>
                  </a:cubicBezTo>
                  <a:cubicBezTo>
                    <a:pt x="62" y="65"/>
                    <a:pt x="60" y="69"/>
                    <a:pt x="61" y="73"/>
                  </a:cubicBezTo>
                  <a:cubicBezTo>
                    <a:pt x="62" y="75"/>
                    <a:pt x="62" y="76"/>
                    <a:pt x="63" y="78"/>
                  </a:cubicBezTo>
                  <a:cubicBezTo>
                    <a:pt x="61" y="83"/>
                    <a:pt x="61" y="88"/>
                    <a:pt x="63" y="95"/>
                  </a:cubicBezTo>
                  <a:cubicBezTo>
                    <a:pt x="66" y="102"/>
                    <a:pt x="73" y="105"/>
                    <a:pt x="80" y="102"/>
                  </a:cubicBezTo>
                  <a:cubicBezTo>
                    <a:pt x="82" y="101"/>
                    <a:pt x="83" y="101"/>
                    <a:pt x="84" y="100"/>
                  </a:cubicBezTo>
                  <a:cubicBezTo>
                    <a:pt x="92" y="104"/>
                    <a:pt x="102" y="105"/>
                    <a:pt x="112" y="106"/>
                  </a:cubicBezTo>
                  <a:cubicBezTo>
                    <a:pt x="124" y="107"/>
                    <a:pt x="138" y="107"/>
                    <a:pt x="150" y="106"/>
                  </a:cubicBezTo>
                  <a:cubicBezTo>
                    <a:pt x="169" y="104"/>
                    <a:pt x="178" y="91"/>
                    <a:pt x="189" y="78"/>
                  </a:cubicBezTo>
                  <a:cubicBezTo>
                    <a:pt x="192" y="76"/>
                    <a:pt x="193" y="73"/>
                    <a:pt x="193" y="70"/>
                  </a:cubicBezTo>
                  <a:cubicBezTo>
                    <a:pt x="196" y="66"/>
                    <a:pt x="199" y="62"/>
                    <a:pt x="200" y="56"/>
                  </a:cubicBezTo>
                  <a:cubicBezTo>
                    <a:pt x="201" y="52"/>
                    <a:pt x="200" y="47"/>
                    <a:pt x="197" y="45"/>
                  </a:cubicBezTo>
                  <a:cubicBezTo>
                    <a:pt x="210" y="43"/>
                    <a:pt x="223" y="41"/>
                    <a:pt x="234" y="37"/>
                  </a:cubicBezTo>
                  <a:cubicBezTo>
                    <a:pt x="242" y="34"/>
                    <a:pt x="246" y="24"/>
                    <a:pt x="239" y="18"/>
                  </a:cubicBezTo>
                  <a:close/>
                  <a:moveTo>
                    <a:pt x="97" y="62"/>
                  </a:moveTo>
                  <a:cubicBezTo>
                    <a:pt x="100" y="62"/>
                    <a:pt x="102" y="62"/>
                    <a:pt x="104" y="62"/>
                  </a:cubicBezTo>
                  <a:cubicBezTo>
                    <a:pt x="124" y="62"/>
                    <a:pt x="145" y="60"/>
                    <a:pt x="166" y="62"/>
                  </a:cubicBezTo>
                  <a:cubicBezTo>
                    <a:pt x="143" y="65"/>
                    <a:pt x="120" y="63"/>
                    <a:pt x="97" y="62"/>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5" name="Freeform 17">
              <a:extLst>
                <a:ext uri="{FF2B5EF4-FFF2-40B4-BE49-F238E27FC236}">
                  <a16:creationId xmlns:a16="http://schemas.microsoft.com/office/drawing/2014/main" id="{4D34025F-4544-4996-A342-44A1EEF71F7C}"/>
                </a:ext>
              </a:extLst>
            </p:cNvPr>
            <p:cNvSpPr/>
            <p:nvPr/>
          </p:nvSpPr>
          <p:spPr bwMode="auto">
            <a:xfrm>
              <a:off x="7475538" y="3452813"/>
              <a:ext cx="11113" cy="7938"/>
            </a:xfrm>
            <a:custGeom>
              <a:avLst/>
              <a:gdLst>
                <a:gd name="T0" fmla="*/ 3 w 3"/>
                <a:gd name="T1" fmla="*/ 2 h 2"/>
                <a:gd name="T2" fmla="*/ 0 w 3"/>
                <a:gd name="T3" fmla="*/ 0 h 2"/>
                <a:gd name="T4" fmla="*/ 1 w 3"/>
                <a:gd name="T5" fmla="*/ 1 h 2"/>
                <a:gd name="T6" fmla="*/ 3 w 3"/>
                <a:gd name="T7" fmla="*/ 2 h 2"/>
              </a:gdLst>
              <a:ahLst/>
              <a:cxnLst>
                <a:cxn ang="0">
                  <a:pos x="T0" y="T1"/>
                </a:cxn>
                <a:cxn ang="0">
                  <a:pos x="T2" y="T3"/>
                </a:cxn>
                <a:cxn ang="0">
                  <a:pos x="T4" y="T5"/>
                </a:cxn>
                <a:cxn ang="0">
                  <a:pos x="T6" y="T7"/>
                </a:cxn>
              </a:cxnLst>
              <a:rect l="0" t="0" r="r" b="b"/>
              <a:pathLst>
                <a:path w="3" h="2">
                  <a:moveTo>
                    <a:pt x="3" y="2"/>
                  </a:moveTo>
                  <a:cubicBezTo>
                    <a:pt x="2" y="1"/>
                    <a:pt x="1" y="1"/>
                    <a:pt x="0" y="0"/>
                  </a:cubicBezTo>
                  <a:cubicBezTo>
                    <a:pt x="0" y="0"/>
                    <a:pt x="1" y="1"/>
                    <a:pt x="1" y="1"/>
                  </a:cubicBezTo>
                  <a:cubicBezTo>
                    <a:pt x="2" y="1"/>
                    <a:pt x="3" y="1"/>
                    <a:pt x="3"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6" name="Freeform 18">
              <a:extLst>
                <a:ext uri="{FF2B5EF4-FFF2-40B4-BE49-F238E27FC236}">
                  <a16:creationId xmlns:a16="http://schemas.microsoft.com/office/drawing/2014/main" id="{DD387088-18E9-4BC5-A2CB-8294DDBC9DFD}"/>
                </a:ext>
              </a:extLst>
            </p:cNvPr>
            <p:cNvSpPr/>
            <p:nvPr/>
          </p:nvSpPr>
          <p:spPr bwMode="auto">
            <a:xfrm>
              <a:off x="7489826" y="3460751"/>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cubicBezTo>
                    <a:pt x="2"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7" name="Freeform 19">
              <a:extLst>
                <a:ext uri="{FF2B5EF4-FFF2-40B4-BE49-F238E27FC236}">
                  <a16:creationId xmlns:a16="http://schemas.microsoft.com/office/drawing/2014/main" id="{20E3DB5F-3D33-4F79-8A8D-B3299E5FAED0}"/>
                </a:ext>
              </a:extLst>
            </p:cNvPr>
            <p:cNvSpPr/>
            <p:nvPr/>
          </p:nvSpPr>
          <p:spPr bwMode="auto">
            <a:xfrm>
              <a:off x="7486651" y="3460751"/>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8" name="Freeform 20">
              <a:extLst>
                <a:ext uri="{FF2B5EF4-FFF2-40B4-BE49-F238E27FC236}">
                  <a16:creationId xmlns:a16="http://schemas.microsoft.com/office/drawing/2014/main" id="{7C24FC1E-09B7-43B5-8522-86475E8171A0}"/>
                </a:ext>
              </a:extLst>
            </p:cNvPr>
            <p:cNvSpPr/>
            <p:nvPr/>
          </p:nvSpPr>
          <p:spPr bwMode="auto">
            <a:xfrm>
              <a:off x="7475538" y="34528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9" name="Freeform 21">
              <a:extLst>
                <a:ext uri="{FF2B5EF4-FFF2-40B4-BE49-F238E27FC236}">
                  <a16:creationId xmlns:a16="http://schemas.microsoft.com/office/drawing/2014/main" id="{973BACA4-A9F1-4760-8079-F6DC92D00A80}"/>
                </a:ext>
              </a:extLst>
            </p:cNvPr>
            <p:cNvSpPr/>
            <p:nvPr/>
          </p:nvSpPr>
          <p:spPr bwMode="auto">
            <a:xfrm>
              <a:off x="7212013" y="3141663"/>
              <a:ext cx="420688" cy="322263"/>
            </a:xfrm>
            <a:custGeom>
              <a:avLst/>
              <a:gdLst>
                <a:gd name="T0" fmla="*/ 107 w 112"/>
                <a:gd name="T1" fmla="*/ 42 h 86"/>
                <a:gd name="T2" fmla="*/ 110 w 112"/>
                <a:gd name="T3" fmla="*/ 58 h 86"/>
                <a:gd name="T4" fmla="*/ 106 w 112"/>
                <a:gd name="T5" fmla="*/ 70 h 86"/>
                <a:gd name="T6" fmla="*/ 105 w 112"/>
                <a:gd name="T7" fmla="*/ 72 h 86"/>
                <a:gd name="T8" fmla="*/ 72 w 112"/>
                <a:gd name="T9" fmla="*/ 81 h 86"/>
                <a:gd name="T10" fmla="*/ 65 w 112"/>
                <a:gd name="T11" fmla="*/ 78 h 86"/>
                <a:gd name="T12" fmla="*/ 73 w 112"/>
                <a:gd name="T13" fmla="*/ 82 h 86"/>
                <a:gd name="T14" fmla="*/ 103 w 112"/>
                <a:gd name="T15" fmla="*/ 73 h 86"/>
                <a:gd name="T16" fmla="*/ 109 w 112"/>
                <a:gd name="T17" fmla="*/ 60 h 86"/>
                <a:gd name="T18" fmla="*/ 106 w 112"/>
                <a:gd name="T19" fmla="*/ 42 h 86"/>
                <a:gd name="T20" fmla="*/ 94 w 112"/>
                <a:gd name="T21" fmla="*/ 35 h 86"/>
                <a:gd name="T22" fmla="*/ 100 w 112"/>
                <a:gd name="T23" fmla="*/ 44 h 86"/>
                <a:gd name="T24" fmla="*/ 101 w 112"/>
                <a:gd name="T25" fmla="*/ 52 h 86"/>
                <a:gd name="T26" fmla="*/ 99 w 112"/>
                <a:gd name="T27" fmla="*/ 66 h 86"/>
                <a:gd name="T28" fmla="*/ 92 w 112"/>
                <a:gd name="T29" fmla="*/ 73 h 86"/>
                <a:gd name="T30" fmla="*/ 75 w 112"/>
                <a:gd name="T31" fmla="*/ 74 h 86"/>
                <a:gd name="T32" fmla="*/ 60 w 112"/>
                <a:gd name="T33" fmla="*/ 66 h 86"/>
                <a:gd name="T34" fmla="*/ 72 w 112"/>
                <a:gd name="T35" fmla="*/ 73 h 86"/>
                <a:gd name="T36" fmla="*/ 75 w 112"/>
                <a:gd name="T37" fmla="*/ 74 h 86"/>
                <a:gd name="T38" fmla="*/ 92 w 112"/>
                <a:gd name="T39" fmla="*/ 73 h 86"/>
                <a:gd name="T40" fmla="*/ 98 w 112"/>
                <a:gd name="T41" fmla="*/ 67 h 86"/>
                <a:gd name="T42" fmla="*/ 101 w 112"/>
                <a:gd name="T43" fmla="*/ 54 h 86"/>
                <a:gd name="T44" fmla="*/ 98 w 112"/>
                <a:gd name="T45" fmla="*/ 50 h 86"/>
                <a:gd name="T46" fmla="*/ 97 w 112"/>
                <a:gd name="T47" fmla="*/ 63 h 86"/>
                <a:gd name="T48" fmla="*/ 96 w 112"/>
                <a:gd name="T49" fmla="*/ 66 h 86"/>
                <a:gd name="T50" fmla="*/ 78 w 112"/>
                <a:gd name="T51" fmla="*/ 72 h 86"/>
                <a:gd name="T52" fmla="*/ 73 w 112"/>
                <a:gd name="T53" fmla="*/ 70 h 86"/>
                <a:gd name="T54" fmla="*/ 28 w 112"/>
                <a:gd name="T55" fmla="*/ 46 h 86"/>
                <a:gd name="T56" fmla="*/ 20 w 112"/>
                <a:gd name="T57" fmla="*/ 42 h 86"/>
                <a:gd name="T58" fmla="*/ 14 w 112"/>
                <a:gd name="T59" fmla="*/ 33 h 86"/>
                <a:gd name="T60" fmla="*/ 21 w 112"/>
                <a:gd name="T61" fmla="*/ 17 h 86"/>
                <a:gd name="T62" fmla="*/ 36 w 112"/>
                <a:gd name="T63" fmla="*/ 17 h 86"/>
                <a:gd name="T64" fmla="*/ 50 w 112"/>
                <a:gd name="T65" fmla="*/ 23 h 86"/>
                <a:gd name="T66" fmla="*/ 79 w 112"/>
                <a:gd name="T67" fmla="*/ 28 h 86"/>
                <a:gd name="T68" fmla="*/ 59 w 112"/>
                <a:gd name="T69" fmla="*/ 12 h 86"/>
                <a:gd name="T70" fmla="*/ 43 w 112"/>
                <a:gd name="T71" fmla="*/ 4 h 86"/>
                <a:gd name="T72" fmla="*/ 6 w 112"/>
                <a:gd name="T73" fmla="*/ 12 h 86"/>
                <a:gd name="T74" fmla="*/ 5 w 112"/>
                <a:gd name="T75" fmla="*/ 47 h 86"/>
                <a:gd name="T76" fmla="*/ 23 w 112"/>
                <a:gd name="T77" fmla="*/ 60 h 86"/>
                <a:gd name="T78" fmla="*/ 66 w 112"/>
                <a:gd name="T79" fmla="*/ 81 h 86"/>
                <a:gd name="T80" fmla="*/ 70 w 112"/>
                <a:gd name="T81" fmla="*/ 83 h 86"/>
                <a:gd name="T82" fmla="*/ 31 w 112"/>
                <a:gd name="T83" fmla="*/ 63 h 86"/>
                <a:gd name="T84" fmla="*/ 14 w 112"/>
                <a:gd name="T85" fmla="*/ 55 h 86"/>
                <a:gd name="T86" fmla="*/ 8 w 112"/>
                <a:gd name="T87" fmla="*/ 50 h 86"/>
                <a:gd name="T88" fmla="*/ 2 w 112"/>
                <a:gd name="T89" fmla="*/ 21 h 86"/>
                <a:gd name="T90" fmla="*/ 12 w 112"/>
                <a:gd name="T91" fmla="*/ 52 h 86"/>
                <a:gd name="T92" fmla="*/ 21 w 112"/>
                <a:gd name="T93" fmla="*/ 57 h 86"/>
                <a:gd name="T94" fmla="*/ 65 w 112"/>
                <a:gd name="T95" fmla="*/ 80 h 86"/>
                <a:gd name="T96" fmla="*/ 72 w 112"/>
                <a:gd name="T97" fmla="*/ 83 h 86"/>
                <a:gd name="T98" fmla="*/ 91 w 112"/>
                <a:gd name="T99" fmla="*/ 85 h 86"/>
                <a:gd name="T100" fmla="*/ 107 w 112"/>
                <a:gd name="T101" fmla="*/ 72 h 86"/>
                <a:gd name="T102" fmla="*/ 112 w 112"/>
                <a:gd name="T103" fmla="*/ 5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86">
                  <a:moveTo>
                    <a:pt x="111" y="53"/>
                  </a:moveTo>
                  <a:cubicBezTo>
                    <a:pt x="111" y="51"/>
                    <a:pt x="111" y="50"/>
                    <a:pt x="110" y="49"/>
                  </a:cubicBezTo>
                  <a:cubicBezTo>
                    <a:pt x="110" y="46"/>
                    <a:pt x="108" y="44"/>
                    <a:pt x="107" y="42"/>
                  </a:cubicBezTo>
                  <a:cubicBezTo>
                    <a:pt x="108" y="44"/>
                    <a:pt x="109" y="47"/>
                    <a:pt x="109" y="50"/>
                  </a:cubicBezTo>
                  <a:cubicBezTo>
                    <a:pt x="110" y="51"/>
                    <a:pt x="110" y="53"/>
                    <a:pt x="110" y="54"/>
                  </a:cubicBezTo>
                  <a:cubicBezTo>
                    <a:pt x="110" y="55"/>
                    <a:pt x="110" y="57"/>
                    <a:pt x="110" y="58"/>
                  </a:cubicBezTo>
                  <a:cubicBezTo>
                    <a:pt x="109" y="61"/>
                    <a:pt x="109" y="64"/>
                    <a:pt x="108" y="67"/>
                  </a:cubicBezTo>
                  <a:cubicBezTo>
                    <a:pt x="107" y="67"/>
                    <a:pt x="107" y="68"/>
                    <a:pt x="107" y="69"/>
                  </a:cubicBezTo>
                  <a:cubicBezTo>
                    <a:pt x="106" y="70"/>
                    <a:pt x="106" y="70"/>
                    <a:pt x="106" y="70"/>
                  </a:cubicBezTo>
                  <a:cubicBezTo>
                    <a:pt x="106" y="70"/>
                    <a:pt x="106" y="70"/>
                    <a:pt x="106" y="70"/>
                  </a:cubicBezTo>
                  <a:cubicBezTo>
                    <a:pt x="105" y="71"/>
                    <a:pt x="105" y="71"/>
                    <a:pt x="105" y="71"/>
                  </a:cubicBezTo>
                  <a:cubicBezTo>
                    <a:pt x="105" y="72"/>
                    <a:pt x="105" y="72"/>
                    <a:pt x="105" y="72"/>
                  </a:cubicBezTo>
                  <a:cubicBezTo>
                    <a:pt x="104" y="73"/>
                    <a:pt x="104" y="73"/>
                    <a:pt x="103" y="74"/>
                  </a:cubicBezTo>
                  <a:cubicBezTo>
                    <a:pt x="99" y="79"/>
                    <a:pt x="94" y="82"/>
                    <a:pt x="88" y="83"/>
                  </a:cubicBezTo>
                  <a:cubicBezTo>
                    <a:pt x="83" y="84"/>
                    <a:pt x="77" y="84"/>
                    <a:pt x="72" y="81"/>
                  </a:cubicBezTo>
                  <a:cubicBezTo>
                    <a:pt x="20" y="55"/>
                    <a:pt x="20" y="55"/>
                    <a:pt x="20" y="55"/>
                  </a:cubicBezTo>
                  <a:cubicBezTo>
                    <a:pt x="43" y="66"/>
                    <a:pt x="43" y="66"/>
                    <a:pt x="43" y="66"/>
                  </a:cubicBezTo>
                  <a:cubicBezTo>
                    <a:pt x="50" y="70"/>
                    <a:pt x="58" y="74"/>
                    <a:pt x="65" y="78"/>
                  </a:cubicBezTo>
                  <a:cubicBezTo>
                    <a:pt x="68" y="80"/>
                    <a:pt x="68" y="80"/>
                    <a:pt x="68" y="80"/>
                  </a:cubicBezTo>
                  <a:cubicBezTo>
                    <a:pt x="69" y="80"/>
                    <a:pt x="70" y="80"/>
                    <a:pt x="71" y="81"/>
                  </a:cubicBezTo>
                  <a:cubicBezTo>
                    <a:pt x="71" y="81"/>
                    <a:pt x="72" y="81"/>
                    <a:pt x="73" y="82"/>
                  </a:cubicBezTo>
                  <a:cubicBezTo>
                    <a:pt x="76" y="83"/>
                    <a:pt x="79" y="83"/>
                    <a:pt x="82" y="83"/>
                  </a:cubicBezTo>
                  <a:cubicBezTo>
                    <a:pt x="89" y="83"/>
                    <a:pt x="95" y="81"/>
                    <a:pt x="100" y="77"/>
                  </a:cubicBezTo>
                  <a:cubicBezTo>
                    <a:pt x="101" y="76"/>
                    <a:pt x="102" y="74"/>
                    <a:pt x="103" y="73"/>
                  </a:cubicBezTo>
                  <a:cubicBezTo>
                    <a:pt x="104" y="72"/>
                    <a:pt x="104" y="72"/>
                    <a:pt x="105" y="71"/>
                  </a:cubicBezTo>
                  <a:cubicBezTo>
                    <a:pt x="106" y="69"/>
                    <a:pt x="106" y="69"/>
                    <a:pt x="106" y="69"/>
                  </a:cubicBezTo>
                  <a:cubicBezTo>
                    <a:pt x="107" y="66"/>
                    <a:pt x="108" y="63"/>
                    <a:pt x="109" y="60"/>
                  </a:cubicBezTo>
                  <a:cubicBezTo>
                    <a:pt x="109" y="59"/>
                    <a:pt x="109" y="57"/>
                    <a:pt x="109" y="55"/>
                  </a:cubicBezTo>
                  <a:cubicBezTo>
                    <a:pt x="109" y="54"/>
                    <a:pt x="109" y="53"/>
                    <a:pt x="109" y="51"/>
                  </a:cubicBezTo>
                  <a:cubicBezTo>
                    <a:pt x="108" y="48"/>
                    <a:pt x="107" y="45"/>
                    <a:pt x="106" y="42"/>
                  </a:cubicBezTo>
                  <a:cubicBezTo>
                    <a:pt x="105" y="41"/>
                    <a:pt x="104" y="40"/>
                    <a:pt x="104" y="38"/>
                  </a:cubicBezTo>
                  <a:cubicBezTo>
                    <a:pt x="102" y="37"/>
                    <a:pt x="101" y="36"/>
                    <a:pt x="99" y="36"/>
                  </a:cubicBezTo>
                  <a:cubicBezTo>
                    <a:pt x="97" y="34"/>
                    <a:pt x="94" y="35"/>
                    <a:pt x="94" y="35"/>
                  </a:cubicBezTo>
                  <a:cubicBezTo>
                    <a:pt x="94" y="36"/>
                    <a:pt x="94" y="36"/>
                    <a:pt x="95" y="37"/>
                  </a:cubicBezTo>
                  <a:cubicBezTo>
                    <a:pt x="95" y="38"/>
                    <a:pt x="96" y="39"/>
                    <a:pt x="98" y="41"/>
                  </a:cubicBezTo>
                  <a:cubicBezTo>
                    <a:pt x="98" y="42"/>
                    <a:pt x="99" y="43"/>
                    <a:pt x="100" y="44"/>
                  </a:cubicBezTo>
                  <a:cubicBezTo>
                    <a:pt x="101" y="46"/>
                    <a:pt x="101" y="47"/>
                    <a:pt x="101" y="47"/>
                  </a:cubicBezTo>
                  <a:cubicBezTo>
                    <a:pt x="101" y="48"/>
                    <a:pt x="100" y="47"/>
                    <a:pt x="99" y="47"/>
                  </a:cubicBezTo>
                  <a:cubicBezTo>
                    <a:pt x="100" y="49"/>
                    <a:pt x="101" y="50"/>
                    <a:pt x="101" y="52"/>
                  </a:cubicBezTo>
                  <a:cubicBezTo>
                    <a:pt x="101" y="53"/>
                    <a:pt x="101" y="54"/>
                    <a:pt x="101" y="54"/>
                  </a:cubicBezTo>
                  <a:cubicBezTo>
                    <a:pt x="101" y="55"/>
                    <a:pt x="101" y="56"/>
                    <a:pt x="101" y="57"/>
                  </a:cubicBezTo>
                  <a:cubicBezTo>
                    <a:pt x="101" y="60"/>
                    <a:pt x="100" y="63"/>
                    <a:pt x="99" y="66"/>
                  </a:cubicBezTo>
                  <a:cubicBezTo>
                    <a:pt x="98" y="67"/>
                    <a:pt x="98" y="67"/>
                    <a:pt x="97" y="68"/>
                  </a:cubicBezTo>
                  <a:cubicBezTo>
                    <a:pt x="97" y="69"/>
                    <a:pt x="96" y="69"/>
                    <a:pt x="96" y="70"/>
                  </a:cubicBezTo>
                  <a:cubicBezTo>
                    <a:pt x="95" y="71"/>
                    <a:pt x="94" y="72"/>
                    <a:pt x="92" y="73"/>
                  </a:cubicBezTo>
                  <a:cubicBezTo>
                    <a:pt x="90" y="74"/>
                    <a:pt x="86" y="75"/>
                    <a:pt x="83" y="75"/>
                  </a:cubicBezTo>
                  <a:cubicBezTo>
                    <a:pt x="81" y="75"/>
                    <a:pt x="79" y="75"/>
                    <a:pt x="78" y="75"/>
                  </a:cubicBezTo>
                  <a:cubicBezTo>
                    <a:pt x="77" y="75"/>
                    <a:pt x="76" y="74"/>
                    <a:pt x="75" y="74"/>
                  </a:cubicBezTo>
                  <a:cubicBezTo>
                    <a:pt x="74" y="74"/>
                    <a:pt x="74" y="73"/>
                    <a:pt x="74" y="73"/>
                  </a:cubicBezTo>
                  <a:cubicBezTo>
                    <a:pt x="72" y="73"/>
                    <a:pt x="72" y="73"/>
                    <a:pt x="72" y="73"/>
                  </a:cubicBezTo>
                  <a:cubicBezTo>
                    <a:pt x="60" y="66"/>
                    <a:pt x="60" y="66"/>
                    <a:pt x="60" y="66"/>
                  </a:cubicBezTo>
                  <a:cubicBezTo>
                    <a:pt x="52" y="62"/>
                    <a:pt x="44" y="58"/>
                    <a:pt x="36" y="53"/>
                  </a:cubicBezTo>
                  <a:cubicBezTo>
                    <a:pt x="44" y="58"/>
                    <a:pt x="52" y="62"/>
                    <a:pt x="60" y="66"/>
                  </a:cubicBezTo>
                  <a:cubicBezTo>
                    <a:pt x="72" y="73"/>
                    <a:pt x="72" y="73"/>
                    <a:pt x="72" y="73"/>
                  </a:cubicBezTo>
                  <a:cubicBezTo>
                    <a:pt x="73" y="73"/>
                    <a:pt x="73" y="73"/>
                    <a:pt x="73" y="73"/>
                  </a:cubicBezTo>
                  <a:cubicBezTo>
                    <a:pt x="74" y="73"/>
                    <a:pt x="74" y="73"/>
                    <a:pt x="74" y="73"/>
                  </a:cubicBezTo>
                  <a:cubicBezTo>
                    <a:pt x="74" y="73"/>
                    <a:pt x="75" y="74"/>
                    <a:pt x="75" y="74"/>
                  </a:cubicBezTo>
                  <a:cubicBezTo>
                    <a:pt x="76" y="74"/>
                    <a:pt x="77" y="74"/>
                    <a:pt x="78" y="75"/>
                  </a:cubicBezTo>
                  <a:cubicBezTo>
                    <a:pt x="79" y="75"/>
                    <a:pt x="81" y="75"/>
                    <a:pt x="83" y="75"/>
                  </a:cubicBezTo>
                  <a:cubicBezTo>
                    <a:pt x="86" y="75"/>
                    <a:pt x="90" y="74"/>
                    <a:pt x="92" y="73"/>
                  </a:cubicBezTo>
                  <a:cubicBezTo>
                    <a:pt x="94" y="72"/>
                    <a:pt x="95" y="71"/>
                    <a:pt x="96" y="70"/>
                  </a:cubicBezTo>
                  <a:cubicBezTo>
                    <a:pt x="96" y="69"/>
                    <a:pt x="97" y="68"/>
                    <a:pt x="97" y="68"/>
                  </a:cubicBezTo>
                  <a:cubicBezTo>
                    <a:pt x="97" y="68"/>
                    <a:pt x="98" y="67"/>
                    <a:pt x="98" y="67"/>
                  </a:cubicBezTo>
                  <a:cubicBezTo>
                    <a:pt x="98" y="66"/>
                    <a:pt x="98" y="66"/>
                    <a:pt x="98" y="66"/>
                  </a:cubicBezTo>
                  <a:cubicBezTo>
                    <a:pt x="100" y="63"/>
                    <a:pt x="101" y="60"/>
                    <a:pt x="101" y="57"/>
                  </a:cubicBezTo>
                  <a:cubicBezTo>
                    <a:pt x="101" y="56"/>
                    <a:pt x="101" y="55"/>
                    <a:pt x="101" y="54"/>
                  </a:cubicBezTo>
                  <a:cubicBezTo>
                    <a:pt x="101" y="53"/>
                    <a:pt x="100" y="52"/>
                    <a:pt x="100" y="52"/>
                  </a:cubicBezTo>
                  <a:cubicBezTo>
                    <a:pt x="100" y="50"/>
                    <a:pt x="99" y="49"/>
                    <a:pt x="99" y="47"/>
                  </a:cubicBezTo>
                  <a:cubicBezTo>
                    <a:pt x="98" y="47"/>
                    <a:pt x="98" y="48"/>
                    <a:pt x="98" y="50"/>
                  </a:cubicBezTo>
                  <a:cubicBezTo>
                    <a:pt x="98" y="51"/>
                    <a:pt x="98" y="52"/>
                    <a:pt x="98" y="54"/>
                  </a:cubicBezTo>
                  <a:cubicBezTo>
                    <a:pt x="98" y="56"/>
                    <a:pt x="99" y="58"/>
                    <a:pt x="98" y="60"/>
                  </a:cubicBezTo>
                  <a:cubicBezTo>
                    <a:pt x="98" y="61"/>
                    <a:pt x="98" y="62"/>
                    <a:pt x="97" y="63"/>
                  </a:cubicBezTo>
                  <a:cubicBezTo>
                    <a:pt x="97" y="64"/>
                    <a:pt x="97" y="64"/>
                    <a:pt x="97" y="64"/>
                  </a:cubicBezTo>
                  <a:cubicBezTo>
                    <a:pt x="97" y="64"/>
                    <a:pt x="97" y="65"/>
                    <a:pt x="97" y="65"/>
                  </a:cubicBezTo>
                  <a:cubicBezTo>
                    <a:pt x="96" y="66"/>
                    <a:pt x="96" y="66"/>
                    <a:pt x="96" y="66"/>
                  </a:cubicBezTo>
                  <a:cubicBezTo>
                    <a:pt x="96" y="66"/>
                    <a:pt x="96" y="66"/>
                    <a:pt x="96" y="66"/>
                  </a:cubicBezTo>
                  <a:cubicBezTo>
                    <a:pt x="95" y="68"/>
                    <a:pt x="93" y="70"/>
                    <a:pt x="92" y="70"/>
                  </a:cubicBezTo>
                  <a:cubicBezTo>
                    <a:pt x="88" y="73"/>
                    <a:pt x="83" y="74"/>
                    <a:pt x="78" y="72"/>
                  </a:cubicBezTo>
                  <a:cubicBezTo>
                    <a:pt x="77" y="72"/>
                    <a:pt x="76" y="72"/>
                    <a:pt x="75" y="71"/>
                  </a:cubicBezTo>
                  <a:cubicBezTo>
                    <a:pt x="74" y="71"/>
                    <a:pt x="74" y="71"/>
                    <a:pt x="74" y="71"/>
                  </a:cubicBezTo>
                  <a:cubicBezTo>
                    <a:pt x="74" y="70"/>
                    <a:pt x="73" y="70"/>
                    <a:pt x="73" y="70"/>
                  </a:cubicBezTo>
                  <a:cubicBezTo>
                    <a:pt x="71" y="69"/>
                    <a:pt x="71" y="69"/>
                    <a:pt x="71" y="69"/>
                  </a:cubicBezTo>
                  <a:cubicBezTo>
                    <a:pt x="62" y="64"/>
                    <a:pt x="62" y="64"/>
                    <a:pt x="62" y="64"/>
                  </a:cubicBezTo>
                  <a:cubicBezTo>
                    <a:pt x="50" y="58"/>
                    <a:pt x="39" y="52"/>
                    <a:pt x="28" y="46"/>
                  </a:cubicBezTo>
                  <a:cubicBezTo>
                    <a:pt x="22" y="43"/>
                    <a:pt x="22" y="43"/>
                    <a:pt x="22" y="43"/>
                  </a:cubicBezTo>
                  <a:cubicBezTo>
                    <a:pt x="21" y="43"/>
                    <a:pt x="21" y="43"/>
                    <a:pt x="21" y="43"/>
                  </a:cubicBezTo>
                  <a:cubicBezTo>
                    <a:pt x="20" y="42"/>
                    <a:pt x="20" y="42"/>
                    <a:pt x="20" y="42"/>
                  </a:cubicBezTo>
                  <a:cubicBezTo>
                    <a:pt x="20" y="42"/>
                    <a:pt x="20" y="42"/>
                    <a:pt x="20" y="42"/>
                  </a:cubicBezTo>
                  <a:cubicBezTo>
                    <a:pt x="19" y="41"/>
                    <a:pt x="18" y="41"/>
                    <a:pt x="18" y="41"/>
                  </a:cubicBezTo>
                  <a:cubicBezTo>
                    <a:pt x="16" y="39"/>
                    <a:pt x="15" y="36"/>
                    <a:pt x="14" y="33"/>
                  </a:cubicBezTo>
                  <a:cubicBezTo>
                    <a:pt x="14" y="30"/>
                    <a:pt x="14" y="26"/>
                    <a:pt x="15" y="23"/>
                  </a:cubicBezTo>
                  <a:cubicBezTo>
                    <a:pt x="16" y="22"/>
                    <a:pt x="17" y="21"/>
                    <a:pt x="18" y="20"/>
                  </a:cubicBezTo>
                  <a:cubicBezTo>
                    <a:pt x="18" y="18"/>
                    <a:pt x="20" y="18"/>
                    <a:pt x="21" y="17"/>
                  </a:cubicBezTo>
                  <a:cubicBezTo>
                    <a:pt x="24" y="15"/>
                    <a:pt x="29" y="14"/>
                    <a:pt x="34" y="16"/>
                  </a:cubicBezTo>
                  <a:cubicBezTo>
                    <a:pt x="34" y="16"/>
                    <a:pt x="35" y="16"/>
                    <a:pt x="35" y="16"/>
                  </a:cubicBezTo>
                  <a:cubicBezTo>
                    <a:pt x="36" y="16"/>
                    <a:pt x="36" y="16"/>
                    <a:pt x="36" y="17"/>
                  </a:cubicBezTo>
                  <a:cubicBezTo>
                    <a:pt x="37" y="17"/>
                    <a:pt x="37" y="17"/>
                    <a:pt x="37" y="17"/>
                  </a:cubicBezTo>
                  <a:cubicBezTo>
                    <a:pt x="41" y="19"/>
                    <a:pt x="41" y="19"/>
                    <a:pt x="41" y="19"/>
                  </a:cubicBezTo>
                  <a:cubicBezTo>
                    <a:pt x="50" y="23"/>
                    <a:pt x="50" y="23"/>
                    <a:pt x="50" y="23"/>
                  </a:cubicBezTo>
                  <a:cubicBezTo>
                    <a:pt x="61" y="29"/>
                    <a:pt x="72" y="34"/>
                    <a:pt x="81" y="38"/>
                  </a:cubicBezTo>
                  <a:cubicBezTo>
                    <a:pt x="98" y="45"/>
                    <a:pt x="94" y="38"/>
                    <a:pt x="78" y="29"/>
                  </a:cubicBezTo>
                  <a:cubicBezTo>
                    <a:pt x="79" y="28"/>
                    <a:pt x="79" y="28"/>
                    <a:pt x="79" y="28"/>
                  </a:cubicBezTo>
                  <a:cubicBezTo>
                    <a:pt x="95" y="37"/>
                    <a:pt x="88" y="30"/>
                    <a:pt x="91" y="29"/>
                  </a:cubicBezTo>
                  <a:cubicBezTo>
                    <a:pt x="82" y="25"/>
                    <a:pt x="75" y="21"/>
                    <a:pt x="67" y="16"/>
                  </a:cubicBezTo>
                  <a:cubicBezTo>
                    <a:pt x="59" y="12"/>
                    <a:pt x="59" y="12"/>
                    <a:pt x="59" y="12"/>
                  </a:cubicBezTo>
                  <a:cubicBezTo>
                    <a:pt x="50" y="7"/>
                    <a:pt x="50" y="7"/>
                    <a:pt x="50" y="7"/>
                  </a:cubicBezTo>
                  <a:cubicBezTo>
                    <a:pt x="45" y="5"/>
                    <a:pt x="45" y="5"/>
                    <a:pt x="45" y="5"/>
                  </a:cubicBezTo>
                  <a:cubicBezTo>
                    <a:pt x="43" y="4"/>
                    <a:pt x="43" y="4"/>
                    <a:pt x="43" y="4"/>
                  </a:cubicBezTo>
                  <a:cubicBezTo>
                    <a:pt x="42" y="4"/>
                    <a:pt x="41" y="3"/>
                    <a:pt x="40" y="3"/>
                  </a:cubicBezTo>
                  <a:cubicBezTo>
                    <a:pt x="32" y="0"/>
                    <a:pt x="24" y="0"/>
                    <a:pt x="16" y="3"/>
                  </a:cubicBezTo>
                  <a:cubicBezTo>
                    <a:pt x="12" y="5"/>
                    <a:pt x="8" y="8"/>
                    <a:pt x="6" y="12"/>
                  </a:cubicBezTo>
                  <a:cubicBezTo>
                    <a:pt x="3" y="15"/>
                    <a:pt x="1" y="19"/>
                    <a:pt x="1" y="23"/>
                  </a:cubicBezTo>
                  <a:cubicBezTo>
                    <a:pt x="0" y="27"/>
                    <a:pt x="0" y="31"/>
                    <a:pt x="0" y="35"/>
                  </a:cubicBezTo>
                  <a:cubicBezTo>
                    <a:pt x="1" y="39"/>
                    <a:pt x="2" y="43"/>
                    <a:pt x="5" y="47"/>
                  </a:cubicBezTo>
                  <a:cubicBezTo>
                    <a:pt x="6" y="49"/>
                    <a:pt x="7" y="50"/>
                    <a:pt x="9" y="52"/>
                  </a:cubicBezTo>
                  <a:cubicBezTo>
                    <a:pt x="11" y="53"/>
                    <a:pt x="13" y="55"/>
                    <a:pt x="15" y="55"/>
                  </a:cubicBezTo>
                  <a:cubicBezTo>
                    <a:pt x="23" y="60"/>
                    <a:pt x="23" y="60"/>
                    <a:pt x="23" y="60"/>
                  </a:cubicBezTo>
                  <a:cubicBezTo>
                    <a:pt x="40" y="68"/>
                    <a:pt x="40" y="68"/>
                    <a:pt x="40" y="68"/>
                  </a:cubicBezTo>
                  <a:cubicBezTo>
                    <a:pt x="58" y="77"/>
                    <a:pt x="58" y="77"/>
                    <a:pt x="58" y="77"/>
                  </a:cubicBezTo>
                  <a:cubicBezTo>
                    <a:pt x="66" y="81"/>
                    <a:pt x="66" y="81"/>
                    <a:pt x="66" y="81"/>
                  </a:cubicBezTo>
                  <a:cubicBezTo>
                    <a:pt x="67" y="82"/>
                    <a:pt x="67" y="82"/>
                    <a:pt x="67" y="82"/>
                  </a:cubicBezTo>
                  <a:cubicBezTo>
                    <a:pt x="68" y="82"/>
                    <a:pt x="68" y="82"/>
                    <a:pt x="68" y="83"/>
                  </a:cubicBezTo>
                  <a:cubicBezTo>
                    <a:pt x="69" y="83"/>
                    <a:pt x="69" y="83"/>
                    <a:pt x="70" y="83"/>
                  </a:cubicBezTo>
                  <a:cubicBezTo>
                    <a:pt x="64" y="80"/>
                    <a:pt x="64" y="80"/>
                    <a:pt x="64" y="80"/>
                  </a:cubicBezTo>
                  <a:cubicBezTo>
                    <a:pt x="53" y="74"/>
                    <a:pt x="53" y="74"/>
                    <a:pt x="53" y="74"/>
                  </a:cubicBezTo>
                  <a:cubicBezTo>
                    <a:pt x="31" y="63"/>
                    <a:pt x="31" y="63"/>
                    <a:pt x="31" y="63"/>
                  </a:cubicBezTo>
                  <a:cubicBezTo>
                    <a:pt x="20" y="58"/>
                    <a:pt x="20" y="58"/>
                    <a:pt x="20" y="58"/>
                  </a:cubicBezTo>
                  <a:cubicBezTo>
                    <a:pt x="15" y="55"/>
                    <a:pt x="15" y="55"/>
                    <a:pt x="15" y="55"/>
                  </a:cubicBezTo>
                  <a:cubicBezTo>
                    <a:pt x="14" y="55"/>
                    <a:pt x="14" y="55"/>
                    <a:pt x="14" y="55"/>
                  </a:cubicBezTo>
                  <a:cubicBezTo>
                    <a:pt x="13" y="54"/>
                    <a:pt x="13" y="54"/>
                    <a:pt x="13" y="54"/>
                  </a:cubicBezTo>
                  <a:cubicBezTo>
                    <a:pt x="13" y="54"/>
                    <a:pt x="12" y="53"/>
                    <a:pt x="12" y="53"/>
                  </a:cubicBezTo>
                  <a:cubicBezTo>
                    <a:pt x="10" y="52"/>
                    <a:pt x="9" y="51"/>
                    <a:pt x="8" y="50"/>
                  </a:cubicBezTo>
                  <a:cubicBezTo>
                    <a:pt x="4" y="47"/>
                    <a:pt x="2" y="42"/>
                    <a:pt x="1" y="36"/>
                  </a:cubicBezTo>
                  <a:cubicBezTo>
                    <a:pt x="0" y="31"/>
                    <a:pt x="0" y="26"/>
                    <a:pt x="2" y="21"/>
                  </a:cubicBezTo>
                  <a:cubicBezTo>
                    <a:pt x="2" y="21"/>
                    <a:pt x="2" y="22"/>
                    <a:pt x="2" y="21"/>
                  </a:cubicBezTo>
                  <a:cubicBezTo>
                    <a:pt x="1" y="26"/>
                    <a:pt x="1" y="31"/>
                    <a:pt x="2" y="36"/>
                  </a:cubicBezTo>
                  <a:cubicBezTo>
                    <a:pt x="3" y="41"/>
                    <a:pt x="5" y="46"/>
                    <a:pt x="9" y="50"/>
                  </a:cubicBezTo>
                  <a:cubicBezTo>
                    <a:pt x="10" y="51"/>
                    <a:pt x="11" y="52"/>
                    <a:pt x="12" y="52"/>
                  </a:cubicBezTo>
                  <a:cubicBezTo>
                    <a:pt x="13" y="53"/>
                    <a:pt x="13" y="53"/>
                    <a:pt x="14" y="53"/>
                  </a:cubicBezTo>
                  <a:cubicBezTo>
                    <a:pt x="15" y="54"/>
                    <a:pt x="15" y="54"/>
                    <a:pt x="16" y="54"/>
                  </a:cubicBezTo>
                  <a:cubicBezTo>
                    <a:pt x="21" y="57"/>
                    <a:pt x="21" y="57"/>
                    <a:pt x="21" y="57"/>
                  </a:cubicBezTo>
                  <a:cubicBezTo>
                    <a:pt x="32" y="63"/>
                    <a:pt x="32" y="63"/>
                    <a:pt x="32" y="63"/>
                  </a:cubicBezTo>
                  <a:cubicBezTo>
                    <a:pt x="39" y="67"/>
                    <a:pt x="47" y="71"/>
                    <a:pt x="54" y="74"/>
                  </a:cubicBezTo>
                  <a:cubicBezTo>
                    <a:pt x="58" y="76"/>
                    <a:pt x="61" y="78"/>
                    <a:pt x="65" y="80"/>
                  </a:cubicBezTo>
                  <a:cubicBezTo>
                    <a:pt x="68" y="81"/>
                    <a:pt x="68" y="81"/>
                    <a:pt x="68" y="81"/>
                  </a:cubicBezTo>
                  <a:cubicBezTo>
                    <a:pt x="68" y="81"/>
                    <a:pt x="69" y="82"/>
                    <a:pt x="70" y="82"/>
                  </a:cubicBezTo>
                  <a:cubicBezTo>
                    <a:pt x="70" y="82"/>
                    <a:pt x="71" y="83"/>
                    <a:pt x="72" y="83"/>
                  </a:cubicBezTo>
                  <a:cubicBezTo>
                    <a:pt x="74" y="84"/>
                    <a:pt x="77" y="84"/>
                    <a:pt x="79" y="84"/>
                  </a:cubicBezTo>
                  <a:cubicBezTo>
                    <a:pt x="79" y="86"/>
                    <a:pt x="79" y="86"/>
                    <a:pt x="79" y="86"/>
                  </a:cubicBezTo>
                  <a:cubicBezTo>
                    <a:pt x="83" y="86"/>
                    <a:pt x="87" y="86"/>
                    <a:pt x="91" y="85"/>
                  </a:cubicBezTo>
                  <a:cubicBezTo>
                    <a:pt x="95" y="84"/>
                    <a:pt x="98" y="82"/>
                    <a:pt x="101" y="79"/>
                  </a:cubicBezTo>
                  <a:cubicBezTo>
                    <a:pt x="103" y="78"/>
                    <a:pt x="104" y="76"/>
                    <a:pt x="106" y="74"/>
                  </a:cubicBezTo>
                  <a:cubicBezTo>
                    <a:pt x="106" y="74"/>
                    <a:pt x="107" y="73"/>
                    <a:pt x="107" y="72"/>
                  </a:cubicBezTo>
                  <a:cubicBezTo>
                    <a:pt x="108" y="71"/>
                    <a:pt x="108" y="71"/>
                    <a:pt x="108" y="71"/>
                  </a:cubicBezTo>
                  <a:cubicBezTo>
                    <a:pt x="108" y="70"/>
                    <a:pt x="108" y="70"/>
                    <a:pt x="109" y="69"/>
                  </a:cubicBezTo>
                  <a:cubicBezTo>
                    <a:pt x="111" y="66"/>
                    <a:pt x="111" y="62"/>
                    <a:pt x="112" y="58"/>
                  </a:cubicBezTo>
                  <a:cubicBezTo>
                    <a:pt x="112" y="57"/>
                    <a:pt x="112" y="56"/>
                    <a:pt x="112" y="55"/>
                  </a:cubicBezTo>
                  <a:cubicBezTo>
                    <a:pt x="112" y="54"/>
                    <a:pt x="111" y="54"/>
                    <a:pt x="111" y="5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0" name="Freeform 22">
              <a:extLst>
                <a:ext uri="{FF2B5EF4-FFF2-40B4-BE49-F238E27FC236}">
                  <a16:creationId xmlns:a16="http://schemas.microsoft.com/office/drawing/2014/main" id="{C110922D-CA27-46B9-8653-57E6D90D7A84}"/>
                </a:ext>
              </a:extLst>
            </p:cNvPr>
            <p:cNvSpPr/>
            <p:nvPr/>
          </p:nvSpPr>
          <p:spPr bwMode="auto">
            <a:xfrm>
              <a:off x="4559301" y="3144838"/>
              <a:ext cx="417513" cy="315913"/>
            </a:xfrm>
            <a:custGeom>
              <a:avLst/>
              <a:gdLst>
                <a:gd name="T0" fmla="*/ 97 w 111"/>
                <a:gd name="T1" fmla="*/ 52 h 84"/>
                <a:gd name="T2" fmla="*/ 92 w 111"/>
                <a:gd name="T3" fmla="*/ 54 h 84"/>
                <a:gd name="T4" fmla="*/ 47 w 111"/>
                <a:gd name="T5" fmla="*/ 76 h 84"/>
                <a:gd name="T6" fmla="*/ 40 w 111"/>
                <a:gd name="T7" fmla="*/ 79 h 84"/>
                <a:gd name="T8" fmla="*/ 22 w 111"/>
                <a:gd name="T9" fmla="*/ 80 h 84"/>
                <a:gd name="T10" fmla="*/ 41 w 111"/>
                <a:gd name="T11" fmla="*/ 78 h 84"/>
                <a:gd name="T12" fmla="*/ 59 w 111"/>
                <a:gd name="T13" fmla="*/ 69 h 84"/>
                <a:gd name="T14" fmla="*/ 103 w 111"/>
                <a:gd name="T15" fmla="*/ 45 h 84"/>
                <a:gd name="T16" fmla="*/ 107 w 111"/>
                <a:gd name="T17" fmla="*/ 19 h 84"/>
                <a:gd name="T18" fmla="*/ 102 w 111"/>
                <a:gd name="T19" fmla="*/ 23 h 84"/>
                <a:gd name="T20" fmla="*/ 101 w 111"/>
                <a:gd name="T21" fmla="*/ 30 h 84"/>
                <a:gd name="T22" fmla="*/ 72 w 111"/>
                <a:gd name="T23" fmla="*/ 54 h 84"/>
                <a:gd name="T24" fmla="*/ 38 w 111"/>
                <a:gd name="T25" fmla="*/ 71 h 84"/>
                <a:gd name="T26" fmla="*/ 25 w 111"/>
                <a:gd name="T27" fmla="*/ 72 h 84"/>
                <a:gd name="T28" fmla="*/ 37 w 111"/>
                <a:gd name="T29" fmla="*/ 71 h 84"/>
                <a:gd name="T30" fmla="*/ 47 w 111"/>
                <a:gd name="T31" fmla="*/ 66 h 84"/>
                <a:gd name="T32" fmla="*/ 98 w 111"/>
                <a:gd name="T33" fmla="*/ 38 h 84"/>
                <a:gd name="T34" fmla="*/ 94 w 111"/>
                <a:gd name="T35" fmla="*/ 40 h 84"/>
                <a:gd name="T36" fmla="*/ 89 w 111"/>
                <a:gd name="T37" fmla="*/ 44 h 84"/>
                <a:gd name="T38" fmla="*/ 47 w 111"/>
                <a:gd name="T39" fmla="*/ 64 h 84"/>
                <a:gd name="T40" fmla="*/ 36 w 111"/>
                <a:gd name="T41" fmla="*/ 69 h 84"/>
                <a:gd name="T42" fmla="*/ 31 w 111"/>
                <a:gd name="T43" fmla="*/ 70 h 84"/>
                <a:gd name="T44" fmla="*/ 16 w 111"/>
                <a:gd name="T45" fmla="*/ 63 h 84"/>
                <a:gd name="T46" fmla="*/ 15 w 111"/>
                <a:gd name="T47" fmla="*/ 62 h 84"/>
                <a:gd name="T48" fmla="*/ 14 w 111"/>
                <a:gd name="T49" fmla="*/ 54 h 84"/>
                <a:gd name="T50" fmla="*/ 19 w 111"/>
                <a:gd name="T51" fmla="*/ 43 h 84"/>
                <a:gd name="T52" fmla="*/ 25 w 111"/>
                <a:gd name="T53" fmla="*/ 40 h 84"/>
                <a:gd name="T54" fmla="*/ 73 w 111"/>
                <a:gd name="T55" fmla="*/ 16 h 84"/>
                <a:gd name="T56" fmla="*/ 76 w 111"/>
                <a:gd name="T57" fmla="*/ 14 h 84"/>
                <a:gd name="T58" fmla="*/ 96 w 111"/>
                <a:gd name="T59" fmla="*/ 19 h 84"/>
                <a:gd name="T60" fmla="*/ 98 w 111"/>
                <a:gd name="T61" fmla="*/ 19 h 84"/>
                <a:gd name="T62" fmla="*/ 88 w 111"/>
                <a:gd name="T63" fmla="*/ 5 h 84"/>
                <a:gd name="T64" fmla="*/ 102 w 111"/>
                <a:gd name="T65" fmla="*/ 8 h 84"/>
                <a:gd name="T66" fmla="*/ 67 w 111"/>
                <a:gd name="T67" fmla="*/ 3 h 84"/>
                <a:gd name="T68" fmla="*/ 26 w 111"/>
                <a:gd name="T69" fmla="*/ 24 h 84"/>
                <a:gd name="T70" fmla="*/ 14 w 111"/>
                <a:gd name="T71" fmla="*/ 30 h 84"/>
                <a:gd name="T72" fmla="*/ 1 w 111"/>
                <a:gd name="T73" fmla="*/ 46 h 84"/>
                <a:gd name="T74" fmla="*/ 0 w 111"/>
                <a:gd name="T75" fmla="*/ 58 h 84"/>
                <a:gd name="T76" fmla="*/ 3 w 111"/>
                <a:gd name="T77" fmla="*/ 68 h 84"/>
                <a:gd name="T78" fmla="*/ 3 w 111"/>
                <a:gd name="T79" fmla="*/ 70 h 84"/>
                <a:gd name="T80" fmla="*/ 4 w 111"/>
                <a:gd name="T81" fmla="*/ 71 h 84"/>
                <a:gd name="T82" fmla="*/ 12 w 111"/>
                <a:gd name="T83" fmla="*/ 79 h 84"/>
                <a:gd name="T84" fmla="*/ 42 w 111"/>
                <a:gd name="T85" fmla="*/ 81 h 84"/>
                <a:gd name="T86" fmla="*/ 44 w 111"/>
                <a:gd name="T87" fmla="*/ 80 h 84"/>
                <a:gd name="T88" fmla="*/ 72 w 111"/>
                <a:gd name="T89" fmla="*/ 66 h 84"/>
                <a:gd name="T90" fmla="*/ 43 w 111"/>
                <a:gd name="T91" fmla="*/ 80 h 84"/>
                <a:gd name="T92" fmla="*/ 38 w 111"/>
                <a:gd name="T93" fmla="*/ 82 h 84"/>
                <a:gd name="T94" fmla="*/ 4 w 111"/>
                <a:gd name="T95" fmla="*/ 69 h 84"/>
                <a:gd name="T96" fmla="*/ 3 w 111"/>
                <a:gd name="T97" fmla="*/ 69 h 84"/>
                <a:gd name="T98" fmla="*/ 1 w 111"/>
                <a:gd name="T99" fmla="*/ 62 h 84"/>
                <a:gd name="T100" fmla="*/ 9 w 111"/>
                <a:gd name="T101" fmla="*/ 33 h 84"/>
                <a:gd name="T102" fmla="*/ 1 w 111"/>
                <a:gd name="T103" fmla="*/ 55 h 84"/>
                <a:gd name="T104" fmla="*/ 4 w 111"/>
                <a:gd name="T105" fmla="*/ 68 h 84"/>
                <a:gd name="T106" fmla="*/ 5 w 111"/>
                <a:gd name="T107" fmla="*/ 69 h 84"/>
                <a:gd name="T108" fmla="*/ 10 w 111"/>
                <a:gd name="T109" fmla="*/ 76 h 84"/>
                <a:gd name="T110" fmla="*/ 42 w 111"/>
                <a:gd name="T111" fmla="*/ 80 h 84"/>
                <a:gd name="T112" fmla="*/ 73 w 111"/>
                <a:gd name="T113" fmla="*/ 64 h 84"/>
                <a:gd name="T114" fmla="*/ 94 w 111"/>
                <a:gd name="T115" fmla="*/ 56 h 84"/>
                <a:gd name="T116" fmla="*/ 110 w 111"/>
                <a:gd name="T117" fmla="*/ 3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 h="84">
                  <a:moveTo>
                    <a:pt x="105" y="44"/>
                  </a:moveTo>
                  <a:cubicBezTo>
                    <a:pt x="104" y="47"/>
                    <a:pt x="101" y="49"/>
                    <a:pt x="99" y="50"/>
                  </a:cubicBezTo>
                  <a:cubicBezTo>
                    <a:pt x="98" y="51"/>
                    <a:pt x="98" y="51"/>
                    <a:pt x="97" y="52"/>
                  </a:cubicBezTo>
                  <a:cubicBezTo>
                    <a:pt x="97" y="52"/>
                    <a:pt x="96" y="52"/>
                    <a:pt x="96" y="52"/>
                  </a:cubicBezTo>
                  <a:cubicBezTo>
                    <a:pt x="95" y="53"/>
                    <a:pt x="95" y="53"/>
                    <a:pt x="95" y="53"/>
                  </a:cubicBezTo>
                  <a:cubicBezTo>
                    <a:pt x="92" y="54"/>
                    <a:pt x="92" y="54"/>
                    <a:pt x="92" y="54"/>
                  </a:cubicBezTo>
                  <a:cubicBezTo>
                    <a:pt x="83" y="58"/>
                    <a:pt x="75" y="62"/>
                    <a:pt x="66" y="66"/>
                  </a:cubicBezTo>
                  <a:cubicBezTo>
                    <a:pt x="53" y="73"/>
                    <a:pt x="53" y="73"/>
                    <a:pt x="53" y="73"/>
                  </a:cubicBezTo>
                  <a:cubicBezTo>
                    <a:pt x="47" y="76"/>
                    <a:pt x="47" y="76"/>
                    <a:pt x="47" y="76"/>
                  </a:cubicBezTo>
                  <a:cubicBezTo>
                    <a:pt x="44" y="77"/>
                    <a:pt x="44" y="77"/>
                    <a:pt x="44" y="77"/>
                  </a:cubicBezTo>
                  <a:cubicBezTo>
                    <a:pt x="42" y="78"/>
                    <a:pt x="42" y="78"/>
                    <a:pt x="42" y="78"/>
                  </a:cubicBezTo>
                  <a:cubicBezTo>
                    <a:pt x="41" y="78"/>
                    <a:pt x="41" y="79"/>
                    <a:pt x="40" y="79"/>
                  </a:cubicBezTo>
                  <a:cubicBezTo>
                    <a:pt x="35" y="81"/>
                    <a:pt x="29" y="82"/>
                    <a:pt x="24" y="81"/>
                  </a:cubicBezTo>
                  <a:cubicBezTo>
                    <a:pt x="19" y="80"/>
                    <a:pt x="15" y="78"/>
                    <a:pt x="12" y="76"/>
                  </a:cubicBezTo>
                  <a:cubicBezTo>
                    <a:pt x="15" y="78"/>
                    <a:pt x="18" y="79"/>
                    <a:pt x="22" y="80"/>
                  </a:cubicBezTo>
                  <a:cubicBezTo>
                    <a:pt x="26" y="81"/>
                    <a:pt x="31" y="81"/>
                    <a:pt x="36" y="80"/>
                  </a:cubicBezTo>
                  <a:cubicBezTo>
                    <a:pt x="37" y="80"/>
                    <a:pt x="38" y="79"/>
                    <a:pt x="40" y="79"/>
                  </a:cubicBezTo>
                  <a:cubicBezTo>
                    <a:pt x="40" y="79"/>
                    <a:pt x="41" y="78"/>
                    <a:pt x="41" y="78"/>
                  </a:cubicBezTo>
                  <a:cubicBezTo>
                    <a:pt x="42" y="78"/>
                    <a:pt x="42" y="77"/>
                    <a:pt x="43" y="77"/>
                  </a:cubicBezTo>
                  <a:cubicBezTo>
                    <a:pt x="48" y="74"/>
                    <a:pt x="48" y="74"/>
                    <a:pt x="48" y="74"/>
                  </a:cubicBezTo>
                  <a:cubicBezTo>
                    <a:pt x="52" y="73"/>
                    <a:pt x="56" y="71"/>
                    <a:pt x="59" y="69"/>
                  </a:cubicBezTo>
                  <a:cubicBezTo>
                    <a:pt x="70" y="64"/>
                    <a:pt x="79" y="60"/>
                    <a:pt x="89" y="55"/>
                  </a:cubicBezTo>
                  <a:cubicBezTo>
                    <a:pt x="96" y="52"/>
                    <a:pt x="96" y="52"/>
                    <a:pt x="96" y="52"/>
                  </a:cubicBezTo>
                  <a:cubicBezTo>
                    <a:pt x="99" y="50"/>
                    <a:pt x="101" y="48"/>
                    <a:pt x="103" y="45"/>
                  </a:cubicBezTo>
                  <a:cubicBezTo>
                    <a:pt x="107" y="40"/>
                    <a:pt x="109" y="34"/>
                    <a:pt x="109" y="28"/>
                  </a:cubicBezTo>
                  <a:cubicBezTo>
                    <a:pt x="109" y="26"/>
                    <a:pt x="109" y="25"/>
                    <a:pt x="109" y="24"/>
                  </a:cubicBezTo>
                  <a:cubicBezTo>
                    <a:pt x="108" y="22"/>
                    <a:pt x="107" y="21"/>
                    <a:pt x="107" y="19"/>
                  </a:cubicBezTo>
                  <a:cubicBezTo>
                    <a:pt x="105" y="17"/>
                    <a:pt x="103" y="16"/>
                    <a:pt x="103" y="16"/>
                  </a:cubicBezTo>
                  <a:cubicBezTo>
                    <a:pt x="102" y="16"/>
                    <a:pt x="102" y="17"/>
                    <a:pt x="102" y="18"/>
                  </a:cubicBezTo>
                  <a:cubicBezTo>
                    <a:pt x="102" y="19"/>
                    <a:pt x="102" y="21"/>
                    <a:pt x="102" y="23"/>
                  </a:cubicBezTo>
                  <a:cubicBezTo>
                    <a:pt x="103" y="24"/>
                    <a:pt x="103" y="26"/>
                    <a:pt x="103" y="27"/>
                  </a:cubicBezTo>
                  <a:cubicBezTo>
                    <a:pt x="103" y="29"/>
                    <a:pt x="103" y="30"/>
                    <a:pt x="103" y="30"/>
                  </a:cubicBezTo>
                  <a:cubicBezTo>
                    <a:pt x="102" y="31"/>
                    <a:pt x="102" y="30"/>
                    <a:pt x="101" y="30"/>
                  </a:cubicBezTo>
                  <a:cubicBezTo>
                    <a:pt x="101" y="33"/>
                    <a:pt x="100" y="36"/>
                    <a:pt x="98" y="39"/>
                  </a:cubicBezTo>
                  <a:cubicBezTo>
                    <a:pt x="97" y="41"/>
                    <a:pt x="95" y="44"/>
                    <a:pt x="92" y="45"/>
                  </a:cubicBezTo>
                  <a:cubicBezTo>
                    <a:pt x="72" y="54"/>
                    <a:pt x="72" y="54"/>
                    <a:pt x="72" y="54"/>
                  </a:cubicBezTo>
                  <a:cubicBezTo>
                    <a:pt x="64" y="58"/>
                    <a:pt x="55" y="62"/>
                    <a:pt x="47" y="66"/>
                  </a:cubicBezTo>
                  <a:cubicBezTo>
                    <a:pt x="41" y="69"/>
                    <a:pt x="41" y="69"/>
                    <a:pt x="41" y="69"/>
                  </a:cubicBezTo>
                  <a:cubicBezTo>
                    <a:pt x="38" y="71"/>
                    <a:pt x="38" y="71"/>
                    <a:pt x="38" y="71"/>
                  </a:cubicBezTo>
                  <a:cubicBezTo>
                    <a:pt x="37" y="71"/>
                    <a:pt x="37" y="71"/>
                    <a:pt x="37" y="71"/>
                  </a:cubicBezTo>
                  <a:cubicBezTo>
                    <a:pt x="36" y="71"/>
                    <a:pt x="36" y="72"/>
                    <a:pt x="35" y="72"/>
                  </a:cubicBezTo>
                  <a:cubicBezTo>
                    <a:pt x="32" y="73"/>
                    <a:pt x="28" y="73"/>
                    <a:pt x="25" y="72"/>
                  </a:cubicBezTo>
                  <a:cubicBezTo>
                    <a:pt x="28" y="73"/>
                    <a:pt x="32" y="73"/>
                    <a:pt x="35" y="72"/>
                  </a:cubicBezTo>
                  <a:cubicBezTo>
                    <a:pt x="36" y="71"/>
                    <a:pt x="36" y="71"/>
                    <a:pt x="37" y="71"/>
                  </a:cubicBezTo>
                  <a:cubicBezTo>
                    <a:pt x="37" y="71"/>
                    <a:pt x="37" y="71"/>
                    <a:pt x="37" y="71"/>
                  </a:cubicBezTo>
                  <a:cubicBezTo>
                    <a:pt x="38" y="71"/>
                    <a:pt x="38" y="71"/>
                    <a:pt x="38" y="70"/>
                  </a:cubicBezTo>
                  <a:cubicBezTo>
                    <a:pt x="41" y="69"/>
                    <a:pt x="41" y="69"/>
                    <a:pt x="41" y="69"/>
                  </a:cubicBezTo>
                  <a:cubicBezTo>
                    <a:pt x="47" y="66"/>
                    <a:pt x="47" y="66"/>
                    <a:pt x="47" y="66"/>
                  </a:cubicBezTo>
                  <a:cubicBezTo>
                    <a:pt x="72" y="54"/>
                    <a:pt x="72" y="54"/>
                    <a:pt x="72" y="54"/>
                  </a:cubicBezTo>
                  <a:cubicBezTo>
                    <a:pt x="92" y="45"/>
                    <a:pt x="92" y="45"/>
                    <a:pt x="92" y="45"/>
                  </a:cubicBezTo>
                  <a:cubicBezTo>
                    <a:pt x="95" y="43"/>
                    <a:pt x="97" y="41"/>
                    <a:pt x="98" y="38"/>
                  </a:cubicBezTo>
                  <a:cubicBezTo>
                    <a:pt x="100" y="36"/>
                    <a:pt x="100" y="32"/>
                    <a:pt x="100" y="29"/>
                  </a:cubicBezTo>
                  <a:cubicBezTo>
                    <a:pt x="100" y="29"/>
                    <a:pt x="99" y="29"/>
                    <a:pt x="98" y="31"/>
                  </a:cubicBezTo>
                  <a:cubicBezTo>
                    <a:pt x="98" y="33"/>
                    <a:pt x="97" y="37"/>
                    <a:pt x="94" y="40"/>
                  </a:cubicBezTo>
                  <a:cubicBezTo>
                    <a:pt x="94" y="41"/>
                    <a:pt x="93" y="41"/>
                    <a:pt x="92" y="42"/>
                  </a:cubicBezTo>
                  <a:cubicBezTo>
                    <a:pt x="92" y="42"/>
                    <a:pt x="91" y="43"/>
                    <a:pt x="91" y="43"/>
                  </a:cubicBezTo>
                  <a:cubicBezTo>
                    <a:pt x="89" y="44"/>
                    <a:pt x="89" y="44"/>
                    <a:pt x="89" y="44"/>
                  </a:cubicBezTo>
                  <a:cubicBezTo>
                    <a:pt x="86" y="45"/>
                    <a:pt x="84" y="46"/>
                    <a:pt x="82" y="47"/>
                  </a:cubicBezTo>
                  <a:cubicBezTo>
                    <a:pt x="76" y="50"/>
                    <a:pt x="70" y="52"/>
                    <a:pt x="64" y="55"/>
                  </a:cubicBezTo>
                  <a:cubicBezTo>
                    <a:pt x="47" y="64"/>
                    <a:pt x="47" y="64"/>
                    <a:pt x="47" y="64"/>
                  </a:cubicBezTo>
                  <a:cubicBezTo>
                    <a:pt x="38" y="68"/>
                    <a:pt x="38" y="68"/>
                    <a:pt x="38" y="68"/>
                  </a:cubicBezTo>
                  <a:cubicBezTo>
                    <a:pt x="37" y="69"/>
                    <a:pt x="37" y="69"/>
                    <a:pt x="37" y="69"/>
                  </a:cubicBezTo>
                  <a:cubicBezTo>
                    <a:pt x="36" y="69"/>
                    <a:pt x="36" y="69"/>
                    <a:pt x="36" y="69"/>
                  </a:cubicBezTo>
                  <a:cubicBezTo>
                    <a:pt x="36" y="69"/>
                    <a:pt x="36" y="69"/>
                    <a:pt x="36" y="69"/>
                  </a:cubicBezTo>
                  <a:cubicBezTo>
                    <a:pt x="35" y="69"/>
                    <a:pt x="35" y="69"/>
                    <a:pt x="34" y="70"/>
                  </a:cubicBezTo>
                  <a:cubicBezTo>
                    <a:pt x="33" y="70"/>
                    <a:pt x="32" y="70"/>
                    <a:pt x="31" y="70"/>
                  </a:cubicBezTo>
                  <a:cubicBezTo>
                    <a:pt x="26" y="71"/>
                    <a:pt x="21" y="69"/>
                    <a:pt x="19" y="67"/>
                  </a:cubicBezTo>
                  <a:cubicBezTo>
                    <a:pt x="18" y="66"/>
                    <a:pt x="17" y="65"/>
                    <a:pt x="16" y="64"/>
                  </a:cubicBezTo>
                  <a:cubicBezTo>
                    <a:pt x="16" y="63"/>
                    <a:pt x="16" y="63"/>
                    <a:pt x="16" y="63"/>
                  </a:cubicBezTo>
                  <a:cubicBezTo>
                    <a:pt x="16" y="63"/>
                    <a:pt x="16" y="63"/>
                    <a:pt x="16" y="63"/>
                  </a:cubicBezTo>
                  <a:cubicBezTo>
                    <a:pt x="16" y="63"/>
                    <a:pt x="16" y="63"/>
                    <a:pt x="16" y="63"/>
                  </a:cubicBezTo>
                  <a:cubicBezTo>
                    <a:pt x="16" y="62"/>
                    <a:pt x="16" y="62"/>
                    <a:pt x="15" y="62"/>
                  </a:cubicBezTo>
                  <a:cubicBezTo>
                    <a:pt x="15" y="62"/>
                    <a:pt x="15" y="61"/>
                    <a:pt x="15" y="61"/>
                  </a:cubicBezTo>
                  <a:cubicBezTo>
                    <a:pt x="15" y="60"/>
                    <a:pt x="15" y="60"/>
                    <a:pt x="14" y="59"/>
                  </a:cubicBezTo>
                  <a:cubicBezTo>
                    <a:pt x="14" y="58"/>
                    <a:pt x="14" y="56"/>
                    <a:pt x="14" y="54"/>
                  </a:cubicBezTo>
                  <a:cubicBezTo>
                    <a:pt x="14" y="53"/>
                    <a:pt x="14" y="53"/>
                    <a:pt x="14" y="52"/>
                  </a:cubicBezTo>
                  <a:cubicBezTo>
                    <a:pt x="14" y="51"/>
                    <a:pt x="14" y="50"/>
                    <a:pt x="15" y="50"/>
                  </a:cubicBezTo>
                  <a:cubicBezTo>
                    <a:pt x="16" y="47"/>
                    <a:pt x="17" y="44"/>
                    <a:pt x="19" y="43"/>
                  </a:cubicBezTo>
                  <a:cubicBezTo>
                    <a:pt x="20" y="43"/>
                    <a:pt x="20" y="43"/>
                    <a:pt x="20" y="42"/>
                  </a:cubicBezTo>
                  <a:cubicBezTo>
                    <a:pt x="22" y="42"/>
                    <a:pt x="22" y="42"/>
                    <a:pt x="22" y="42"/>
                  </a:cubicBezTo>
                  <a:cubicBezTo>
                    <a:pt x="25" y="40"/>
                    <a:pt x="25" y="40"/>
                    <a:pt x="25" y="40"/>
                  </a:cubicBezTo>
                  <a:cubicBezTo>
                    <a:pt x="31" y="37"/>
                    <a:pt x="31" y="37"/>
                    <a:pt x="31" y="37"/>
                  </a:cubicBezTo>
                  <a:cubicBezTo>
                    <a:pt x="42" y="31"/>
                    <a:pt x="54" y="25"/>
                    <a:pt x="65" y="20"/>
                  </a:cubicBezTo>
                  <a:cubicBezTo>
                    <a:pt x="73" y="16"/>
                    <a:pt x="73" y="16"/>
                    <a:pt x="73" y="16"/>
                  </a:cubicBezTo>
                  <a:cubicBezTo>
                    <a:pt x="74" y="15"/>
                    <a:pt x="74" y="15"/>
                    <a:pt x="74" y="15"/>
                  </a:cubicBezTo>
                  <a:cubicBezTo>
                    <a:pt x="75" y="15"/>
                    <a:pt x="75" y="15"/>
                    <a:pt x="75" y="15"/>
                  </a:cubicBezTo>
                  <a:cubicBezTo>
                    <a:pt x="75" y="15"/>
                    <a:pt x="76" y="15"/>
                    <a:pt x="76" y="14"/>
                  </a:cubicBezTo>
                  <a:cubicBezTo>
                    <a:pt x="77" y="14"/>
                    <a:pt x="78" y="14"/>
                    <a:pt x="79" y="14"/>
                  </a:cubicBezTo>
                  <a:cubicBezTo>
                    <a:pt x="84" y="13"/>
                    <a:pt x="88" y="14"/>
                    <a:pt x="91" y="15"/>
                  </a:cubicBezTo>
                  <a:cubicBezTo>
                    <a:pt x="93" y="17"/>
                    <a:pt x="95" y="18"/>
                    <a:pt x="96" y="19"/>
                  </a:cubicBezTo>
                  <a:cubicBezTo>
                    <a:pt x="96" y="19"/>
                    <a:pt x="96" y="19"/>
                    <a:pt x="97" y="19"/>
                  </a:cubicBezTo>
                  <a:cubicBezTo>
                    <a:pt x="97" y="19"/>
                    <a:pt x="97" y="19"/>
                    <a:pt x="97" y="19"/>
                  </a:cubicBezTo>
                  <a:cubicBezTo>
                    <a:pt x="98" y="19"/>
                    <a:pt x="98" y="19"/>
                    <a:pt x="98" y="19"/>
                  </a:cubicBezTo>
                  <a:cubicBezTo>
                    <a:pt x="98" y="18"/>
                    <a:pt x="98" y="16"/>
                    <a:pt x="97" y="13"/>
                  </a:cubicBezTo>
                  <a:cubicBezTo>
                    <a:pt x="95" y="11"/>
                    <a:pt x="92" y="8"/>
                    <a:pt x="88" y="7"/>
                  </a:cubicBezTo>
                  <a:cubicBezTo>
                    <a:pt x="88" y="5"/>
                    <a:pt x="88" y="5"/>
                    <a:pt x="88" y="5"/>
                  </a:cubicBezTo>
                  <a:cubicBezTo>
                    <a:pt x="93" y="7"/>
                    <a:pt x="96" y="9"/>
                    <a:pt x="97" y="10"/>
                  </a:cubicBezTo>
                  <a:cubicBezTo>
                    <a:pt x="99" y="11"/>
                    <a:pt x="100" y="11"/>
                    <a:pt x="100" y="11"/>
                  </a:cubicBezTo>
                  <a:cubicBezTo>
                    <a:pt x="101" y="10"/>
                    <a:pt x="100" y="8"/>
                    <a:pt x="102" y="8"/>
                  </a:cubicBezTo>
                  <a:cubicBezTo>
                    <a:pt x="98" y="4"/>
                    <a:pt x="92" y="2"/>
                    <a:pt x="87" y="1"/>
                  </a:cubicBezTo>
                  <a:cubicBezTo>
                    <a:pt x="81" y="0"/>
                    <a:pt x="75" y="0"/>
                    <a:pt x="70" y="2"/>
                  </a:cubicBezTo>
                  <a:cubicBezTo>
                    <a:pt x="69" y="2"/>
                    <a:pt x="68" y="2"/>
                    <a:pt x="67" y="3"/>
                  </a:cubicBezTo>
                  <a:cubicBezTo>
                    <a:pt x="65" y="4"/>
                    <a:pt x="65" y="4"/>
                    <a:pt x="65" y="4"/>
                  </a:cubicBezTo>
                  <a:cubicBezTo>
                    <a:pt x="61" y="6"/>
                    <a:pt x="61" y="6"/>
                    <a:pt x="61" y="6"/>
                  </a:cubicBezTo>
                  <a:cubicBezTo>
                    <a:pt x="26" y="24"/>
                    <a:pt x="26" y="24"/>
                    <a:pt x="26" y="24"/>
                  </a:cubicBezTo>
                  <a:cubicBezTo>
                    <a:pt x="17" y="28"/>
                    <a:pt x="17" y="28"/>
                    <a:pt x="17" y="28"/>
                  </a:cubicBezTo>
                  <a:cubicBezTo>
                    <a:pt x="15" y="29"/>
                    <a:pt x="15" y="29"/>
                    <a:pt x="15" y="29"/>
                  </a:cubicBezTo>
                  <a:cubicBezTo>
                    <a:pt x="14" y="30"/>
                    <a:pt x="14" y="30"/>
                    <a:pt x="14" y="30"/>
                  </a:cubicBezTo>
                  <a:cubicBezTo>
                    <a:pt x="13" y="30"/>
                    <a:pt x="13" y="30"/>
                    <a:pt x="12" y="30"/>
                  </a:cubicBezTo>
                  <a:cubicBezTo>
                    <a:pt x="10" y="32"/>
                    <a:pt x="9" y="33"/>
                    <a:pt x="7" y="35"/>
                  </a:cubicBezTo>
                  <a:cubicBezTo>
                    <a:pt x="4" y="38"/>
                    <a:pt x="2" y="42"/>
                    <a:pt x="1" y="46"/>
                  </a:cubicBezTo>
                  <a:cubicBezTo>
                    <a:pt x="0" y="48"/>
                    <a:pt x="0" y="50"/>
                    <a:pt x="0" y="52"/>
                  </a:cubicBezTo>
                  <a:cubicBezTo>
                    <a:pt x="0" y="53"/>
                    <a:pt x="0" y="54"/>
                    <a:pt x="0" y="55"/>
                  </a:cubicBezTo>
                  <a:cubicBezTo>
                    <a:pt x="0" y="56"/>
                    <a:pt x="0" y="57"/>
                    <a:pt x="0" y="58"/>
                  </a:cubicBezTo>
                  <a:cubicBezTo>
                    <a:pt x="0" y="60"/>
                    <a:pt x="0" y="62"/>
                    <a:pt x="1" y="64"/>
                  </a:cubicBezTo>
                  <a:cubicBezTo>
                    <a:pt x="1" y="65"/>
                    <a:pt x="2" y="66"/>
                    <a:pt x="2" y="67"/>
                  </a:cubicBezTo>
                  <a:cubicBezTo>
                    <a:pt x="2" y="67"/>
                    <a:pt x="2" y="68"/>
                    <a:pt x="3" y="68"/>
                  </a:cubicBezTo>
                  <a:cubicBezTo>
                    <a:pt x="3" y="69"/>
                    <a:pt x="3" y="69"/>
                    <a:pt x="3" y="69"/>
                  </a:cubicBezTo>
                  <a:cubicBezTo>
                    <a:pt x="3" y="70"/>
                    <a:pt x="3" y="70"/>
                    <a:pt x="3" y="70"/>
                  </a:cubicBezTo>
                  <a:cubicBezTo>
                    <a:pt x="3" y="70"/>
                    <a:pt x="3" y="70"/>
                    <a:pt x="3" y="70"/>
                  </a:cubicBezTo>
                  <a:cubicBezTo>
                    <a:pt x="3" y="70"/>
                    <a:pt x="3" y="70"/>
                    <a:pt x="3" y="70"/>
                  </a:cubicBezTo>
                  <a:cubicBezTo>
                    <a:pt x="4" y="70"/>
                    <a:pt x="4" y="70"/>
                    <a:pt x="4" y="70"/>
                  </a:cubicBezTo>
                  <a:cubicBezTo>
                    <a:pt x="4" y="71"/>
                    <a:pt x="4" y="71"/>
                    <a:pt x="4" y="71"/>
                  </a:cubicBezTo>
                  <a:cubicBezTo>
                    <a:pt x="4" y="71"/>
                    <a:pt x="5" y="72"/>
                    <a:pt x="5" y="72"/>
                  </a:cubicBezTo>
                  <a:cubicBezTo>
                    <a:pt x="5" y="73"/>
                    <a:pt x="6" y="74"/>
                    <a:pt x="7" y="75"/>
                  </a:cubicBezTo>
                  <a:cubicBezTo>
                    <a:pt x="8" y="77"/>
                    <a:pt x="10" y="78"/>
                    <a:pt x="12" y="79"/>
                  </a:cubicBezTo>
                  <a:cubicBezTo>
                    <a:pt x="15" y="82"/>
                    <a:pt x="19" y="83"/>
                    <a:pt x="23" y="84"/>
                  </a:cubicBezTo>
                  <a:cubicBezTo>
                    <a:pt x="27" y="84"/>
                    <a:pt x="32" y="84"/>
                    <a:pt x="36" y="83"/>
                  </a:cubicBezTo>
                  <a:cubicBezTo>
                    <a:pt x="38" y="83"/>
                    <a:pt x="40" y="82"/>
                    <a:pt x="42" y="81"/>
                  </a:cubicBezTo>
                  <a:cubicBezTo>
                    <a:pt x="42" y="81"/>
                    <a:pt x="42" y="81"/>
                    <a:pt x="42" y="81"/>
                  </a:cubicBezTo>
                  <a:cubicBezTo>
                    <a:pt x="43" y="80"/>
                    <a:pt x="43" y="80"/>
                    <a:pt x="43" y="80"/>
                  </a:cubicBezTo>
                  <a:cubicBezTo>
                    <a:pt x="43" y="80"/>
                    <a:pt x="44" y="80"/>
                    <a:pt x="44" y="80"/>
                  </a:cubicBezTo>
                  <a:cubicBezTo>
                    <a:pt x="46" y="79"/>
                    <a:pt x="46" y="79"/>
                    <a:pt x="46" y="79"/>
                  </a:cubicBezTo>
                  <a:cubicBezTo>
                    <a:pt x="55" y="75"/>
                    <a:pt x="55" y="75"/>
                    <a:pt x="55" y="75"/>
                  </a:cubicBezTo>
                  <a:cubicBezTo>
                    <a:pt x="72" y="66"/>
                    <a:pt x="72" y="66"/>
                    <a:pt x="72" y="66"/>
                  </a:cubicBezTo>
                  <a:cubicBezTo>
                    <a:pt x="50" y="77"/>
                    <a:pt x="50" y="77"/>
                    <a:pt x="50" y="77"/>
                  </a:cubicBezTo>
                  <a:cubicBezTo>
                    <a:pt x="44" y="79"/>
                    <a:pt x="44" y="79"/>
                    <a:pt x="44" y="79"/>
                  </a:cubicBezTo>
                  <a:cubicBezTo>
                    <a:pt x="43" y="80"/>
                    <a:pt x="43" y="80"/>
                    <a:pt x="43" y="80"/>
                  </a:cubicBezTo>
                  <a:cubicBezTo>
                    <a:pt x="42" y="81"/>
                    <a:pt x="42" y="81"/>
                    <a:pt x="42" y="81"/>
                  </a:cubicBezTo>
                  <a:cubicBezTo>
                    <a:pt x="41" y="81"/>
                    <a:pt x="41" y="81"/>
                    <a:pt x="41" y="81"/>
                  </a:cubicBezTo>
                  <a:cubicBezTo>
                    <a:pt x="40" y="82"/>
                    <a:pt x="39" y="82"/>
                    <a:pt x="38" y="82"/>
                  </a:cubicBezTo>
                  <a:cubicBezTo>
                    <a:pt x="33" y="84"/>
                    <a:pt x="27" y="84"/>
                    <a:pt x="22" y="83"/>
                  </a:cubicBezTo>
                  <a:cubicBezTo>
                    <a:pt x="17" y="82"/>
                    <a:pt x="12" y="80"/>
                    <a:pt x="9" y="76"/>
                  </a:cubicBezTo>
                  <a:cubicBezTo>
                    <a:pt x="7" y="74"/>
                    <a:pt x="5" y="72"/>
                    <a:pt x="4" y="69"/>
                  </a:cubicBezTo>
                  <a:cubicBezTo>
                    <a:pt x="4" y="69"/>
                    <a:pt x="4" y="69"/>
                    <a:pt x="4" y="69"/>
                  </a:cubicBezTo>
                  <a:cubicBezTo>
                    <a:pt x="4" y="70"/>
                    <a:pt x="4" y="69"/>
                    <a:pt x="4" y="69"/>
                  </a:cubicBezTo>
                  <a:cubicBezTo>
                    <a:pt x="3" y="69"/>
                    <a:pt x="3" y="69"/>
                    <a:pt x="3" y="69"/>
                  </a:cubicBezTo>
                  <a:cubicBezTo>
                    <a:pt x="3" y="69"/>
                    <a:pt x="3" y="68"/>
                    <a:pt x="3" y="68"/>
                  </a:cubicBezTo>
                  <a:cubicBezTo>
                    <a:pt x="3" y="67"/>
                    <a:pt x="2" y="67"/>
                    <a:pt x="2" y="66"/>
                  </a:cubicBezTo>
                  <a:cubicBezTo>
                    <a:pt x="2" y="65"/>
                    <a:pt x="1" y="64"/>
                    <a:pt x="1" y="62"/>
                  </a:cubicBezTo>
                  <a:cubicBezTo>
                    <a:pt x="0" y="60"/>
                    <a:pt x="0" y="57"/>
                    <a:pt x="0" y="55"/>
                  </a:cubicBezTo>
                  <a:cubicBezTo>
                    <a:pt x="0" y="52"/>
                    <a:pt x="0" y="50"/>
                    <a:pt x="1" y="47"/>
                  </a:cubicBezTo>
                  <a:cubicBezTo>
                    <a:pt x="2" y="42"/>
                    <a:pt x="5" y="37"/>
                    <a:pt x="9" y="33"/>
                  </a:cubicBezTo>
                  <a:cubicBezTo>
                    <a:pt x="9" y="34"/>
                    <a:pt x="9" y="34"/>
                    <a:pt x="10" y="34"/>
                  </a:cubicBezTo>
                  <a:cubicBezTo>
                    <a:pt x="6" y="37"/>
                    <a:pt x="3" y="42"/>
                    <a:pt x="2" y="47"/>
                  </a:cubicBezTo>
                  <a:cubicBezTo>
                    <a:pt x="1" y="50"/>
                    <a:pt x="1" y="52"/>
                    <a:pt x="1" y="55"/>
                  </a:cubicBezTo>
                  <a:cubicBezTo>
                    <a:pt x="1" y="57"/>
                    <a:pt x="1" y="60"/>
                    <a:pt x="2" y="62"/>
                  </a:cubicBezTo>
                  <a:cubicBezTo>
                    <a:pt x="2" y="64"/>
                    <a:pt x="3" y="65"/>
                    <a:pt x="3" y="66"/>
                  </a:cubicBezTo>
                  <a:cubicBezTo>
                    <a:pt x="3" y="67"/>
                    <a:pt x="4" y="67"/>
                    <a:pt x="4" y="68"/>
                  </a:cubicBezTo>
                  <a:cubicBezTo>
                    <a:pt x="4" y="68"/>
                    <a:pt x="4" y="68"/>
                    <a:pt x="4" y="69"/>
                  </a:cubicBezTo>
                  <a:cubicBezTo>
                    <a:pt x="5" y="69"/>
                    <a:pt x="5" y="69"/>
                    <a:pt x="5" y="69"/>
                  </a:cubicBezTo>
                  <a:cubicBezTo>
                    <a:pt x="5" y="69"/>
                    <a:pt x="5" y="69"/>
                    <a:pt x="5" y="69"/>
                  </a:cubicBezTo>
                  <a:cubicBezTo>
                    <a:pt x="5" y="69"/>
                    <a:pt x="5" y="69"/>
                    <a:pt x="5" y="69"/>
                  </a:cubicBezTo>
                  <a:cubicBezTo>
                    <a:pt x="5" y="69"/>
                    <a:pt x="5" y="69"/>
                    <a:pt x="5" y="69"/>
                  </a:cubicBezTo>
                  <a:cubicBezTo>
                    <a:pt x="6" y="72"/>
                    <a:pt x="8" y="74"/>
                    <a:pt x="10" y="76"/>
                  </a:cubicBezTo>
                  <a:cubicBezTo>
                    <a:pt x="13" y="79"/>
                    <a:pt x="18" y="81"/>
                    <a:pt x="23" y="82"/>
                  </a:cubicBezTo>
                  <a:cubicBezTo>
                    <a:pt x="28" y="83"/>
                    <a:pt x="33" y="83"/>
                    <a:pt x="38" y="81"/>
                  </a:cubicBezTo>
                  <a:cubicBezTo>
                    <a:pt x="40" y="81"/>
                    <a:pt x="41" y="81"/>
                    <a:pt x="42" y="80"/>
                  </a:cubicBezTo>
                  <a:cubicBezTo>
                    <a:pt x="43" y="79"/>
                    <a:pt x="44" y="79"/>
                    <a:pt x="45" y="79"/>
                  </a:cubicBezTo>
                  <a:cubicBezTo>
                    <a:pt x="50" y="76"/>
                    <a:pt x="50" y="76"/>
                    <a:pt x="50" y="76"/>
                  </a:cubicBezTo>
                  <a:cubicBezTo>
                    <a:pt x="58" y="72"/>
                    <a:pt x="65" y="68"/>
                    <a:pt x="73" y="64"/>
                  </a:cubicBezTo>
                  <a:cubicBezTo>
                    <a:pt x="73" y="66"/>
                    <a:pt x="73" y="66"/>
                    <a:pt x="73" y="66"/>
                  </a:cubicBezTo>
                  <a:cubicBezTo>
                    <a:pt x="90" y="58"/>
                    <a:pt x="90" y="58"/>
                    <a:pt x="90" y="58"/>
                  </a:cubicBezTo>
                  <a:cubicBezTo>
                    <a:pt x="94" y="56"/>
                    <a:pt x="94" y="56"/>
                    <a:pt x="94" y="56"/>
                  </a:cubicBezTo>
                  <a:cubicBezTo>
                    <a:pt x="95" y="55"/>
                    <a:pt x="96" y="55"/>
                    <a:pt x="98" y="53"/>
                  </a:cubicBezTo>
                  <a:cubicBezTo>
                    <a:pt x="102" y="51"/>
                    <a:pt x="105" y="48"/>
                    <a:pt x="107" y="44"/>
                  </a:cubicBezTo>
                  <a:cubicBezTo>
                    <a:pt x="109" y="41"/>
                    <a:pt x="110" y="38"/>
                    <a:pt x="110" y="35"/>
                  </a:cubicBezTo>
                  <a:cubicBezTo>
                    <a:pt x="111" y="33"/>
                    <a:pt x="110" y="30"/>
                    <a:pt x="110" y="28"/>
                  </a:cubicBezTo>
                  <a:cubicBezTo>
                    <a:pt x="110" y="33"/>
                    <a:pt x="109" y="39"/>
                    <a:pt x="105"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1" name="Freeform 23">
              <a:extLst>
                <a:ext uri="{FF2B5EF4-FFF2-40B4-BE49-F238E27FC236}">
                  <a16:creationId xmlns:a16="http://schemas.microsoft.com/office/drawing/2014/main" id="{D52DC5A1-7E32-4DA9-A24B-AEDE73D9408E}"/>
                </a:ext>
              </a:extLst>
            </p:cNvPr>
            <p:cNvSpPr/>
            <p:nvPr/>
          </p:nvSpPr>
          <p:spPr bwMode="auto">
            <a:xfrm>
              <a:off x="7693026" y="2405063"/>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2" name="Freeform 24">
              <a:extLst>
                <a:ext uri="{FF2B5EF4-FFF2-40B4-BE49-F238E27FC236}">
                  <a16:creationId xmlns:a16="http://schemas.microsoft.com/office/drawing/2014/main" id="{1F417C06-B1B6-43DF-B7B6-04D86BAA70D1}"/>
                </a:ext>
              </a:extLst>
            </p:cNvPr>
            <p:cNvSpPr/>
            <p:nvPr/>
          </p:nvSpPr>
          <p:spPr bwMode="auto">
            <a:xfrm>
              <a:off x="7697788" y="2397126"/>
              <a:ext cx="11113" cy="7938"/>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cubicBezTo>
                    <a:pt x="1" y="2"/>
                    <a:pt x="2" y="1"/>
                    <a:pt x="3" y="0"/>
                  </a:cubicBezTo>
                  <a:cubicBezTo>
                    <a:pt x="2" y="1"/>
                    <a:pt x="1" y="2"/>
                    <a:pt x="0"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3" name="Freeform 25">
              <a:extLst>
                <a:ext uri="{FF2B5EF4-FFF2-40B4-BE49-F238E27FC236}">
                  <a16:creationId xmlns:a16="http://schemas.microsoft.com/office/drawing/2014/main" id="{BCC8D877-A848-4756-98B6-CCFE45EB5ECC}"/>
                </a:ext>
              </a:extLst>
            </p:cNvPr>
            <p:cNvSpPr/>
            <p:nvPr/>
          </p:nvSpPr>
          <p:spPr bwMode="auto">
            <a:xfrm>
              <a:off x="7316788" y="2201863"/>
              <a:ext cx="444500" cy="258763"/>
            </a:xfrm>
            <a:custGeom>
              <a:avLst/>
              <a:gdLst>
                <a:gd name="T0" fmla="*/ 95 w 118"/>
                <a:gd name="T1" fmla="*/ 0 h 69"/>
                <a:gd name="T2" fmla="*/ 111 w 118"/>
                <a:gd name="T3" fmla="*/ 43 h 69"/>
                <a:gd name="T4" fmla="*/ 95 w 118"/>
                <a:gd name="T5" fmla="*/ 53 h 69"/>
                <a:gd name="T6" fmla="*/ 83 w 118"/>
                <a:gd name="T7" fmla="*/ 56 h 69"/>
                <a:gd name="T8" fmla="*/ 90 w 118"/>
                <a:gd name="T9" fmla="*/ 54 h 69"/>
                <a:gd name="T10" fmla="*/ 96 w 118"/>
                <a:gd name="T11" fmla="*/ 53 h 69"/>
                <a:gd name="T12" fmla="*/ 113 w 118"/>
                <a:gd name="T13" fmla="*/ 39 h 69"/>
                <a:gd name="T14" fmla="*/ 95 w 118"/>
                <a:gd name="T15" fmla="*/ 1 h 69"/>
                <a:gd name="T16" fmla="*/ 82 w 118"/>
                <a:gd name="T17" fmla="*/ 4 h 69"/>
                <a:gd name="T18" fmla="*/ 93 w 118"/>
                <a:gd name="T19" fmla="*/ 7 h 69"/>
                <a:gd name="T20" fmla="*/ 106 w 118"/>
                <a:gd name="T21" fmla="*/ 23 h 69"/>
                <a:gd name="T22" fmla="*/ 98 w 118"/>
                <a:gd name="T23" fmla="*/ 44 h 69"/>
                <a:gd name="T24" fmla="*/ 79 w 118"/>
                <a:gd name="T25" fmla="*/ 48 h 69"/>
                <a:gd name="T26" fmla="*/ 92 w 118"/>
                <a:gd name="T27" fmla="*/ 45 h 69"/>
                <a:gd name="T28" fmla="*/ 102 w 118"/>
                <a:gd name="T29" fmla="*/ 41 h 69"/>
                <a:gd name="T30" fmla="*/ 94 w 118"/>
                <a:gd name="T31" fmla="*/ 10 h 69"/>
                <a:gd name="T32" fmla="*/ 102 w 118"/>
                <a:gd name="T33" fmla="*/ 19 h 69"/>
                <a:gd name="T34" fmla="*/ 97 w 118"/>
                <a:gd name="T35" fmla="*/ 42 h 69"/>
                <a:gd name="T36" fmla="*/ 79 w 118"/>
                <a:gd name="T37" fmla="*/ 46 h 69"/>
                <a:gd name="T38" fmla="*/ 30 w 118"/>
                <a:gd name="T39" fmla="*/ 55 h 69"/>
                <a:gd name="T40" fmla="*/ 28 w 118"/>
                <a:gd name="T41" fmla="*/ 55 h 69"/>
                <a:gd name="T42" fmla="*/ 25 w 118"/>
                <a:gd name="T43" fmla="*/ 54 h 69"/>
                <a:gd name="T44" fmla="*/ 16 w 118"/>
                <a:gd name="T45" fmla="*/ 36 h 69"/>
                <a:gd name="T46" fmla="*/ 25 w 118"/>
                <a:gd name="T47" fmla="*/ 25 h 69"/>
                <a:gd name="T48" fmla="*/ 31 w 118"/>
                <a:gd name="T49" fmla="*/ 24 h 69"/>
                <a:gd name="T50" fmla="*/ 66 w 118"/>
                <a:gd name="T51" fmla="*/ 9 h 69"/>
                <a:gd name="T52" fmla="*/ 49 w 118"/>
                <a:gd name="T53" fmla="*/ 6 h 69"/>
                <a:gd name="T54" fmla="*/ 25 w 118"/>
                <a:gd name="T55" fmla="*/ 11 h 69"/>
                <a:gd name="T56" fmla="*/ 9 w 118"/>
                <a:gd name="T57" fmla="*/ 19 h 69"/>
                <a:gd name="T58" fmla="*/ 2 w 118"/>
                <a:gd name="T59" fmla="*/ 31 h 69"/>
                <a:gd name="T60" fmla="*/ 25 w 118"/>
                <a:gd name="T61" fmla="*/ 69 h 69"/>
                <a:gd name="T62" fmla="*/ 27 w 118"/>
                <a:gd name="T63" fmla="*/ 69 h 69"/>
                <a:gd name="T64" fmla="*/ 37 w 118"/>
                <a:gd name="T65" fmla="*/ 69 h 69"/>
                <a:gd name="T66" fmla="*/ 84 w 118"/>
                <a:gd name="T67" fmla="*/ 58 h 69"/>
                <a:gd name="T68" fmla="*/ 99 w 118"/>
                <a:gd name="T69" fmla="*/ 55 h 69"/>
                <a:gd name="T70" fmla="*/ 94 w 118"/>
                <a:gd name="T71" fmla="*/ 56 h 69"/>
                <a:gd name="T72" fmla="*/ 55 w 118"/>
                <a:gd name="T73" fmla="*/ 64 h 69"/>
                <a:gd name="T74" fmla="*/ 29 w 118"/>
                <a:gd name="T75" fmla="*/ 69 h 69"/>
                <a:gd name="T76" fmla="*/ 27 w 118"/>
                <a:gd name="T77" fmla="*/ 69 h 69"/>
                <a:gd name="T78" fmla="*/ 14 w 118"/>
                <a:gd name="T79" fmla="*/ 65 h 69"/>
                <a:gd name="T80" fmla="*/ 15 w 118"/>
                <a:gd name="T81" fmla="*/ 64 h 69"/>
                <a:gd name="T82" fmla="*/ 27 w 118"/>
                <a:gd name="T83" fmla="*/ 67 h 69"/>
                <a:gd name="T84" fmla="*/ 29 w 118"/>
                <a:gd name="T85" fmla="*/ 68 h 69"/>
                <a:gd name="T86" fmla="*/ 55 w 118"/>
                <a:gd name="T87" fmla="*/ 63 h 69"/>
                <a:gd name="T88" fmla="*/ 95 w 118"/>
                <a:gd name="T89" fmla="*/ 55 h 69"/>
                <a:gd name="T90" fmla="*/ 105 w 118"/>
                <a:gd name="T91" fmla="*/ 50 h 69"/>
                <a:gd name="T92" fmla="*/ 118 w 118"/>
                <a:gd name="T93" fmla="*/ 3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69">
                  <a:moveTo>
                    <a:pt x="110" y="9"/>
                  </a:moveTo>
                  <a:cubicBezTo>
                    <a:pt x="108" y="6"/>
                    <a:pt x="106" y="4"/>
                    <a:pt x="103" y="3"/>
                  </a:cubicBezTo>
                  <a:cubicBezTo>
                    <a:pt x="101" y="1"/>
                    <a:pt x="98" y="0"/>
                    <a:pt x="95" y="0"/>
                  </a:cubicBezTo>
                  <a:cubicBezTo>
                    <a:pt x="101" y="2"/>
                    <a:pt x="106" y="6"/>
                    <a:pt x="109" y="10"/>
                  </a:cubicBezTo>
                  <a:cubicBezTo>
                    <a:pt x="113" y="15"/>
                    <a:pt x="115" y="20"/>
                    <a:pt x="115" y="26"/>
                  </a:cubicBezTo>
                  <a:cubicBezTo>
                    <a:pt x="116" y="32"/>
                    <a:pt x="115" y="38"/>
                    <a:pt x="111" y="43"/>
                  </a:cubicBezTo>
                  <a:cubicBezTo>
                    <a:pt x="110" y="45"/>
                    <a:pt x="108" y="47"/>
                    <a:pt x="105" y="49"/>
                  </a:cubicBezTo>
                  <a:cubicBezTo>
                    <a:pt x="103" y="51"/>
                    <a:pt x="100" y="52"/>
                    <a:pt x="97" y="53"/>
                  </a:cubicBezTo>
                  <a:cubicBezTo>
                    <a:pt x="97" y="53"/>
                    <a:pt x="96" y="53"/>
                    <a:pt x="95" y="53"/>
                  </a:cubicBezTo>
                  <a:cubicBezTo>
                    <a:pt x="93" y="54"/>
                    <a:pt x="93" y="54"/>
                    <a:pt x="93" y="54"/>
                  </a:cubicBezTo>
                  <a:cubicBezTo>
                    <a:pt x="90" y="54"/>
                    <a:pt x="90" y="54"/>
                    <a:pt x="90" y="54"/>
                  </a:cubicBezTo>
                  <a:cubicBezTo>
                    <a:pt x="83" y="56"/>
                    <a:pt x="83" y="56"/>
                    <a:pt x="83" y="56"/>
                  </a:cubicBezTo>
                  <a:cubicBezTo>
                    <a:pt x="69" y="59"/>
                    <a:pt x="69" y="59"/>
                    <a:pt x="69" y="59"/>
                  </a:cubicBezTo>
                  <a:cubicBezTo>
                    <a:pt x="41" y="65"/>
                    <a:pt x="41" y="65"/>
                    <a:pt x="41" y="65"/>
                  </a:cubicBezTo>
                  <a:cubicBezTo>
                    <a:pt x="56" y="61"/>
                    <a:pt x="74" y="57"/>
                    <a:pt x="90" y="54"/>
                  </a:cubicBezTo>
                  <a:cubicBezTo>
                    <a:pt x="94" y="53"/>
                    <a:pt x="94" y="53"/>
                    <a:pt x="94" y="53"/>
                  </a:cubicBezTo>
                  <a:cubicBezTo>
                    <a:pt x="95" y="53"/>
                    <a:pt x="95" y="53"/>
                    <a:pt x="95" y="53"/>
                  </a:cubicBezTo>
                  <a:cubicBezTo>
                    <a:pt x="95" y="53"/>
                    <a:pt x="96" y="53"/>
                    <a:pt x="96" y="53"/>
                  </a:cubicBezTo>
                  <a:cubicBezTo>
                    <a:pt x="97" y="53"/>
                    <a:pt x="98" y="52"/>
                    <a:pt x="98" y="52"/>
                  </a:cubicBezTo>
                  <a:cubicBezTo>
                    <a:pt x="102" y="51"/>
                    <a:pt x="105" y="50"/>
                    <a:pt x="107" y="47"/>
                  </a:cubicBezTo>
                  <a:cubicBezTo>
                    <a:pt x="110" y="45"/>
                    <a:pt x="112" y="42"/>
                    <a:pt x="113" y="39"/>
                  </a:cubicBezTo>
                  <a:cubicBezTo>
                    <a:pt x="114" y="36"/>
                    <a:pt x="115" y="33"/>
                    <a:pt x="115" y="30"/>
                  </a:cubicBezTo>
                  <a:cubicBezTo>
                    <a:pt x="115" y="24"/>
                    <a:pt x="113" y="17"/>
                    <a:pt x="110" y="12"/>
                  </a:cubicBezTo>
                  <a:cubicBezTo>
                    <a:pt x="106" y="7"/>
                    <a:pt x="101" y="3"/>
                    <a:pt x="95" y="1"/>
                  </a:cubicBezTo>
                  <a:cubicBezTo>
                    <a:pt x="94" y="1"/>
                    <a:pt x="92" y="0"/>
                    <a:pt x="91" y="0"/>
                  </a:cubicBezTo>
                  <a:cubicBezTo>
                    <a:pt x="89" y="0"/>
                    <a:pt x="88" y="0"/>
                    <a:pt x="86" y="1"/>
                  </a:cubicBezTo>
                  <a:cubicBezTo>
                    <a:pt x="84" y="2"/>
                    <a:pt x="82" y="3"/>
                    <a:pt x="82" y="4"/>
                  </a:cubicBezTo>
                  <a:cubicBezTo>
                    <a:pt x="82" y="5"/>
                    <a:pt x="83" y="5"/>
                    <a:pt x="84" y="5"/>
                  </a:cubicBezTo>
                  <a:cubicBezTo>
                    <a:pt x="85" y="5"/>
                    <a:pt x="87" y="6"/>
                    <a:pt x="89" y="6"/>
                  </a:cubicBezTo>
                  <a:cubicBezTo>
                    <a:pt x="90" y="6"/>
                    <a:pt x="91" y="6"/>
                    <a:pt x="93" y="7"/>
                  </a:cubicBezTo>
                  <a:cubicBezTo>
                    <a:pt x="94" y="7"/>
                    <a:pt x="95" y="7"/>
                    <a:pt x="95" y="7"/>
                  </a:cubicBezTo>
                  <a:cubicBezTo>
                    <a:pt x="96" y="8"/>
                    <a:pt x="95" y="9"/>
                    <a:pt x="94" y="9"/>
                  </a:cubicBezTo>
                  <a:cubicBezTo>
                    <a:pt x="100" y="12"/>
                    <a:pt x="105" y="17"/>
                    <a:pt x="106" y="23"/>
                  </a:cubicBezTo>
                  <a:cubicBezTo>
                    <a:pt x="107" y="27"/>
                    <a:pt x="107" y="30"/>
                    <a:pt x="107" y="33"/>
                  </a:cubicBezTo>
                  <a:cubicBezTo>
                    <a:pt x="106" y="36"/>
                    <a:pt x="105" y="39"/>
                    <a:pt x="102" y="41"/>
                  </a:cubicBezTo>
                  <a:cubicBezTo>
                    <a:pt x="101" y="42"/>
                    <a:pt x="100" y="43"/>
                    <a:pt x="98" y="44"/>
                  </a:cubicBezTo>
                  <a:cubicBezTo>
                    <a:pt x="97" y="44"/>
                    <a:pt x="96" y="45"/>
                    <a:pt x="95" y="45"/>
                  </a:cubicBezTo>
                  <a:cubicBezTo>
                    <a:pt x="94" y="45"/>
                    <a:pt x="93" y="45"/>
                    <a:pt x="92" y="46"/>
                  </a:cubicBezTo>
                  <a:cubicBezTo>
                    <a:pt x="79" y="48"/>
                    <a:pt x="79" y="48"/>
                    <a:pt x="79" y="48"/>
                  </a:cubicBezTo>
                  <a:cubicBezTo>
                    <a:pt x="70" y="50"/>
                    <a:pt x="61" y="52"/>
                    <a:pt x="52" y="53"/>
                  </a:cubicBezTo>
                  <a:cubicBezTo>
                    <a:pt x="61" y="52"/>
                    <a:pt x="70" y="50"/>
                    <a:pt x="79" y="48"/>
                  </a:cubicBezTo>
                  <a:cubicBezTo>
                    <a:pt x="92" y="45"/>
                    <a:pt x="92" y="45"/>
                    <a:pt x="92" y="45"/>
                  </a:cubicBezTo>
                  <a:cubicBezTo>
                    <a:pt x="93" y="45"/>
                    <a:pt x="94" y="45"/>
                    <a:pt x="95" y="45"/>
                  </a:cubicBezTo>
                  <a:cubicBezTo>
                    <a:pt x="96" y="45"/>
                    <a:pt x="97" y="44"/>
                    <a:pt x="98" y="44"/>
                  </a:cubicBezTo>
                  <a:cubicBezTo>
                    <a:pt x="100" y="43"/>
                    <a:pt x="101" y="42"/>
                    <a:pt x="102" y="41"/>
                  </a:cubicBezTo>
                  <a:cubicBezTo>
                    <a:pt x="105" y="39"/>
                    <a:pt x="106" y="36"/>
                    <a:pt x="106" y="33"/>
                  </a:cubicBezTo>
                  <a:cubicBezTo>
                    <a:pt x="107" y="30"/>
                    <a:pt x="107" y="27"/>
                    <a:pt x="106" y="23"/>
                  </a:cubicBezTo>
                  <a:cubicBezTo>
                    <a:pt x="104" y="17"/>
                    <a:pt x="100" y="12"/>
                    <a:pt x="94" y="10"/>
                  </a:cubicBezTo>
                  <a:cubicBezTo>
                    <a:pt x="93" y="10"/>
                    <a:pt x="93" y="11"/>
                    <a:pt x="95" y="12"/>
                  </a:cubicBezTo>
                  <a:cubicBezTo>
                    <a:pt x="96" y="13"/>
                    <a:pt x="97" y="14"/>
                    <a:pt x="98" y="15"/>
                  </a:cubicBezTo>
                  <a:cubicBezTo>
                    <a:pt x="99" y="16"/>
                    <a:pt x="101" y="17"/>
                    <a:pt x="102" y="19"/>
                  </a:cubicBezTo>
                  <a:cubicBezTo>
                    <a:pt x="103" y="21"/>
                    <a:pt x="104" y="24"/>
                    <a:pt x="105" y="26"/>
                  </a:cubicBezTo>
                  <a:cubicBezTo>
                    <a:pt x="105" y="28"/>
                    <a:pt x="105" y="30"/>
                    <a:pt x="105" y="32"/>
                  </a:cubicBezTo>
                  <a:cubicBezTo>
                    <a:pt x="104" y="36"/>
                    <a:pt x="101" y="40"/>
                    <a:pt x="97" y="42"/>
                  </a:cubicBezTo>
                  <a:cubicBezTo>
                    <a:pt x="96" y="42"/>
                    <a:pt x="94" y="43"/>
                    <a:pt x="93" y="43"/>
                  </a:cubicBezTo>
                  <a:cubicBezTo>
                    <a:pt x="89" y="44"/>
                    <a:pt x="89" y="44"/>
                    <a:pt x="89" y="44"/>
                  </a:cubicBezTo>
                  <a:cubicBezTo>
                    <a:pt x="79" y="46"/>
                    <a:pt x="79" y="46"/>
                    <a:pt x="79" y="46"/>
                  </a:cubicBezTo>
                  <a:cubicBezTo>
                    <a:pt x="66" y="48"/>
                    <a:pt x="53" y="51"/>
                    <a:pt x="41" y="53"/>
                  </a:cubicBezTo>
                  <a:cubicBezTo>
                    <a:pt x="34" y="55"/>
                    <a:pt x="34" y="55"/>
                    <a:pt x="34" y="55"/>
                  </a:cubicBezTo>
                  <a:cubicBezTo>
                    <a:pt x="33" y="55"/>
                    <a:pt x="31" y="55"/>
                    <a:pt x="30" y="55"/>
                  </a:cubicBezTo>
                  <a:cubicBezTo>
                    <a:pt x="29" y="55"/>
                    <a:pt x="29" y="55"/>
                    <a:pt x="29" y="55"/>
                  </a:cubicBezTo>
                  <a:cubicBezTo>
                    <a:pt x="28" y="55"/>
                    <a:pt x="28" y="55"/>
                    <a:pt x="28" y="55"/>
                  </a:cubicBezTo>
                  <a:cubicBezTo>
                    <a:pt x="28" y="55"/>
                    <a:pt x="28" y="55"/>
                    <a:pt x="28" y="55"/>
                  </a:cubicBezTo>
                  <a:cubicBezTo>
                    <a:pt x="27" y="55"/>
                    <a:pt x="27" y="55"/>
                    <a:pt x="27" y="55"/>
                  </a:cubicBezTo>
                  <a:cubicBezTo>
                    <a:pt x="27" y="55"/>
                    <a:pt x="27" y="55"/>
                    <a:pt x="27" y="55"/>
                  </a:cubicBezTo>
                  <a:cubicBezTo>
                    <a:pt x="26" y="54"/>
                    <a:pt x="25" y="54"/>
                    <a:pt x="25" y="54"/>
                  </a:cubicBezTo>
                  <a:cubicBezTo>
                    <a:pt x="23" y="54"/>
                    <a:pt x="22" y="53"/>
                    <a:pt x="21" y="52"/>
                  </a:cubicBezTo>
                  <a:cubicBezTo>
                    <a:pt x="19" y="51"/>
                    <a:pt x="17" y="48"/>
                    <a:pt x="16" y="45"/>
                  </a:cubicBezTo>
                  <a:cubicBezTo>
                    <a:pt x="15" y="42"/>
                    <a:pt x="15" y="39"/>
                    <a:pt x="16" y="36"/>
                  </a:cubicBezTo>
                  <a:cubicBezTo>
                    <a:pt x="16" y="33"/>
                    <a:pt x="17" y="32"/>
                    <a:pt x="18" y="30"/>
                  </a:cubicBezTo>
                  <a:cubicBezTo>
                    <a:pt x="20" y="28"/>
                    <a:pt x="21" y="27"/>
                    <a:pt x="23" y="26"/>
                  </a:cubicBezTo>
                  <a:cubicBezTo>
                    <a:pt x="24" y="26"/>
                    <a:pt x="24" y="26"/>
                    <a:pt x="25" y="25"/>
                  </a:cubicBezTo>
                  <a:cubicBezTo>
                    <a:pt x="25" y="25"/>
                    <a:pt x="25" y="25"/>
                    <a:pt x="25" y="25"/>
                  </a:cubicBezTo>
                  <a:cubicBezTo>
                    <a:pt x="26" y="25"/>
                    <a:pt x="26" y="25"/>
                    <a:pt x="26" y="25"/>
                  </a:cubicBezTo>
                  <a:cubicBezTo>
                    <a:pt x="31" y="24"/>
                    <a:pt x="31" y="24"/>
                    <a:pt x="31" y="24"/>
                  </a:cubicBezTo>
                  <a:cubicBezTo>
                    <a:pt x="40" y="22"/>
                    <a:pt x="40" y="22"/>
                    <a:pt x="40" y="22"/>
                  </a:cubicBezTo>
                  <a:cubicBezTo>
                    <a:pt x="52" y="20"/>
                    <a:pt x="64" y="17"/>
                    <a:pt x="74" y="15"/>
                  </a:cubicBezTo>
                  <a:cubicBezTo>
                    <a:pt x="91" y="10"/>
                    <a:pt x="84" y="7"/>
                    <a:pt x="66" y="9"/>
                  </a:cubicBezTo>
                  <a:cubicBezTo>
                    <a:pt x="66" y="8"/>
                    <a:pt x="66" y="8"/>
                    <a:pt x="66" y="8"/>
                  </a:cubicBezTo>
                  <a:cubicBezTo>
                    <a:pt x="83" y="5"/>
                    <a:pt x="74" y="3"/>
                    <a:pt x="76" y="1"/>
                  </a:cubicBezTo>
                  <a:cubicBezTo>
                    <a:pt x="67" y="3"/>
                    <a:pt x="58" y="5"/>
                    <a:pt x="49" y="6"/>
                  </a:cubicBezTo>
                  <a:cubicBezTo>
                    <a:pt x="40" y="8"/>
                    <a:pt x="40" y="8"/>
                    <a:pt x="40" y="8"/>
                  </a:cubicBezTo>
                  <a:cubicBezTo>
                    <a:pt x="30" y="10"/>
                    <a:pt x="30" y="10"/>
                    <a:pt x="30" y="10"/>
                  </a:cubicBezTo>
                  <a:cubicBezTo>
                    <a:pt x="25" y="11"/>
                    <a:pt x="25" y="11"/>
                    <a:pt x="25" y="11"/>
                  </a:cubicBezTo>
                  <a:cubicBezTo>
                    <a:pt x="23" y="11"/>
                    <a:pt x="23" y="11"/>
                    <a:pt x="23" y="11"/>
                  </a:cubicBezTo>
                  <a:cubicBezTo>
                    <a:pt x="22" y="11"/>
                    <a:pt x="21" y="12"/>
                    <a:pt x="20" y="12"/>
                  </a:cubicBezTo>
                  <a:cubicBezTo>
                    <a:pt x="16" y="14"/>
                    <a:pt x="12" y="16"/>
                    <a:pt x="9" y="19"/>
                  </a:cubicBezTo>
                  <a:cubicBezTo>
                    <a:pt x="8" y="20"/>
                    <a:pt x="7" y="21"/>
                    <a:pt x="7" y="22"/>
                  </a:cubicBezTo>
                  <a:cubicBezTo>
                    <a:pt x="6" y="23"/>
                    <a:pt x="6" y="23"/>
                    <a:pt x="5" y="25"/>
                  </a:cubicBezTo>
                  <a:cubicBezTo>
                    <a:pt x="4" y="26"/>
                    <a:pt x="3" y="29"/>
                    <a:pt x="2" y="31"/>
                  </a:cubicBezTo>
                  <a:cubicBezTo>
                    <a:pt x="0" y="38"/>
                    <a:pt x="1" y="47"/>
                    <a:pt x="4" y="54"/>
                  </a:cubicBezTo>
                  <a:cubicBezTo>
                    <a:pt x="6" y="58"/>
                    <a:pt x="9" y="62"/>
                    <a:pt x="13" y="64"/>
                  </a:cubicBezTo>
                  <a:cubicBezTo>
                    <a:pt x="16" y="67"/>
                    <a:pt x="21" y="68"/>
                    <a:pt x="25" y="69"/>
                  </a:cubicBezTo>
                  <a:cubicBezTo>
                    <a:pt x="25" y="69"/>
                    <a:pt x="26" y="69"/>
                    <a:pt x="26" y="69"/>
                  </a:cubicBezTo>
                  <a:cubicBezTo>
                    <a:pt x="27" y="69"/>
                    <a:pt x="27" y="69"/>
                    <a:pt x="27" y="69"/>
                  </a:cubicBezTo>
                  <a:cubicBezTo>
                    <a:pt x="27" y="69"/>
                    <a:pt x="27" y="69"/>
                    <a:pt x="27" y="69"/>
                  </a:cubicBezTo>
                  <a:cubicBezTo>
                    <a:pt x="27" y="69"/>
                    <a:pt x="27" y="69"/>
                    <a:pt x="27" y="69"/>
                  </a:cubicBezTo>
                  <a:cubicBezTo>
                    <a:pt x="28" y="69"/>
                    <a:pt x="29" y="69"/>
                    <a:pt x="30" y="69"/>
                  </a:cubicBezTo>
                  <a:cubicBezTo>
                    <a:pt x="32" y="69"/>
                    <a:pt x="35" y="69"/>
                    <a:pt x="37" y="69"/>
                  </a:cubicBezTo>
                  <a:cubicBezTo>
                    <a:pt x="46" y="67"/>
                    <a:pt x="46" y="67"/>
                    <a:pt x="46" y="67"/>
                  </a:cubicBezTo>
                  <a:cubicBezTo>
                    <a:pt x="65" y="62"/>
                    <a:pt x="65" y="62"/>
                    <a:pt x="65" y="62"/>
                  </a:cubicBezTo>
                  <a:cubicBezTo>
                    <a:pt x="84" y="58"/>
                    <a:pt x="84" y="58"/>
                    <a:pt x="84" y="58"/>
                  </a:cubicBezTo>
                  <a:cubicBezTo>
                    <a:pt x="93" y="56"/>
                    <a:pt x="93" y="56"/>
                    <a:pt x="93" y="56"/>
                  </a:cubicBezTo>
                  <a:cubicBezTo>
                    <a:pt x="96" y="56"/>
                    <a:pt x="96" y="56"/>
                    <a:pt x="96" y="56"/>
                  </a:cubicBezTo>
                  <a:cubicBezTo>
                    <a:pt x="97" y="56"/>
                    <a:pt x="98" y="55"/>
                    <a:pt x="99" y="55"/>
                  </a:cubicBezTo>
                  <a:cubicBezTo>
                    <a:pt x="99" y="55"/>
                    <a:pt x="100" y="55"/>
                    <a:pt x="100" y="54"/>
                  </a:cubicBezTo>
                  <a:cubicBezTo>
                    <a:pt x="99" y="55"/>
                    <a:pt x="98" y="55"/>
                    <a:pt x="97" y="55"/>
                  </a:cubicBezTo>
                  <a:cubicBezTo>
                    <a:pt x="95" y="56"/>
                    <a:pt x="95" y="56"/>
                    <a:pt x="94" y="56"/>
                  </a:cubicBezTo>
                  <a:cubicBezTo>
                    <a:pt x="91" y="57"/>
                    <a:pt x="91" y="57"/>
                    <a:pt x="91" y="57"/>
                  </a:cubicBezTo>
                  <a:cubicBezTo>
                    <a:pt x="78" y="59"/>
                    <a:pt x="78" y="59"/>
                    <a:pt x="78" y="59"/>
                  </a:cubicBezTo>
                  <a:cubicBezTo>
                    <a:pt x="55" y="64"/>
                    <a:pt x="55" y="64"/>
                    <a:pt x="55" y="64"/>
                  </a:cubicBezTo>
                  <a:cubicBezTo>
                    <a:pt x="43" y="67"/>
                    <a:pt x="43" y="67"/>
                    <a:pt x="43" y="67"/>
                  </a:cubicBezTo>
                  <a:cubicBezTo>
                    <a:pt x="37" y="68"/>
                    <a:pt x="37" y="68"/>
                    <a:pt x="37" y="68"/>
                  </a:cubicBezTo>
                  <a:cubicBezTo>
                    <a:pt x="34" y="69"/>
                    <a:pt x="32" y="69"/>
                    <a:pt x="29" y="69"/>
                  </a:cubicBezTo>
                  <a:cubicBezTo>
                    <a:pt x="28" y="69"/>
                    <a:pt x="28" y="69"/>
                    <a:pt x="27" y="69"/>
                  </a:cubicBezTo>
                  <a:cubicBezTo>
                    <a:pt x="27" y="69"/>
                    <a:pt x="27" y="69"/>
                    <a:pt x="27" y="69"/>
                  </a:cubicBezTo>
                  <a:cubicBezTo>
                    <a:pt x="27" y="69"/>
                    <a:pt x="27" y="69"/>
                    <a:pt x="27" y="69"/>
                  </a:cubicBezTo>
                  <a:cubicBezTo>
                    <a:pt x="26" y="69"/>
                    <a:pt x="26" y="68"/>
                    <a:pt x="26" y="68"/>
                  </a:cubicBezTo>
                  <a:cubicBezTo>
                    <a:pt x="24" y="68"/>
                    <a:pt x="23" y="68"/>
                    <a:pt x="22" y="68"/>
                  </a:cubicBezTo>
                  <a:cubicBezTo>
                    <a:pt x="19" y="67"/>
                    <a:pt x="17" y="66"/>
                    <a:pt x="14" y="65"/>
                  </a:cubicBezTo>
                  <a:cubicBezTo>
                    <a:pt x="9" y="62"/>
                    <a:pt x="6" y="57"/>
                    <a:pt x="4" y="52"/>
                  </a:cubicBezTo>
                  <a:cubicBezTo>
                    <a:pt x="4" y="52"/>
                    <a:pt x="5" y="53"/>
                    <a:pt x="4" y="52"/>
                  </a:cubicBezTo>
                  <a:cubicBezTo>
                    <a:pt x="6" y="57"/>
                    <a:pt x="10" y="61"/>
                    <a:pt x="15" y="64"/>
                  </a:cubicBezTo>
                  <a:cubicBezTo>
                    <a:pt x="17" y="65"/>
                    <a:pt x="19" y="66"/>
                    <a:pt x="22" y="67"/>
                  </a:cubicBezTo>
                  <a:cubicBezTo>
                    <a:pt x="23" y="67"/>
                    <a:pt x="25" y="67"/>
                    <a:pt x="26" y="67"/>
                  </a:cubicBezTo>
                  <a:cubicBezTo>
                    <a:pt x="26" y="67"/>
                    <a:pt x="27" y="67"/>
                    <a:pt x="27" y="67"/>
                  </a:cubicBezTo>
                  <a:cubicBezTo>
                    <a:pt x="27" y="68"/>
                    <a:pt x="27" y="67"/>
                    <a:pt x="27" y="68"/>
                  </a:cubicBezTo>
                  <a:cubicBezTo>
                    <a:pt x="27" y="68"/>
                    <a:pt x="27" y="68"/>
                    <a:pt x="27" y="68"/>
                  </a:cubicBezTo>
                  <a:cubicBezTo>
                    <a:pt x="28" y="68"/>
                    <a:pt x="29" y="68"/>
                    <a:pt x="29" y="68"/>
                  </a:cubicBezTo>
                  <a:cubicBezTo>
                    <a:pt x="32" y="68"/>
                    <a:pt x="34" y="68"/>
                    <a:pt x="37" y="67"/>
                  </a:cubicBezTo>
                  <a:cubicBezTo>
                    <a:pt x="43" y="66"/>
                    <a:pt x="43" y="66"/>
                    <a:pt x="43" y="66"/>
                  </a:cubicBezTo>
                  <a:cubicBezTo>
                    <a:pt x="55" y="63"/>
                    <a:pt x="55" y="63"/>
                    <a:pt x="55" y="63"/>
                  </a:cubicBezTo>
                  <a:cubicBezTo>
                    <a:pt x="63" y="62"/>
                    <a:pt x="71" y="60"/>
                    <a:pt x="79" y="58"/>
                  </a:cubicBezTo>
                  <a:cubicBezTo>
                    <a:pt x="83" y="58"/>
                    <a:pt x="87" y="57"/>
                    <a:pt x="91" y="56"/>
                  </a:cubicBezTo>
                  <a:cubicBezTo>
                    <a:pt x="95" y="55"/>
                    <a:pt x="95" y="55"/>
                    <a:pt x="95" y="55"/>
                  </a:cubicBezTo>
                  <a:cubicBezTo>
                    <a:pt x="96" y="55"/>
                    <a:pt x="96" y="55"/>
                    <a:pt x="96" y="55"/>
                  </a:cubicBezTo>
                  <a:cubicBezTo>
                    <a:pt x="97" y="54"/>
                    <a:pt x="97" y="54"/>
                    <a:pt x="98" y="54"/>
                  </a:cubicBezTo>
                  <a:cubicBezTo>
                    <a:pt x="101" y="53"/>
                    <a:pt x="103" y="52"/>
                    <a:pt x="105" y="50"/>
                  </a:cubicBezTo>
                  <a:cubicBezTo>
                    <a:pt x="106" y="51"/>
                    <a:pt x="106" y="51"/>
                    <a:pt x="106" y="51"/>
                  </a:cubicBezTo>
                  <a:cubicBezTo>
                    <a:pt x="109" y="49"/>
                    <a:pt x="112" y="46"/>
                    <a:pt x="114" y="42"/>
                  </a:cubicBezTo>
                  <a:cubicBezTo>
                    <a:pt x="116" y="39"/>
                    <a:pt x="117" y="35"/>
                    <a:pt x="118" y="31"/>
                  </a:cubicBezTo>
                  <a:cubicBezTo>
                    <a:pt x="118" y="23"/>
                    <a:pt x="115" y="15"/>
                    <a:pt x="11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4" name="Freeform 26">
              <a:extLst>
                <a:ext uri="{FF2B5EF4-FFF2-40B4-BE49-F238E27FC236}">
                  <a16:creationId xmlns:a16="http://schemas.microsoft.com/office/drawing/2014/main" id="{8339A2A3-3EA5-455A-96D5-07746325FA3B}"/>
                </a:ext>
              </a:extLst>
            </p:cNvPr>
            <p:cNvSpPr/>
            <p:nvPr/>
          </p:nvSpPr>
          <p:spPr bwMode="auto">
            <a:xfrm>
              <a:off x="4427538" y="2193926"/>
              <a:ext cx="431800" cy="266700"/>
            </a:xfrm>
            <a:custGeom>
              <a:avLst/>
              <a:gdLst>
                <a:gd name="T0" fmla="*/ 26 w 115"/>
                <a:gd name="T1" fmla="*/ 58 h 71"/>
                <a:gd name="T2" fmla="*/ 20 w 115"/>
                <a:gd name="T3" fmla="*/ 56 h 71"/>
                <a:gd name="T4" fmla="*/ 1 w 115"/>
                <a:gd name="T5" fmla="*/ 25 h 71"/>
                <a:gd name="T6" fmla="*/ 13 w 115"/>
                <a:gd name="T7" fmla="*/ 5 h 71"/>
                <a:gd name="T8" fmla="*/ 13 w 115"/>
                <a:gd name="T9" fmla="*/ 6 h 71"/>
                <a:gd name="T10" fmla="*/ 2 w 115"/>
                <a:gd name="T11" fmla="*/ 26 h 71"/>
                <a:gd name="T12" fmla="*/ 21 w 115"/>
                <a:gd name="T13" fmla="*/ 56 h 71"/>
                <a:gd name="T14" fmla="*/ 24 w 115"/>
                <a:gd name="T15" fmla="*/ 57 h 71"/>
                <a:gd name="T16" fmla="*/ 58 w 115"/>
                <a:gd name="T17" fmla="*/ 64 h 71"/>
                <a:gd name="T18" fmla="*/ 80 w 115"/>
                <a:gd name="T19" fmla="*/ 70 h 71"/>
                <a:gd name="T20" fmla="*/ 97 w 115"/>
                <a:gd name="T21" fmla="*/ 70 h 71"/>
                <a:gd name="T22" fmla="*/ 96 w 115"/>
                <a:gd name="T23" fmla="*/ 68 h 71"/>
                <a:gd name="T24" fmla="*/ 81 w 115"/>
                <a:gd name="T25" fmla="*/ 68 h 71"/>
                <a:gd name="T26" fmla="*/ 23 w 115"/>
                <a:gd name="T27" fmla="*/ 55 h 71"/>
                <a:gd name="T28" fmla="*/ 19 w 115"/>
                <a:gd name="T29" fmla="*/ 54 h 71"/>
                <a:gd name="T30" fmla="*/ 4 w 115"/>
                <a:gd name="T31" fmla="*/ 31 h 71"/>
                <a:gd name="T32" fmla="*/ 21 w 115"/>
                <a:gd name="T33" fmla="*/ 54 h 71"/>
                <a:gd name="T34" fmla="*/ 32 w 115"/>
                <a:gd name="T35" fmla="*/ 57 h 71"/>
                <a:gd name="T36" fmla="*/ 80 w 115"/>
                <a:gd name="T37" fmla="*/ 68 h 71"/>
                <a:gd name="T38" fmla="*/ 109 w 115"/>
                <a:gd name="T39" fmla="*/ 57 h 71"/>
                <a:gd name="T40" fmla="*/ 111 w 115"/>
                <a:gd name="T41" fmla="*/ 44 h 71"/>
                <a:gd name="T42" fmla="*/ 105 w 115"/>
                <a:gd name="T43" fmla="*/ 53 h 71"/>
                <a:gd name="T44" fmla="*/ 94 w 115"/>
                <a:gd name="T45" fmla="*/ 60 h 71"/>
                <a:gd name="T46" fmla="*/ 80 w 115"/>
                <a:gd name="T47" fmla="*/ 59 h 71"/>
                <a:gd name="T48" fmla="*/ 37 w 115"/>
                <a:gd name="T49" fmla="*/ 50 h 71"/>
                <a:gd name="T50" fmla="*/ 25 w 115"/>
                <a:gd name="T51" fmla="*/ 47 h 71"/>
                <a:gd name="T52" fmla="*/ 24 w 115"/>
                <a:gd name="T53" fmla="*/ 46 h 71"/>
                <a:gd name="T54" fmla="*/ 74 w 115"/>
                <a:gd name="T55" fmla="*/ 58 h 71"/>
                <a:gd name="T56" fmla="*/ 85 w 115"/>
                <a:gd name="T57" fmla="*/ 60 h 71"/>
                <a:gd name="T58" fmla="*/ 99 w 115"/>
                <a:gd name="T59" fmla="*/ 54 h 71"/>
                <a:gd name="T60" fmla="*/ 76 w 115"/>
                <a:gd name="T61" fmla="*/ 56 h 71"/>
                <a:gd name="T62" fmla="*/ 26 w 115"/>
                <a:gd name="T63" fmla="*/ 45 h 71"/>
                <a:gd name="T64" fmla="*/ 24 w 115"/>
                <a:gd name="T65" fmla="*/ 44 h 71"/>
                <a:gd name="T66" fmla="*/ 15 w 115"/>
                <a:gd name="T67" fmla="*/ 27 h 71"/>
                <a:gd name="T68" fmla="*/ 21 w 115"/>
                <a:gd name="T69" fmla="*/ 16 h 71"/>
                <a:gd name="T70" fmla="*/ 33 w 115"/>
                <a:gd name="T71" fmla="*/ 14 h 71"/>
                <a:gd name="T72" fmla="*/ 42 w 115"/>
                <a:gd name="T73" fmla="*/ 16 h 71"/>
                <a:gd name="T74" fmla="*/ 93 w 115"/>
                <a:gd name="T75" fmla="*/ 27 h 71"/>
                <a:gd name="T76" fmla="*/ 104 w 115"/>
                <a:gd name="T77" fmla="*/ 42 h 71"/>
                <a:gd name="T78" fmla="*/ 106 w 115"/>
                <a:gd name="T79" fmla="*/ 44 h 71"/>
                <a:gd name="T80" fmla="*/ 107 w 115"/>
                <a:gd name="T81" fmla="*/ 27 h 71"/>
                <a:gd name="T82" fmla="*/ 112 w 115"/>
                <a:gd name="T83" fmla="*/ 39 h 71"/>
                <a:gd name="T84" fmla="*/ 109 w 115"/>
                <a:gd name="T85" fmla="*/ 22 h 71"/>
                <a:gd name="T86" fmla="*/ 96 w 115"/>
                <a:gd name="T87" fmla="*/ 14 h 71"/>
                <a:gd name="T88" fmla="*/ 47 w 115"/>
                <a:gd name="T89" fmla="*/ 3 h 71"/>
                <a:gd name="T90" fmla="*/ 34 w 115"/>
                <a:gd name="T91" fmla="*/ 0 h 71"/>
                <a:gd name="T92" fmla="*/ 14 w 115"/>
                <a:gd name="T93" fmla="*/ 4 h 71"/>
                <a:gd name="T94" fmla="*/ 1 w 115"/>
                <a:gd name="T95" fmla="*/ 25 h 71"/>
                <a:gd name="T96" fmla="*/ 17 w 115"/>
                <a:gd name="T97" fmla="*/ 56 h 71"/>
                <a:gd name="T98" fmla="*/ 23 w 115"/>
                <a:gd name="T99" fmla="*/ 58 h 71"/>
                <a:gd name="T100" fmla="*/ 56 w 115"/>
                <a:gd name="T101" fmla="*/ 6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 h="71">
                  <a:moveTo>
                    <a:pt x="56" y="65"/>
                  </a:moveTo>
                  <a:cubicBezTo>
                    <a:pt x="32" y="59"/>
                    <a:pt x="32" y="59"/>
                    <a:pt x="32" y="59"/>
                  </a:cubicBezTo>
                  <a:cubicBezTo>
                    <a:pt x="26" y="58"/>
                    <a:pt x="26" y="58"/>
                    <a:pt x="26" y="58"/>
                  </a:cubicBezTo>
                  <a:cubicBezTo>
                    <a:pt x="23" y="57"/>
                    <a:pt x="23" y="57"/>
                    <a:pt x="23" y="57"/>
                  </a:cubicBezTo>
                  <a:cubicBezTo>
                    <a:pt x="22" y="57"/>
                    <a:pt x="22" y="57"/>
                    <a:pt x="22" y="57"/>
                  </a:cubicBezTo>
                  <a:cubicBezTo>
                    <a:pt x="21" y="57"/>
                    <a:pt x="20" y="57"/>
                    <a:pt x="20" y="56"/>
                  </a:cubicBezTo>
                  <a:cubicBezTo>
                    <a:pt x="14" y="55"/>
                    <a:pt x="10" y="51"/>
                    <a:pt x="7" y="47"/>
                  </a:cubicBezTo>
                  <a:cubicBezTo>
                    <a:pt x="4" y="43"/>
                    <a:pt x="2" y="38"/>
                    <a:pt x="1" y="33"/>
                  </a:cubicBezTo>
                  <a:cubicBezTo>
                    <a:pt x="1" y="30"/>
                    <a:pt x="1" y="28"/>
                    <a:pt x="1" y="25"/>
                  </a:cubicBezTo>
                  <a:cubicBezTo>
                    <a:pt x="1" y="24"/>
                    <a:pt x="1" y="23"/>
                    <a:pt x="2" y="22"/>
                  </a:cubicBezTo>
                  <a:cubicBezTo>
                    <a:pt x="2" y="20"/>
                    <a:pt x="2" y="19"/>
                    <a:pt x="3" y="18"/>
                  </a:cubicBezTo>
                  <a:cubicBezTo>
                    <a:pt x="5" y="13"/>
                    <a:pt x="9" y="8"/>
                    <a:pt x="13" y="5"/>
                  </a:cubicBezTo>
                  <a:cubicBezTo>
                    <a:pt x="17" y="2"/>
                    <a:pt x="22" y="1"/>
                    <a:pt x="28" y="0"/>
                  </a:cubicBezTo>
                  <a:cubicBezTo>
                    <a:pt x="27" y="0"/>
                    <a:pt x="26" y="1"/>
                    <a:pt x="28" y="1"/>
                  </a:cubicBezTo>
                  <a:cubicBezTo>
                    <a:pt x="23" y="1"/>
                    <a:pt x="18" y="3"/>
                    <a:pt x="13" y="6"/>
                  </a:cubicBezTo>
                  <a:cubicBezTo>
                    <a:pt x="9" y="9"/>
                    <a:pt x="6" y="13"/>
                    <a:pt x="4" y="18"/>
                  </a:cubicBezTo>
                  <a:cubicBezTo>
                    <a:pt x="3" y="19"/>
                    <a:pt x="3" y="21"/>
                    <a:pt x="3" y="22"/>
                  </a:cubicBezTo>
                  <a:cubicBezTo>
                    <a:pt x="2" y="23"/>
                    <a:pt x="2" y="24"/>
                    <a:pt x="2" y="26"/>
                  </a:cubicBezTo>
                  <a:cubicBezTo>
                    <a:pt x="2" y="28"/>
                    <a:pt x="2" y="31"/>
                    <a:pt x="2" y="33"/>
                  </a:cubicBezTo>
                  <a:cubicBezTo>
                    <a:pt x="3" y="38"/>
                    <a:pt x="5" y="43"/>
                    <a:pt x="8" y="47"/>
                  </a:cubicBezTo>
                  <a:cubicBezTo>
                    <a:pt x="11" y="51"/>
                    <a:pt x="15" y="55"/>
                    <a:pt x="21" y="56"/>
                  </a:cubicBezTo>
                  <a:cubicBezTo>
                    <a:pt x="22" y="56"/>
                    <a:pt x="22" y="56"/>
                    <a:pt x="22" y="56"/>
                  </a:cubicBezTo>
                  <a:cubicBezTo>
                    <a:pt x="23" y="57"/>
                    <a:pt x="23" y="57"/>
                    <a:pt x="23" y="57"/>
                  </a:cubicBezTo>
                  <a:cubicBezTo>
                    <a:pt x="24" y="57"/>
                    <a:pt x="24" y="57"/>
                    <a:pt x="24" y="57"/>
                  </a:cubicBezTo>
                  <a:cubicBezTo>
                    <a:pt x="27" y="58"/>
                    <a:pt x="27" y="58"/>
                    <a:pt x="27" y="58"/>
                  </a:cubicBezTo>
                  <a:cubicBezTo>
                    <a:pt x="33" y="59"/>
                    <a:pt x="33" y="59"/>
                    <a:pt x="33" y="59"/>
                  </a:cubicBezTo>
                  <a:cubicBezTo>
                    <a:pt x="41" y="61"/>
                    <a:pt x="49" y="62"/>
                    <a:pt x="58" y="64"/>
                  </a:cubicBezTo>
                  <a:cubicBezTo>
                    <a:pt x="58" y="65"/>
                    <a:pt x="58" y="65"/>
                    <a:pt x="58" y="65"/>
                  </a:cubicBezTo>
                  <a:cubicBezTo>
                    <a:pt x="75" y="69"/>
                    <a:pt x="75" y="69"/>
                    <a:pt x="75" y="69"/>
                  </a:cubicBezTo>
                  <a:cubicBezTo>
                    <a:pt x="80" y="70"/>
                    <a:pt x="80" y="70"/>
                    <a:pt x="80" y="70"/>
                  </a:cubicBezTo>
                  <a:cubicBezTo>
                    <a:pt x="80" y="70"/>
                    <a:pt x="81" y="71"/>
                    <a:pt x="82" y="71"/>
                  </a:cubicBezTo>
                  <a:cubicBezTo>
                    <a:pt x="83" y="71"/>
                    <a:pt x="84" y="71"/>
                    <a:pt x="85" y="71"/>
                  </a:cubicBezTo>
                  <a:cubicBezTo>
                    <a:pt x="89" y="71"/>
                    <a:pt x="93" y="71"/>
                    <a:pt x="97" y="70"/>
                  </a:cubicBezTo>
                  <a:cubicBezTo>
                    <a:pt x="101" y="68"/>
                    <a:pt x="103" y="66"/>
                    <a:pt x="105" y="64"/>
                  </a:cubicBezTo>
                  <a:cubicBezTo>
                    <a:pt x="107" y="62"/>
                    <a:pt x="109" y="60"/>
                    <a:pt x="110" y="58"/>
                  </a:cubicBezTo>
                  <a:cubicBezTo>
                    <a:pt x="106" y="63"/>
                    <a:pt x="102" y="66"/>
                    <a:pt x="96" y="68"/>
                  </a:cubicBezTo>
                  <a:cubicBezTo>
                    <a:pt x="93" y="69"/>
                    <a:pt x="90" y="69"/>
                    <a:pt x="87" y="69"/>
                  </a:cubicBezTo>
                  <a:cubicBezTo>
                    <a:pt x="86" y="69"/>
                    <a:pt x="84" y="69"/>
                    <a:pt x="83" y="69"/>
                  </a:cubicBezTo>
                  <a:cubicBezTo>
                    <a:pt x="82" y="69"/>
                    <a:pt x="82" y="68"/>
                    <a:pt x="81" y="68"/>
                  </a:cubicBezTo>
                  <a:cubicBezTo>
                    <a:pt x="79" y="68"/>
                    <a:pt x="79" y="68"/>
                    <a:pt x="79" y="68"/>
                  </a:cubicBezTo>
                  <a:cubicBezTo>
                    <a:pt x="70" y="66"/>
                    <a:pt x="61" y="63"/>
                    <a:pt x="51" y="61"/>
                  </a:cubicBezTo>
                  <a:cubicBezTo>
                    <a:pt x="23" y="55"/>
                    <a:pt x="23" y="55"/>
                    <a:pt x="23" y="55"/>
                  </a:cubicBezTo>
                  <a:cubicBezTo>
                    <a:pt x="23" y="55"/>
                    <a:pt x="23" y="55"/>
                    <a:pt x="23" y="55"/>
                  </a:cubicBezTo>
                  <a:cubicBezTo>
                    <a:pt x="22" y="55"/>
                    <a:pt x="22" y="55"/>
                    <a:pt x="22" y="55"/>
                  </a:cubicBezTo>
                  <a:cubicBezTo>
                    <a:pt x="21" y="54"/>
                    <a:pt x="20" y="54"/>
                    <a:pt x="19" y="54"/>
                  </a:cubicBezTo>
                  <a:cubicBezTo>
                    <a:pt x="18" y="53"/>
                    <a:pt x="17" y="53"/>
                    <a:pt x="16" y="52"/>
                  </a:cubicBezTo>
                  <a:cubicBezTo>
                    <a:pt x="13" y="50"/>
                    <a:pt x="11" y="48"/>
                    <a:pt x="9" y="46"/>
                  </a:cubicBezTo>
                  <a:cubicBezTo>
                    <a:pt x="6" y="42"/>
                    <a:pt x="4" y="36"/>
                    <a:pt x="4" y="31"/>
                  </a:cubicBezTo>
                  <a:cubicBezTo>
                    <a:pt x="4" y="35"/>
                    <a:pt x="5" y="40"/>
                    <a:pt x="8" y="44"/>
                  </a:cubicBezTo>
                  <a:cubicBezTo>
                    <a:pt x="11" y="48"/>
                    <a:pt x="15" y="52"/>
                    <a:pt x="20" y="54"/>
                  </a:cubicBezTo>
                  <a:cubicBezTo>
                    <a:pt x="20" y="54"/>
                    <a:pt x="21" y="54"/>
                    <a:pt x="21" y="54"/>
                  </a:cubicBezTo>
                  <a:cubicBezTo>
                    <a:pt x="22" y="54"/>
                    <a:pt x="23" y="54"/>
                    <a:pt x="23" y="55"/>
                  </a:cubicBezTo>
                  <a:cubicBezTo>
                    <a:pt x="26" y="55"/>
                    <a:pt x="26" y="55"/>
                    <a:pt x="26" y="55"/>
                  </a:cubicBezTo>
                  <a:cubicBezTo>
                    <a:pt x="32" y="57"/>
                    <a:pt x="32" y="57"/>
                    <a:pt x="32" y="57"/>
                  </a:cubicBezTo>
                  <a:cubicBezTo>
                    <a:pt x="37" y="58"/>
                    <a:pt x="41" y="58"/>
                    <a:pt x="44" y="59"/>
                  </a:cubicBezTo>
                  <a:cubicBezTo>
                    <a:pt x="55" y="62"/>
                    <a:pt x="66" y="64"/>
                    <a:pt x="76" y="67"/>
                  </a:cubicBezTo>
                  <a:cubicBezTo>
                    <a:pt x="80" y="68"/>
                    <a:pt x="80" y="68"/>
                    <a:pt x="80" y="68"/>
                  </a:cubicBezTo>
                  <a:cubicBezTo>
                    <a:pt x="81" y="68"/>
                    <a:pt x="83" y="68"/>
                    <a:pt x="84" y="68"/>
                  </a:cubicBezTo>
                  <a:cubicBezTo>
                    <a:pt x="87" y="69"/>
                    <a:pt x="91" y="69"/>
                    <a:pt x="94" y="68"/>
                  </a:cubicBezTo>
                  <a:cubicBezTo>
                    <a:pt x="100" y="66"/>
                    <a:pt x="105" y="62"/>
                    <a:pt x="109" y="57"/>
                  </a:cubicBezTo>
                  <a:cubicBezTo>
                    <a:pt x="110" y="56"/>
                    <a:pt x="111" y="55"/>
                    <a:pt x="111" y="54"/>
                  </a:cubicBezTo>
                  <a:cubicBezTo>
                    <a:pt x="112" y="52"/>
                    <a:pt x="112" y="51"/>
                    <a:pt x="112" y="49"/>
                  </a:cubicBezTo>
                  <a:cubicBezTo>
                    <a:pt x="112" y="47"/>
                    <a:pt x="112" y="45"/>
                    <a:pt x="111" y="44"/>
                  </a:cubicBezTo>
                  <a:cubicBezTo>
                    <a:pt x="110" y="44"/>
                    <a:pt x="110" y="45"/>
                    <a:pt x="109" y="46"/>
                  </a:cubicBezTo>
                  <a:cubicBezTo>
                    <a:pt x="109" y="46"/>
                    <a:pt x="108" y="48"/>
                    <a:pt x="107" y="50"/>
                  </a:cubicBezTo>
                  <a:cubicBezTo>
                    <a:pt x="106" y="51"/>
                    <a:pt x="105" y="52"/>
                    <a:pt x="105" y="53"/>
                  </a:cubicBezTo>
                  <a:cubicBezTo>
                    <a:pt x="104" y="55"/>
                    <a:pt x="103" y="55"/>
                    <a:pt x="103" y="55"/>
                  </a:cubicBezTo>
                  <a:cubicBezTo>
                    <a:pt x="102" y="56"/>
                    <a:pt x="102" y="55"/>
                    <a:pt x="102" y="54"/>
                  </a:cubicBezTo>
                  <a:cubicBezTo>
                    <a:pt x="100" y="57"/>
                    <a:pt x="97" y="58"/>
                    <a:pt x="94" y="60"/>
                  </a:cubicBezTo>
                  <a:cubicBezTo>
                    <a:pt x="91" y="61"/>
                    <a:pt x="88" y="61"/>
                    <a:pt x="85" y="60"/>
                  </a:cubicBezTo>
                  <a:cubicBezTo>
                    <a:pt x="84" y="60"/>
                    <a:pt x="83" y="60"/>
                    <a:pt x="82" y="60"/>
                  </a:cubicBezTo>
                  <a:cubicBezTo>
                    <a:pt x="80" y="59"/>
                    <a:pt x="80" y="59"/>
                    <a:pt x="80" y="59"/>
                  </a:cubicBezTo>
                  <a:cubicBezTo>
                    <a:pt x="74" y="58"/>
                    <a:pt x="74" y="58"/>
                    <a:pt x="74" y="58"/>
                  </a:cubicBezTo>
                  <a:cubicBezTo>
                    <a:pt x="63" y="56"/>
                    <a:pt x="63" y="56"/>
                    <a:pt x="63" y="56"/>
                  </a:cubicBezTo>
                  <a:cubicBezTo>
                    <a:pt x="54" y="54"/>
                    <a:pt x="46" y="52"/>
                    <a:pt x="37" y="50"/>
                  </a:cubicBezTo>
                  <a:cubicBezTo>
                    <a:pt x="30" y="48"/>
                    <a:pt x="30" y="48"/>
                    <a:pt x="30" y="48"/>
                  </a:cubicBezTo>
                  <a:cubicBezTo>
                    <a:pt x="27" y="47"/>
                    <a:pt x="27" y="47"/>
                    <a:pt x="27" y="47"/>
                  </a:cubicBezTo>
                  <a:cubicBezTo>
                    <a:pt x="25" y="47"/>
                    <a:pt x="25" y="47"/>
                    <a:pt x="25" y="47"/>
                  </a:cubicBezTo>
                  <a:cubicBezTo>
                    <a:pt x="25" y="47"/>
                    <a:pt x="24" y="47"/>
                    <a:pt x="24" y="46"/>
                  </a:cubicBezTo>
                  <a:cubicBezTo>
                    <a:pt x="20" y="45"/>
                    <a:pt x="18" y="43"/>
                    <a:pt x="16" y="40"/>
                  </a:cubicBezTo>
                  <a:cubicBezTo>
                    <a:pt x="18" y="43"/>
                    <a:pt x="21" y="45"/>
                    <a:pt x="24" y="46"/>
                  </a:cubicBezTo>
                  <a:cubicBezTo>
                    <a:pt x="37" y="49"/>
                    <a:pt x="37" y="49"/>
                    <a:pt x="37" y="49"/>
                  </a:cubicBezTo>
                  <a:cubicBezTo>
                    <a:pt x="63" y="56"/>
                    <a:pt x="63" y="56"/>
                    <a:pt x="63" y="56"/>
                  </a:cubicBezTo>
                  <a:cubicBezTo>
                    <a:pt x="74" y="58"/>
                    <a:pt x="74" y="58"/>
                    <a:pt x="74" y="58"/>
                  </a:cubicBezTo>
                  <a:cubicBezTo>
                    <a:pt x="80" y="59"/>
                    <a:pt x="80" y="59"/>
                    <a:pt x="80" y="59"/>
                  </a:cubicBezTo>
                  <a:cubicBezTo>
                    <a:pt x="82" y="60"/>
                    <a:pt x="82" y="60"/>
                    <a:pt x="82" y="60"/>
                  </a:cubicBezTo>
                  <a:cubicBezTo>
                    <a:pt x="83" y="60"/>
                    <a:pt x="84" y="60"/>
                    <a:pt x="85" y="60"/>
                  </a:cubicBezTo>
                  <a:cubicBezTo>
                    <a:pt x="88" y="61"/>
                    <a:pt x="91" y="60"/>
                    <a:pt x="94" y="59"/>
                  </a:cubicBezTo>
                  <a:cubicBezTo>
                    <a:pt x="97" y="58"/>
                    <a:pt x="99" y="56"/>
                    <a:pt x="101" y="53"/>
                  </a:cubicBezTo>
                  <a:cubicBezTo>
                    <a:pt x="101" y="53"/>
                    <a:pt x="101" y="52"/>
                    <a:pt x="99" y="54"/>
                  </a:cubicBezTo>
                  <a:cubicBezTo>
                    <a:pt x="97" y="55"/>
                    <a:pt x="94" y="57"/>
                    <a:pt x="90" y="58"/>
                  </a:cubicBezTo>
                  <a:cubicBezTo>
                    <a:pt x="88" y="58"/>
                    <a:pt x="85" y="58"/>
                    <a:pt x="83" y="58"/>
                  </a:cubicBezTo>
                  <a:cubicBezTo>
                    <a:pt x="81" y="57"/>
                    <a:pt x="78" y="57"/>
                    <a:pt x="76" y="56"/>
                  </a:cubicBezTo>
                  <a:cubicBezTo>
                    <a:pt x="64" y="53"/>
                    <a:pt x="51" y="50"/>
                    <a:pt x="38" y="47"/>
                  </a:cubicBezTo>
                  <a:cubicBezTo>
                    <a:pt x="29" y="45"/>
                    <a:pt x="29" y="45"/>
                    <a:pt x="29" y="45"/>
                  </a:cubicBezTo>
                  <a:cubicBezTo>
                    <a:pt x="26" y="45"/>
                    <a:pt x="26" y="45"/>
                    <a:pt x="26" y="45"/>
                  </a:cubicBezTo>
                  <a:cubicBezTo>
                    <a:pt x="25" y="44"/>
                    <a:pt x="25" y="44"/>
                    <a:pt x="25" y="44"/>
                  </a:cubicBezTo>
                  <a:cubicBezTo>
                    <a:pt x="25" y="44"/>
                    <a:pt x="25" y="44"/>
                    <a:pt x="25" y="44"/>
                  </a:cubicBezTo>
                  <a:cubicBezTo>
                    <a:pt x="24" y="44"/>
                    <a:pt x="24" y="44"/>
                    <a:pt x="24" y="44"/>
                  </a:cubicBezTo>
                  <a:cubicBezTo>
                    <a:pt x="23" y="44"/>
                    <a:pt x="22" y="43"/>
                    <a:pt x="21" y="43"/>
                  </a:cubicBezTo>
                  <a:cubicBezTo>
                    <a:pt x="18" y="41"/>
                    <a:pt x="16" y="37"/>
                    <a:pt x="15" y="32"/>
                  </a:cubicBezTo>
                  <a:cubicBezTo>
                    <a:pt x="15" y="30"/>
                    <a:pt x="15" y="29"/>
                    <a:pt x="15" y="27"/>
                  </a:cubicBezTo>
                  <a:cubicBezTo>
                    <a:pt x="15" y="26"/>
                    <a:pt x="15" y="25"/>
                    <a:pt x="15" y="25"/>
                  </a:cubicBezTo>
                  <a:cubicBezTo>
                    <a:pt x="15" y="24"/>
                    <a:pt x="16" y="23"/>
                    <a:pt x="16" y="23"/>
                  </a:cubicBezTo>
                  <a:cubicBezTo>
                    <a:pt x="17" y="20"/>
                    <a:pt x="19" y="18"/>
                    <a:pt x="21" y="16"/>
                  </a:cubicBezTo>
                  <a:cubicBezTo>
                    <a:pt x="24" y="15"/>
                    <a:pt x="27" y="14"/>
                    <a:pt x="30" y="14"/>
                  </a:cubicBezTo>
                  <a:cubicBezTo>
                    <a:pt x="31" y="14"/>
                    <a:pt x="32" y="14"/>
                    <a:pt x="33" y="14"/>
                  </a:cubicBezTo>
                  <a:cubicBezTo>
                    <a:pt x="33" y="14"/>
                    <a:pt x="33" y="14"/>
                    <a:pt x="33" y="14"/>
                  </a:cubicBezTo>
                  <a:cubicBezTo>
                    <a:pt x="34" y="14"/>
                    <a:pt x="34" y="14"/>
                    <a:pt x="34" y="14"/>
                  </a:cubicBezTo>
                  <a:cubicBezTo>
                    <a:pt x="36" y="15"/>
                    <a:pt x="36" y="15"/>
                    <a:pt x="36" y="15"/>
                  </a:cubicBezTo>
                  <a:cubicBezTo>
                    <a:pt x="42" y="16"/>
                    <a:pt x="42" y="16"/>
                    <a:pt x="42" y="16"/>
                  </a:cubicBezTo>
                  <a:cubicBezTo>
                    <a:pt x="55" y="19"/>
                    <a:pt x="67" y="22"/>
                    <a:pt x="79" y="24"/>
                  </a:cubicBezTo>
                  <a:cubicBezTo>
                    <a:pt x="89" y="26"/>
                    <a:pt x="89" y="26"/>
                    <a:pt x="89" y="26"/>
                  </a:cubicBezTo>
                  <a:cubicBezTo>
                    <a:pt x="93" y="27"/>
                    <a:pt x="93" y="27"/>
                    <a:pt x="93" y="27"/>
                  </a:cubicBezTo>
                  <a:cubicBezTo>
                    <a:pt x="94" y="28"/>
                    <a:pt x="95" y="28"/>
                    <a:pt x="96" y="28"/>
                  </a:cubicBezTo>
                  <a:cubicBezTo>
                    <a:pt x="99" y="30"/>
                    <a:pt x="101" y="32"/>
                    <a:pt x="102" y="36"/>
                  </a:cubicBezTo>
                  <a:cubicBezTo>
                    <a:pt x="103" y="39"/>
                    <a:pt x="104" y="41"/>
                    <a:pt x="104" y="42"/>
                  </a:cubicBezTo>
                  <a:cubicBezTo>
                    <a:pt x="104" y="43"/>
                    <a:pt x="104" y="43"/>
                    <a:pt x="104" y="43"/>
                  </a:cubicBezTo>
                  <a:cubicBezTo>
                    <a:pt x="105" y="43"/>
                    <a:pt x="105" y="44"/>
                    <a:pt x="105" y="44"/>
                  </a:cubicBezTo>
                  <a:cubicBezTo>
                    <a:pt x="105" y="44"/>
                    <a:pt x="105" y="44"/>
                    <a:pt x="106" y="44"/>
                  </a:cubicBezTo>
                  <a:cubicBezTo>
                    <a:pt x="107" y="43"/>
                    <a:pt x="108" y="41"/>
                    <a:pt x="108" y="38"/>
                  </a:cubicBezTo>
                  <a:cubicBezTo>
                    <a:pt x="109" y="36"/>
                    <a:pt x="109" y="32"/>
                    <a:pt x="106" y="28"/>
                  </a:cubicBezTo>
                  <a:cubicBezTo>
                    <a:pt x="107" y="27"/>
                    <a:pt x="107" y="27"/>
                    <a:pt x="107" y="27"/>
                  </a:cubicBezTo>
                  <a:cubicBezTo>
                    <a:pt x="109" y="29"/>
                    <a:pt x="110" y="31"/>
                    <a:pt x="110" y="32"/>
                  </a:cubicBezTo>
                  <a:cubicBezTo>
                    <a:pt x="111" y="34"/>
                    <a:pt x="111" y="35"/>
                    <a:pt x="111" y="36"/>
                  </a:cubicBezTo>
                  <a:cubicBezTo>
                    <a:pt x="112" y="38"/>
                    <a:pt x="112" y="39"/>
                    <a:pt x="112" y="39"/>
                  </a:cubicBezTo>
                  <a:cubicBezTo>
                    <a:pt x="113" y="39"/>
                    <a:pt x="114" y="37"/>
                    <a:pt x="115" y="38"/>
                  </a:cubicBezTo>
                  <a:cubicBezTo>
                    <a:pt x="115" y="35"/>
                    <a:pt x="115" y="33"/>
                    <a:pt x="114" y="30"/>
                  </a:cubicBezTo>
                  <a:cubicBezTo>
                    <a:pt x="113" y="27"/>
                    <a:pt x="111" y="24"/>
                    <a:pt x="109" y="22"/>
                  </a:cubicBezTo>
                  <a:cubicBezTo>
                    <a:pt x="107" y="20"/>
                    <a:pt x="105" y="18"/>
                    <a:pt x="102" y="16"/>
                  </a:cubicBezTo>
                  <a:cubicBezTo>
                    <a:pt x="101" y="16"/>
                    <a:pt x="99" y="15"/>
                    <a:pt x="98" y="14"/>
                  </a:cubicBezTo>
                  <a:cubicBezTo>
                    <a:pt x="97" y="14"/>
                    <a:pt x="97" y="14"/>
                    <a:pt x="96" y="14"/>
                  </a:cubicBezTo>
                  <a:cubicBezTo>
                    <a:pt x="94" y="13"/>
                    <a:pt x="94" y="13"/>
                    <a:pt x="94" y="13"/>
                  </a:cubicBezTo>
                  <a:cubicBezTo>
                    <a:pt x="85" y="11"/>
                    <a:pt x="85" y="11"/>
                    <a:pt x="85" y="11"/>
                  </a:cubicBezTo>
                  <a:cubicBezTo>
                    <a:pt x="47" y="3"/>
                    <a:pt x="47" y="3"/>
                    <a:pt x="47" y="3"/>
                  </a:cubicBezTo>
                  <a:cubicBezTo>
                    <a:pt x="37" y="0"/>
                    <a:pt x="37" y="0"/>
                    <a:pt x="37" y="0"/>
                  </a:cubicBezTo>
                  <a:cubicBezTo>
                    <a:pt x="36" y="0"/>
                    <a:pt x="36" y="0"/>
                    <a:pt x="36" y="0"/>
                  </a:cubicBezTo>
                  <a:cubicBezTo>
                    <a:pt x="36" y="0"/>
                    <a:pt x="35" y="0"/>
                    <a:pt x="34" y="0"/>
                  </a:cubicBezTo>
                  <a:cubicBezTo>
                    <a:pt x="33" y="0"/>
                    <a:pt x="32" y="0"/>
                    <a:pt x="31" y="0"/>
                  </a:cubicBezTo>
                  <a:cubicBezTo>
                    <a:pt x="29" y="0"/>
                    <a:pt x="27" y="0"/>
                    <a:pt x="25" y="0"/>
                  </a:cubicBezTo>
                  <a:cubicBezTo>
                    <a:pt x="21" y="1"/>
                    <a:pt x="17" y="2"/>
                    <a:pt x="14" y="4"/>
                  </a:cubicBezTo>
                  <a:cubicBezTo>
                    <a:pt x="10" y="6"/>
                    <a:pt x="7" y="9"/>
                    <a:pt x="5" y="13"/>
                  </a:cubicBezTo>
                  <a:cubicBezTo>
                    <a:pt x="4" y="15"/>
                    <a:pt x="3" y="17"/>
                    <a:pt x="2" y="19"/>
                  </a:cubicBezTo>
                  <a:cubicBezTo>
                    <a:pt x="1" y="21"/>
                    <a:pt x="1" y="23"/>
                    <a:pt x="1" y="25"/>
                  </a:cubicBezTo>
                  <a:cubicBezTo>
                    <a:pt x="0" y="29"/>
                    <a:pt x="1" y="33"/>
                    <a:pt x="2" y="37"/>
                  </a:cubicBezTo>
                  <a:cubicBezTo>
                    <a:pt x="3" y="41"/>
                    <a:pt x="4" y="45"/>
                    <a:pt x="7" y="48"/>
                  </a:cubicBezTo>
                  <a:cubicBezTo>
                    <a:pt x="10" y="51"/>
                    <a:pt x="13" y="54"/>
                    <a:pt x="17" y="56"/>
                  </a:cubicBezTo>
                  <a:cubicBezTo>
                    <a:pt x="18" y="56"/>
                    <a:pt x="19" y="57"/>
                    <a:pt x="20" y="57"/>
                  </a:cubicBezTo>
                  <a:cubicBezTo>
                    <a:pt x="21" y="57"/>
                    <a:pt x="21" y="57"/>
                    <a:pt x="22" y="57"/>
                  </a:cubicBezTo>
                  <a:cubicBezTo>
                    <a:pt x="23" y="58"/>
                    <a:pt x="23" y="58"/>
                    <a:pt x="23" y="58"/>
                  </a:cubicBezTo>
                  <a:cubicBezTo>
                    <a:pt x="28" y="59"/>
                    <a:pt x="28" y="59"/>
                    <a:pt x="28" y="59"/>
                  </a:cubicBezTo>
                  <a:cubicBezTo>
                    <a:pt x="37" y="61"/>
                    <a:pt x="37" y="61"/>
                    <a:pt x="37" y="61"/>
                  </a:cubicBezTo>
                  <a:lnTo>
                    <a:pt x="56" y="6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5" name="Freeform 27">
              <a:extLst>
                <a:ext uri="{FF2B5EF4-FFF2-40B4-BE49-F238E27FC236}">
                  <a16:creationId xmlns:a16="http://schemas.microsoft.com/office/drawing/2014/main" id="{D1D35B58-1F31-46CB-95A4-CC1C571CE5BE}"/>
                </a:ext>
              </a:extLst>
            </p:cNvPr>
            <p:cNvSpPr/>
            <p:nvPr/>
          </p:nvSpPr>
          <p:spPr bwMode="auto">
            <a:xfrm>
              <a:off x="6843713" y="1300163"/>
              <a:ext cx="363538" cy="390525"/>
            </a:xfrm>
            <a:custGeom>
              <a:avLst/>
              <a:gdLst>
                <a:gd name="T0" fmla="*/ 86 w 97"/>
                <a:gd name="T1" fmla="*/ 48 h 104"/>
                <a:gd name="T2" fmla="*/ 56 w 97"/>
                <a:gd name="T3" fmla="*/ 83 h 104"/>
                <a:gd name="T4" fmla="*/ 48 w 97"/>
                <a:gd name="T5" fmla="*/ 93 h 104"/>
                <a:gd name="T6" fmla="*/ 31 w 97"/>
                <a:gd name="T7" fmla="*/ 101 h 104"/>
                <a:gd name="T8" fmla="*/ 43 w 97"/>
                <a:gd name="T9" fmla="*/ 97 h 104"/>
                <a:gd name="T10" fmla="*/ 49 w 97"/>
                <a:gd name="T11" fmla="*/ 92 h 104"/>
                <a:gd name="T12" fmla="*/ 82 w 97"/>
                <a:gd name="T13" fmla="*/ 52 h 104"/>
                <a:gd name="T14" fmla="*/ 86 w 97"/>
                <a:gd name="T15" fmla="*/ 47 h 104"/>
                <a:gd name="T16" fmla="*/ 93 w 97"/>
                <a:gd name="T17" fmla="*/ 20 h 104"/>
                <a:gd name="T18" fmla="*/ 83 w 97"/>
                <a:gd name="T19" fmla="*/ 11 h 104"/>
                <a:gd name="T20" fmla="*/ 87 w 97"/>
                <a:gd name="T21" fmla="*/ 21 h 104"/>
                <a:gd name="T22" fmla="*/ 80 w 97"/>
                <a:gd name="T23" fmla="*/ 42 h 104"/>
                <a:gd name="T24" fmla="*/ 44 w 97"/>
                <a:gd name="T25" fmla="*/ 85 h 104"/>
                <a:gd name="T26" fmla="*/ 40 w 97"/>
                <a:gd name="T27" fmla="*/ 89 h 104"/>
                <a:gd name="T28" fmla="*/ 41 w 97"/>
                <a:gd name="T29" fmla="*/ 88 h 104"/>
                <a:gd name="T30" fmla="*/ 44 w 97"/>
                <a:gd name="T31" fmla="*/ 85 h 104"/>
                <a:gd name="T32" fmla="*/ 80 w 97"/>
                <a:gd name="T33" fmla="*/ 42 h 104"/>
                <a:gd name="T34" fmla="*/ 83 w 97"/>
                <a:gd name="T35" fmla="*/ 30 h 104"/>
                <a:gd name="T36" fmla="*/ 78 w 97"/>
                <a:gd name="T37" fmla="*/ 41 h 104"/>
                <a:gd name="T38" fmla="*/ 47 w 97"/>
                <a:gd name="T39" fmla="*/ 77 h 104"/>
                <a:gd name="T40" fmla="*/ 38 w 97"/>
                <a:gd name="T41" fmla="*/ 87 h 104"/>
                <a:gd name="T42" fmla="*/ 20 w 97"/>
                <a:gd name="T43" fmla="*/ 87 h 104"/>
                <a:gd name="T44" fmla="*/ 19 w 97"/>
                <a:gd name="T45" fmla="*/ 86 h 104"/>
                <a:gd name="T46" fmla="*/ 18 w 97"/>
                <a:gd name="T47" fmla="*/ 85 h 104"/>
                <a:gd name="T48" fmla="*/ 15 w 97"/>
                <a:gd name="T49" fmla="*/ 74 h 104"/>
                <a:gd name="T50" fmla="*/ 20 w 97"/>
                <a:gd name="T51" fmla="*/ 62 h 104"/>
                <a:gd name="T52" fmla="*/ 50 w 97"/>
                <a:gd name="T53" fmla="*/ 24 h 104"/>
                <a:gd name="T54" fmla="*/ 56 w 97"/>
                <a:gd name="T55" fmla="*/ 17 h 104"/>
                <a:gd name="T56" fmla="*/ 60 w 97"/>
                <a:gd name="T57" fmla="*/ 14 h 104"/>
                <a:gd name="T58" fmla="*/ 79 w 97"/>
                <a:gd name="T59" fmla="*/ 16 h 104"/>
                <a:gd name="T60" fmla="*/ 66 w 97"/>
                <a:gd name="T61" fmla="*/ 6 h 104"/>
                <a:gd name="T62" fmla="*/ 79 w 97"/>
                <a:gd name="T63" fmla="*/ 7 h 104"/>
                <a:gd name="T64" fmla="*/ 55 w 97"/>
                <a:gd name="T65" fmla="*/ 1 h 104"/>
                <a:gd name="T66" fmla="*/ 43 w 97"/>
                <a:gd name="T67" fmla="*/ 10 h 104"/>
                <a:gd name="T68" fmla="*/ 10 w 97"/>
                <a:gd name="T69" fmla="*/ 52 h 104"/>
                <a:gd name="T70" fmla="*/ 7 w 97"/>
                <a:gd name="T71" fmla="*/ 56 h 104"/>
                <a:gd name="T72" fmla="*/ 2 w 97"/>
                <a:gd name="T73" fmla="*/ 85 h 104"/>
                <a:gd name="T74" fmla="*/ 11 w 97"/>
                <a:gd name="T75" fmla="*/ 98 h 104"/>
                <a:gd name="T76" fmla="*/ 31 w 97"/>
                <a:gd name="T77" fmla="*/ 103 h 104"/>
                <a:gd name="T78" fmla="*/ 50 w 97"/>
                <a:gd name="T79" fmla="*/ 95 h 104"/>
                <a:gd name="T80" fmla="*/ 58 w 97"/>
                <a:gd name="T81" fmla="*/ 84 h 104"/>
                <a:gd name="T82" fmla="*/ 51 w 97"/>
                <a:gd name="T83" fmla="*/ 93 h 104"/>
                <a:gd name="T84" fmla="*/ 49 w 97"/>
                <a:gd name="T85" fmla="*/ 96 h 104"/>
                <a:gd name="T86" fmla="*/ 16 w 97"/>
                <a:gd name="T87" fmla="*/ 100 h 104"/>
                <a:gd name="T88" fmla="*/ 10 w 97"/>
                <a:gd name="T89" fmla="*/ 97 h 104"/>
                <a:gd name="T90" fmla="*/ 4 w 97"/>
                <a:gd name="T91" fmla="*/ 89 h 104"/>
                <a:gd name="T92" fmla="*/ 6 w 97"/>
                <a:gd name="T93" fmla="*/ 59 h 104"/>
                <a:gd name="T94" fmla="*/ 7 w 97"/>
                <a:gd name="T95" fmla="*/ 92 h 104"/>
                <a:gd name="T96" fmla="*/ 10 w 97"/>
                <a:gd name="T97" fmla="*/ 95 h 104"/>
                <a:gd name="T98" fmla="*/ 13 w 97"/>
                <a:gd name="T99" fmla="*/ 97 h 104"/>
                <a:gd name="T100" fmla="*/ 46 w 97"/>
                <a:gd name="T101" fmla="*/ 97 h 104"/>
                <a:gd name="T102" fmla="*/ 55 w 97"/>
                <a:gd name="T103" fmla="*/ 87 h 104"/>
                <a:gd name="T104" fmla="*/ 83 w 97"/>
                <a:gd name="T105" fmla="*/ 55 h 104"/>
                <a:gd name="T106" fmla="*/ 88 w 97"/>
                <a:gd name="T107" fmla="*/ 48 h 104"/>
                <a:gd name="T108" fmla="*/ 94 w 97"/>
                <a:gd name="T109" fmla="*/ 2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 h="104">
                  <a:moveTo>
                    <a:pt x="92" y="37"/>
                  </a:moveTo>
                  <a:cubicBezTo>
                    <a:pt x="91" y="40"/>
                    <a:pt x="90" y="42"/>
                    <a:pt x="89" y="44"/>
                  </a:cubicBezTo>
                  <a:cubicBezTo>
                    <a:pt x="88" y="45"/>
                    <a:pt x="87" y="47"/>
                    <a:pt x="86" y="48"/>
                  </a:cubicBezTo>
                  <a:cubicBezTo>
                    <a:pt x="84" y="50"/>
                    <a:pt x="84" y="50"/>
                    <a:pt x="84" y="50"/>
                  </a:cubicBezTo>
                  <a:cubicBezTo>
                    <a:pt x="78" y="57"/>
                    <a:pt x="72" y="65"/>
                    <a:pt x="65" y="72"/>
                  </a:cubicBezTo>
                  <a:cubicBezTo>
                    <a:pt x="56" y="83"/>
                    <a:pt x="56" y="83"/>
                    <a:pt x="56" y="83"/>
                  </a:cubicBezTo>
                  <a:cubicBezTo>
                    <a:pt x="52" y="89"/>
                    <a:pt x="52" y="89"/>
                    <a:pt x="52" y="89"/>
                  </a:cubicBezTo>
                  <a:cubicBezTo>
                    <a:pt x="49" y="91"/>
                    <a:pt x="49" y="91"/>
                    <a:pt x="49" y="91"/>
                  </a:cubicBezTo>
                  <a:cubicBezTo>
                    <a:pt x="48" y="93"/>
                    <a:pt x="48" y="93"/>
                    <a:pt x="48" y="93"/>
                  </a:cubicBezTo>
                  <a:cubicBezTo>
                    <a:pt x="48" y="93"/>
                    <a:pt x="47" y="94"/>
                    <a:pt x="47" y="94"/>
                  </a:cubicBezTo>
                  <a:cubicBezTo>
                    <a:pt x="45" y="96"/>
                    <a:pt x="42" y="98"/>
                    <a:pt x="39" y="99"/>
                  </a:cubicBezTo>
                  <a:cubicBezTo>
                    <a:pt x="37" y="100"/>
                    <a:pt x="34" y="101"/>
                    <a:pt x="31" y="101"/>
                  </a:cubicBezTo>
                  <a:cubicBezTo>
                    <a:pt x="26" y="101"/>
                    <a:pt x="20" y="99"/>
                    <a:pt x="16" y="97"/>
                  </a:cubicBezTo>
                  <a:cubicBezTo>
                    <a:pt x="20" y="99"/>
                    <a:pt x="24" y="100"/>
                    <a:pt x="29" y="100"/>
                  </a:cubicBezTo>
                  <a:cubicBezTo>
                    <a:pt x="34" y="101"/>
                    <a:pt x="39" y="100"/>
                    <a:pt x="43" y="97"/>
                  </a:cubicBezTo>
                  <a:cubicBezTo>
                    <a:pt x="44" y="96"/>
                    <a:pt x="45" y="95"/>
                    <a:pt x="46" y="94"/>
                  </a:cubicBezTo>
                  <a:cubicBezTo>
                    <a:pt x="47" y="94"/>
                    <a:pt x="47" y="93"/>
                    <a:pt x="48" y="93"/>
                  </a:cubicBezTo>
                  <a:cubicBezTo>
                    <a:pt x="49" y="92"/>
                    <a:pt x="49" y="92"/>
                    <a:pt x="49" y="92"/>
                  </a:cubicBezTo>
                  <a:cubicBezTo>
                    <a:pt x="53" y="87"/>
                    <a:pt x="53" y="87"/>
                    <a:pt x="53" y="87"/>
                  </a:cubicBezTo>
                  <a:cubicBezTo>
                    <a:pt x="55" y="84"/>
                    <a:pt x="58" y="80"/>
                    <a:pt x="61" y="77"/>
                  </a:cubicBezTo>
                  <a:cubicBezTo>
                    <a:pt x="68" y="69"/>
                    <a:pt x="75" y="61"/>
                    <a:pt x="82" y="52"/>
                  </a:cubicBezTo>
                  <a:cubicBezTo>
                    <a:pt x="84" y="49"/>
                    <a:pt x="84" y="49"/>
                    <a:pt x="84" y="49"/>
                  </a:cubicBezTo>
                  <a:cubicBezTo>
                    <a:pt x="85" y="48"/>
                    <a:pt x="85" y="48"/>
                    <a:pt x="85" y="48"/>
                  </a:cubicBezTo>
                  <a:cubicBezTo>
                    <a:pt x="86" y="47"/>
                    <a:pt x="86" y="47"/>
                    <a:pt x="86" y="47"/>
                  </a:cubicBezTo>
                  <a:cubicBezTo>
                    <a:pt x="87" y="46"/>
                    <a:pt x="87" y="46"/>
                    <a:pt x="87" y="46"/>
                  </a:cubicBezTo>
                  <a:cubicBezTo>
                    <a:pt x="88" y="44"/>
                    <a:pt x="90" y="41"/>
                    <a:pt x="91" y="38"/>
                  </a:cubicBezTo>
                  <a:cubicBezTo>
                    <a:pt x="93" y="33"/>
                    <a:pt x="94" y="27"/>
                    <a:pt x="93" y="20"/>
                  </a:cubicBezTo>
                  <a:cubicBezTo>
                    <a:pt x="93" y="19"/>
                    <a:pt x="92" y="18"/>
                    <a:pt x="92" y="16"/>
                  </a:cubicBezTo>
                  <a:cubicBezTo>
                    <a:pt x="91" y="15"/>
                    <a:pt x="89" y="13"/>
                    <a:pt x="88" y="12"/>
                  </a:cubicBezTo>
                  <a:cubicBezTo>
                    <a:pt x="86" y="11"/>
                    <a:pt x="84" y="10"/>
                    <a:pt x="83" y="11"/>
                  </a:cubicBezTo>
                  <a:cubicBezTo>
                    <a:pt x="83" y="11"/>
                    <a:pt x="83" y="12"/>
                    <a:pt x="83" y="13"/>
                  </a:cubicBezTo>
                  <a:cubicBezTo>
                    <a:pt x="84" y="14"/>
                    <a:pt x="84" y="15"/>
                    <a:pt x="85" y="18"/>
                  </a:cubicBezTo>
                  <a:cubicBezTo>
                    <a:pt x="86" y="18"/>
                    <a:pt x="87" y="20"/>
                    <a:pt x="87" y="21"/>
                  </a:cubicBezTo>
                  <a:cubicBezTo>
                    <a:pt x="87" y="23"/>
                    <a:pt x="87" y="24"/>
                    <a:pt x="87" y="24"/>
                  </a:cubicBezTo>
                  <a:cubicBezTo>
                    <a:pt x="87" y="25"/>
                    <a:pt x="86" y="24"/>
                    <a:pt x="86" y="24"/>
                  </a:cubicBezTo>
                  <a:cubicBezTo>
                    <a:pt x="86" y="30"/>
                    <a:pt x="84" y="37"/>
                    <a:pt x="80" y="42"/>
                  </a:cubicBezTo>
                  <a:cubicBezTo>
                    <a:pt x="66" y="59"/>
                    <a:pt x="66" y="59"/>
                    <a:pt x="66" y="59"/>
                  </a:cubicBezTo>
                  <a:cubicBezTo>
                    <a:pt x="60" y="66"/>
                    <a:pt x="54" y="73"/>
                    <a:pt x="48" y="80"/>
                  </a:cubicBezTo>
                  <a:cubicBezTo>
                    <a:pt x="44" y="85"/>
                    <a:pt x="44" y="85"/>
                    <a:pt x="44" y="85"/>
                  </a:cubicBezTo>
                  <a:cubicBezTo>
                    <a:pt x="42" y="87"/>
                    <a:pt x="42" y="87"/>
                    <a:pt x="42" y="87"/>
                  </a:cubicBezTo>
                  <a:cubicBezTo>
                    <a:pt x="41" y="88"/>
                    <a:pt x="41" y="88"/>
                    <a:pt x="41" y="88"/>
                  </a:cubicBezTo>
                  <a:cubicBezTo>
                    <a:pt x="41" y="89"/>
                    <a:pt x="40" y="89"/>
                    <a:pt x="40" y="89"/>
                  </a:cubicBezTo>
                  <a:cubicBezTo>
                    <a:pt x="37" y="91"/>
                    <a:pt x="34" y="92"/>
                    <a:pt x="30" y="92"/>
                  </a:cubicBezTo>
                  <a:cubicBezTo>
                    <a:pt x="34" y="92"/>
                    <a:pt x="37" y="91"/>
                    <a:pt x="40" y="89"/>
                  </a:cubicBezTo>
                  <a:cubicBezTo>
                    <a:pt x="40" y="89"/>
                    <a:pt x="41" y="88"/>
                    <a:pt x="41" y="88"/>
                  </a:cubicBezTo>
                  <a:cubicBezTo>
                    <a:pt x="41" y="88"/>
                    <a:pt x="41" y="88"/>
                    <a:pt x="41" y="88"/>
                  </a:cubicBezTo>
                  <a:cubicBezTo>
                    <a:pt x="42" y="87"/>
                    <a:pt x="42" y="87"/>
                    <a:pt x="42" y="87"/>
                  </a:cubicBezTo>
                  <a:cubicBezTo>
                    <a:pt x="44" y="85"/>
                    <a:pt x="44" y="85"/>
                    <a:pt x="44" y="85"/>
                  </a:cubicBezTo>
                  <a:cubicBezTo>
                    <a:pt x="48" y="79"/>
                    <a:pt x="48" y="79"/>
                    <a:pt x="48" y="79"/>
                  </a:cubicBezTo>
                  <a:cubicBezTo>
                    <a:pt x="66" y="59"/>
                    <a:pt x="66" y="59"/>
                    <a:pt x="66" y="59"/>
                  </a:cubicBezTo>
                  <a:cubicBezTo>
                    <a:pt x="80" y="42"/>
                    <a:pt x="80" y="42"/>
                    <a:pt x="80" y="42"/>
                  </a:cubicBezTo>
                  <a:cubicBezTo>
                    <a:pt x="84" y="37"/>
                    <a:pt x="86" y="30"/>
                    <a:pt x="85" y="23"/>
                  </a:cubicBezTo>
                  <a:cubicBezTo>
                    <a:pt x="84" y="23"/>
                    <a:pt x="84" y="24"/>
                    <a:pt x="83" y="26"/>
                  </a:cubicBezTo>
                  <a:cubicBezTo>
                    <a:pt x="83" y="27"/>
                    <a:pt x="83" y="28"/>
                    <a:pt x="83" y="30"/>
                  </a:cubicBezTo>
                  <a:cubicBezTo>
                    <a:pt x="82" y="32"/>
                    <a:pt x="82" y="34"/>
                    <a:pt x="81" y="36"/>
                  </a:cubicBezTo>
                  <a:cubicBezTo>
                    <a:pt x="80" y="37"/>
                    <a:pt x="80" y="38"/>
                    <a:pt x="79" y="39"/>
                  </a:cubicBezTo>
                  <a:cubicBezTo>
                    <a:pt x="79" y="40"/>
                    <a:pt x="79" y="40"/>
                    <a:pt x="78" y="41"/>
                  </a:cubicBezTo>
                  <a:cubicBezTo>
                    <a:pt x="77" y="42"/>
                    <a:pt x="77" y="42"/>
                    <a:pt x="77" y="42"/>
                  </a:cubicBezTo>
                  <a:cubicBezTo>
                    <a:pt x="75" y="44"/>
                    <a:pt x="73" y="46"/>
                    <a:pt x="72" y="48"/>
                  </a:cubicBezTo>
                  <a:cubicBezTo>
                    <a:pt x="64" y="57"/>
                    <a:pt x="55" y="67"/>
                    <a:pt x="47" y="77"/>
                  </a:cubicBezTo>
                  <a:cubicBezTo>
                    <a:pt x="41" y="85"/>
                    <a:pt x="41" y="85"/>
                    <a:pt x="41" y="85"/>
                  </a:cubicBezTo>
                  <a:cubicBezTo>
                    <a:pt x="40" y="86"/>
                    <a:pt x="40" y="86"/>
                    <a:pt x="39" y="87"/>
                  </a:cubicBezTo>
                  <a:cubicBezTo>
                    <a:pt x="39" y="87"/>
                    <a:pt x="39" y="87"/>
                    <a:pt x="38" y="87"/>
                  </a:cubicBezTo>
                  <a:cubicBezTo>
                    <a:pt x="38" y="88"/>
                    <a:pt x="37" y="88"/>
                    <a:pt x="36" y="89"/>
                  </a:cubicBezTo>
                  <a:cubicBezTo>
                    <a:pt x="32" y="90"/>
                    <a:pt x="27" y="90"/>
                    <a:pt x="22" y="88"/>
                  </a:cubicBezTo>
                  <a:cubicBezTo>
                    <a:pt x="22" y="88"/>
                    <a:pt x="21" y="87"/>
                    <a:pt x="20" y="87"/>
                  </a:cubicBezTo>
                  <a:cubicBezTo>
                    <a:pt x="20" y="87"/>
                    <a:pt x="20" y="86"/>
                    <a:pt x="19" y="86"/>
                  </a:cubicBezTo>
                  <a:cubicBezTo>
                    <a:pt x="19" y="86"/>
                    <a:pt x="19" y="86"/>
                    <a:pt x="19" y="86"/>
                  </a:cubicBezTo>
                  <a:cubicBezTo>
                    <a:pt x="19" y="86"/>
                    <a:pt x="19" y="86"/>
                    <a:pt x="19" y="86"/>
                  </a:cubicBezTo>
                  <a:cubicBezTo>
                    <a:pt x="19" y="86"/>
                    <a:pt x="19" y="86"/>
                    <a:pt x="19" y="86"/>
                  </a:cubicBezTo>
                  <a:cubicBezTo>
                    <a:pt x="19" y="85"/>
                    <a:pt x="19" y="85"/>
                    <a:pt x="19" y="85"/>
                  </a:cubicBezTo>
                  <a:cubicBezTo>
                    <a:pt x="18" y="85"/>
                    <a:pt x="18" y="85"/>
                    <a:pt x="18" y="85"/>
                  </a:cubicBezTo>
                  <a:cubicBezTo>
                    <a:pt x="18" y="85"/>
                    <a:pt x="18" y="84"/>
                    <a:pt x="18" y="84"/>
                  </a:cubicBezTo>
                  <a:cubicBezTo>
                    <a:pt x="17" y="84"/>
                    <a:pt x="17" y="83"/>
                    <a:pt x="16" y="82"/>
                  </a:cubicBezTo>
                  <a:cubicBezTo>
                    <a:pt x="15" y="80"/>
                    <a:pt x="14" y="77"/>
                    <a:pt x="15" y="74"/>
                  </a:cubicBezTo>
                  <a:cubicBezTo>
                    <a:pt x="15" y="70"/>
                    <a:pt x="16" y="67"/>
                    <a:pt x="18" y="65"/>
                  </a:cubicBezTo>
                  <a:cubicBezTo>
                    <a:pt x="18" y="64"/>
                    <a:pt x="19" y="64"/>
                    <a:pt x="19" y="64"/>
                  </a:cubicBezTo>
                  <a:cubicBezTo>
                    <a:pt x="20" y="62"/>
                    <a:pt x="20" y="62"/>
                    <a:pt x="20" y="62"/>
                  </a:cubicBezTo>
                  <a:cubicBezTo>
                    <a:pt x="22" y="59"/>
                    <a:pt x="22" y="59"/>
                    <a:pt x="22" y="59"/>
                  </a:cubicBezTo>
                  <a:cubicBezTo>
                    <a:pt x="26" y="54"/>
                    <a:pt x="26" y="54"/>
                    <a:pt x="26" y="54"/>
                  </a:cubicBezTo>
                  <a:cubicBezTo>
                    <a:pt x="34" y="44"/>
                    <a:pt x="42" y="34"/>
                    <a:pt x="50" y="24"/>
                  </a:cubicBezTo>
                  <a:cubicBezTo>
                    <a:pt x="56" y="17"/>
                    <a:pt x="56" y="17"/>
                    <a:pt x="56" y="17"/>
                  </a:cubicBezTo>
                  <a:cubicBezTo>
                    <a:pt x="56" y="17"/>
                    <a:pt x="56" y="17"/>
                    <a:pt x="56" y="17"/>
                  </a:cubicBezTo>
                  <a:cubicBezTo>
                    <a:pt x="56" y="17"/>
                    <a:pt x="56" y="17"/>
                    <a:pt x="56" y="17"/>
                  </a:cubicBezTo>
                  <a:cubicBezTo>
                    <a:pt x="56" y="16"/>
                    <a:pt x="56" y="16"/>
                    <a:pt x="57" y="16"/>
                  </a:cubicBezTo>
                  <a:cubicBezTo>
                    <a:pt x="57" y="16"/>
                    <a:pt x="57" y="15"/>
                    <a:pt x="57" y="15"/>
                  </a:cubicBezTo>
                  <a:cubicBezTo>
                    <a:pt x="58" y="15"/>
                    <a:pt x="59" y="14"/>
                    <a:pt x="60" y="14"/>
                  </a:cubicBezTo>
                  <a:cubicBezTo>
                    <a:pt x="63" y="13"/>
                    <a:pt x="67" y="13"/>
                    <a:pt x="71" y="14"/>
                  </a:cubicBezTo>
                  <a:cubicBezTo>
                    <a:pt x="74" y="15"/>
                    <a:pt x="76" y="16"/>
                    <a:pt x="78" y="16"/>
                  </a:cubicBezTo>
                  <a:cubicBezTo>
                    <a:pt x="79" y="16"/>
                    <a:pt x="79" y="16"/>
                    <a:pt x="79" y="16"/>
                  </a:cubicBezTo>
                  <a:cubicBezTo>
                    <a:pt x="80" y="16"/>
                    <a:pt x="80" y="16"/>
                    <a:pt x="80" y="15"/>
                  </a:cubicBezTo>
                  <a:cubicBezTo>
                    <a:pt x="80" y="14"/>
                    <a:pt x="79" y="12"/>
                    <a:pt x="77" y="10"/>
                  </a:cubicBezTo>
                  <a:cubicBezTo>
                    <a:pt x="74" y="8"/>
                    <a:pt x="71" y="6"/>
                    <a:pt x="66" y="6"/>
                  </a:cubicBezTo>
                  <a:cubicBezTo>
                    <a:pt x="67" y="4"/>
                    <a:pt x="67" y="4"/>
                    <a:pt x="67" y="4"/>
                  </a:cubicBezTo>
                  <a:cubicBezTo>
                    <a:pt x="71" y="5"/>
                    <a:pt x="74" y="6"/>
                    <a:pt x="76" y="7"/>
                  </a:cubicBezTo>
                  <a:cubicBezTo>
                    <a:pt x="78" y="7"/>
                    <a:pt x="78" y="7"/>
                    <a:pt x="79" y="7"/>
                  </a:cubicBezTo>
                  <a:cubicBezTo>
                    <a:pt x="79" y="6"/>
                    <a:pt x="78" y="4"/>
                    <a:pt x="80" y="4"/>
                  </a:cubicBezTo>
                  <a:cubicBezTo>
                    <a:pt x="75" y="2"/>
                    <a:pt x="70" y="0"/>
                    <a:pt x="64" y="0"/>
                  </a:cubicBezTo>
                  <a:cubicBezTo>
                    <a:pt x="61" y="0"/>
                    <a:pt x="58" y="0"/>
                    <a:pt x="55" y="1"/>
                  </a:cubicBezTo>
                  <a:cubicBezTo>
                    <a:pt x="52" y="2"/>
                    <a:pt x="49" y="4"/>
                    <a:pt x="47" y="6"/>
                  </a:cubicBezTo>
                  <a:cubicBezTo>
                    <a:pt x="46" y="6"/>
                    <a:pt x="46" y="7"/>
                    <a:pt x="45" y="8"/>
                  </a:cubicBezTo>
                  <a:cubicBezTo>
                    <a:pt x="43" y="10"/>
                    <a:pt x="43" y="10"/>
                    <a:pt x="43" y="10"/>
                  </a:cubicBezTo>
                  <a:cubicBezTo>
                    <a:pt x="40" y="13"/>
                    <a:pt x="40" y="13"/>
                    <a:pt x="40" y="13"/>
                  </a:cubicBezTo>
                  <a:cubicBezTo>
                    <a:pt x="16" y="44"/>
                    <a:pt x="16" y="44"/>
                    <a:pt x="16" y="44"/>
                  </a:cubicBezTo>
                  <a:cubicBezTo>
                    <a:pt x="10" y="52"/>
                    <a:pt x="10" y="52"/>
                    <a:pt x="10" y="52"/>
                  </a:cubicBezTo>
                  <a:cubicBezTo>
                    <a:pt x="8" y="54"/>
                    <a:pt x="8" y="54"/>
                    <a:pt x="8" y="54"/>
                  </a:cubicBezTo>
                  <a:cubicBezTo>
                    <a:pt x="8" y="55"/>
                    <a:pt x="8" y="55"/>
                    <a:pt x="8" y="55"/>
                  </a:cubicBezTo>
                  <a:cubicBezTo>
                    <a:pt x="7" y="56"/>
                    <a:pt x="7" y="56"/>
                    <a:pt x="7" y="56"/>
                  </a:cubicBezTo>
                  <a:cubicBezTo>
                    <a:pt x="6" y="57"/>
                    <a:pt x="5" y="59"/>
                    <a:pt x="4" y="61"/>
                  </a:cubicBezTo>
                  <a:cubicBezTo>
                    <a:pt x="2" y="64"/>
                    <a:pt x="1" y="68"/>
                    <a:pt x="0" y="73"/>
                  </a:cubicBezTo>
                  <a:cubicBezTo>
                    <a:pt x="0" y="77"/>
                    <a:pt x="0" y="81"/>
                    <a:pt x="2" y="85"/>
                  </a:cubicBezTo>
                  <a:cubicBezTo>
                    <a:pt x="3" y="89"/>
                    <a:pt x="6" y="92"/>
                    <a:pt x="8" y="95"/>
                  </a:cubicBezTo>
                  <a:cubicBezTo>
                    <a:pt x="9" y="96"/>
                    <a:pt x="9" y="96"/>
                    <a:pt x="10" y="97"/>
                  </a:cubicBezTo>
                  <a:cubicBezTo>
                    <a:pt x="11" y="97"/>
                    <a:pt x="11" y="98"/>
                    <a:pt x="11" y="98"/>
                  </a:cubicBezTo>
                  <a:cubicBezTo>
                    <a:pt x="12" y="98"/>
                    <a:pt x="13" y="99"/>
                    <a:pt x="14" y="99"/>
                  </a:cubicBezTo>
                  <a:cubicBezTo>
                    <a:pt x="16" y="100"/>
                    <a:pt x="18" y="101"/>
                    <a:pt x="20" y="102"/>
                  </a:cubicBezTo>
                  <a:cubicBezTo>
                    <a:pt x="23" y="103"/>
                    <a:pt x="27" y="104"/>
                    <a:pt x="31" y="103"/>
                  </a:cubicBezTo>
                  <a:cubicBezTo>
                    <a:pt x="35" y="103"/>
                    <a:pt x="40" y="102"/>
                    <a:pt x="44" y="100"/>
                  </a:cubicBezTo>
                  <a:cubicBezTo>
                    <a:pt x="46" y="99"/>
                    <a:pt x="47" y="98"/>
                    <a:pt x="49" y="96"/>
                  </a:cubicBezTo>
                  <a:cubicBezTo>
                    <a:pt x="49" y="95"/>
                    <a:pt x="50" y="95"/>
                    <a:pt x="50" y="95"/>
                  </a:cubicBezTo>
                  <a:cubicBezTo>
                    <a:pt x="51" y="94"/>
                    <a:pt x="51" y="94"/>
                    <a:pt x="51" y="94"/>
                  </a:cubicBezTo>
                  <a:cubicBezTo>
                    <a:pt x="52" y="92"/>
                    <a:pt x="52" y="92"/>
                    <a:pt x="52" y="92"/>
                  </a:cubicBezTo>
                  <a:cubicBezTo>
                    <a:pt x="58" y="84"/>
                    <a:pt x="58" y="84"/>
                    <a:pt x="58" y="84"/>
                  </a:cubicBezTo>
                  <a:cubicBezTo>
                    <a:pt x="71" y="69"/>
                    <a:pt x="71" y="69"/>
                    <a:pt x="71" y="69"/>
                  </a:cubicBezTo>
                  <a:cubicBezTo>
                    <a:pt x="55" y="88"/>
                    <a:pt x="55" y="88"/>
                    <a:pt x="55" y="88"/>
                  </a:cubicBezTo>
                  <a:cubicBezTo>
                    <a:pt x="51" y="93"/>
                    <a:pt x="51" y="93"/>
                    <a:pt x="51" y="93"/>
                  </a:cubicBezTo>
                  <a:cubicBezTo>
                    <a:pt x="50" y="94"/>
                    <a:pt x="50" y="94"/>
                    <a:pt x="50" y="94"/>
                  </a:cubicBezTo>
                  <a:cubicBezTo>
                    <a:pt x="49" y="95"/>
                    <a:pt x="49" y="95"/>
                    <a:pt x="49" y="95"/>
                  </a:cubicBezTo>
                  <a:cubicBezTo>
                    <a:pt x="49" y="95"/>
                    <a:pt x="49" y="95"/>
                    <a:pt x="49" y="96"/>
                  </a:cubicBezTo>
                  <a:cubicBezTo>
                    <a:pt x="48" y="97"/>
                    <a:pt x="47" y="98"/>
                    <a:pt x="45" y="99"/>
                  </a:cubicBezTo>
                  <a:cubicBezTo>
                    <a:pt x="41" y="102"/>
                    <a:pt x="35" y="103"/>
                    <a:pt x="30" y="103"/>
                  </a:cubicBezTo>
                  <a:cubicBezTo>
                    <a:pt x="25" y="103"/>
                    <a:pt x="20" y="102"/>
                    <a:pt x="16" y="100"/>
                  </a:cubicBezTo>
                  <a:cubicBezTo>
                    <a:pt x="15" y="99"/>
                    <a:pt x="14" y="99"/>
                    <a:pt x="12" y="98"/>
                  </a:cubicBezTo>
                  <a:cubicBezTo>
                    <a:pt x="12" y="98"/>
                    <a:pt x="11" y="97"/>
                    <a:pt x="11" y="97"/>
                  </a:cubicBezTo>
                  <a:cubicBezTo>
                    <a:pt x="10" y="97"/>
                    <a:pt x="10" y="97"/>
                    <a:pt x="10" y="97"/>
                  </a:cubicBezTo>
                  <a:cubicBezTo>
                    <a:pt x="10" y="96"/>
                    <a:pt x="10" y="96"/>
                    <a:pt x="10" y="96"/>
                  </a:cubicBezTo>
                  <a:cubicBezTo>
                    <a:pt x="10" y="96"/>
                    <a:pt x="9" y="96"/>
                    <a:pt x="9" y="95"/>
                  </a:cubicBezTo>
                  <a:cubicBezTo>
                    <a:pt x="7" y="93"/>
                    <a:pt x="6" y="91"/>
                    <a:pt x="4" y="89"/>
                  </a:cubicBezTo>
                  <a:cubicBezTo>
                    <a:pt x="2" y="84"/>
                    <a:pt x="1" y="79"/>
                    <a:pt x="1" y="74"/>
                  </a:cubicBezTo>
                  <a:cubicBezTo>
                    <a:pt x="1" y="69"/>
                    <a:pt x="3" y="64"/>
                    <a:pt x="5" y="59"/>
                  </a:cubicBezTo>
                  <a:cubicBezTo>
                    <a:pt x="5" y="59"/>
                    <a:pt x="5" y="60"/>
                    <a:pt x="6" y="59"/>
                  </a:cubicBezTo>
                  <a:cubicBezTo>
                    <a:pt x="3" y="64"/>
                    <a:pt x="2" y="69"/>
                    <a:pt x="2" y="74"/>
                  </a:cubicBezTo>
                  <a:cubicBezTo>
                    <a:pt x="2" y="79"/>
                    <a:pt x="3" y="84"/>
                    <a:pt x="5" y="89"/>
                  </a:cubicBezTo>
                  <a:cubicBezTo>
                    <a:pt x="6" y="90"/>
                    <a:pt x="7" y="91"/>
                    <a:pt x="7" y="92"/>
                  </a:cubicBezTo>
                  <a:cubicBezTo>
                    <a:pt x="8" y="92"/>
                    <a:pt x="8" y="93"/>
                    <a:pt x="9" y="93"/>
                  </a:cubicBezTo>
                  <a:cubicBezTo>
                    <a:pt x="9" y="94"/>
                    <a:pt x="9" y="94"/>
                    <a:pt x="9" y="94"/>
                  </a:cubicBezTo>
                  <a:cubicBezTo>
                    <a:pt x="9" y="94"/>
                    <a:pt x="10" y="94"/>
                    <a:pt x="10" y="95"/>
                  </a:cubicBezTo>
                  <a:cubicBezTo>
                    <a:pt x="10" y="95"/>
                    <a:pt x="11" y="95"/>
                    <a:pt x="11" y="96"/>
                  </a:cubicBezTo>
                  <a:cubicBezTo>
                    <a:pt x="12" y="96"/>
                    <a:pt x="12" y="96"/>
                    <a:pt x="12" y="96"/>
                  </a:cubicBezTo>
                  <a:cubicBezTo>
                    <a:pt x="12" y="97"/>
                    <a:pt x="13" y="97"/>
                    <a:pt x="13" y="97"/>
                  </a:cubicBezTo>
                  <a:cubicBezTo>
                    <a:pt x="14" y="98"/>
                    <a:pt x="16" y="99"/>
                    <a:pt x="17" y="99"/>
                  </a:cubicBezTo>
                  <a:cubicBezTo>
                    <a:pt x="21" y="101"/>
                    <a:pt x="26" y="102"/>
                    <a:pt x="31" y="102"/>
                  </a:cubicBezTo>
                  <a:cubicBezTo>
                    <a:pt x="36" y="102"/>
                    <a:pt x="41" y="101"/>
                    <a:pt x="46" y="97"/>
                  </a:cubicBezTo>
                  <a:cubicBezTo>
                    <a:pt x="47" y="96"/>
                    <a:pt x="48" y="96"/>
                    <a:pt x="49" y="94"/>
                  </a:cubicBezTo>
                  <a:cubicBezTo>
                    <a:pt x="51" y="92"/>
                    <a:pt x="51" y="92"/>
                    <a:pt x="51" y="92"/>
                  </a:cubicBezTo>
                  <a:cubicBezTo>
                    <a:pt x="55" y="87"/>
                    <a:pt x="55" y="87"/>
                    <a:pt x="55" y="87"/>
                  </a:cubicBezTo>
                  <a:cubicBezTo>
                    <a:pt x="60" y="81"/>
                    <a:pt x="66" y="74"/>
                    <a:pt x="71" y="68"/>
                  </a:cubicBezTo>
                  <a:cubicBezTo>
                    <a:pt x="72" y="68"/>
                    <a:pt x="72" y="68"/>
                    <a:pt x="72" y="68"/>
                  </a:cubicBezTo>
                  <a:cubicBezTo>
                    <a:pt x="83" y="55"/>
                    <a:pt x="83" y="55"/>
                    <a:pt x="83" y="55"/>
                  </a:cubicBezTo>
                  <a:cubicBezTo>
                    <a:pt x="86" y="51"/>
                    <a:pt x="86" y="51"/>
                    <a:pt x="86" y="51"/>
                  </a:cubicBezTo>
                  <a:cubicBezTo>
                    <a:pt x="88" y="49"/>
                    <a:pt x="88" y="49"/>
                    <a:pt x="88" y="49"/>
                  </a:cubicBezTo>
                  <a:cubicBezTo>
                    <a:pt x="88" y="48"/>
                    <a:pt x="88" y="48"/>
                    <a:pt x="88" y="48"/>
                  </a:cubicBezTo>
                  <a:cubicBezTo>
                    <a:pt x="89" y="48"/>
                    <a:pt x="89" y="48"/>
                    <a:pt x="89" y="47"/>
                  </a:cubicBezTo>
                  <a:cubicBezTo>
                    <a:pt x="92" y="44"/>
                    <a:pt x="93" y="41"/>
                    <a:pt x="95" y="37"/>
                  </a:cubicBezTo>
                  <a:cubicBezTo>
                    <a:pt x="97" y="31"/>
                    <a:pt x="96" y="25"/>
                    <a:pt x="94" y="20"/>
                  </a:cubicBezTo>
                  <a:cubicBezTo>
                    <a:pt x="95" y="26"/>
                    <a:pt x="94" y="32"/>
                    <a:pt x="92"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6" name="Freeform 28">
              <a:extLst>
                <a:ext uri="{FF2B5EF4-FFF2-40B4-BE49-F238E27FC236}">
                  <a16:creationId xmlns:a16="http://schemas.microsoft.com/office/drawing/2014/main" id="{47AF69F4-145A-4D2B-B96C-52D6FC815AD2}"/>
                </a:ext>
              </a:extLst>
            </p:cNvPr>
            <p:cNvSpPr/>
            <p:nvPr/>
          </p:nvSpPr>
          <p:spPr bwMode="auto">
            <a:xfrm>
              <a:off x="5175251" y="1671638"/>
              <a:ext cx="4763"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7" name="Freeform 29">
              <a:extLst>
                <a:ext uri="{FF2B5EF4-FFF2-40B4-BE49-F238E27FC236}">
                  <a16:creationId xmlns:a16="http://schemas.microsoft.com/office/drawing/2014/main" id="{225B3702-AF2E-40CB-907C-0249A4326CBA}"/>
                </a:ext>
              </a:extLst>
            </p:cNvPr>
            <p:cNvSpPr/>
            <p:nvPr/>
          </p:nvSpPr>
          <p:spPr bwMode="auto">
            <a:xfrm>
              <a:off x="5160963" y="1660526"/>
              <a:ext cx="3175" cy="3175"/>
            </a:xfrm>
            <a:custGeom>
              <a:avLst/>
              <a:gdLst>
                <a:gd name="T0" fmla="*/ 1 w 1"/>
                <a:gd name="T1" fmla="*/ 1 h 1"/>
                <a:gd name="T2" fmla="*/ 0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0"/>
                    <a:pt x="0" y="0"/>
                    <a:pt x="0" y="0"/>
                  </a:cubicBezTo>
                  <a:cubicBezTo>
                    <a:pt x="1" y="0"/>
                    <a:pt x="1" y="1"/>
                    <a:pt x="1"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8" name="Freeform 30">
              <a:extLst>
                <a:ext uri="{FF2B5EF4-FFF2-40B4-BE49-F238E27FC236}">
                  <a16:creationId xmlns:a16="http://schemas.microsoft.com/office/drawing/2014/main" id="{09D60012-6460-4B90-9DBE-5E9EF0AE2C94}"/>
                </a:ext>
              </a:extLst>
            </p:cNvPr>
            <p:cNvSpPr/>
            <p:nvPr/>
          </p:nvSpPr>
          <p:spPr bwMode="auto">
            <a:xfrm>
              <a:off x="5180013" y="1674813"/>
              <a:ext cx="11113" cy="4763"/>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cubicBezTo>
                    <a:pt x="2" y="1"/>
                    <a:pt x="1"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9" name="Freeform 31">
              <a:extLst>
                <a:ext uri="{FF2B5EF4-FFF2-40B4-BE49-F238E27FC236}">
                  <a16:creationId xmlns:a16="http://schemas.microsoft.com/office/drawing/2014/main" id="{0AFD00F5-9F89-47F4-B373-FDBA9CA32CB4}"/>
                </a:ext>
              </a:extLst>
            </p:cNvPr>
            <p:cNvSpPr/>
            <p:nvPr/>
          </p:nvSpPr>
          <p:spPr bwMode="auto">
            <a:xfrm>
              <a:off x="5164138" y="1663701"/>
              <a:ext cx="7938" cy="4763"/>
            </a:xfrm>
            <a:custGeom>
              <a:avLst/>
              <a:gdLst>
                <a:gd name="T0" fmla="*/ 2 w 2"/>
                <a:gd name="T1" fmla="*/ 1 h 1"/>
                <a:gd name="T2" fmla="*/ 0 w 2"/>
                <a:gd name="T3" fmla="*/ 0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0" y="0"/>
                    <a:pt x="0" y="0"/>
                  </a:cubicBezTo>
                  <a:cubicBezTo>
                    <a:pt x="0" y="0"/>
                    <a:pt x="0" y="0"/>
                    <a:pt x="1" y="1"/>
                  </a:cubicBezTo>
                  <a:cubicBezTo>
                    <a:pt x="1" y="1"/>
                    <a:pt x="1" y="1"/>
                    <a:pt x="2"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0" name="Freeform 32">
              <a:extLst>
                <a:ext uri="{FF2B5EF4-FFF2-40B4-BE49-F238E27FC236}">
                  <a16:creationId xmlns:a16="http://schemas.microsoft.com/office/drawing/2014/main" id="{6C9BBDCC-9578-467A-A663-B3562358FB36}"/>
                </a:ext>
              </a:extLst>
            </p:cNvPr>
            <p:cNvSpPr/>
            <p:nvPr/>
          </p:nvSpPr>
          <p:spPr bwMode="auto">
            <a:xfrm>
              <a:off x="5172076" y="1668463"/>
              <a:ext cx="3175"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1" name="Freeform 33">
              <a:extLst>
                <a:ext uri="{FF2B5EF4-FFF2-40B4-BE49-F238E27FC236}">
                  <a16:creationId xmlns:a16="http://schemas.microsoft.com/office/drawing/2014/main" id="{E11FE295-D130-40EB-B506-7AB019C81F8C}"/>
                </a:ext>
              </a:extLst>
            </p:cNvPr>
            <p:cNvSpPr/>
            <p:nvPr/>
          </p:nvSpPr>
          <p:spPr bwMode="auto">
            <a:xfrm>
              <a:off x="4987926" y="1292226"/>
              <a:ext cx="360363" cy="398463"/>
            </a:xfrm>
            <a:custGeom>
              <a:avLst/>
              <a:gdLst>
                <a:gd name="T0" fmla="*/ 38 w 96"/>
                <a:gd name="T1" fmla="*/ 88 h 106"/>
                <a:gd name="T2" fmla="*/ 46 w 96"/>
                <a:gd name="T3" fmla="*/ 98 h 106"/>
                <a:gd name="T4" fmla="*/ 42 w 96"/>
                <a:gd name="T5" fmla="*/ 93 h 106"/>
                <a:gd name="T6" fmla="*/ 12 w 96"/>
                <a:gd name="T7" fmla="*/ 55 h 106"/>
                <a:gd name="T8" fmla="*/ 0 w 96"/>
                <a:gd name="T9" fmla="*/ 29 h 106"/>
                <a:gd name="T10" fmla="*/ 6 w 96"/>
                <a:gd name="T11" fmla="*/ 14 h 106"/>
                <a:gd name="T12" fmla="*/ 5 w 96"/>
                <a:gd name="T13" fmla="*/ 43 h 106"/>
                <a:gd name="T14" fmla="*/ 20 w 96"/>
                <a:gd name="T15" fmla="*/ 64 h 106"/>
                <a:gd name="T16" fmla="*/ 45 w 96"/>
                <a:gd name="T17" fmla="*/ 96 h 106"/>
                <a:gd name="T18" fmla="*/ 48 w 96"/>
                <a:gd name="T19" fmla="*/ 99 h 106"/>
                <a:gd name="T20" fmla="*/ 67 w 96"/>
                <a:gd name="T21" fmla="*/ 106 h 106"/>
                <a:gd name="T22" fmla="*/ 86 w 96"/>
                <a:gd name="T23" fmla="*/ 98 h 106"/>
                <a:gd name="T24" fmla="*/ 95 w 96"/>
                <a:gd name="T25" fmla="*/ 86 h 106"/>
                <a:gd name="T26" fmla="*/ 92 w 96"/>
                <a:gd name="T27" fmla="*/ 86 h 106"/>
                <a:gd name="T28" fmla="*/ 81 w 96"/>
                <a:gd name="T29" fmla="*/ 99 h 106"/>
                <a:gd name="T30" fmla="*/ 49 w 96"/>
                <a:gd name="T31" fmla="*/ 97 h 106"/>
                <a:gd name="T32" fmla="*/ 40 w 96"/>
                <a:gd name="T33" fmla="*/ 86 h 106"/>
                <a:gd name="T34" fmla="*/ 44 w 96"/>
                <a:gd name="T35" fmla="*/ 91 h 106"/>
                <a:gd name="T36" fmla="*/ 50 w 96"/>
                <a:gd name="T37" fmla="*/ 98 h 106"/>
                <a:gd name="T38" fmla="*/ 78 w 96"/>
                <a:gd name="T39" fmla="*/ 101 h 106"/>
                <a:gd name="T40" fmla="*/ 92 w 96"/>
                <a:gd name="T41" fmla="*/ 69 h 106"/>
                <a:gd name="T42" fmla="*/ 83 w 96"/>
                <a:gd name="T43" fmla="*/ 59 h 106"/>
                <a:gd name="T44" fmla="*/ 86 w 96"/>
                <a:gd name="T45" fmla="*/ 70 h 106"/>
                <a:gd name="T46" fmla="*/ 85 w 96"/>
                <a:gd name="T47" fmla="*/ 82 h 106"/>
                <a:gd name="T48" fmla="*/ 57 w 96"/>
                <a:gd name="T49" fmla="*/ 93 h 106"/>
                <a:gd name="T50" fmla="*/ 53 w 96"/>
                <a:gd name="T51" fmla="*/ 90 h 106"/>
                <a:gd name="T52" fmla="*/ 28 w 96"/>
                <a:gd name="T53" fmla="*/ 57 h 106"/>
                <a:gd name="T54" fmla="*/ 54 w 96"/>
                <a:gd name="T55" fmla="*/ 91 h 106"/>
                <a:gd name="T56" fmla="*/ 62 w 96"/>
                <a:gd name="T57" fmla="*/ 95 h 106"/>
                <a:gd name="T58" fmla="*/ 84 w 96"/>
                <a:gd name="T59" fmla="*/ 72 h 106"/>
                <a:gd name="T60" fmla="*/ 79 w 96"/>
                <a:gd name="T61" fmla="*/ 87 h 106"/>
                <a:gd name="T62" fmla="*/ 72 w 96"/>
                <a:gd name="T63" fmla="*/ 92 h 106"/>
                <a:gd name="T64" fmla="*/ 56 w 96"/>
                <a:gd name="T65" fmla="*/ 89 h 106"/>
                <a:gd name="T66" fmla="*/ 23 w 96"/>
                <a:gd name="T67" fmla="*/ 47 h 106"/>
                <a:gd name="T68" fmla="*/ 18 w 96"/>
                <a:gd name="T69" fmla="*/ 40 h 106"/>
                <a:gd name="T70" fmla="*/ 17 w 96"/>
                <a:gd name="T71" fmla="*/ 21 h 106"/>
                <a:gd name="T72" fmla="*/ 21 w 96"/>
                <a:gd name="T73" fmla="*/ 18 h 106"/>
                <a:gd name="T74" fmla="*/ 37 w 96"/>
                <a:gd name="T75" fmla="*/ 17 h 106"/>
                <a:gd name="T76" fmla="*/ 39 w 96"/>
                <a:gd name="T77" fmla="*/ 19 h 106"/>
                <a:gd name="T78" fmla="*/ 70 w 96"/>
                <a:gd name="T79" fmla="*/ 57 h 106"/>
                <a:gd name="T80" fmla="*/ 83 w 96"/>
                <a:gd name="T81" fmla="*/ 53 h 106"/>
                <a:gd name="T82" fmla="*/ 55 w 96"/>
                <a:gd name="T83" fmla="*/ 16 h 106"/>
                <a:gd name="T84" fmla="*/ 48 w 96"/>
                <a:gd name="T85" fmla="*/ 7 h 106"/>
                <a:gd name="T86" fmla="*/ 12 w 96"/>
                <a:gd name="T87" fmla="*/ 6 h 106"/>
                <a:gd name="T88" fmla="*/ 7 w 96"/>
                <a:gd name="T89" fmla="*/ 10 h 106"/>
                <a:gd name="T90" fmla="*/ 2 w 96"/>
                <a:gd name="T91"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6">
                  <a:moveTo>
                    <a:pt x="14" y="58"/>
                  </a:moveTo>
                  <a:cubicBezTo>
                    <a:pt x="26" y="73"/>
                    <a:pt x="26" y="73"/>
                    <a:pt x="26" y="73"/>
                  </a:cubicBezTo>
                  <a:cubicBezTo>
                    <a:pt x="38" y="88"/>
                    <a:pt x="38" y="88"/>
                    <a:pt x="38" y="88"/>
                  </a:cubicBezTo>
                  <a:cubicBezTo>
                    <a:pt x="44" y="95"/>
                    <a:pt x="44" y="95"/>
                    <a:pt x="44" y="95"/>
                  </a:cubicBezTo>
                  <a:cubicBezTo>
                    <a:pt x="45" y="97"/>
                    <a:pt x="45" y="97"/>
                    <a:pt x="45" y="97"/>
                  </a:cubicBezTo>
                  <a:cubicBezTo>
                    <a:pt x="46" y="97"/>
                    <a:pt x="46" y="98"/>
                    <a:pt x="46" y="98"/>
                  </a:cubicBezTo>
                  <a:cubicBezTo>
                    <a:pt x="46" y="98"/>
                    <a:pt x="45" y="97"/>
                    <a:pt x="45" y="97"/>
                  </a:cubicBezTo>
                  <a:cubicBezTo>
                    <a:pt x="44" y="95"/>
                    <a:pt x="44" y="95"/>
                    <a:pt x="44" y="95"/>
                  </a:cubicBezTo>
                  <a:cubicBezTo>
                    <a:pt x="42" y="93"/>
                    <a:pt x="42" y="93"/>
                    <a:pt x="42" y="93"/>
                  </a:cubicBezTo>
                  <a:cubicBezTo>
                    <a:pt x="35" y="83"/>
                    <a:pt x="35" y="83"/>
                    <a:pt x="35" y="83"/>
                  </a:cubicBezTo>
                  <a:cubicBezTo>
                    <a:pt x="19" y="64"/>
                    <a:pt x="19" y="64"/>
                    <a:pt x="19" y="64"/>
                  </a:cubicBezTo>
                  <a:cubicBezTo>
                    <a:pt x="12" y="55"/>
                    <a:pt x="12" y="55"/>
                    <a:pt x="12" y="55"/>
                  </a:cubicBezTo>
                  <a:cubicBezTo>
                    <a:pt x="8" y="50"/>
                    <a:pt x="8" y="50"/>
                    <a:pt x="8" y="50"/>
                  </a:cubicBezTo>
                  <a:cubicBezTo>
                    <a:pt x="6" y="48"/>
                    <a:pt x="5" y="46"/>
                    <a:pt x="4" y="44"/>
                  </a:cubicBezTo>
                  <a:cubicBezTo>
                    <a:pt x="2" y="39"/>
                    <a:pt x="0" y="34"/>
                    <a:pt x="0" y="29"/>
                  </a:cubicBezTo>
                  <a:cubicBezTo>
                    <a:pt x="0" y="27"/>
                    <a:pt x="0" y="24"/>
                    <a:pt x="1" y="21"/>
                  </a:cubicBezTo>
                  <a:cubicBezTo>
                    <a:pt x="2" y="18"/>
                    <a:pt x="3" y="16"/>
                    <a:pt x="5" y="13"/>
                  </a:cubicBezTo>
                  <a:cubicBezTo>
                    <a:pt x="5" y="14"/>
                    <a:pt x="4" y="15"/>
                    <a:pt x="6" y="14"/>
                  </a:cubicBezTo>
                  <a:cubicBezTo>
                    <a:pt x="4" y="16"/>
                    <a:pt x="3" y="18"/>
                    <a:pt x="2" y="21"/>
                  </a:cubicBezTo>
                  <a:cubicBezTo>
                    <a:pt x="1" y="24"/>
                    <a:pt x="1" y="27"/>
                    <a:pt x="1" y="29"/>
                  </a:cubicBezTo>
                  <a:cubicBezTo>
                    <a:pt x="1" y="34"/>
                    <a:pt x="3" y="39"/>
                    <a:pt x="5" y="43"/>
                  </a:cubicBezTo>
                  <a:cubicBezTo>
                    <a:pt x="6" y="46"/>
                    <a:pt x="7" y="48"/>
                    <a:pt x="9" y="50"/>
                  </a:cubicBezTo>
                  <a:cubicBezTo>
                    <a:pt x="13" y="54"/>
                    <a:pt x="13" y="54"/>
                    <a:pt x="13" y="54"/>
                  </a:cubicBezTo>
                  <a:cubicBezTo>
                    <a:pt x="20" y="64"/>
                    <a:pt x="20" y="64"/>
                    <a:pt x="20" y="64"/>
                  </a:cubicBezTo>
                  <a:cubicBezTo>
                    <a:pt x="25" y="71"/>
                    <a:pt x="30" y="77"/>
                    <a:pt x="36" y="84"/>
                  </a:cubicBezTo>
                  <a:cubicBezTo>
                    <a:pt x="38" y="87"/>
                    <a:pt x="41" y="90"/>
                    <a:pt x="43" y="93"/>
                  </a:cubicBezTo>
                  <a:cubicBezTo>
                    <a:pt x="45" y="96"/>
                    <a:pt x="45" y="96"/>
                    <a:pt x="45" y="96"/>
                  </a:cubicBezTo>
                  <a:cubicBezTo>
                    <a:pt x="46" y="96"/>
                    <a:pt x="46" y="96"/>
                    <a:pt x="46" y="96"/>
                  </a:cubicBezTo>
                  <a:cubicBezTo>
                    <a:pt x="46" y="97"/>
                    <a:pt x="47" y="97"/>
                    <a:pt x="47" y="97"/>
                  </a:cubicBezTo>
                  <a:cubicBezTo>
                    <a:pt x="47" y="98"/>
                    <a:pt x="48" y="98"/>
                    <a:pt x="48" y="99"/>
                  </a:cubicBezTo>
                  <a:cubicBezTo>
                    <a:pt x="51" y="101"/>
                    <a:pt x="53" y="102"/>
                    <a:pt x="56" y="103"/>
                  </a:cubicBezTo>
                  <a:cubicBezTo>
                    <a:pt x="55" y="104"/>
                    <a:pt x="55" y="104"/>
                    <a:pt x="55" y="104"/>
                  </a:cubicBezTo>
                  <a:cubicBezTo>
                    <a:pt x="59" y="106"/>
                    <a:pt x="63" y="106"/>
                    <a:pt x="67" y="106"/>
                  </a:cubicBezTo>
                  <a:cubicBezTo>
                    <a:pt x="71" y="106"/>
                    <a:pt x="75" y="105"/>
                    <a:pt x="78" y="103"/>
                  </a:cubicBezTo>
                  <a:cubicBezTo>
                    <a:pt x="80" y="102"/>
                    <a:pt x="82" y="101"/>
                    <a:pt x="84" y="100"/>
                  </a:cubicBezTo>
                  <a:cubicBezTo>
                    <a:pt x="84" y="100"/>
                    <a:pt x="85" y="99"/>
                    <a:pt x="86" y="98"/>
                  </a:cubicBezTo>
                  <a:cubicBezTo>
                    <a:pt x="86" y="98"/>
                    <a:pt x="87" y="98"/>
                    <a:pt x="87" y="97"/>
                  </a:cubicBezTo>
                  <a:cubicBezTo>
                    <a:pt x="88" y="97"/>
                    <a:pt x="88" y="97"/>
                    <a:pt x="88" y="96"/>
                  </a:cubicBezTo>
                  <a:cubicBezTo>
                    <a:pt x="91" y="93"/>
                    <a:pt x="93" y="90"/>
                    <a:pt x="95" y="86"/>
                  </a:cubicBezTo>
                  <a:cubicBezTo>
                    <a:pt x="96" y="82"/>
                    <a:pt x="96" y="79"/>
                    <a:pt x="95" y="76"/>
                  </a:cubicBezTo>
                  <a:cubicBezTo>
                    <a:pt x="95" y="73"/>
                    <a:pt x="94" y="71"/>
                    <a:pt x="93" y="69"/>
                  </a:cubicBezTo>
                  <a:cubicBezTo>
                    <a:pt x="95" y="74"/>
                    <a:pt x="95" y="80"/>
                    <a:pt x="92" y="86"/>
                  </a:cubicBezTo>
                  <a:cubicBezTo>
                    <a:pt x="91" y="89"/>
                    <a:pt x="90" y="91"/>
                    <a:pt x="88" y="93"/>
                  </a:cubicBezTo>
                  <a:cubicBezTo>
                    <a:pt x="87" y="94"/>
                    <a:pt x="86" y="95"/>
                    <a:pt x="85" y="96"/>
                  </a:cubicBezTo>
                  <a:cubicBezTo>
                    <a:pt x="84" y="97"/>
                    <a:pt x="83" y="98"/>
                    <a:pt x="81" y="99"/>
                  </a:cubicBezTo>
                  <a:cubicBezTo>
                    <a:pt x="76" y="102"/>
                    <a:pt x="71" y="103"/>
                    <a:pt x="65" y="103"/>
                  </a:cubicBezTo>
                  <a:cubicBezTo>
                    <a:pt x="62" y="103"/>
                    <a:pt x="60" y="103"/>
                    <a:pt x="57" y="102"/>
                  </a:cubicBezTo>
                  <a:cubicBezTo>
                    <a:pt x="54" y="101"/>
                    <a:pt x="51" y="100"/>
                    <a:pt x="49" y="97"/>
                  </a:cubicBezTo>
                  <a:cubicBezTo>
                    <a:pt x="48" y="96"/>
                    <a:pt x="47" y="95"/>
                    <a:pt x="46" y="94"/>
                  </a:cubicBezTo>
                  <a:cubicBezTo>
                    <a:pt x="44" y="91"/>
                    <a:pt x="44" y="91"/>
                    <a:pt x="44" y="91"/>
                  </a:cubicBezTo>
                  <a:cubicBezTo>
                    <a:pt x="40" y="86"/>
                    <a:pt x="40" y="86"/>
                    <a:pt x="40" y="86"/>
                  </a:cubicBezTo>
                  <a:cubicBezTo>
                    <a:pt x="31" y="74"/>
                    <a:pt x="31" y="74"/>
                    <a:pt x="31" y="74"/>
                  </a:cubicBezTo>
                  <a:cubicBezTo>
                    <a:pt x="13" y="52"/>
                    <a:pt x="13" y="52"/>
                    <a:pt x="13" y="52"/>
                  </a:cubicBezTo>
                  <a:cubicBezTo>
                    <a:pt x="23" y="64"/>
                    <a:pt x="35" y="78"/>
                    <a:pt x="44" y="91"/>
                  </a:cubicBezTo>
                  <a:cubicBezTo>
                    <a:pt x="47" y="94"/>
                    <a:pt x="47" y="94"/>
                    <a:pt x="47" y="94"/>
                  </a:cubicBezTo>
                  <a:cubicBezTo>
                    <a:pt x="47" y="95"/>
                    <a:pt x="48" y="96"/>
                    <a:pt x="48" y="96"/>
                  </a:cubicBezTo>
                  <a:cubicBezTo>
                    <a:pt x="49" y="97"/>
                    <a:pt x="49" y="98"/>
                    <a:pt x="50" y="98"/>
                  </a:cubicBezTo>
                  <a:cubicBezTo>
                    <a:pt x="53" y="100"/>
                    <a:pt x="56" y="102"/>
                    <a:pt x="59" y="103"/>
                  </a:cubicBezTo>
                  <a:cubicBezTo>
                    <a:pt x="63" y="103"/>
                    <a:pt x="66" y="103"/>
                    <a:pt x="69" y="103"/>
                  </a:cubicBezTo>
                  <a:cubicBezTo>
                    <a:pt x="72" y="103"/>
                    <a:pt x="75" y="102"/>
                    <a:pt x="78" y="101"/>
                  </a:cubicBezTo>
                  <a:cubicBezTo>
                    <a:pt x="81" y="99"/>
                    <a:pt x="83" y="97"/>
                    <a:pt x="86" y="95"/>
                  </a:cubicBezTo>
                  <a:cubicBezTo>
                    <a:pt x="88" y="93"/>
                    <a:pt x="90" y="90"/>
                    <a:pt x="91" y="87"/>
                  </a:cubicBezTo>
                  <a:cubicBezTo>
                    <a:pt x="94" y="81"/>
                    <a:pt x="94" y="75"/>
                    <a:pt x="92" y="69"/>
                  </a:cubicBezTo>
                  <a:cubicBezTo>
                    <a:pt x="92" y="68"/>
                    <a:pt x="91" y="66"/>
                    <a:pt x="91" y="65"/>
                  </a:cubicBezTo>
                  <a:cubicBezTo>
                    <a:pt x="90" y="64"/>
                    <a:pt x="89" y="62"/>
                    <a:pt x="88" y="61"/>
                  </a:cubicBezTo>
                  <a:cubicBezTo>
                    <a:pt x="86" y="60"/>
                    <a:pt x="84" y="59"/>
                    <a:pt x="83" y="59"/>
                  </a:cubicBezTo>
                  <a:cubicBezTo>
                    <a:pt x="83" y="60"/>
                    <a:pt x="83" y="60"/>
                    <a:pt x="83" y="61"/>
                  </a:cubicBezTo>
                  <a:cubicBezTo>
                    <a:pt x="83" y="62"/>
                    <a:pt x="84" y="64"/>
                    <a:pt x="84" y="66"/>
                  </a:cubicBezTo>
                  <a:cubicBezTo>
                    <a:pt x="85" y="67"/>
                    <a:pt x="86" y="69"/>
                    <a:pt x="86" y="70"/>
                  </a:cubicBezTo>
                  <a:cubicBezTo>
                    <a:pt x="87" y="71"/>
                    <a:pt x="87" y="72"/>
                    <a:pt x="87" y="72"/>
                  </a:cubicBezTo>
                  <a:cubicBezTo>
                    <a:pt x="86" y="73"/>
                    <a:pt x="86" y="73"/>
                    <a:pt x="85" y="73"/>
                  </a:cubicBezTo>
                  <a:cubicBezTo>
                    <a:pt x="86" y="76"/>
                    <a:pt x="86" y="79"/>
                    <a:pt x="85" y="82"/>
                  </a:cubicBezTo>
                  <a:cubicBezTo>
                    <a:pt x="84" y="85"/>
                    <a:pt x="82" y="88"/>
                    <a:pt x="80" y="90"/>
                  </a:cubicBezTo>
                  <a:cubicBezTo>
                    <a:pt x="75" y="94"/>
                    <a:pt x="68" y="96"/>
                    <a:pt x="62" y="95"/>
                  </a:cubicBezTo>
                  <a:cubicBezTo>
                    <a:pt x="60" y="95"/>
                    <a:pt x="58" y="94"/>
                    <a:pt x="57" y="93"/>
                  </a:cubicBezTo>
                  <a:cubicBezTo>
                    <a:pt x="56" y="93"/>
                    <a:pt x="55" y="92"/>
                    <a:pt x="55" y="92"/>
                  </a:cubicBezTo>
                  <a:cubicBezTo>
                    <a:pt x="54" y="91"/>
                    <a:pt x="54" y="91"/>
                    <a:pt x="54" y="91"/>
                  </a:cubicBezTo>
                  <a:cubicBezTo>
                    <a:pt x="54" y="90"/>
                    <a:pt x="53" y="90"/>
                    <a:pt x="53" y="90"/>
                  </a:cubicBezTo>
                  <a:cubicBezTo>
                    <a:pt x="53" y="89"/>
                    <a:pt x="53" y="89"/>
                    <a:pt x="53" y="89"/>
                  </a:cubicBezTo>
                  <a:cubicBezTo>
                    <a:pt x="44" y="79"/>
                    <a:pt x="44" y="79"/>
                    <a:pt x="44" y="79"/>
                  </a:cubicBezTo>
                  <a:cubicBezTo>
                    <a:pt x="39" y="71"/>
                    <a:pt x="33" y="64"/>
                    <a:pt x="28" y="57"/>
                  </a:cubicBezTo>
                  <a:cubicBezTo>
                    <a:pt x="34" y="64"/>
                    <a:pt x="39" y="72"/>
                    <a:pt x="45" y="79"/>
                  </a:cubicBezTo>
                  <a:cubicBezTo>
                    <a:pt x="53" y="89"/>
                    <a:pt x="53" y="89"/>
                    <a:pt x="53" y="89"/>
                  </a:cubicBezTo>
                  <a:cubicBezTo>
                    <a:pt x="53" y="90"/>
                    <a:pt x="54" y="90"/>
                    <a:pt x="54" y="91"/>
                  </a:cubicBezTo>
                  <a:cubicBezTo>
                    <a:pt x="54" y="91"/>
                    <a:pt x="54" y="91"/>
                    <a:pt x="55" y="92"/>
                  </a:cubicBezTo>
                  <a:cubicBezTo>
                    <a:pt x="55" y="92"/>
                    <a:pt x="56" y="93"/>
                    <a:pt x="57" y="93"/>
                  </a:cubicBezTo>
                  <a:cubicBezTo>
                    <a:pt x="58" y="94"/>
                    <a:pt x="60" y="95"/>
                    <a:pt x="62" y="95"/>
                  </a:cubicBezTo>
                  <a:cubicBezTo>
                    <a:pt x="68" y="96"/>
                    <a:pt x="75" y="94"/>
                    <a:pt x="79" y="90"/>
                  </a:cubicBezTo>
                  <a:cubicBezTo>
                    <a:pt x="82" y="87"/>
                    <a:pt x="83" y="85"/>
                    <a:pt x="84" y="82"/>
                  </a:cubicBezTo>
                  <a:cubicBezTo>
                    <a:pt x="85" y="79"/>
                    <a:pt x="85" y="76"/>
                    <a:pt x="84" y="72"/>
                  </a:cubicBezTo>
                  <a:cubicBezTo>
                    <a:pt x="83" y="72"/>
                    <a:pt x="83" y="72"/>
                    <a:pt x="83" y="75"/>
                  </a:cubicBezTo>
                  <a:cubicBezTo>
                    <a:pt x="83" y="77"/>
                    <a:pt x="83" y="81"/>
                    <a:pt x="81" y="84"/>
                  </a:cubicBezTo>
                  <a:cubicBezTo>
                    <a:pt x="80" y="85"/>
                    <a:pt x="80" y="86"/>
                    <a:pt x="79" y="87"/>
                  </a:cubicBezTo>
                  <a:cubicBezTo>
                    <a:pt x="79" y="88"/>
                    <a:pt x="78" y="88"/>
                    <a:pt x="78" y="88"/>
                  </a:cubicBezTo>
                  <a:cubicBezTo>
                    <a:pt x="78" y="89"/>
                    <a:pt x="77" y="89"/>
                    <a:pt x="77" y="89"/>
                  </a:cubicBezTo>
                  <a:cubicBezTo>
                    <a:pt x="75" y="91"/>
                    <a:pt x="73" y="92"/>
                    <a:pt x="72" y="92"/>
                  </a:cubicBezTo>
                  <a:cubicBezTo>
                    <a:pt x="69" y="93"/>
                    <a:pt x="67" y="93"/>
                    <a:pt x="64" y="93"/>
                  </a:cubicBezTo>
                  <a:cubicBezTo>
                    <a:pt x="62" y="93"/>
                    <a:pt x="60" y="92"/>
                    <a:pt x="58" y="91"/>
                  </a:cubicBezTo>
                  <a:cubicBezTo>
                    <a:pt x="57" y="90"/>
                    <a:pt x="56" y="90"/>
                    <a:pt x="56" y="89"/>
                  </a:cubicBezTo>
                  <a:cubicBezTo>
                    <a:pt x="53" y="85"/>
                    <a:pt x="53" y="85"/>
                    <a:pt x="53" y="85"/>
                  </a:cubicBezTo>
                  <a:cubicBezTo>
                    <a:pt x="47" y="78"/>
                    <a:pt x="47" y="78"/>
                    <a:pt x="47" y="78"/>
                  </a:cubicBezTo>
                  <a:cubicBezTo>
                    <a:pt x="39" y="67"/>
                    <a:pt x="31" y="57"/>
                    <a:pt x="23" y="47"/>
                  </a:cubicBezTo>
                  <a:cubicBezTo>
                    <a:pt x="19" y="42"/>
                    <a:pt x="19" y="42"/>
                    <a:pt x="19" y="42"/>
                  </a:cubicBezTo>
                  <a:cubicBezTo>
                    <a:pt x="19" y="41"/>
                    <a:pt x="18" y="41"/>
                    <a:pt x="18" y="41"/>
                  </a:cubicBezTo>
                  <a:cubicBezTo>
                    <a:pt x="18" y="40"/>
                    <a:pt x="18" y="40"/>
                    <a:pt x="18" y="40"/>
                  </a:cubicBezTo>
                  <a:cubicBezTo>
                    <a:pt x="17" y="39"/>
                    <a:pt x="17" y="38"/>
                    <a:pt x="16" y="37"/>
                  </a:cubicBezTo>
                  <a:cubicBezTo>
                    <a:pt x="15" y="34"/>
                    <a:pt x="14" y="31"/>
                    <a:pt x="14" y="28"/>
                  </a:cubicBezTo>
                  <a:cubicBezTo>
                    <a:pt x="14" y="25"/>
                    <a:pt x="15" y="23"/>
                    <a:pt x="17" y="21"/>
                  </a:cubicBezTo>
                  <a:cubicBezTo>
                    <a:pt x="17" y="21"/>
                    <a:pt x="17" y="20"/>
                    <a:pt x="18" y="20"/>
                  </a:cubicBezTo>
                  <a:cubicBezTo>
                    <a:pt x="18" y="20"/>
                    <a:pt x="18" y="20"/>
                    <a:pt x="19" y="19"/>
                  </a:cubicBezTo>
                  <a:cubicBezTo>
                    <a:pt x="19" y="19"/>
                    <a:pt x="20" y="18"/>
                    <a:pt x="21" y="18"/>
                  </a:cubicBezTo>
                  <a:cubicBezTo>
                    <a:pt x="22" y="17"/>
                    <a:pt x="24" y="16"/>
                    <a:pt x="26" y="16"/>
                  </a:cubicBezTo>
                  <a:cubicBezTo>
                    <a:pt x="28" y="15"/>
                    <a:pt x="30" y="15"/>
                    <a:pt x="32" y="15"/>
                  </a:cubicBezTo>
                  <a:cubicBezTo>
                    <a:pt x="34" y="15"/>
                    <a:pt x="36" y="16"/>
                    <a:pt x="37" y="17"/>
                  </a:cubicBezTo>
                  <a:cubicBezTo>
                    <a:pt x="38" y="17"/>
                    <a:pt x="38" y="17"/>
                    <a:pt x="38" y="18"/>
                  </a:cubicBezTo>
                  <a:cubicBezTo>
                    <a:pt x="39" y="18"/>
                    <a:pt x="39" y="18"/>
                    <a:pt x="39" y="18"/>
                  </a:cubicBezTo>
                  <a:cubicBezTo>
                    <a:pt x="39" y="19"/>
                    <a:pt x="39" y="19"/>
                    <a:pt x="39" y="19"/>
                  </a:cubicBezTo>
                  <a:cubicBezTo>
                    <a:pt x="42" y="22"/>
                    <a:pt x="42" y="22"/>
                    <a:pt x="42" y="22"/>
                  </a:cubicBezTo>
                  <a:cubicBezTo>
                    <a:pt x="48" y="30"/>
                    <a:pt x="48" y="30"/>
                    <a:pt x="48" y="30"/>
                  </a:cubicBezTo>
                  <a:cubicBezTo>
                    <a:pt x="56" y="40"/>
                    <a:pt x="63" y="49"/>
                    <a:pt x="70" y="57"/>
                  </a:cubicBezTo>
                  <a:cubicBezTo>
                    <a:pt x="82" y="70"/>
                    <a:pt x="82" y="62"/>
                    <a:pt x="72" y="47"/>
                  </a:cubicBezTo>
                  <a:cubicBezTo>
                    <a:pt x="72" y="46"/>
                    <a:pt x="72" y="46"/>
                    <a:pt x="72" y="46"/>
                  </a:cubicBezTo>
                  <a:cubicBezTo>
                    <a:pt x="83" y="61"/>
                    <a:pt x="80" y="52"/>
                    <a:pt x="83" y="53"/>
                  </a:cubicBezTo>
                  <a:cubicBezTo>
                    <a:pt x="77" y="45"/>
                    <a:pt x="72" y="38"/>
                    <a:pt x="67" y="30"/>
                  </a:cubicBezTo>
                  <a:cubicBezTo>
                    <a:pt x="61" y="23"/>
                    <a:pt x="61" y="23"/>
                    <a:pt x="61" y="23"/>
                  </a:cubicBezTo>
                  <a:cubicBezTo>
                    <a:pt x="55" y="16"/>
                    <a:pt x="55" y="16"/>
                    <a:pt x="55" y="16"/>
                  </a:cubicBezTo>
                  <a:cubicBezTo>
                    <a:pt x="52" y="12"/>
                    <a:pt x="52" y="12"/>
                    <a:pt x="52" y="12"/>
                  </a:cubicBezTo>
                  <a:cubicBezTo>
                    <a:pt x="50" y="10"/>
                    <a:pt x="50" y="10"/>
                    <a:pt x="50" y="10"/>
                  </a:cubicBezTo>
                  <a:cubicBezTo>
                    <a:pt x="50" y="9"/>
                    <a:pt x="49" y="8"/>
                    <a:pt x="48" y="7"/>
                  </a:cubicBezTo>
                  <a:cubicBezTo>
                    <a:pt x="45" y="4"/>
                    <a:pt x="40" y="2"/>
                    <a:pt x="36" y="1"/>
                  </a:cubicBezTo>
                  <a:cubicBezTo>
                    <a:pt x="31" y="0"/>
                    <a:pt x="27" y="1"/>
                    <a:pt x="23" y="2"/>
                  </a:cubicBezTo>
                  <a:cubicBezTo>
                    <a:pt x="19" y="3"/>
                    <a:pt x="16" y="4"/>
                    <a:pt x="12" y="6"/>
                  </a:cubicBezTo>
                  <a:cubicBezTo>
                    <a:pt x="11" y="7"/>
                    <a:pt x="11" y="7"/>
                    <a:pt x="10" y="8"/>
                  </a:cubicBezTo>
                  <a:cubicBezTo>
                    <a:pt x="9" y="8"/>
                    <a:pt x="9" y="9"/>
                    <a:pt x="9" y="9"/>
                  </a:cubicBezTo>
                  <a:cubicBezTo>
                    <a:pt x="8" y="9"/>
                    <a:pt x="8" y="10"/>
                    <a:pt x="7" y="10"/>
                  </a:cubicBezTo>
                  <a:cubicBezTo>
                    <a:pt x="6" y="12"/>
                    <a:pt x="4" y="13"/>
                    <a:pt x="3" y="15"/>
                  </a:cubicBezTo>
                  <a:cubicBezTo>
                    <a:pt x="1" y="19"/>
                    <a:pt x="0" y="24"/>
                    <a:pt x="0" y="28"/>
                  </a:cubicBezTo>
                  <a:cubicBezTo>
                    <a:pt x="0" y="32"/>
                    <a:pt x="0" y="36"/>
                    <a:pt x="2" y="40"/>
                  </a:cubicBezTo>
                  <a:cubicBezTo>
                    <a:pt x="3" y="43"/>
                    <a:pt x="5" y="47"/>
                    <a:pt x="7" y="50"/>
                  </a:cubicBezTo>
                  <a:lnTo>
                    <a:pt x="14" y="5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2" name="Freeform 34">
              <a:extLst>
                <a:ext uri="{FF2B5EF4-FFF2-40B4-BE49-F238E27FC236}">
                  <a16:creationId xmlns:a16="http://schemas.microsoft.com/office/drawing/2014/main" id="{6D571321-1669-46FD-A982-DA3343F37E60}"/>
                </a:ext>
              </a:extLst>
            </p:cNvPr>
            <p:cNvSpPr/>
            <p:nvPr/>
          </p:nvSpPr>
          <p:spPr bwMode="auto">
            <a:xfrm>
              <a:off x="5984876" y="954088"/>
              <a:ext cx="222250" cy="431800"/>
            </a:xfrm>
            <a:custGeom>
              <a:avLst/>
              <a:gdLst>
                <a:gd name="T0" fmla="*/ 0 w 59"/>
                <a:gd name="T1" fmla="*/ 87 h 115"/>
                <a:gd name="T2" fmla="*/ 17 w 59"/>
                <a:gd name="T3" fmla="*/ 113 h 115"/>
                <a:gd name="T4" fmla="*/ 47 w 59"/>
                <a:gd name="T5" fmla="*/ 110 h 115"/>
                <a:gd name="T6" fmla="*/ 48 w 59"/>
                <a:gd name="T7" fmla="*/ 108 h 115"/>
                <a:gd name="T8" fmla="*/ 51 w 59"/>
                <a:gd name="T9" fmla="*/ 106 h 115"/>
                <a:gd name="T10" fmla="*/ 58 w 59"/>
                <a:gd name="T11" fmla="*/ 87 h 115"/>
                <a:gd name="T12" fmla="*/ 58 w 59"/>
                <a:gd name="T13" fmla="*/ 73 h 115"/>
                <a:gd name="T14" fmla="*/ 58 w 59"/>
                <a:gd name="T15" fmla="*/ 85 h 115"/>
                <a:gd name="T16" fmla="*/ 57 w 59"/>
                <a:gd name="T17" fmla="*/ 92 h 115"/>
                <a:gd name="T18" fmla="*/ 48 w 59"/>
                <a:gd name="T19" fmla="*/ 108 h 115"/>
                <a:gd name="T20" fmla="*/ 47 w 59"/>
                <a:gd name="T21" fmla="*/ 108 h 115"/>
                <a:gd name="T22" fmla="*/ 29 w 59"/>
                <a:gd name="T23" fmla="*/ 115 h 115"/>
                <a:gd name="T24" fmla="*/ 1 w 59"/>
                <a:gd name="T25" fmla="*/ 92 h 115"/>
                <a:gd name="T26" fmla="*/ 37 w 59"/>
                <a:gd name="T27" fmla="*/ 113 h 115"/>
                <a:gd name="T28" fmla="*/ 48 w 59"/>
                <a:gd name="T29" fmla="*/ 106 h 115"/>
                <a:gd name="T30" fmla="*/ 57 w 59"/>
                <a:gd name="T31" fmla="*/ 87 h 115"/>
                <a:gd name="T32" fmla="*/ 57 w 59"/>
                <a:gd name="T33" fmla="*/ 53 h 115"/>
                <a:gd name="T34" fmla="*/ 59 w 59"/>
                <a:gd name="T35" fmla="*/ 30 h 115"/>
                <a:gd name="T36" fmla="*/ 43 w 59"/>
                <a:gd name="T37" fmla="*/ 2 h 115"/>
                <a:gd name="T38" fmla="*/ 57 w 59"/>
                <a:gd name="T39" fmla="*/ 25 h 115"/>
                <a:gd name="T40" fmla="*/ 57 w 59"/>
                <a:gd name="T41" fmla="*/ 31 h 115"/>
                <a:gd name="T42" fmla="*/ 56 w 59"/>
                <a:gd name="T43" fmla="*/ 81 h 115"/>
                <a:gd name="T44" fmla="*/ 56 w 59"/>
                <a:gd name="T45" fmla="*/ 88 h 115"/>
                <a:gd name="T46" fmla="*/ 47 w 59"/>
                <a:gd name="T47" fmla="*/ 105 h 115"/>
                <a:gd name="T48" fmla="*/ 46 w 59"/>
                <a:gd name="T49" fmla="*/ 107 h 115"/>
                <a:gd name="T50" fmla="*/ 41 w 59"/>
                <a:gd name="T51" fmla="*/ 110 h 115"/>
                <a:gd name="T52" fmla="*/ 46 w 59"/>
                <a:gd name="T53" fmla="*/ 106 h 115"/>
                <a:gd name="T54" fmla="*/ 55 w 59"/>
                <a:gd name="T55" fmla="*/ 93 h 115"/>
                <a:gd name="T56" fmla="*/ 55 w 59"/>
                <a:gd name="T57" fmla="*/ 79 h 115"/>
                <a:gd name="T58" fmla="*/ 56 w 59"/>
                <a:gd name="T59" fmla="*/ 26 h 115"/>
                <a:gd name="T60" fmla="*/ 39 w 59"/>
                <a:gd name="T61" fmla="*/ 1 h 115"/>
                <a:gd name="T62" fmla="*/ 31 w 59"/>
                <a:gd name="T63" fmla="*/ 4 h 115"/>
                <a:gd name="T64" fmla="*/ 41 w 59"/>
                <a:gd name="T65" fmla="*/ 9 h 115"/>
                <a:gd name="T66" fmla="*/ 48 w 59"/>
                <a:gd name="T67" fmla="*/ 49 h 115"/>
                <a:gd name="T68" fmla="*/ 47 w 59"/>
                <a:gd name="T69" fmla="*/ 86 h 115"/>
                <a:gd name="T70" fmla="*/ 47 w 59"/>
                <a:gd name="T71" fmla="*/ 89 h 115"/>
                <a:gd name="T72" fmla="*/ 47 w 59"/>
                <a:gd name="T73" fmla="*/ 76 h 115"/>
                <a:gd name="T74" fmla="*/ 39 w 59"/>
                <a:gd name="T75" fmla="*/ 11 h 115"/>
                <a:gd name="T76" fmla="*/ 46 w 59"/>
                <a:gd name="T77" fmla="*/ 25 h 115"/>
                <a:gd name="T78" fmla="*/ 46 w 59"/>
                <a:gd name="T79" fmla="*/ 37 h 115"/>
                <a:gd name="T80" fmla="*/ 45 w 59"/>
                <a:gd name="T81" fmla="*/ 86 h 115"/>
                <a:gd name="T82" fmla="*/ 44 w 59"/>
                <a:gd name="T83" fmla="*/ 92 h 115"/>
                <a:gd name="T84" fmla="*/ 39 w 59"/>
                <a:gd name="T85" fmla="*/ 98 h 115"/>
                <a:gd name="T86" fmla="*/ 34 w 59"/>
                <a:gd name="T87" fmla="*/ 101 h 115"/>
                <a:gd name="T88" fmla="*/ 18 w 59"/>
                <a:gd name="T89" fmla="*/ 96 h 115"/>
                <a:gd name="T90" fmla="*/ 14 w 59"/>
                <a:gd name="T91" fmla="*/ 85 h 115"/>
                <a:gd name="T92" fmla="*/ 14 w 59"/>
                <a:gd name="T93" fmla="*/ 36 h 115"/>
                <a:gd name="T94" fmla="*/ 14 w 59"/>
                <a:gd name="T95" fmla="*/ 26 h 115"/>
                <a:gd name="T96" fmla="*/ 22 w 59"/>
                <a:gd name="T97" fmla="*/ 13 h 115"/>
                <a:gd name="T98" fmla="*/ 30 w 59"/>
                <a:gd name="T99" fmla="*/ 9 h 115"/>
                <a:gd name="T100" fmla="*/ 13 w 59"/>
                <a:gd name="T101" fmla="*/ 10 h 115"/>
                <a:gd name="T102" fmla="*/ 23 w 59"/>
                <a:gd name="T103" fmla="*/ 2 h 115"/>
                <a:gd name="T104" fmla="*/ 0 w 59"/>
                <a:gd name="T105" fmla="*/ 24 h 115"/>
                <a:gd name="T106" fmla="*/ 0 w 59"/>
                <a:gd name="T107" fmla="*/ 3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9" h="115">
                  <a:moveTo>
                    <a:pt x="0" y="83"/>
                  </a:moveTo>
                  <a:cubicBezTo>
                    <a:pt x="0" y="85"/>
                    <a:pt x="0" y="85"/>
                    <a:pt x="0" y="85"/>
                  </a:cubicBezTo>
                  <a:cubicBezTo>
                    <a:pt x="0" y="87"/>
                    <a:pt x="0" y="87"/>
                    <a:pt x="0" y="87"/>
                  </a:cubicBezTo>
                  <a:cubicBezTo>
                    <a:pt x="0" y="87"/>
                    <a:pt x="0" y="88"/>
                    <a:pt x="0" y="88"/>
                  </a:cubicBezTo>
                  <a:cubicBezTo>
                    <a:pt x="0" y="90"/>
                    <a:pt x="0" y="92"/>
                    <a:pt x="1" y="94"/>
                  </a:cubicBezTo>
                  <a:cubicBezTo>
                    <a:pt x="3" y="103"/>
                    <a:pt x="9" y="109"/>
                    <a:pt x="17" y="113"/>
                  </a:cubicBezTo>
                  <a:cubicBezTo>
                    <a:pt x="21" y="115"/>
                    <a:pt x="25" y="115"/>
                    <a:pt x="29" y="115"/>
                  </a:cubicBezTo>
                  <a:cubicBezTo>
                    <a:pt x="33" y="115"/>
                    <a:pt x="37" y="115"/>
                    <a:pt x="41" y="113"/>
                  </a:cubicBezTo>
                  <a:cubicBezTo>
                    <a:pt x="43" y="112"/>
                    <a:pt x="45" y="111"/>
                    <a:pt x="47" y="110"/>
                  </a:cubicBezTo>
                  <a:cubicBezTo>
                    <a:pt x="47" y="109"/>
                    <a:pt x="48" y="109"/>
                    <a:pt x="48" y="109"/>
                  </a:cubicBezTo>
                  <a:cubicBezTo>
                    <a:pt x="48" y="108"/>
                    <a:pt x="48" y="108"/>
                    <a:pt x="48" y="108"/>
                  </a:cubicBezTo>
                  <a:cubicBezTo>
                    <a:pt x="48" y="108"/>
                    <a:pt x="48" y="108"/>
                    <a:pt x="48" y="108"/>
                  </a:cubicBezTo>
                  <a:cubicBezTo>
                    <a:pt x="48" y="108"/>
                    <a:pt x="48" y="108"/>
                    <a:pt x="48" y="108"/>
                  </a:cubicBezTo>
                  <a:cubicBezTo>
                    <a:pt x="49" y="108"/>
                    <a:pt x="49" y="108"/>
                    <a:pt x="49" y="108"/>
                  </a:cubicBezTo>
                  <a:cubicBezTo>
                    <a:pt x="50" y="107"/>
                    <a:pt x="50" y="106"/>
                    <a:pt x="51" y="106"/>
                  </a:cubicBezTo>
                  <a:cubicBezTo>
                    <a:pt x="54" y="103"/>
                    <a:pt x="56" y="99"/>
                    <a:pt x="57" y="94"/>
                  </a:cubicBezTo>
                  <a:cubicBezTo>
                    <a:pt x="58" y="92"/>
                    <a:pt x="58" y="90"/>
                    <a:pt x="58" y="88"/>
                  </a:cubicBezTo>
                  <a:cubicBezTo>
                    <a:pt x="58" y="88"/>
                    <a:pt x="58" y="87"/>
                    <a:pt x="58" y="87"/>
                  </a:cubicBezTo>
                  <a:cubicBezTo>
                    <a:pt x="58" y="86"/>
                    <a:pt x="58" y="86"/>
                    <a:pt x="58" y="86"/>
                  </a:cubicBezTo>
                  <a:cubicBezTo>
                    <a:pt x="58" y="83"/>
                    <a:pt x="58" y="83"/>
                    <a:pt x="58" y="83"/>
                  </a:cubicBezTo>
                  <a:cubicBezTo>
                    <a:pt x="58" y="73"/>
                    <a:pt x="58" y="73"/>
                    <a:pt x="58" y="73"/>
                  </a:cubicBezTo>
                  <a:cubicBezTo>
                    <a:pt x="59" y="54"/>
                    <a:pt x="59" y="54"/>
                    <a:pt x="59" y="54"/>
                  </a:cubicBezTo>
                  <a:cubicBezTo>
                    <a:pt x="58" y="79"/>
                    <a:pt x="58" y="79"/>
                    <a:pt x="58" y="79"/>
                  </a:cubicBezTo>
                  <a:cubicBezTo>
                    <a:pt x="58" y="85"/>
                    <a:pt x="58" y="85"/>
                    <a:pt x="58" y="85"/>
                  </a:cubicBezTo>
                  <a:cubicBezTo>
                    <a:pt x="58" y="86"/>
                    <a:pt x="58" y="86"/>
                    <a:pt x="58" y="86"/>
                  </a:cubicBezTo>
                  <a:cubicBezTo>
                    <a:pt x="58" y="87"/>
                    <a:pt x="58" y="88"/>
                    <a:pt x="58" y="88"/>
                  </a:cubicBezTo>
                  <a:cubicBezTo>
                    <a:pt x="58" y="90"/>
                    <a:pt x="58" y="91"/>
                    <a:pt x="57" y="92"/>
                  </a:cubicBezTo>
                  <a:cubicBezTo>
                    <a:pt x="57" y="97"/>
                    <a:pt x="54" y="102"/>
                    <a:pt x="50" y="106"/>
                  </a:cubicBezTo>
                  <a:cubicBezTo>
                    <a:pt x="50" y="107"/>
                    <a:pt x="49" y="107"/>
                    <a:pt x="49" y="108"/>
                  </a:cubicBezTo>
                  <a:cubicBezTo>
                    <a:pt x="48" y="108"/>
                    <a:pt x="48" y="108"/>
                    <a:pt x="48" y="108"/>
                  </a:cubicBezTo>
                  <a:cubicBezTo>
                    <a:pt x="48" y="108"/>
                    <a:pt x="48" y="108"/>
                    <a:pt x="48" y="108"/>
                  </a:cubicBezTo>
                  <a:cubicBezTo>
                    <a:pt x="48" y="108"/>
                    <a:pt x="48" y="108"/>
                    <a:pt x="48" y="108"/>
                  </a:cubicBezTo>
                  <a:cubicBezTo>
                    <a:pt x="47" y="108"/>
                    <a:pt x="47" y="108"/>
                    <a:pt x="47" y="108"/>
                  </a:cubicBezTo>
                  <a:cubicBezTo>
                    <a:pt x="46" y="109"/>
                    <a:pt x="45" y="110"/>
                    <a:pt x="44" y="111"/>
                  </a:cubicBezTo>
                  <a:cubicBezTo>
                    <a:pt x="42" y="112"/>
                    <a:pt x="39" y="113"/>
                    <a:pt x="37" y="114"/>
                  </a:cubicBezTo>
                  <a:cubicBezTo>
                    <a:pt x="34" y="115"/>
                    <a:pt x="32" y="115"/>
                    <a:pt x="29" y="115"/>
                  </a:cubicBezTo>
                  <a:cubicBezTo>
                    <a:pt x="27" y="115"/>
                    <a:pt x="24" y="115"/>
                    <a:pt x="21" y="114"/>
                  </a:cubicBezTo>
                  <a:cubicBezTo>
                    <a:pt x="11" y="111"/>
                    <a:pt x="3" y="103"/>
                    <a:pt x="1" y="92"/>
                  </a:cubicBezTo>
                  <a:cubicBezTo>
                    <a:pt x="1" y="92"/>
                    <a:pt x="1" y="93"/>
                    <a:pt x="1" y="92"/>
                  </a:cubicBezTo>
                  <a:cubicBezTo>
                    <a:pt x="4" y="102"/>
                    <a:pt x="12" y="110"/>
                    <a:pt x="22" y="113"/>
                  </a:cubicBezTo>
                  <a:cubicBezTo>
                    <a:pt x="24" y="114"/>
                    <a:pt x="27" y="114"/>
                    <a:pt x="30" y="114"/>
                  </a:cubicBezTo>
                  <a:cubicBezTo>
                    <a:pt x="32" y="114"/>
                    <a:pt x="35" y="114"/>
                    <a:pt x="37" y="113"/>
                  </a:cubicBezTo>
                  <a:cubicBezTo>
                    <a:pt x="40" y="112"/>
                    <a:pt x="42" y="111"/>
                    <a:pt x="44" y="110"/>
                  </a:cubicBezTo>
                  <a:cubicBezTo>
                    <a:pt x="45" y="109"/>
                    <a:pt x="46" y="108"/>
                    <a:pt x="47" y="107"/>
                  </a:cubicBezTo>
                  <a:cubicBezTo>
                    <a:pt x="47" y="107"/>
                    <a:pt x="48" y="107"/>
                    <a:pt x="48" y="106"/>
                  </a:cubicBezTo>
                  <a:cubicBezTo>
                    <a:pt x="49" y="106"/>
                    <a:pt x="49" y="106"/>
                    <a:pt x="50" y="105"/>
                  </a:cubicBezTo>
                  <a:cubicBezTo>
                    <a:pt x="54" y="101"/>
                    <a:pt x="56" y="96"/>
                    <a:pt x="57" y="91"/>
                  </a:cubicBezTo>
                  <a:cubicBezTo>
                    <a:pt x="57" y="90"/>
                    <a:pt x="57" y="89"/>
                    <a:pt x="57" y="87"/>
                  </a:cubicBezTo>
                  <a:cubicBezTo>
                    <a:pt x="57" y="84"/>
                    <a:pt x="57" y="84"/>
                    <a:pt x="57" y="84"/>
                  </a:cubicBezTo>
                  <a:cubicBezTo>
                    <a:pt x="57" y="78"/>
                    <a:pt x="57" y="78"/>
                    <a:pt x="57" y="78"/>
                  </a:cubicBezTo>
                  <a:cubicBezTo>
                    <a:pt x="58" y="70"/>
                    <a:pt x="58" y="61"/>
                    <a:pt x="57" y="53"/>
                  </a:cubicBezTo>
                  <a:cubicBezTo>
                    <a:pt x="59" y="53"/>
                    <a:pt x="59" y="53"/>
                    <a:pt x="59" y="53"/>
                  </a:cubicBezTo>
                  <a:cubicBezTo>
                    <a:pt x="59" y="35"/>
                    <a:pt x="59" y="35"/>
                    <a:pt x="59" y="35"/>
                  </a:cubicBezTo>
                  <a:cubicBezTo>
                    <a:pt x="59" y="30"/>
                    <a:pt x="59" y="30"/>
                    <a:pt x="59" y="30"/>
                  </a:cubicBezTo>
                  <a:cubicBezTo>
                    <a:pt x="59" y="28"/>
                    <a:pt x="59" y="27"/>
                    <a:pt x="59" y="25"/>
                  </a:cubicBezTo>
                  <a:cubicBezTo>
                    <a:pt x="59" y="21"/>
                    <a:pt x="58" y="17"/>
                    <a:pt x="56" y="13"/>
                  </a:cubicBezTo>
                  <a:cubicBezTo>
                    <a:pt x="53" y="7"/>
                    <a:pt x="48" y="4"/>
                    <a:pt x="43" y="2"/>
                  </a:cubicBezTo>
                  <a:cubicBezTo>
                    <a:pt x="48" y="5"/>
                    <a:pt x="52" y="10"/>
                    <a:pt x="54" y="15"/>
                  </a:cubicBezTo>
                  <a:cubicBezTo>
                    <a:pt x="55" y="17"/>
                    <a:pt x="56" y="20"/>
                    <a:pt x="57" y="23"/>
                  </a:cubicBezTo>
                  <a:cubicBezTo>
                    <a:pt x="57" y="24"/>
                    <a:pt x="57" y="25"/>
                    <a:pt x="57" y="25"/>
                  </a:cubicBezTo>
                  <a:cubicBezTo>
                    <a:pt x="57" y="26"/>
                    <a:pt x="57" y="26"/>
                    <a:pt x="57" y="26"/>
                  </a:cubicBezTo>
                  <a:cubicBezTo>
                    <a:pt x="57" y="27"/>
                    <a:pt x="57" y="27"/>
                    <a:pt x="57" y="27"/>
                  </a:cubicBezTo>
                  <a:cubicBezTo>
                    <a:pt x="57" y="31"/>
                    <a:pt x="57" y="31"/>
                    <a:pt x="57" y="31"/>
                  </a:cubicBezTo>
                  <a:cubicBezTo>
                    <a:pt x="56" y="40"/>
                    <a:pt x="56" y="50"/>
                    <a:pt x="56" y="59"/>
                  </a:cubicBezTo>
                  <a:cubicBezTo>
                    <a:pt x="56" y="74"/>
                    <a:pt x="56" y="74"/>
                    <a:pt x="56" y="74"/>
                  </a:cubicBezTo>
                  <a:cubicBezTo>
                    <a:pt x="56" y="81"/>
                    <a:pt x="56" y="81"/>
                    <a:pt x="56" y="81"/>
                  </a:cubicBezTo>
                  <a:cubicBezTo>
                    <a:pt x="56" y="85"/>
                    <a:pt x="56" y="85"/>
                    <a:pt x="56" y="85"/>
                  </a:cubicBezTo>
                  <a:cubicBezTo>
                    <a:pt x="56" y="86"/>
                    <a:pt x="56" y="86"/>
                    <a:pt x="56" y="86"/>
                  </a:cubicBezTo>
                  <a:cubicBezTo>
                    <a:pt x="56" y="87"/>
                    <a:pt x="56" y="88"/>
                    <a:pt x="56" y="88"/>
                  </a:cubicBezTo>
                  <a:cubicBezTo>
                    <a:pt x="55" y="91"/>
                    <a:pt x="55" y="94"/>
                    <a:pt x="54" y="97"/>
                  </a:cubicBezTo>
                  <a:cubicBezTo>
                    <a:pt x="53" y="99"/>
                    <a:pt x="51" y="102"/>
                    <a:pt x="49" y="104"/>
                  </a:cubicBezTo>
                  <a:cubicBezTo>
                    <a:pt x="48" y="104"/>
                    <a:pt x="48" y="105"/>
                    <a:pt x="47" y="105"/>
                  </a:cubicBezTo>
                  <a:cubicBezTo>
                    <a:pt x="47" y="106"/>
                    <a:pt x="47" y="106"/>
                    <a:pt x="47" y="106"/>
                  </a:cubicBezTo>
                  <a:cubicBezTo>
                    <a:pt x="46" y="106"/>
                    <a:pt x="46" y="106"/>
                    <a:pt x="46" y="106"/>
                  </a:cubicBezTo>
                  <a:cubicBezTo>
                    <a:pt x="46" y="107"/>
                    <a:pt x="46" y="107"/>
                    <a:pt x="46" y="107"/>
                  </a:cubicBezTo>
                  <a:cubicBezTo>
                    <a:pt x="45" y="107"/>
                    <a:pt x="44" y="108"/>
                    <a:pt x="43" y="109"/>
                  </a:cubicBezTo>
                  <a:cubicBezTo>
                    <a:pt x="40" y="110"/>
                    <a:pt x="37" y="111"/>
                    <a:pt x="35" y="112"/>
                  </a:cubicBezTo>
                  <a:cubicBezTo>
                    <a:pt x="37" y="111"/>
                    <a:pt x="39" y="111"/>
                    <a:pt x="41" y="110"/>
                  </a:cubicBezTo>
                  <a:cubicBezTo>
                    <a:pt x="42" y="109"/>
                    <a:pt x="44" y="108"/>
                    <a:pt x="45" y="108"/>
                  </a:cubicBezTo>
                  <a:cubicBezTo>
                    <a:pt x="45" y="107"/>
                    <a:pt x="46" y="107"/>
                    <a:pt x="46" y="106"/>
                  </a:cubicBezTo>
                  <a:cubicBezTo>
                    <a:pt x="46" y="106"/>
                    <a:pt x="46" y="106"/>
                    <a:pt x="46" y="106"/>
                  </a:cubicBezTo>
                  <a:cubicBezTo>
                    <a:pt x="46" y="106"/>
                    <a:pt x="46" y="106"/>
                    <a:pt x="46" y="106"/>
                  </a:cubicBezTo>
                  <a:cubicBezTo>
                    <a:pt x="47" y="105"/>
                    <a:pt x="47" y="105"/>
                    <a:pt x="47" y="105"/>
                  </a:cubicBezTo>
                  <a:cubicBezTo>
                    <a:pt x="51" y="102"/>
                    <a:pt x="54" y="97"/>
                    <a:pt x="55" y="93"/>
                  </a:cubicBezTo>
                  <a:cubicBezTo>
                    <a:pt x="55" y="91"/>
                    <a:pt x="55" y="90"/>
                    <a:pt x="55" y="89"/>
                  </a:cubicBezTo>
                  <a:cubicBezTo>
                    <a:pt x="55" y="88"/>
                    <a:pt x="55" y="86"/>
                    <a:pt x="55" y="85"/>
                  </a:cubicBezTo>
                  <a:cubicBezTo>
                    <a:pt x="55" y="79"/>
                    <a:pt x="55" y="79"/>
                    <a:pt x="55" y="79"/>
                  </a:cubicBezTo>
                  <a:cubicBezTo>
                    <a:pt x="55" y="75"/>
                    <a:pt x="55" y="71"/>
                    <a:pt x="56" y="67"/>
                  </a:cubicBezTo>
                  <a:cubicBezTo>
                    <a:pt x="56" y="55"/>
                    <a:pt x="56" y="45"/>
                    <a:pt x="56" y="34"/>
                  </a:cubicBezTo>
                  <a:cubicBezTo>
                    <a:pt x="56" y="26"/>
                    <a:pt x="56" y="26"/>
                    <a:pt x="56" y="26"/>
                  </a:cubicBezTo>
                  <a:cubicBezTo>
                    <a:pt x="56" y="23"/>
                    <a:pt x="56" y="20"/>
                    <a:pt x="54" y="17"/>
                  </a:cubicBezTo>
                  <a:cubicBezTo>
                    <a:pt x="52" y="11"/>
                    <a:pt x="48" y="6"/>
                    <a:pt x="43" y="3"/>
                  </a:cubicBezTo>
                  <a:cubicBezTo>
                    <a:pt x="41" y="2"/>
                    <a:pt x="40" y="1"/>
                    <a:pt x="39" y="1"/>
                  </a:cubicBezTo>
                  <a:cubicBezTo>
                    <a:pt x="37" y="0"/>
                    <a:pt x="35" y="0"/>
                    <a:pt x="34" y="0"/>
                  </a:cubicBezTo>
                  <a:cubicBezTo>
                    <a:pt x="31" y="1"/>
                    <a:pt x="29" y="2"/>
                    <a:pt x="29" y="3"/>
                  </a:cubicBezTo>
                  <a:cubicBezTo>
                    <a:pt x="29" y="3"/>
                    <a:pt x="30" y="4"/>
                    <a:pt x="31" y="4"/>
                  </a:cubicBezTo>
                  <a:cubicBezTo>
                    <a:pt x="32" y="5"/>
                    <a:pt x="33" y="5"/>
                    <a:pt x="35" y="6"/>
                  </a:cubicBezTo>
                  <a:cubicBezTo>
                    <a:pt x="36" y="6"/>
                    <a:pt x="38" y="7"/>
                    <a:pt x="39" y="8"/>
                  </a:cubicBezTo>
                  <a:cubicBezTo>
                    <a:pt x="40" y="8"/>
                    <a:pt x="41" y="9"/>
                    <a:pt x="41" y="9"/>
                  </a:cubicBezTo>
                  <a:cubicBezTo>
                    <a:pt x="41" y="10"/>
                    <a:pt x="41" y="10"/>
                    <a:pt x="40" y="10"/>
                  </a:cubicBezTo>
                  <a:cubicBezTo>
                    <a:pt x="45" y="14"/>
                    <a:pt x="49" y="21"/>
                    <a:pt x="48" y="27"/>
                  </a:cubicBezTo>
                  <a:cubicBezTo>
                    <a:pt x="48" y="49"/>
                    <a:pt x="48" y="49"/>
                    <a:pt x="48" y="49"/>
                  </a:cubicBezTo>
                  <a:cubicBezTo>
                    <a:pt x="48" y="58"/>
                    <a:pt x="48" y="67"/>
                    <a:pt x="48" y="76"/>
                  </a:cubicBezTo>
                  <a:cubicBezTo>
                    <a:pt x="47" y="83"/>
                    <a:pt x="47" y="83"/>
                    <a:pt x="47" y="83"/>
                  </a:cubicBezTo>
                  <a:cubicBezTo>
                    <a:pt x="47" y="86"/>
                    <a:pt x="47" y="86"/>
                    <a:pt x="47" y="86"/>
                  </a:cubicBezTo>
                  <a:cubicBezTo>
                    <a:pt x="47" y="87"/>
                    <a:pt x="47" y="88"/>
                    <a:pt x="47" y="89"/>
                  </a:cubicBezTo>
                  <a:cubicBezTo>
                    <a:pt x="46" y="93"/>
                    <a:pt x="45" y="96"/>
                    <a:pt x="42" y="98"/>
                  </a:cubicBezTo>
                  <a:cubicBezTo>
                    <a:pt x="45" y="96"/>
                    <a:pt x="46" y="93"/>
                    <a:pt x="47" y="89"/>
                  </a:cubicBezTo>
                  <a:cubicBezTo>
                    <a:pt x="47" y="88"/>
                    <a:pt x="47" y="87"/>
                    <a:pt x="47" y="86"/>
                  </a:cubicBezTo>
                  <a:cubicBezTo>
                    <a:pt x="47" y="83"/>
                    <a:pt x="47" y="83"/>
                    <a:pt x="47" y="83"/>
                  </a:cubicBezTo>
                  <a:cubicBezTo>
                    <a:pt x="47" y="76"/>
                    <a:pt x="47" y="76"/>
                    <a:pt x="47" y="76"/>
                  </a:cubicBezTo>
                  <a:cubicBezTo>
                    <a:pt x="48" y="49"/>
                    <a:pt x="48" y="49"/>
                    <a:pt x="48" y="49"/>
                  </a:cubicBezTo>
                  <a:cubicBezTo>
                    <a:pt x="48" y="27"/>
                    <a:pt x="48" y="27"/>
                    <a:pt x="48" y="27"/>
                  </a:cubicBezTo>
                  <a:cubicBezTo>
                    <a:pt x="48" y="20"/>
                    <a:pt x="45" y="14"/>
                    <a:pt x="39" y="11"/>
                  </a:cubicBezTo>
                  <a:cubicBezTo>
                    <a:pt x="38" y="11"/>
                    <a:pt x="38" y="12"/>
                    <a:pt x="40" y="14"/>
                  </a:cubicBezTo>
                  <a:cubicBezTo>
                    <a:pt x="41" y="15"/>
                    <a:pt x="44" y="18"/>
                    <a:pt x="45" y="22"/>
                  </a:cubicBezTo>
                  <a:cubicBezTo>
                    <a:pt x="46" y="23"/>
                    <a:pt x="46" y="24"/>
                    <a:pt x="46" y="25"/>
                  </a:cubicBezTo>
                  <a:cubicBezTo>
                    <a:pt x="46" y="26"/>
                    <a:pt x="46" y="26"/>
                    <a:pt x="46" y="27"/>
                  </a:cubicBezTo>
                  <a:cubicBezTo>
                    <a:pt x="46" y="29"/>
                    <a:pt x="46" y="29"/>
                    <a:pt x="46" y="29"/>
                  </a:cubicBezTo>
                  <a:cubicBezTo>
                    <a:pt x="46" y="32"/>
                    <a:pt x="46" y="35"/>
                    <a:pt x="46" y="37"/>
                  </a:cubicBezTo>
                  <a:cubicBezTo>
                    <a:pt x="45" y="49"/>
                    <a:pt x="45" y="62"/>
                    <a:pt x="45" y="75"/>
                  </a:cubicBezTo>
                  <a:cubicBezTo>
                    <a:pt x="45" y="85"/>
                    <a:pt x="45" y="85"/>
                    <a:pt x="45" y="85"/>
                  </a:cubicBezTo>
                  <a:cubicBezTo>
                    <a:pt x="45" y="86"/>
                    <a:pt x="45" y="86"/>
                    <a:pt x="45" y="86"/>
                  </a:cubicBezTo>
                  <a:cubicBezTo>
                    <a:pt x="45" y="87"/>
                    <a:pt x="45" y="87"/>
                    <a:pt x="45" y="87"/>
                  </a:cubicBezTo>
                  <a:cubicBezTo>
                    <a:pt x="45" y="88"/>
                    <a:pt x="45" y="89"/>
                    <a:pt x="45" y="89"/>
                  </a:cubicBezTo>
                  <a:cubicBezTo>
                    <a:pt x="44" y="90"/>
                    <a:pt x="44" y="91"/>
                    <a:pt x="44" y="92"/>
                  </a:cubicBezTo>
                  <a:cubicBezTo>
                    <a:pt x="43" y="94"/>
                    <a:pt x="42" y="96"/>
                    <a:pt x="40" y="97"/>
                  </a:cubicBezTo>
                  <a:cubicBezTo>
                    <a:pt x="40" y="97"/>
                    <a:pt x="40" y="97"/>
                    <a:pt x="40" y="97"/>
                  </a:cubicBezTo>
                  <a:cubicBezTo>
                    <a:pt x="40" y="98"/>
                    <a:pt x="39" y="98"/>
                    <a:pt x="39" y="98"/>
                  </a:cubicBezTo>
                  <a:cubicBezTo>
                    <a:pt x="39" y="98"/>
                    <a:pt x="39" y="98"/>
                    <a:pt x="38" y="99"/>
                  </a:cubicBezTo>
                  <a:cubicBezTo>
                    <a:pt x="38" y="99"/>
                    <a:pt x="38" y="99"/>
                    <a:pt x="37" y="99"/>
                  </a:cubicBezTo>
                  <a:cubicBezTo>
                    <a:pt x="36" y="100"/>
                    <a:pt x="35" y="100"/>
                    <a:pt x="34" y="101"/>
                  </a:cubicBezTo>
                  <a:cubicBezTo>
                    <a:pt x="33" y="101"/>
                    <a:pt x="31" y="101"/>
                    <a:pt x="30" y="101"/>
                  </a:cubicBezTo>
                  <a:cubicBezTo>
                    <a:pt x="28" y="101"/>
                    <a:pt x="27" y="101"/>
                    <a:pt x="25" y="101"/>
                  </a:cubicBezTo>
                  <a:cubicBezTo>
                    <a:pt x="22" y="100"/>
                    <a:pt x="20" y="98"/>
                    <a:pt x="18" y="96"/>
                  </a:cubicBezTo>
                  <a:cubicBezTo>
                    <a:pt x="16" y="93"/>
                    <a:pt x="14" y="90"/>
                    <a:pt x="14" y="87"/>
                  </a:cubicBezTo>
                  <a:cubicBezTo>
                    <a:pt x="14" y="87"/>
                    <a:pt x="14" y="87"/>
                    <a:pt x="14" y="86"/>
                  </a:cubicBezTo>
                  <a:cubicBezTo>
                    <a:pt x="14" y="85"/>
                    <a:pt x="14" y="85"/>
                    <a:pt x="14" y="85"/>
                  </a:cubicBezTo>
                  <a:cubicBezTo>
                    <a:pt x="14" y="81"/>
                    <a:pt x="14" y="81"/>
                    <a:pt x="14" y="81"/>
                  </a:cubicBezTo>
                  <a:cubicBezTo>
                    <a:pt x="14" y="75"/>
                    <a:pt x="14" y="75"/>
                    <a:pt x="14" y="75"/>
                  </a:cubicBezTo>
                  <a:cubicBezTo>
                    <a:pt x="14" y="62"/>
                    <a:pt x="14" y="49"/>
                    <a:pt x="14" y="36"/>
                  </a:cubicBezTo>
                  <a:cubicBezTo>
                    <a:pt x="14" y="27"/>
                    <a:pt x="14" y="27"/>
                    <a:pt x="14" y="27"/>
                  </a:cubicBezTo>
                  <a:cubicBezTo>
                    <a:pt x="14" y="26"/>
                    <a:pt x="14" y="26"/>
                    <a:pt x="14" y="26"/>
                  </a:cubicBezTo>
                  <a:cubicBezTo>
                    <a:pt x="14" y="26"/>
                    <a:pt x="14" y="26"/>
                    <a:pt x="14" y="26"/>
                  </a:cubicBezTo>
                  <a:cubicBezTo>
                    <a:pt x="14" y="25"/>
                    <a:pt x="14" y="25"/>
                    <a:pt x="14" y="24"/>
                  </a:cubicBezTo>
                  <a:cubicBezTo>
                    <a:pt x="14" y="23"/>
                    <a:pt x="14" y="22"/>
                    <a:pt x="15" y="21"/>
                  </a:cubicBezTo>
                  <a:cubicBezTo>
                    <a:pt x="16" y="18"/>
                    <a:pt x="19" y="15"/>
                    <a:pt x="22" y="13"/>
                  </a:cubicBezTo>
                  <a:cubicBezTo>
                    <a:pt x="25" y="11"/>
                    <a:pt x="27" y="10"/>
                    <a:pt x="28" y="10"/>
                  </a:cubicBezTo>
                  <a:cubicBezTo>
                    <a:pt x="29" y="10"/>
                    <a:pt x="29" y="9"/>
                    <a:pt x="29" y="9"/>
                  </a:cubicBezTo>
                  <a:cubicBezTo>
                    <a:pt x="29" y="9"/>
                    <a:pt x="30" y="9"/>
                    <a:pt x="30" y="9"/>
                  </a:cubicBezTo>
                  <a:cubicBezTo>
                    <a:pt x="30" y="8"/>
                    <a:pt x="30" y="8"/>
                    <a:pt x="29" y="8"/>
                  </a:cubicBezTo>
                  <a:cubicBezTo>
                    <a:pt x="28" y="7"/>
                    <a:pt x="27" y="6"/>
                    <a:pt x="24" y="6"/>
                  </a:cubicBezTo>
                  <a:cubicBezTo>
                    <a:pt x="21" y="6"/>
                    <a:pt x="17" y="7"/>
                    <a:pt x="13" y="10"/>
                  </a:cubicBezTo>
                  <a:cubicBezTo>
                    <a:pt x="13" y="9"/>
                    <a:pt x="13" y="9"/>
                    <a:pt x="13" y="9"/>
                  </a:cubicBezTo>
                  <a:cubicBezTo>
                    <a:pt x="16" y="6"/>
                    <a:pt x="19" y="5"/>
                    <a:pt x="21" y="4"/>
                  </a:cubicBezTo>
                  <a:cubicBezTo>
                    <a:pt x="22" y="3"/>
                    <a:pt x="23" y="3"/>
                    <a:pt x="23" y="2"/>
                  </a:cubicBezTo>
                  <a:cubicBezTo>
                    <a:pt x="23" y="1"/>
                    <a:pt x="21" y="1"/>
                    <a:pt x="22" y="0"/>
                  </a:cubicBezTo>
                  <a:cubicBezTo>
                    <a:pt x="17" y="1"/>
                    <a:pt x="12" y="4"/>
                    <a:pt x="8" y="8"/>
                  </a:cubicBezTo>
                  <a:cubicBezTo>
                    <a:pt x="4" y="12"/>
                    <a:pt x="1" y="18"/>
                    <a:pt x="0" y="24"/>
                  </a:cubicBezTo>
                  <a:cubicBezTo>
                    <a:pt x="0" y="25"/>
                    <a:pt x="0" y="26"/>
                    <a:pt x="0" y="27"/>
                  </a:cubicBezTo>
                  <a:cubicBezTo>
                    <a:pt x="0" y="29"/>
                    <a:pt x="0" y="29"/>
                    <a:pt x="0" y="29"/>
                  </a:cubicBezTo>
                  <a:cubicBezTo>
                    <a:pt x="0" y="34"/>
                    <a:pt x="0" y="34"/>
                    <a:pt x="0" y="34"/>
                  </a:cubicBezTo>
                  <a:cubicBezTo>
                    <a:pt x="0" y="73"/>
                    <a:pt x="0" y="73"/>
                    <a:pt x="0" y="73"/>
                  </a:cubicBez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3" name="Freeform 35">
              <a:extLst>
                <a:ext uri="{FF2B5EF4-FFF2-40B4-BE49-F238E27FC236}">
                  <a16:creationId xmlns:a16="http://schemas.microsoft.com/office/drawing/2014/main" id="{8744B291-CFE2-4331-A9C4-443FBD71E7EC}"/>
                </a:ext>
              </a:extLst>
            </p:cNvPr>
            <p:cNvSpPr/>
            <p:nvPr/>
          </p:nvSpPr>
          <p:spPr bwMode="auto">
            <a:xfrm>
              <a:off x="6292851" y="2822576"/>
              <a:ext cx="49213" cy="33338"/>
            </a:xfrm>
            <a:custGeom>
              <a:avLst/>
              <a:gdLst>
                <a:gd name="T0" fmla="*/ 13 w 13"/>
                <a:gd name="T1" fmla="*/ 0 h 9"/>
                <a:gd name="T2" fmla="*/ 9 w 13"/>
                <a:gd name="T3" fmla="*/ 3 h 9"/>
                <a:gd name="T4" fmla="*/ 0 w 13"/>
                <a:gd name="T5" fmla="*/ 9 h 9"/>
                <a:gd name="T6" fmla="*/ 0 w 13"/>
                <a:gd name="T7" fmla="*/ 9 h 9"/>
                <a:gd name="T8" fmla="*/ 9 w 13"/>
                <a:gd name="T9" fmla="*/ 3 h 9"/>
                <a:gd name="T10" fmla="*/ 13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3" y="0"/>
                  </a:moveTo>
                  <a:cubicBezTo>
                    <a:pt x="12" y="1"/>
                    <a:pt x="10" y="2"/>
                    <a:pt x="9" y="3"/>
                  </a:cubicBezTo>
                  <a:cubicBezTo>
                    <a:pt x="0" y="9"/>
                    <a:pt x="0" y="9"/>
                    <a:pt x="0" y="9"/>
                  </a:cubicBezTo>
                  <a:cubicBezTo>
                    <a:pt x="0" y="9"/>
                    <a:pt x="0" y="9"/>
                    <a:pt x="0" y="9"/>
                  </a:cubicBezTo>
                  <a:cubicBezTo>
                    <a:pt x="9" y="3"/>
                    <a:pt x="9" y="3"/>
                    <a:pt x="9" y="3"/>
                  </a:cubicBezTo>
                  <a:cubicBezTo>
                    <a:pt x="10" y="2"/>
                    <a:pt x="12" y="1"/>
                    <a:pt x="1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4" name="Freeform 36">
              <a:extLst>
                <a:ext uri="{FF2B5EF4-FFF2-40B4-BE49-F238E27FC236}">
                  <a16:creationId xmlns:a16="http://schemas.microsoft.com/office/drawing/2014/main" id="{19CE6F85-400C-4373-9599-A8C48BD0A0E6}"/>
                </a:ext>
              </a:extLst>
            </p:cNvPr>
            <p:cNvSpPr/>
            <p:nvPr/>
          </p:nvSpPr>
          <p:spPr bwMode="auto">
            <a:xfrm>
              <a:off x="6289676" y="2833688"/>
              <a:ext cx="3175" cy="22225"/>
            </a:xfrm>
            <a:custGeom>
              <a:avLst/>
              <a:gdLst>
                <a:gd name="T0" fmla="*/ 2 w 2"/>
                <a:gd name="T1" fmla="*/ 14 h 14"/>
                <a:gd name="T2" fmla="*/ 2 w 2"/>
                <a:gd name="T3" fmla="*/ 14 h 14"/>
                <a:gd name="T4" fmla="*/ 0 w 2"/>
                <a:gd name="T5" fmla="*/ 0 h 14"/>
                <a:gd name="T6" fmla="*/ 2 w 2"/>
                <a:gd name="T7" fmla="*/ 14 h 14"/>
              </a:gdLst>
              <a:ahLst/>
              <a:cxnLst>
                <a:cxn ang="0">
                  <a:pos x="T0" y="T1"/>
                </a:cxn>
                <a:cxn ang="0">
                  <a:pos x="T2" y="T3"/>
                </a:cxn>
                <a:cxn ang="0">
                  <a:pos x="T4" y="T5"/>
                </a:cxn>
                <a:cxn ang="0">
                  <a:pos x="T6" y="T7"/>
                </a:cxn>
              </a:cxnLst>
              <a:rect l="0" t="0" r="r" b="b"/>
              <a:pathLst>
                <a:path w="2" h="14">
                  <a:moveTo>
                    <a:pt x="2" y="14"/>
                  </a:moveTo>
                  <a:lnTo>
                    <a:pt x="2" y="14"/>
                  </a:lnTo>
                  <a:lnTo>
                    <a:pt x="0" y="0"/>
                  </a:lnTo>
                  <a:lnTo>
                    <a:pt x="2"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5" name="Freeform 37">
              <a:extLst>
                <a:ext uri="{FF2B5EF4-FFF2-40B4-BE49-F238E27FC236}">
                  <a16:creationId xmlns:a16="http://schemas.microsoft.com/office/drawing/2014/main" id="{C0A9D867-495B-4D3A-A43A-C8488E109BFF}"/>
                </a:ext>
              </a:extLst>
            </p:cNvPr>
            <p:cNvSpPr>
              <a:spLocks noEditPoints="1"/>
            </p:cNvSpPr>
            <p:nvPr/>
          </p:nvSpPr>
          <p:spPr bwMode="auto">
            <a:xfrm>
              <a:off x="6286501" y="2674938"/>
              <a:ext cx="120650" cy="177800"/>
            </a:xfrm>
            <a:custGeom>
              <a:avLst/>
              <a:gdLst>
                <a:gd name="T0" fmla="*/ 1 w 32"/>
                <a:gd name="T1" fmla="*/ 18 h 47"/>
                <a:gd name="T2" fmla="*/ 3 w 32"/>
                <a:gd name="T3" fmla="*/ 14 h 47"/>
                <a:gd name="T4" fmla="*/ 3 w 32"/>
                <a:gd name="T5" fmla="*/ 13 h 47"/>
                <a:gd name="T6" fmla="*/ 5 w 32"/>
                <a:gd name="T7" fmla="*/ 12 h 47"/>
                <a:gd name="T8" fmla="*/ 2 w 32"/>
                <a:gd name="T9" fmla="*/ 19 h 47"/>
                <a:gd name="T10" fmla="*/ 1 w 32"/>
                <a:gd name="T11" fmla="*/ 38 h 47"/>
                <a:gd name="T12" fmla="*/ 11 w 32"/>
                <a:gd name="T13" fmla="*/ 41 h 47"/>
                <a:gd name="T14" fmla="*/ 15 w 32"/>
                <a:gd name="T15" fmla="*/ 39 h 47"/>
                <a:gd name="T16" fmla="*/ 25 w 32"/>
                <a:gd name="T17" fmla="*/ 27 h 47"/>
                <a:gd name="T18" fmla="*/ 4 w 32"/>
                <a:gd name="T19" fmla="*/ 44 h 47"/>
                <a:gd name="T20" fmla="*/ 10 w 32"/>
                <a:gd name="T21" fmla="*/ 40 h 47"/>
                <a:gd name="T22" fmla="*/ 18 w 32"/>
                <a:gd name="T23" fmla="*/ 34 h 47"/>
                <a:gd name="T24" fmla="*/ 25 w 32"/>
                <a:gd name="T25" fmla="*/ 26 h 47"/>
                <a:gd name="T26" fmla="*/ 20 w 32"/>
                <a:gd name="T27" fmla="*/ 22 h 47"/>
                <a:gd name="T28" fmla="*/ 17 w 32"/>
                <a:gd name="T29" fmla="*/ 23 h 47"/>
                <a:gd name="T30" fmla="*/ 14 w 32"/>
                <a:gd name="T31" fmla="*/ 26 h 47"/>
                <a:gd name="T32" fmla="*/ 15 w 32"/>
                <a:gd name="T33" fmla="*/ 22 h 47"/>
                <a:gd name="T34" fmla="*/ 16 w 32"/>
                <a:gd name="T35" fmla="*/ 20 h 47"/>
                <a:gd name="T36" fmla="*/ 16 w 32"/>
                <a:gd name="T37" fmla="*/ 19 h 47"/>
                <a:gd name="T38" fmla="*/ 17 w 32"/>
                <a:gd name="T39" fmla="*/ 19 h 47"/>
                <a:gd name="T40" fmla="*/ 21 w 32"/>
                <a:gd name="T41" fmla="*/ 20 h 47"/>
                <a:gd name="T42" fmla="*/ 24 w 32"/>
                <a:gd name="T43" fmla="*/ 17 h 47"/>
                <a:gd name="T44" fmla="*/ 27 w 32"/>
                <a:gd name="T45" fmla="*/ 22 h 47"/>
                <a:gd name="T46" fmla="*/ 28 w 32"/>
                <a:gd name="T47" fmla="*/ 8 h 47"/>
                <a:gd name="T48" fmla="*/ 27 w 32"/>
                <a:gd name="T49" fmla="*/ 5 h 47"/>
                <a:gd name="T50" fmla="*/ 26 w 32"/>
                <a:gd name="T51" fmla="*/ 5 h 47"/>
                <a:gd name="T52" fmla="*/ 20 w 32"/>
                <a:gd name="T53" fmla="*/ 1 h 47"/>
                <a:gd name="T54" fmla="*/ 20 w 32"/>
                <a:gd name="T55" fmla="*/ 1 h 47"/>
                <a:gd name="T56" fmla="*/ 15 w 32"/>
                <a:gd name="T57" fmla="*/ 2 h 47"/>
                <a:gd name="T58" fmla="*/ 5 w 32"/>
                <a:gd name="T59" fmla="*/ 10 h 47"/>
                <a:gd name="T60" fmla="*/ 3 w 32"/>
                <a:gd name="T61" fmla="*/ 14 h 47"/>
                <a:gd name="T62" fmla="*/ 2 w 32"/>
                <a:gd name="T63" fmla="*/ 16 h 47"/>
                <a:gd name="T64" fmla="*/ 0 w 32"/>
                <a:gd name="T65" fmla="*/ 38 h 47"/>
                <a:gd name="T66" fmla="*/ 1 w 32"/>
                <a:gd name="T67" fmla="*/ 38 h 47"/>
                <a:gd name="T68" fmla="*/ 11 w 32"/>
                <a:gd name="T69" fmla="*/ 29 h 47"/>
                <a:gd name="T70" fmla="*/ 11 w 32"/>
                <a:gd name="T71" fmla="*/ 29 h 47"/>
                <a:gd name="T72" fmla="*/ 11 w 32"/>
                <a:gd name="T73" fmla="*/ 29 h 47"/>
                <a:gd name="T74" fmla="*/ 3 w 32"/>
                <a:gd name="T75" fmla="*/ 24 h 47"/>
                <a:gd name="T76" fmla="*/ 4 w 32"/>
                <a:gd name="T77" fmla="*/ 42 h 47"/>
                <a:gd name="T78" fmla="*/ 6 w 32"/>
                <a:gd name="T79" fmla="*/ 32 h 47"/>
                <a:gd name="T80" fmla="*/ 5 w 32"/>
                <a:gd name="T81" fmla="*/ 33 h 47"/>
                <a:gd name="T82" fmla="*/ 6 w 32"/>
                <a:gd name="T83" fmla="*/ 32 h 47"/>
                <a:gd name="T84" fmla="*/ 11 w 32"/>
                <a:gd name="T85" fmla="*/ 34 h 47"/>
                <a:gd name="T86" fmla="*/ 11 w 32"/>
                <a:gd name="T87" fmla="*/ 36 h 47"/>
                <a:gd name="T88" fmla="*/ 21 w 32"/>
                <a:gd name="T8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47">
                  <a:moveTo>
                    <a:pt x="0" y="25"/>
                  </a:moveTo>
                  <a:cubicBezTo>
                    <a:pt x="0" y="23"/>
                    <a:pt x="1" y="21"/>
                    <a:pt x="1" y="18"/>
                  </a:cubicBezTo>
                  <a:cubicBezTo>
                    <a:pt x="2" y="17"/>
                    <a:pt x="2" y="16"/>
                    <a:pt x="3" y="15"/>
                  </a:cubicBezTo>
                  <a:cubicBezTo>
                    <a:pt x="3" y="14"/>
                    <a:pt x="3" y="14"/>
                    <a:pt x="3" y="14"/>
                  </a:cubicBezTo>
                  <a:cubicBezTo>
                    <a:pt x="3" y="14"/>
                    <a:pt x="3" y="14"/>
                    <a:pt x="3" y="14"/>
                  </a:cubicBezTo>
                  <a:cubicBezTo>
                    <a:pt x="3" y="13"/>
                    <a:pt x="3" y="13"/>
                    <a:pt x="3" y="13"/>
                  </a:cubicBezTo>
                  <a:cubicBezTo>
                    <a:pt x="4" y="12"/>
                    <a:pt x="4" y="12"/>
                    <a:pt x="5" y="11"/>
                  </a:cubicBezTo>
                  <a:cubicBezTo>
                    <a:pt x="5" y="11"/>
                    <a:pt x="5" y="12"/>
                    <a:pt x="5" y="12"/>
                  </a:cubicBezTo>
                  <a:cubicBezTo>
                    <a:pt x="4" y="13"/>
                    <a:pt x="4" y="14"/>
                    <a:pt x="3" y="15"/>
                  </a:cubicBezTo>
                  <a:cubicBezTo>
                    <a:pt x="3" y="16"/>
                    <a:pt x="3" y="18"/>
                    <a:pt x="2" y="19"/>
                  </a:cubicBezTo>
                  <a:cubicBezTo>
                    <a:pt x="2" y="21"/>
                    <a:pt x="1" y="23"/>
                    <a:pt x="1" y="25"/>
                  </a:cubicBezTo>
                  <a:cubicBezTo>
                    <a:pt x="1" y="29"/>
                    <a:pt x="1" y="34"/>
                    <a:pt x="1" y="38"/>
                  </a:cubicBezTo>
                  <a:cubicBezTo>
                    <a:pt x="3" y="47"/>
                    <a:pt x="3" y="47"/>
                    <a:pt x="3" y="47"/>
                  </a:cubicBezTo>
                  <a:cubicBezTo>
                    <a:pt x="11" y="41"/>
                    <a:pt x="11" y="41"/>
                    <a:pt x="11" y="41"/>
                  </a:cubicBezTo>
                  <a:cubicBezTo>
                    <a:pt x="12" y="40"/>
                    <a:pt x="13" y="39"/>
                    <a:pt x="15" y="38"/>
                  </a:cubicBezTo>
                  <a:cubicBezTo>
                    <a:pt x="15" y="39"/>
                    <a:pt x="15" y="39"/>
                    <a:pt x="15" y="39"/>
                  </a:cubicBezTo>
                  <a:cubicBezTo>
                    <a:pt x="18" y="37"/>
                    <a:pt x="21" y="34"/>
                    <a:pt x="24" y="32"/>
                  </a:cubicBezTo>
                  <a:cubicBezTo>
                    <a:pt x="25" y="30"/>
                    <a:pt x="25" y="29"/>
                    <a:pt x="25" y="27"/>
                  </a:cubicBezTo>
                  <a:cubicBezTo>
                    <a:pt x="20" y="32"/>
                    <a:pt x="15" y="36"/>
                    <a:pt x="10" y="40"/>
                  </a:cubicBezTo>
                  <a:cubicBezTo>
                    <a:pt x="4" y="44"/>
                    <a:pt x="4" y="44"/>
                    <a:pt x="4" y="44"/>
                  </a:cubicBezTo>
                  <a:cubicBezTo>
                    <a:pt x="4" y="43"/>
                    <a:pt x="4" y="43"/>
                    <a:pt x="4" y="43"/>
                  </a:cubicBezTo>
                  <a:cubicBezTo>
                    <a:pt x="10" y="40"/>
                    <a:pt x="10" y="40"/>
                    <a:pt x="10" y="40"/>
                  </a:cubicBezTo>
                  <a:cubicBezTo>
                    <a:pt x="10" y="39"/>
                    <a:pt x="10" y="39"/>
                    <a:pt x="10" y="39"/>
                  </a:cubicBezTo>
                  <a:cubicBezTo>
                    <a:pt x="13" y="38"/>
                    <a:pt x="16" y="36"/>
                    <a:pt x="18" y="34"/>
                  </a:cubicBezTo>
                  <a:cubicBezTo>
                    <a:pt x="20" y="31"/>
                    <a:pt x="22" y="29"/>
                    <a:pt x="24" y="27"/>
                  </a:cubicBezTo>
                  <a:cubicBezTo>
                    <a:pt x="25" y="26"/>
                    <a:pt x="25" y="26"/>
                    <a:pt x="25" y="26"/>
                  </a:cubicBezTo>
                  <a:cubicBezTo>
                    <a:pt x="25" y="25"/>
                    <a:pt x="25" y="25"/>
                    <a:pt x="25" y="24"/>
                  </a:cubicBezTo>
                  <a:cubicBezTo>
                    <a:pt x="24" y="22"/>
                    <a:pt x="22" y="21"/>
                    <a:pt x="20" y="22"/>
                  </a:cubicBezTo>
                  <a:cubicBezTo>
                    <a:pt x="19" y="23"/>
                    <a:pt x="19" y="24"/>
                    <a:pt x="19" y="24"/>
                  </a:cubicBezTo>
                  <a:cubicBezTo>
                    <a:pt x="18" y="24"/>
                    <a:pt x="18" y="23"/>
                    <a:pt x="17" y="23"/>
                  </a:cubicBezTo>
                  <a:cubicBezTo>
                    <a:pt x="16" y="24"/>
                    <a:pt x="15" y="26"/>
                    <a:pt x="14" y="27"/>
                  </a:cubicBezTo>
                  <a:cubicBezTo>
                    <a:pt x="14" y="27"/>
                    <a:pt x="14" y="26"/>
                    <a:pt x="14" y="26"/>
                  </a:cubicBezTo>
                  <a:cubicBezTo>
                    <a:pt x="15" y="25"/>
                    <a:pt x="16" y="24"/>
                    <a:pt x="17" y="22"/>
                  </a:cubicBezTo>
                  <a:cubicBezTo>
                    <a:pt x="16" y="22"/>
                    <a:pt x="16" y="22"/>
                    <a:pt x="15" y="22"/>
                  </a:cubicBezTo>
                  <a:cubicBezTo>
                    <a:pt x="15" y="22"/>
                    <a:pt x="15" y="21"/>
                    <a:pt x="15" y="21"/>
                  </a:cubicBezTo>
                  <a:cubicBezTo>
                    <a:pt x="15" y="20"/>
                    <a:pt x="16" y="20"/>
                    <a:pt x="16" y="20"/>
                  </a:cubicBezTo>
                  <a:cubicBezTo>
                    <a:pt x="16" y="20"/>
                    <a:pt x="16" y="20"/>
                    <a:pt x="16" y="19"/>
                  </a:cubicBezTo>
                  <a:cubicBezTo>
                    <a:pt x="16" y="19"/>
                    <a:pt x="16" y="19"/>
                    <a:pt x="16" y="19"/>
                  </a:cubicBezTo>
                  <a:cubicBezTo>
                    <a:pt x="16" y="19"/>
                    <a:pt x="16" y="19"/>
                    <a:pt x="17" y="19"/>
                  </a:cubicBezTo>
                  <a:cubicBezTo>
                    <a:pt x="17" y="19"/>
                    <a:pt x="17" y="19"/>
                    <a:pt x="17" y="19"/>
                  </a:cubicBezTo>
                  <a:cubicBezTo>
                    <a:pt x="18" y="20"/>
                    <a:pt x="18" y="20"/>
                    <a:pt x="18" y="20"/>
                  </a:cubicBezTo>
                  <a:cubicBezTo>
                    <a:pt x="19" y="20"/>
                    <a:pt x="20" y="20"/>
                    <a:pt x="21" y="20"/>
                  </a:cubicBezTo>
                  <a:cubicBezTo>
                    <a:pt x="21" y="19"/>
                    <a:pt x="22" y="18"/>
                    <a:pt x="23" y="17"/>
                  </a:cubicBezTo>
                  <a:cubicBezTo>
                    <a:pt x="24" y="17"/>
                    <a:pt x="24" y="17"/>
                    <a:pt x="24" y="17"/>
                  </a:cubicBezTo>
                  <a:cubicBezTo>
                    <a:pt x="23" y="20"/>
                    <a:pt x="24" y="20"/>
                    <a:pt x="25" y="21"/>
                  </a:cubicBezTo>
                  <a:cubicBezTo>
                    <a:pt x="25" y="21"/>
                    <a:pt x="27" y="21"/>
                    <a:pt x="27" y="22"/>
                  </a:cubicBezTo>
                  <a:cubicBezTo>
                    <a:pt x="28" y="18"/>
                    <a:pt x="28" y="15"/>
                    <a:pt x="29" y="11"/>
                  </a:cubicBezTo>
                  <a:cubicBezTo>
                    <a:pt x="29" y="11"/>
                    <a:pt x="28" y="9"/>
                    <a:pt x="28" y="8"/>
                  </a:cubicBezTo>
                  <a:cubicBezTo>
                    <a:pt x="28" y="8"/>
                    <a:pt x="28" y="7"/>
                    <a:pt x="27" y="6"/>
                  </a:cubicBezTo>
                  <a:cubicBezTo>
                    <a:pt x="27" y="6"/>
                    <a:pt x="27" y="6"/>
                    <a:pt x="27" y="5"/>
                  </a:cubicBezTo>
                  <a:cubicBezTo>
                    <a:pt x="27" y="5"/>
                    <a:pt x="27" y="5"/>
                    <a:pt x="27" y="5"/>
                  </a:cubicBezTo>
                  <a:cubicBezTo>
                    <a:pt x="26" y="5"/>
                    <a:pt x="26" y="5"/>
                    <a:pt x="26" y="5"/>
                  </a:cubicBezTo>
                  <a:cubicBezTo>
                    <a:pt x="26" y="5"/>
                    <a:pt x="26" y="5"/>
                    <a:pt x="26" y="5"/>
                  </a:cubicBezTo>
                  <a:cubicBezTo>
                    <a:pt x="32" y="8"/>
                    <a:pt x="19" y="0"/>
                    <a:pt x="20" y="1"/>
                  </a:cubicBezTo>
                  <a:cubicBezTo>
                    <a:pt x="20" y="1"/>
                    <a:pt x="20" y="1"/>
                    <a:pt x="20" y="1"/>
                  </a:cubicBezTo>
                  <a:cubicBezTo>
                    <a:pt x="20" y="1"/>
                    <a:pt x="20" y="1"/>
                    <a:pt x="20" y="1"/>
                  </a:cubicBezTo>
                  <a:cubicBezTo>
                    <a:pt x="20" y="1"/>
                    <a:pt x="20" y="1"/>
                    <a:pt x="20" y="1"/>
                  </a:cubicBezTo>
                  <a:cubicBezTo>
                    <a:pt x="18" y="1"/>
                    <a:pt x="17" y="2"/>
                    <a:pt x="15" y="2"/>
                  </a:cubicBezTo>
                  <a:cubicBezTo>
                    <a:pt x="13" y="3"/>
                    <a:pt x="11" y="4"/>
                    <a:pt x="10" y="5"/>
                  </a:cubicBezTo>
                  <a:cubicBezTo>
                    <a:pt x="8" y="7"/>
                    <a:pt x="7" y="8"/>
                    <a:pt x="5" y="10"/>
                  </a:cubicBezTo>
                  <a:cubicBezTo>
                    <a:pt x="4" y="11"/>
                    <a:pt x="4" y="12"/>
                    <a:pt x="3" y="13"/>
                  </a:cubicBezTo>
                  <a:cubicBezTo>
                    <a:pt x="3" y="13"/>
                    <a:pt x="3" y="13"/>
                    <a:pt x="3" y="14"/>
                  </a:cubicBezTo>
                  <a:cubicBezTo>
                    <a:pt x="2" y="14"/>
                    <a:pt x="2" y="14"/>
                    <a:pt x="2" y="14"/>
                  </a:cubicBezTo>
                  <a:cubicBezTo>
                    <a:pt x="2" y="15"/>
                    <a:pt x="2" y="15"/>
                    <a:pt x="2" y="16"/>
                  </a:cubicBezTo>
                  <a:cubicBezTo>
                    <a:pt x="0" y="20"/>
                    <a:pt x="0" y="23"/>
                    <a:pt x="0" y="27"/>
                  </a:cubicBezTo>
                  <a:cubicBezTo>
                    <a:pt x="0" y="31"/>
                    <a:pt x="0" y="34"/>
                    <a:pt x="0" y="38"/>
                  </a:cubicBezTo>
                  <a:cubicBezTo>
                    <a:pt x="1" y="42"/>
                    <a:pt x="1" y="42"/>
                    <a:pt x="1" y="42"/>
                  </a:cubicBezTo>
                  <a:cubicBezTo>
                    <a:pt x="1" y="38"/>
                    <a:pt x="1" y="38"/>
                    <a:pt x="1" y="38"/>
                  </a:cubicBezTo>
                  <a:cubicBezTo>
                    <a:pt x="0" y="34"/>
                    <a:pt x="0" y="29"/>
                    <a:pt x="0" y="25"/>
                  </a:cubicBezTo>
                  <a:close/>
                  <a:moveTo>
                    <a:pt x="11" y="29"/>
                  </a:moveTo>
                  <a:cubicBezTo>
                    <a:pt x="11" y="29"/>
                    <a:pt x="11" y="29"/>
                    <a:pt x="11" y="29"/>
                  </a:cubicBezTo>
                  <a:cubicBezTo>
                    <a:pt x="11" y="29"/>
                    <a:pt x="11" y="29"/>
                    <a:pt x="11" y="29"/>
                  </a:cubicBezTo>
                  <a:cubicBezTo>
                    <a:pt x="11" y="29"/>
                    <a:pt x="11" y="29"/>
                    <a:pt x="11" y="29"/>
                  </a:cubicBezTo>
                  <a:cubicBezTo>
                    <a:pt x="11" y="29"/>
                    <a:pt x="11" y="29"/>
                    <a:pt x="11" y="29"/>
                  </a:cubicBezTo>
                  <a:close/>
                  <a:moveTo>
                    <a:pt x="3" y="37"/>
                  </a:moveTo>
                  <a:cubicBezTo>
                    <a:pt x="2" y="33"/>
                    <a:pt x="2" y="28"/>
                    <a:pt x="3" y="24"/>
                  </a:cubicBezTo>
                  <a:cubicBezTo>
                    <a:pt x="2" y="28"/>
                    <a:pt x="3" y="33"/>
                    <a:pt x="3" y="37"/>
                  </a:cubicBezTo>
                  <a:cubicBezTo>
                    <a:pt x="4" y="42"/>
                    <a:pt x="4" y="42"/>
                    <a:pt x="4" y="42"/>
                  </a:cubicBezTo>
                  <a:lnTo>
                    <a:pt x="3" y="37"/>
                  </a:lnTo>
                  <a:close/>
                  <a:moveTo>
                    <a:pt x="6" y="32"/>
                  </a:moveTo>
                  <a:cubicBezTo>
                    <a:pt x="6" y="32"/>
                    <a:pt x="6" y="32"/>
                    <a:pt x="6" y="32"/>
                  </a:cubicBezTo>
                  <a:cubicBezTo>
                    <a:pt x="6" y="33"/>
                    <a:pt x="5" y="33"/>
                    <a:pt x="5" y="33"/>
                  </a:cubicBezTo>
                  <a:cubicBezTo>
                    <a:pt x="5" y="33"/>
                    <a:pt x="5" y="33"/>
                    <a:pt x="5" y="33"/>
                  </a:cubicBezTo>
                  <a:cubicBezTo>
                    <a:pt x="5" y="33"/>
                    <a:pt x="6" y="33"/>
                    <a:pt x="6" y="32"/>
                  </a:cubicBezTo>
                  <a:close/>
                  <a:moveTo>
                    <a:pt x="11" y="36"/>
                  </a:moveTo>
                  <a:cubicBezTo>
                    <a:pt x="11" y="35"/>
                    <a:pt x="11" y="35"/>
                    <a:pt x="11" y="34"/>
                  </a:cubicBezTo>
                  <a:cubicBezTo>
                    <a:pt x="11" y="34"/>
                    <a:pt x="11" y="34"/>
                    <a:pt x="11" y="34"/>
                  </a:cubicBezTo>
                  <a:cubicBezTo>
                    <a:pt x="11" y="35"/>
                    <a:pt x="11" y="35"/>
                    <a:pt x="11" y="36"/>
                  </a:cubicBezTo>
                  <a:close/>
                  <a:moveTo>
                    <a:pt x="21" y="15"/>
                  </a:moveTo>
                  <a:cubicBezTo>
                    <a:pt x="21" y="15"/>
                    <a:pt x="21" y="15"/>
                    <a:pt x="21" y="15"/>
                  </a:cubicBezTo>
                  <a:cubicBezTo>
                    <a:pt x="21" y="15"/>
                    <a:pt x="21" y="15"/>
                    <a:pt x="21"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6" name="Freeform 38">
              <a:extLst>
                <a:ext uri="{FF2B5EF4-FFF2-40B4-BE49-F238E27FC236}">
                  <a16:creationId xmlns:a16="http://schemas.microsoft.com/office/drawing/2014/main" id="{29E44676-EE0A-4C3B-8A16-FA73DDFD5ACA}"/>
                </a:ext>
              </a:extLst>
            </p:cNvPr>
            <p:cNvSpPr/>
            <p:nvPr/>
          </p:nvSpPr>
          <p:spPr bwMode="auto">
            <a:xfrm>
              <a:off x="5940426" y="2652713"/>
              <a:ext cx="112713" cy="173038"/>
            </a:xfrm>
            <a:custGeom>
              <a:avLst/>
              <a:gdLst>
                <a:gd name="T0" fmla="*/ 15 w 30"/>
                <a:gd name="T1" fmla="*/ 42 h 46"/>
                <a:gd name="T2" fmla="*/ 16 w 30"/>
                <a:gd name="T3" fmla="*/ 41 h 46"/>
                <a:gd name="T4" fmla="*/ 17 w 30"/>
                <a:gd name="T5" fmla="*/ 36 h 46"/>
                <a:gd name="T6" fmla="*/ 14 w 30"/>
                <a:gd name="T7" fmla="*/ 36 h 46"/>
                <a:gd name="T8" fmla="*/ 10 w 30"/>
                <a:gd name="T9" fmla="*/ 40 h 46"/>
                <a:gd name="T10" fmla="*/ 7 w 30"/>
                <a:gd name="T11" fmla="*/ 43 h 46"/>
                <a:gd name="T12" fmla="*/ 6 w 30"/>
                <a:gd name="T13" fmla="*/ 41 h 46"/>
                <a:gd name="T14" fmla="*/ 5 w 30"/>
                <a:gd name="T15" fmla="*/ 36 h 46"/>
                <a:gd name="T16" fmla="*/ 4 w 30"/>
                <a:gd name="T17" fmla="*/ 37 h 46"/>
                <a:gd name="T18" fmla="*/ 3 w 30"/>
                <a:gd name="T19" fmla="*/ 31 h 46"/>
                <a:gd name="T20" fmla="*/ 4 w 30"/>
                <a:gd name="T21" fmla="*/ 36 h 46"/>
                <a:gd name="T22" fmla="*/ 4 w 30"/>
                <a:gd name="T23" fmla="*/ 36 h 46"/>
                <a:gd name="T24" fmla="*/ 5 w 30"/>
                <a:gd name="T25" fmla="*/ 36 h 46"/>
                <a:gd name="T26" fmla="*/ 5 w 30"/>
                <a:gd name="T27" fmla="*/ 37 h 46"/>
                <a:gd name="T28" fmla="*/ 7 w 30"/>
                <a:gd name="T29" fmla="*/ 43 h 46"/>
                <a:gd name="T30" fmla="*/ 12 w 30"/>
                <a:gd name="T31" fmla="*/ 38 h 46"/>
                <a:gd name="T32" fmla="*/ 14 w 30"/>
                <a:gd name="T33" fmla="*/ 36 h 46"/>
                <a:gd name="T34" fmla="*/ 15 w 30"/>
                <a:gd name="T35" fmla="*/ 38 h 46"/>
                <a:gd name="T36" fmla="*/ 15 w 30"/>
                <a:gd name="T37" fmla="*/ 38 h 46"/>
                <a:gd name="T38" fmla="*/ 25 w 30"/>
                <a:gd name="T39" fmla="*/ 26 h 46"/>
                <a:gd name="T40" fmla="*/ 24 w 30"/>
                <a:gd name="T41" fmla="*/ 20 h 46"/>
                <a:gd name="T42" fmla="*/ 19 w 30"/>
                <a:gd name="T43" fmla="*/ 20 h 46"/>
                <a:gd name="T44" fmla="*/ 12 w 30"/>
                <a:gd name="T45" fmla="*/ 27 h 46"/>
                <a:gd name="T46" fmla="*/ 12 w 30"/>
                <a:gd name="T47" fmla="*/ 27 h 46"/>
                <a:gd name="T48" fmla="*/ 12 w 30"/>
                <a:gd name="T49" fmla="*/ 27 h 46"/>
                <a:gd name="T50" fmla="*/ 13 w 30"/>
                <a:gd name="T51" fmla="*/ 26 h 46"/>
                <a:gd name="T52" fmla="*/ 17 w 30"/>
                <a:gd name="T53" fmla="*/ 18 h 46"/>
                <a:gd name="T54" fmla="*/ 15 w 30"/>
                <a:gd name="T55" fmla="*/ 20 h 46"/>
                <a:gd name="T56" fmla="*/ 14 w 30"/>
                <a:gd name="T57" fmla="*/ 19 h 46"/>
                <a:gd name="T58" fmla="*/ 15 w 30"/>
                <a:gd name="T59" fmla="*/ 16 h 46"/>
                <a:gd name="T60" fmla="*/ 16 w 30"/>
                <a:gd name="T61" fmla="*/ 15 h 46"/>
                <a:gd name="T62" fmla="*/ 18 w 30"/>
                <a:gd name="T63" fmla="*/ 16 h 46"/>
                <a:gd name="T64" fmla="*/ 20 w 30"/>
                <a:gd name="T65" fmla="*/ 17 h 46"/>
                <a:gd name="T66" fmla="*/ 25 w 30"/>
                <a:gd name="T67" fmla="*/ 13 h 46"/>
                <a:gd name="T68" fmla="*/ 29 w 30"/>
                <a:gd name="T69" fmla="*/ 18 h 46"/>
                <a:gd name="T70" fmla="*/ 28 w 30"/>
                <a:gd name="T71" fmla="*/ 2 h 46"/>
                <a:gd name="T72" fmla="*/ 18 w 30"/>
                <a:gd name="T73" fmla="*/ 0 h 46"/>
                <a:gd name="T74" fmla="*/ 0 w 30"/>
                <a:gd name="T75" fmla="*/ 28 h 46"/>
                <a:gd name="T76" fmla="*/ 2 w 30"/>
                <a:gd name="T77" fmla="*/ 40 h 46"/>
                <a:gd name="T78" fmla="*/ 2 w 30"/>
                <a:gd name="T79" fmla="*/ 40 h 46"/>
                <a:gd name="T80" fmla="*/ 3 w 30"/>
                <a:gd name="T81" fmla="*/ 39 h 46"/>
                <a:gd name="T82" fmla="*/ 6 w 30"/>
                <a:gd name="T83" fmla="*/ 44 h 46"/>
                <a:gd name="T84" fmla="*/ 11 w 30"/>
                <a:gd name="T85" fmla="*/ 41 h 46"/>
                <a:gd name="T86" fmla="*/ 6 w 30"/>
                <a:gd name="T87" fmla="*/ 45 h 46"/>
                <a:gd name="T88" fmla="*/ 4 w 30"/>
                <a:gd name="T89" fmla="*/ 40 h 46"/>
                <a:gd name="T90" fmla="*/ 4 w 30"/>
                <a:gd name="T91" fmla="*/ 38 h 46"/>
                <a:gd name="T92" fmla="*/ 2 w 30"/>
                <a:gd name="T93" fmla="*/ 40 h 46"/>
                <a:gd name="T94" fmla="*/ 2 w 30"/>
                <a:gd name="T95" fmla="*/ 38 h 46"/>
                <a:gd name="T96" fmla="*/ 3 w 30"/>
                <a:gd name="T97" fmla="*/ 17 h 46"/>
                <a:gd name="T98" fmla="*/ 4 w 30"/>
                <a:gd name="T99" fmla="*/ 38 h 46"/>
                <a:gd name="T100" fmla="*/ 4 w 30"/>
                <a:gd name="T101" fmla="*/ 38 h 46"/>
                <a:gd name="T102" fmla="*/ 6 w 30"/>
                <a:gd name="T103" fmla="*/ 44 h 46"/>
                <a:gd name="T104" fmla="*/ 7 w 30"/>
                <a:gd name="T105" fmla="*/ 44 h 46"/>
                <a:gd name="T106" fmla="*/ 11 w 30"/>
                <a:gd name="T107" fmla="*/ 41 h 46"/>
                <a:gd name="T108" fmla="*/ 14 w 30"/>
                <a:gd name="T109" fmla="*/ 38 h 46"/>
                <a:gd name="T110" fmla="*/ 15 w 30"/>
                <a:gd name="T111"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 h="46">
                  <a:moveTo>
                    <a:pt x="15" y="42"/>
                  </a:moveTo>
                  <a:cubicBezTo>
                    <a:pt x="15" y="42"/>
                    <a:pt x="15" y="42"/>
                    <a:pt x="15" y="42"/>
                  </a:cubicBezTo>
                  <a:cubicBezTo>
                    <a:pt x="15" y="42"/>
                    <a:pt x="15" y="42"/>
                    <a:pt x="15" y="42"/>
                  </a:cubicBezTo>
                  <a:cubicBezTo>
                    <a:pt x="15" y="42"/>
                    <a:pt x="15" y="42"/>
                    <a:pt x="15" y="42"/>
                  </a:cubicBezTo>
                  <a:cubicBezTo>
                    <a:pt x="15" y="42"/>
                    <a:pt x="15" y="42"/>
                    <a:pt x="15" y="42"/>
                  </a:cubicBezTo>
                  <a:cubicBezTo>
                    <a:pt x="16" y="41"/>
                    <a:pt x="16" y="41"/>
                    <a:pt x="16" y="41"/>
                  </a:cubicBezTo>
                  <a:cubicBezTo>
                    <a:pt x="18" y="39"/>
                    <a:pt x="20" y="36"/>
                    <a:pt x="22" y="34"/>
                  </a:cubicBezTo>
                  <a:cubicBezTo>
                    <a:pt x="24" y="32"/>
                    <a:pt x="25" y="29"/>
                    <a:pt x="25" y="27"/>
                  </a:cubicBezTo>
                  <a:cubicBezTo>
                    <a:pt x="22" y="30"/>
                    <a:pt x="20" y="33"/>
                    <a:pt x="17" y="36"/>
                  </a:cubicBezTo>
                  <a:cubicBezTo>
                    <a:pt x="16" y="37"/>
                    <a:pt x="16" y="38"/>
                    <a:pt x="15" y="38"/>
                  </a:cubicBezTo>
                  <a:cubicBezTo>
                    <a:pt x="15" y="37"/>
                    <a:pt x="15" y="37"/>
                    <a:pt x="15" y="37"/>
                  </a:cubicBezTo>
                  <a:cubicBezTo>
                    <a:pt x="15" y="36"/>
                    <a:pt x="15" y="36"/>
                    <a:pt x="14" y="36"/>
                  </a:cubicBezTo>
                  <a:cubicBezTo>
                    <a:pt x="14" y="36"/>
                    <a:pt x="14" y="36"/>
                    <a:pt x="14" y="36"/>
                  </a:cubicBezTo>
                  <a:cubicBezTo>
                    <a:pt x="13" y="37"/>
                    <a:pt x="13" y="37"/>
                    <a:pt x="13" y="37"/>
                  </a:cubicBezTo>
                  <a:cubicBezTo>
                    <a:pt x="12" y="38"/>
                    <a:pt x="11" y="39"/>
                    <a:pt x="10" y="40"/>
                  </a:cubicBezTo>
                  <a:cubicBezTo>
                    <a:pt x="9" y="41"/>
                    <a:pt x="8" y="42"/>
                    <a:pt x="7" y="43"/>
                  </a:cubicBezTo>
                  <a:cubicBezTo>
                    <a:pt x="7" y="43"/>
                    <a:pt x="7" y="43"/>
                    <a:pt x="7" y="43"/>
                  </a:cubicBezTo>
                  <a:cubicBezTo>
                    <a:pt x="7" y="43"/>
                    <a:pt x="7" y="43"/>
                    <a:pt x="7" y="43"/>
                  </a:cubicBezTo>
                  <a:cubicBezTo>
                    <a:pt x="7" y="43"/>
                    <a:pt x="7" y="43"/>
                    <a:pt x="7" y="43"/>
                  </a:cubicBezTo>
                  <a:cubicBezTo>
                    <a:pt x="7" y="42"/>
                    <a:pt x="7" y="42"/>
                    <a:pt x="7" y="42"/>
                  </a:cubicBezTo>
                  <a:cubicBezTo>
                    <a:pt x="6" y="41"/>
                    <a:pt x="6" y="41"/>
                    <a:pt x="6" y="41"/>
                  </a:cubicBezTo>
                  <a:cubicBezTo>
                    <a:pt x="6" y="40"/>
                    <a:pt x="6" y="40"/>
                    <a:pt x="5" y="39"/>
                  </a:cubicBezTo>
                  <a:cubicBezTo>
                    <a:pt x="5" y="38"/>
                    <a:pt x="5" y="37"/>
                    <a:pt x="5" y="36"/>
                  </a:cubicBezTo>
                  <a:cubicBezTo>
                    <a:pt x="5" y="36"/>
                    <a:pt x="5" y="36"/>
                    <a:pt x="5" y="36"/>
                  </a:cubicBezTo>
                  <a:cubicBezTo>
                    <a:pt x="5" y="36"/>
                    <a:pt x="4" y="36"/>
                    <a:pt x="4" y="36"/>
                  </a:cubicBezTo>
                  <a:cubicBezTo>
                    <a:pt x="4" y="37"/>
                    <a:pt x="4" y="37"/>
                    <a:pt x="4" y="37"/>
                  </a:cubicBezTo>
                  <a:cubicBezTo>
                    <a:pt x="4" y="37"/>
                    <a:pt x="4" y="37"/>
                    <a:pt x="4" y="37"/>
                  </a:cubicBezTo>
                  <a:cubicBezTo>
                    <a:pt x="4" y="37"/>
                    <a:pt x="4" y="37"/>
                    <a:pt x="4" y="37"/>
                  </a:cubicBezTo>
                  <a:cubicBezTo>
                    <a:pt x="4" y="36"/>
                    <a:pt x="3" y="36"/>
                    <a:pt x="3" y="36"/>
                  </a:cubicBezTo>
                  <a:cubicBezTo>
                    <a:pt x="3" y="34"/>
                    <a:pt x="3" y="32"/>
                    <a:pt x="3" y="31"/>
                  </a:cubicBezTo>
                  <a:cubicBezTo>
                    <a:pt x="3" y="32"/>
                    <a:pt x="3" y="33"/>
                    <a:pt x="3" y="35"/>
                  </a:cubicBezTo>
                  <a:cubicBezTo>
                    <a:pt x="4" y="36"/>
                    <a:pt x="4" y="36"/>
                    <a:pt x="4" y="36"/>
                  </a:cubicBezTo>
                  <a:cubicBezTo>
                    <a:pt x="4" y="36"/>
                    <a:pt x="4" y="36"/>
                    <a:pt x="4" y="36"/>
                  </a:cubicBezTo>
                  <a:cubicBezTo>
                    <a:pt x="4" y="36"/>
                    <a:pt x="4" y="36"/>
                    <a:pt x="4" y="36"/>
                  </a:cubicBezTo>
                  <a:cubicBezTo>
                    <a:pt x="4" y="36"/>
                    <a:pt x="4" y="37"/>
                    <a:pt x="4" y="37"/>
                  </a:cubicBezTo>
                  <a:cubicBezTo>
                    <a:pt x="4" y="36"/>
                    <a:pt x="4" y="36"/>
                    <a:pt x="4" y="36"/>
                  </a:cubicBezTo>
                  <a:cubicBezTo>
                    <a:pt x="5" y="36"/>
                    <a:pt x="5" y="36"/>
                    <a:pt x="5" y="36"/>
                  </a:cubicBezTo>
                  <a:cubicBezTo>
                    <a:pt x="5" y="36"/>
                    <a:pt x="5" y="36"/>
                    <a:pt x="5" y="36"/>
                  </a:cubicBezTo>
                  <a:cubicBezTo>
                    <a:pt x="5" y="36"/>
                    <a:pt x="5" y="36"/>
                    <a:pt x="5" y="36"/>
                  </a:cubicBezTo>
                  <a:cubicBezTo>
                    <a:pt x="5" y="36"/>
                    <a:pt x="5" y="36"/>
                    <a:pt x="5" y="36"/>
                  </a:cubicBezTo>
                  <a:cubicBezTo>
                    <a:pt x="5" y="36"/>
                    <a:pt x="5" y="36"/>
                    <a:pt x="5" y="36"/>
                  </a:cubicBezTo>
                  <a:cubicBezTo>
                    <a:pt x="5" y="37"/>
                    <a:pt x="5" y="37"/>
                    <a:pt x="5" y="37"/>
                  </a:cubicBezTo>
                  <a:cubicBezTo>
                    <a:pt x="6" y="39"/>
                    <a:pt x="6" y="40"/>
                    <a:pt x="7" y="41"/>
                  </a:cubicBezTo>
                  <a:cubicBezTo>
                    <a:pt x="7" y="42"/>
                    <a:pt x="7" y="42"/>
                    <a:pt x="7" y="42"/>
                  </a:cubicBezTo>
                  <a:cubicBezTo>
                    <a:pt x="7" y="43"/>
                    <a:pt x="7" y="43"/>
                    <a:pt x="7" y="43"/>
                  </a:cubicBezTo>
                  <a:cubicBezTo>
                    <a:pt x="7" y="43"/>
                    <a:pt x="7" y="42"/>
                    <a:pt x="8" y="42"/>
                  </a:cubicBezTo>
                  <a:cubicBezTo>
                    <a:pt x="8" y="42"/>
                    <a:pt x="8" y="42"/>
                    <a:pt x="9" y="41"/>
                  </a:cubicBezTo>
                  <a:cubicBezTo>
                    <a:pt x="12" y="38"/>
                    <a:pt x="12" y="38"/>
                    <a:pt x="12" y="38"/>
                  </a:cubicBezTo>
                  <a:cubicBezTo>
                    <a:pt x="14" y="36"/>
                    <a:pt x="14" y="36"/>
                    <a:pt x="14" y="36"/>
                  </a:cubicBezTo>
                  <a:cubicBezTo>
                    <a:pt x="14" y="36"/>
                    <a:pt x="14" y="36"/>
                    <a:pt x="14" y="36"/>
                  </a:cubicBezTo>
                  <a:cubicBezTo>
                    <a:pt x="14" y="36"/>
                    <a:pt x="14" y="36"/>
                    <a:pt x="14" y="36"/>
                  </a:cubicBezTo>
                  <a:cubicBezTo>
                    <a:pt x="15" y="36"/>
                    <a:pt x="15" y="36"/>
                    <a:pt x="15" y="36"/>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6" y="37"/>
                    <a:pt x="16" y="37"/>
                    <a:pt x="16" y="37"/>
                  </a:cubicBezTo>
                  <a:cubicBezTo>
                    <a:pt x="16" y="37"/>
                    <a:pt x="16" y="37"/>
                    <a:pt x="16" y="37"/>
                  </a:cubicBezTo>
                  <a:cubicBezTo>
                    <a:pt x="19" y="33"/>
                    <a:pt x="22" y="30"/>
                    <a:pt x="25" y="26"/>
                  </a:cubicBezTo>
                  <a:cubicBezTo>
                    <a:pt x="26" y="25"/>
                    <a:pt x="26" y="25"/>
                    <a:pt x="26" y="25"/>
                  </a:cubicBezTo>
                  <a:cubicBezTo>
                    <a:pt x="26" y="24"/>
                    <a:pt x="26" y="23"/>
                    <a:pt x="26" y="22"/>
                  </a:cubicBezTo>
                  <a:cubicBezTo>
                    <a:pt x="26" y="21"/>
                    <a:pt x="25" y="20"/>
                    <a:pt x="24" y="20"/>
                  </a:cubicBezTo>
                  <a:cubicBezTo>
                    <a:pt x="23" y="19"/>
                    <a:pt x="22" y="19"/>
                    <a:pt x="21" y="20"/>
                  </a:cubicBezTo>
                  <a:cubicBezTo>
                    <a:pt x="21" y="20"/>
                    <a:pt x="20" y="22"/>
                    <a:pt x="20" y="22"/>
                  </a:cubicBezTo>
                  <a:cubicBezTo>
                    <a:pt x="20" y="21"/>
                    <a:pt x="19" y="20"/>
                    <a:pt x="19" y="20"/>
                  </a:cubicBezTo>
                  <a:cubicBezTo>
                    <a:pt x="17" y="22"/>
                    <a:pt x="16" y="24"/>
                    <a:pt x="14" y="25"/>
                  </a:cubicBezTo>
                  <a:cubicBezTo>
                    <a:pt x="14" y="25"/>
                    <a:pt x="13" y="26"/>
                    <a:pt x="13" y="26"/>
                  </a:cubicBezTo>
                  <a:cubicBezTo>
                    <a:pt x="13" y="27"/>
                    <a:pt x="13" y="27"/>
                    <a:pt x="12" y="27"/>
                  </a:cubicBezTo>
                  <a:cubicBezTo>
                    <a:pt x="12" y="27"/>
                    <a:pt x="12" y="27"/>
                    <a:pt x="12" y="27"/>
                  </a:cubicBezTo>
                  <a:cubicBezTo>
                    <a:pt x="12" y="27"/>
                    <a:pt x="12" y="27"/>
                    <a:pt x="12" y="27"/>
                  </a:cubicBezTo>
                  <a:cubicBezTo>
                    <a:pt x="12" y="27"/>
                    <a:pt x="12" y="27"/>
                    <a:pt x="12" y="27"/>
                  </a:cubicBezTo>
                  <a:cubicBezTo>
                    <a:pt x="12" y="25"/>
                    <a:pt x="12" y="23"/>
                    <a:pt x="12" y="21"/>
                  </a:cubicBezTo>
                  <a:cubicBezTo>
                    <a:pt x="12" y="23"/>
                    <a:pt x="12" y="24"/>
                    <a:pt x="12" y="26"/>
                  </a:cubicBezTo>
                  <a:cubicBezTo>
                    <a:pt x="12" y="27"/>
                    <a:pt x="12" y="27"/>
                    <a:pt x="12" y="27"/>
                  </a:cubicBezTo>
                  <a:cubicBezTo>
                    <a:pt x="12" y="27"/>
                    <a:pt x="12" y="27"/>
                    <a:pt x="12" y="27"/>
                  </a:cubicBezTo>
                  <a:cubicBezTo>
                    <a:pt x="12" y="26"/>
                    <a:pt x="12" y="26"/>
                    <a:pt x="12" y="26"/>
                  </a:cubicBezTo>
                  <a:cubicBezTo>
                    <a:pt x="13" y="26"/>
                    <a:pt x="13" y="26"/>
                    <a:pt x="13" y="26"/>
                  </a:cubicBezTo>
                  <a:cubicBezTo>
                    <a:pt x="13" y="26"/>
                    <a:pt x="14" y="25"/>
                    <a:pt x="14" y="25"/>
                  </a:cubicBezTo>
                  <a:cubicBezTo>
                    <a:pt x="16" y="23"/>
                    <a:pt x="17" y="21"/>
                    <a:pt x="19" y="19"/>
                  </a:cubicBezTo>
                  <a:cubicBezTo>
                    <a:pt x="18" y="19"/>
                    <a:pt x="18" y="18"/>
                    <a:pt x="17" y="18"/>
                  </a:cubicBezTo>
                  <a:cubicBezTo>
                    <a:pt x="17" y="18"/>
                    <a:pt x="17" y="18"/>
                    <a:pt x="16" y="19"/>
                  </a:cubicBezTo>
                  <a:cubicBezTo>
                    <a:pt x="16" y="19"/>
                    <a:pt x="16" y="20"/>
                    <a:pt x="15" y="20"/>
                  </a:cubicBezTo>
                  <a:cubicBezTo>
                    <a:pt x="15" y="20"/>
                    <a:pt x="15" y="20"/>
                    <a:pt x="15" y="20"/>
                  </a:cubicBezTo>
                  <a:cubicBezTo>
                    <a:pt x="15" y="20"/>
                    <a:pt x="15" y="20"/>
                    <a:pt x="14" y="19"/>
                  </a:cubicBezTo>
                  <a:cubicBezTo>
                    <a:pt x="14" y="19"/>
                    <a:pt x="14" y="19"/>
                    <a:pt x="14" y="19"/>
                  </a:cubicBezTo>
                  <a:cubicBezTo>
                    <a:pt x="14" y="19"/>
                    <a:pt x="14" y="19"/>
                    <a:pt x="14" y="19"/>
                  </a:cubicBezTo>
                  <a:cubicBezTo>
                    <a:pt x="14" y="19"/>
                    <a:pt x="14" y="19"/>
                    <a:pt x="14" y="19"/>
                  </a:cubicBezTo>
                  <a:cubicBezTo>
                    <a:pt x="14" y="19"/>
                    <a:pt x="14" y="19"/>
                    <a:pt x="14" y="19"/>
                  </a:cubicBezTo>
                  <a:cubicBezTo>
                    <a:pt x="14" y="18"/>
                    <a:pt x="14" y="17"/>
                    <a:pt x="15" y="16"/>
                  </a:cubicBezTo>
                  <a:cubicBezTo>
                    <a:pt x="15" y="16"/>
                    <a:pt x="15" y="16"/>
                    <a:pt x="15" y="16"/>
                  </a:cubicBezTo>
                  <a:cubicBezTo>
                    <a:pt x="15" y="16"/>
                    <a:pt x="15" y="15"/>
                    <a:pt x="15" y="15"/>
                  </a:cubicBezTo>
                  <a:cubicBezTo>
                    <a:pt x="15" y="15"/>
                    <a:pt x="16" y="15"/>
                    <a:pt x="16" y="15"/>
                  </a:cubicBezTo>
                  <a:cubicBezTo>
                    <a:pt x="16" y="15"/>
                    <a:pt x="16" y="15"/>
                    <a:pt x="16" y="15"/>
                  </a:cubicBezTo>
                  <a:cubicBezTo>
                    <a:pt x="16" y="15"/>
                    <a:pt x="16" y="15"/>
                    <a:pt x="17" y="16"/>
                  </a:cubicBezTo>
                  <a:cubicBezTo>
                    <a:pt x="17" y="16"/>
                    <a:pt x="17" y="16"/>
                    <a:pt x="18" y="16"/>
                  </a:cubicBezTo>
                  <a:cubicBezTo>
                    <a:pt x="18" y="17"/>
                    <a:pt x="18" y="17"/>
                    <a:pt x="18" y="17"/>
                  </a:cubicBezTo>
                  <a:cubicBezTo>
                    <a:pt x="18" y="17"/>
                    <a:pt x="19" y="17"/>
                    <a:pt x="19" y="17"/>
                  </a:cubicBezTo>
                  <a:cubicBezTo>
                    <a:pt x="19" y="17"/>
                    <a:pt x="19" y="17"/>
                    <a:pt x="20" y="17"/>
                  </a:cubicBezTo>
                  <a:cubicBezTo>
                    <a:pt x="20" y="18"/>
                    <a:pt x="21" y="17"/>
                    <a:pt x="22" y="17"/>
                  </a:cubicBezTo>
                  <a:cubicBezTo>
                    <a:pt x="23" y="16"/>
                    <a:pt x="24" y="15"/>
                    <a:pt x="24" y="14"/>
                  </a:cubicBezTo>
                  <a:cubicBezTo>
                    <a:pt x="25" y="13"/>
                    <a:pt x="25" y="13"/>
                    <a:pt x="25" y="13"/>
                  </a:cubicBezTo>
                  <a:cubicBezTo>
                    <a:pt x="25" y="15"/>
                    <a:pt x="25" y="16"/>
                    <a:pt x="25" y="17"/>
                  </a:cubicBezTo>
                  <a:cubicBezTo>
                    <a:pt x="25" y="17"/>
                    <a:pt x="26" y="18"/>
                    <a:pt x="26" y="18"/>
                  </a:cubicBezTo>
                  <a:cubicBezTo>
                    <a:pt x="27" y="18"/>
                    <a:pt x="28" y="18"/>
                    <a:pt x="29" y="18"/>
                  </a:cubicBezTo>
                  <a:cubicBezTo>
                    <a:pt x="29" y="16"/>
                    <a:pt x="30" y="14"/>
                    <a:pt x="30" y="11"/>
                  </a:cubicBezTo>
                  <a:cubicBezTo>
                    <a:pt x="30" y="9"/>
                    <a:pt x="30" y="6"/>
                    <a:pt x="29" y="4"/>
                  </a:cubicBezTo>
                  <a:cubicBezTo>
                    <a:pt x="29" y="4"/>
                    <a:pt x="29" y="3"/>
                    <a:pt x="28" y="2"/>
                  </a:cubicBezTo>
                  <a:cubicBezTo>
                    <a:pt x="28" y="2"/>
                    <a:pt x="27" y="1"/>
                    <a:pt x="27" y="1"/>
                  </a:cubicBezTo>
                  <a:cubicBezTo>
                    <a:pt x="26" y="0"/>
                    <a:pt x="24" y="0"/>
                    <a:pt x="23" y="0"/>
                  </a:cubicBezTo>
                  <a:cubicBezTo>
                    <a:pt x="21" y="0"/>
                    <a:pt x="20" y="0"/>
                    <a:pt x="18" y="0"/>
                  </a:cubicBezTo>
                  <a:cubicBezTo>
                    <a:pt x="15" y="1"/>
                    <a:pt x="11" y="3"/>
                    <a:pt x="8" y="7"/>
                  </a:cubicBezTo>
                  <a:cubicBezTo>
                    <a:pt x="4" y="10"/>
                    <a:pt x="2" y="15"/>
                    <a:pt x="1" y="18"/>
                  </a:cubicBezTo>
                  <a:cubicBezTo>
                    <a:pt x="0" y="22"/>
                    <a:pt x="0" y="25"/>
                    <a:pt x="0" y="28"/>
                  </a:cubicBezTo>
                  <a:cubicBezTo>
                    <a:pt x="0" y="31"/>
                    <a:pt x="0" y="33"/>
                    <a:pt x="0" y="36"/>
                  </a:cubicBezTo>
                  <a:cubicBezTo>
                    <a:pt x="1" y="37"/>
                    <a:pt x="1" y="38"/>
                    <a:pt x="1" y="39"/>
                  </a:cubicBezTo>
                  <a:cubicBezTo>
                    <a:pt x="2" y="40"/>
                    <a:pt x="2" y="40"/>
                    <a:pt x="2" y="40"/>
                  </a:cubicBezTo>
                  <a:cubicBezTo>
                    <a:pt x="2" y="40"/>
                    <a:pt x="2" y="40"/>
                    <a:pt x="2" y="40"/>
                  </a:cubicBezTo>
                  <a:cubicBezTo>
                    <a:pt x="2" y="40"/>
                    <a:pt x="2" y="40"/>
                    <a:pt x="2" y="40"/>
                  </a:cubicBezTo>
                  <a:cubicBezTo>
                    <a:pt x="2" y="40"/>
                    <a:pt x="2" y="40"/>
                    <a:pt x="2" y="40"/>
                  </a:cubicBezTo>
                  <a:cubicBezTo>
                    <a:pt x="2" y="40"/>
                    <a:pt x="2" y="40"/>
                    <a:pt x="2" y="40"/>
                  </a:cubicBezTo>
                  <a:cubicBezTo>
                    <a:pt x="3" y="39"/>
                    <a:pt x="3" y="39"/>
                    <a:pt x="3" y="39"/>
                  </a:cubicBezTo>
                  <a:cubicBezTo>
                    <a:pt x="3" y="39"/>
                    <a:pt x="3" y="39"/>
                    <a:pt x="3" y="39"/>
                  </a:cubicBezTo>
                  <a:cubicBezTo>
                    <a:pt x="4" y="40"/>
                    <a:pt x="4" y="40"/>
                    <a:pt x="4" y="40"/>
                  </a:cubicBezTo>
                  <a:cubicBezTo>
                    <a:pt x="4" y="41"/>
                    <a:pt x="5" y="42"/>
                    <a:pt x="5" y="43"/>
                  </a:cubicBezTo>
                  <a:cubicBezTo>
                    <a:pt x="5" y="43"/>
                    <a:pt x="5" y="44"/>
                    <a:pt x="6" y="44"/>
                  </a:cubicBezTo>
                  <a:cubicBezTo>
                    <a:pt x="6" y="45"/>
                    <a:pt x="6" y="45"/>
                    <a:pt x="6" y="45"/>
                  </a:cubicBezTo>
                  <a:cubicBezTo>
                    <a:pt x="6" y="45"/>
                    <a:pt x="6" y="46"/>
                    <a:pt x="7" y="45"/>
                  </a:cubicBezTo>
                  <a:cubicBezTo>
                    <a:pt x="8" y="44"/>
                    <a:pt x="9" y="42"/>
                    <a:pt x="11" y="41"/>
                  </a:cubicBezTo>
                  <a:cubicBezTo>
                    <a:pt x="10" y="42"/>
                    <a:pt x="9" y="43"/>
                    <a:pt x="8" y="44"/>
                  </a:cubicBezTo>
                  <a:cubicBezTo>
                    <a:pt x="7" y="45"/>
                    <a:pt x="7" y="45"/>
                    <a:pt x="7" y="45"/>
                  </a:cubicBezTo>
                  <a:cubicBezTo>
                    <a:pt x="6" y="45"/>
                    <a:pt x="6" y="45"/>
                    <a:pt x="6" y="45"/>
                  </a:cubicBezTo>
                  <a:cubicBezTo>
                    <a:pt x="6" y="45"/>
                    <a:pt x="6" y="45"/>
                    <a:pt x="6" y="45"/>
                  </a:cubicBezTo>
                  <a:cubicBezTo>
                    <a:pt x="6" y="44"/>
                    <a:pt x="6" y="44"/>
                    <a:pt x="6" y="44"/>
                  </a:cubicBezTo>
                  <a:cubicBezTo>
                    <a:pt x="5" y="43"/>
                    <a:pt x="5" y="41"/>
                    <a:pt x="4" y="40"/>
                  </a:cubicBezTo>
                  <a:cubicBezTo>
                    <a:pt x="4" y="39"/>
                    <a:pt x="4" y="39"/>
                    <a:pt x="4" y="39"/>
                  </a:cubicBezTo>
                  <a:cubicBezTo>
                    <a:pt x="4" y="38"/>
                    <a:pt x="4" y="38"/>
                    <a:pt x="4" y="38"/>
                  </a:cubicBezTo>
                  <a:cubicBezTo>
                    <a:pt x="4" y="38"/>
                    <a:pt x="4" y="38"/>
                    <a:pt x="4" y="38"/>
                  </a:cubicBezTo>
                  <a:cubicBezTo>
                    <a:pt x="3" y="39"/>
                    <a:pt x="3" y="39"/>
                    <a:pt x="3" y="39"/>
                  </a:cubicBezTo>
                  <a:cubicBezTo>
                    <a:pt x="2" y="39"/>
                    <a:pt x="2" y="39"/>
                    <a:pt x="2" y="39"/>
                  </a:cubicBezTo>
                  <a:cubicBezTo>
                    <a:pt x="2" y="40"/>
                    <a:pt x="2" y="40"/>
                    <a:pt x="2" y="40"/>
                  </a:cubicBezTo>
                  <a:cubicBezTo>
                    <a:pt x="2" y="40"/>
                    <a:pt x="2" y="40"/>
                    <a:pt x="2" y="40"/>
                  </a:cubicBezTo>
                  <a:cubicBezTo>
                    <a:pt x="2" y="39"/>
                    <a:pt x="2" y="39"/>
                    <a:pt x="2" y="39"/>
                  </a:cubicBezTo>
                  <a:cubicBezTo>
                    <a:pt x="2" y="38"/>
                    <a:pt x="2" y="38"/>
                    <a:pt x="2" y="38"/>
                  </a:cubicBezTo>
                  <a:cubicBezTo>
                    <a:pt x="1" y="35"/>
                    <a:pt x="0" y="33"/>
                    <a:pt x="0" y="29"/>
                  </a:cubicBezTo>
                  <a:cubicBezTo>
                    <a:pt x="0" y="26"/>
                    <a:pt x="0" y="22"/>
                    <a:pt x="2" y="17"/>
                  </a:cubicBezTo>
                  <a:cubicBezTo>
                    <a:pt x="2" y="17"/>
                    <a:pt x="2" y="18"/>
                    <a:pt x="3" y="17"/>
                  </a:cubicBezTo>
                  <a:cubicBezTo>
                    <a:pt x="2" y="22"/>
                    <a:pt x="1" y="25"/>
                    <a:pt x="1" y="28"/>
                  </a:cubicBezTo>
                  <a:cubicBezTo>
                    <a:pt x="1" y="32"/>
                    <a:pt x="2" y="35"/>
                    <a:pt x="2" y="37"/>
                  </a:cubicBezTo>
                  <a:cubicBezTo>
                    <a:pt x="2" y="38"/>
                    <a:pt x="2" y="40"/>
                    <a:pt x="4" y="38"/>
                  </a:cubicBezTo>
                  <a:cubicBezTo>
                    <a:pt x="4" y="38"/>
                    <a:pt x="4" y="38"/>
                    <a:pt x="4" y="38"/>
                  </a:cubicBezTo>
                  <a:cubicBezTo>
                    <a:pt x="4" y="38"/>
                    <a:pt x="4" y="38"/>
                    <a:pt x="4" y="38"/>
                  </a:cubicBezTo>
                  <a:cubicBezTo>
                    <a:pt x="4" y="38"/>
                    <a:pt x="4" y="38"/>
                    <a:pt x="4" y="38"/>
                  </a:cubicBezTo>
                  <a:cubicBezTo>
                    <a:pt x="4" y="39"/>
                    <a:pt x="4" y="39"/>
                    <a:pt x="4" y="39"/>
                  </a:cubicBezTo>
                  <a:cubicBezTo>
                    <a:pt x="4" y="40"/>
                    <a:pt x="4" y="40"/>
                    <a:pt x="4" y="40"/>
                  </a:cubicBezTo>
                  <a:cubicBezTo>
                    <a:pt x="5" y="41"/>
                    <a:pt x="5" y="42"/>
                    <a:pt x="6" y="44"/>
                  </a:cubicBezTo>
                  <a:cubicBezTo>
                    <a:pt x="7" y="44"/>
                    <a:pt x="7" y="44"/>
                    <a:pt x="7" y="44"/>
                  </a:cubicBezTo>
                  <a:cubicBezTo>
                    <a:pt x="7" y="45"/>
                    <a:pt x="7" y="44"/>
                    <a:pt x="7" y="44"/>
                  </a:cubicBezTo>
                  <a:cubicBezTo>
                    <a:pt x="7" y="44"/>
                    <a:pt x="7" y="44"/>
                    <a:pt x="7" y="44"/>
                  </a:cubicBezTo>
                  <a:cubicBezTo>
                    <a:pt x="9" y="43"/>
                    <a:pt x="9" y="43"/>
                    <a:pt x="9" y="43"/>
                  </a:cubicBezTo>
                  <a:cubicBezTo>
                    <a:pt x="10" y="42"/>
                    <a:pt x="11" y="41"/>
                    <a:pt x="12" y="40"/>
                  </a:cubicBezTo>
                  <a:cubicBezTo>
                    <a:pt x="11" y="41"/>
                    <a:pt x="11" y="41"/>
                    <a:pt x="11" y="41"/>
                  </a:cubicBezTo>
                  <a:cubicBezTo>
                    <a:pt x="14" y="39"/>
                    <a:pt x="14" y="39"/>
                    <a:pt x="14" y="39"/>
                  </a:cubicBezTo>
                  <a:cubicBezTo>
                    <a:pt x="14" y="38"/>
                    <a:pt x="14" y="38"/>
                    <a:pt x="14" y="38"/>
                  </a:cubicBezTo>
                  <a:cubicBezTo>
                    <a:pt x="14" y="38"/>
                    <a:pt x="14" y="38"/>
                    <a:pt x="14" y="38"/>
                  </a:cubicBezTo>
                  <a:cubicBezTo>
                    <a:pt x="14" y="38"/>
                    <a:pt x="14" y="38"/>
                    <a:pt x="14" y="38"/>
                  </a:cubicBezTo>
                  <a:cubicBezTo>
                    <a:pt x="14" y="39"/>
                    <a:pt x="14" y="39"/>
                    <a:pt x="14" y="39"/>
                  </a:cubicBezTo>
                  <a:cubicBezTo>
                    <a:pt x="15" y="40"/>
                    <a:pt x="15" y="40"/>
                    <a:pt x="15" y="40"/>
                  </a:cubicBezTo>
                  <a:cubicBezTo>
                    <a:pt x="15" y="42"/>
                    <a:pt x="15" y="42"/>
                    <a:pt x="15"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7" name="Freeform 39">
              <a:extLst>
                <a:ext uri="{FF2B5EF4-FFF2-40B4-BE49-F238E27FC236}">
                  <a16:creationId xmlns:a16="http://schemas.microsoft.com/office/drawing/2014/main" id="{D642F9D4-1FCA-4CF3-867F-75677AA787AD}"/>
                </a:ext>
              </a:extLst>
            </p:cNvPr>
            <p:cNvSpPr>
              <a:spLocks noEditPoints="1"/>
            </p:cNvSpPr>
            <p:nvPr/>
          </p:nvSpPr>
          <p:spPr bwMode="auto">
            <a:xfrm>
              <a:off x="5534026" y="2908301"/>
              <a:ext cx="160338" cy="146050"/>
            </a:xfrm>
            <a:custGeom>
              <a:avLst/>
              <a:gdLst>
                <a:gd name="T0" fmla="*/ 42 w 43"/>
                <a:gd name="T1" fmla="*/ 30 h 39"/>
                <a:gd name="T2" fmla="*/ 38 w 43"/>
                <a:gd name="T3" fmla="*/ 23 h 39"/>
                <a:gd name="T4" fmla="*/ 43 w 43"/>
                <a:gd name="T5" fmla="*/ 33 h 39"/>
                <a:gd name="T6" fmla="*/ 42 w 43"/>
                <a:gd name="T7" fmla="*/ 36 h 39"/>
                <a:gd name="T8" fmla="*/ 40 w 43"/>
                <a:gd name="T9" fmla="*/ 37 h 39"/>
                <a:gd name="T10" fmla="*/ 23 w 43"/>
                <a:gd name="T11" fmla="*/ 35 h 39"/>
                <a:gd name="T12" fmla="*/ 39 w 43"/>
                <a:gd name="T13" fmla="*/ 36 h 39"/>
                <a:gd name="T14" fmla="*/ 40 w 43"/>
                <a:gd name="T15" fmla="*/ 36 h 39"/>
                <a:gd name="T16" fmla="*/ 41 w 43"/>
                <a:gd name="T17" fmla="*/ 35 h 39"/>
                <a:gd name="T18" fmla="*/ 42 w 43"/>
                <a:gd name="T19" fmla="*/ 34 h 39"/>
                <a:gd name="T20" fmla="*/ 41 w 43"/>
                <a:gd name="T21" fmla="*/ 32 h 39"/>
                <a:gd name="T22" fmla="*/ 39 w 43"/>
                <a:gd name="T23" fmla="*/ 27 h 39"/>
                <a:gd name="T24" fmla="*/ 34 w 43"/>
                <a:gd name="T25" fmla="*/ 14 h 39"/>
                <a:gd name="T26" fmla="*/ 27 w 43"/>
                <a:gd name="T27" fmla="*/ 7 h 39"/>
                <a:gd name="T28" fmla="*/ 36 w 43"/>
                <a:gd name="T29" fmla="*/ 23 h 39"/>
                <a:gd name="T30" fmla="*/ 38 w 43"/>
                <a:gd name="T31" fmla="*/ 29 h 39"/>
                <a:gd name="T32" fmla="*/ 39 w 43"/>
                <a:gd name="T33" fmla="*/ 32 h 39"/>
                <a:gd name="T34" fmla="*/ 39 w 43"/>
                <a:gd name="T35" fmla="*/ 33 h 39"/>
                <a:gd name="T36" fmla="*/ 38 w 43"/>
                <a:gd name="T37" fmla="*/ 35 h 39"/>
                <a:gd name="T38" fmla="*/ 39 w 43"/>
                <a:gd name="T39" fmla="*/ 33 h 39"/>
                <a:gd name="T40" fmla="*/ 39 w 43"/>
                <a:gd name="T41" fmla="*/ 32 h 39"/>
                <a:gd name="T42" fmla="*/ 38 w 43"/>
                <a:gd name="T43" fmla="*/ 28 h 39"/>
                <a:gd name="T44" fmla="*/ 31 w 43"/>
                <a:gd name="T45" fmla="*/ 14 h 39"/>
                <a:gd name="T46" fmla="*/ 17 w 43"/>
                <a:gd name="T47" fmla="*/ 2 h 39"/>
                <a:gd name="T48" fmla="*/ 18 w 43"/>
                <a:gd name="T49" fmla="*/ 8 h 39"/>
                <a:gd name="T50" fmla="*/ 23 w 43"/>
                <a:gd name="T51" fmla="*/ 19 h 39"/>
                <a:gd name="T52" fmla="*/ 22 w 43"/>
                <a:gd name="T53" fmla="*/ 21 h 39"/>
                <a:gd name="T54" fmla="*/ 22 w 43"/>
                <a:gd name="T55" fmla="*/ 21 h 39"/>
                <a:gd name="T56" fmla="*/ 22 w 43"/>
                <a:gd name="T57" fmla="*/ 20 h 39"/>
                <a:gd name="T58" fmla="*/ 17 w 43"/>
                <a:gd name="T59" fmla="*/ 10 h 39"/>
                <a:gd name="T60" fmla="*/ 17 w 43"/>
                <a:gd name="T61" fmla="*/ 14 h 39"/>
                <a:gd name="T62" fmla="*/ 16 w 43"/>
                <a:gd name="T63" fmla="*/ 16 h 39"/>
                <a:gd name="T64" fmla="*/ 14 w 43"/>
                <a:gd name="T65" fmla="*/ 14 h 39"/>
                <a:gd name="T66" fmla="*/ 13 w 43"/>
                <a:gd name="T67" fmla="*/ 13 h 39"/>
                <a:gd name="T68" fmla="*/ 13 w 43"/>
                <a:gd name="T69" fmla="*/ 13 h 39"/>
                <a:gd name="T70" fmla="*/ 13 w 43"/>
                <a:gd name="T71" fmla="*/ 13 h 39"/>
                <a:gd name="T72" fmla="*/ 13 w 43"/>
                <a:gd name="T73" fmla="*/ 13 h 39"/>
                <a:gd name="T74" fmla="*/ 15 w 43"/>
                <a:gd name="T75" fmla="*/ 9 h 39"/>
                <a:gd name="T76" fmla="*/ 9 w 43"/>
                <a:gd name="T77" fmla="*/ 6 h 39"/>
                <a:gd name="T78" fmla="*/ 12 w 43"/>
                <a:gd name="T79" fmla="*/ 0 h 39"/>
                <a:gd name="T80" fmla="*/ 1 w 43"/>
                <a:gd name="T81" fmla="*/ 9 h 39"/>
                <a:gd name="T82" fmla="*/ 7 w 43"/>
                <a:gd name="T83" fmla="*/ 27 h 39"/>
                <a:gd name="T84" fmla="*/ 35 w 43"/>
                <a:gd name="T85" fmla="*/ 39 h 39"/>
                <a:gd name="T86" fmla="*/ 40 w 43"/>
                <a:gd name="T87" fmla="*/ 37 h 39"/>
                <a:gd name="T88" fmla="*/ 43 w 43"/>
                <a:gd name="T89" fmla="*/ 36 h 39"/>
                <a:gd name="T90" fmla="*/ 43 w 43"/>
                <a:gd name="T91" fmla="*/ 34 h 39"/>
                <a:gd name="T92" fmla="*/ 12 w 43"/>
                <a:gd name="T93"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 h="39">
                  <a:moveTo>
                    <a:pt x="43" y="33"/>
                  </a:moveTo>
                  <a:cubicBezTo>
                    <a:pt x="42" y="31"/>
                    <a:pt x="42" y="31"/>
                    <a:pt x="42" y="31"/>
                  </a:cubicBezTo>
                  <a:cubicBezTo>
                    <a:pt x="42" y="31"/>
                    <a:pt x="42" y="31"/>
                    <a:pt x="42" y="30"/>
                  </a:cubicBezTo>
                  <a:cubicBezTo>
                    <a:pt x="41" y="29"/>
                    <a:pt x="41" y="29"/>
                    <a:pt x="41" y="29"/>
                  </a:cubicBezTo>
                  <a:cubicBezTo>
                    <a:pt x="40" y="27"/>
                    <a:pt x="40" y="27"/>
                    <a:pt x="40" y="27"/>
                  </a:cubicBezTo>
                  <a:cubicBezTo>
                    <a:pt x="38" y="23"/>
                    <a:pt x="38" y="23"/>
                    <a:pt x="38" y="23"/>
                  </a:cubicBezTo>
                  <a:cubicBezTo>
                    <a:pt x="39" y="24"/>
                    <a:pt x="40" y="26"/>
                    <a:pt x="41" y="28"/>
                  </a:cubicBezTo>
                  <a:cubicBezTo>
                    <a:pt x="42" y="31"/>
                    <a:pt x="42" y="31"/>
                    <a:pt x="42" y="31"/>
                  </a:cubicBezTo>
                  <a:cubicBezTo>
                    <a:pt x="43" y="33"/>
                    <a:pt x="43" y="33"/>
                    <a:pt x="43" y="33"/>
                  </a:cubicBezTo>
                  <a:cubicBezTo>
                    <a:pt x="43" y="33"/>
                    <a:pt x="43" y="34"/>
                    <a:pt x="43" y="34"/>
                  </a:cubicBezTo>
                  <a:cubicBezTo>
                    <a:pt x="43" y="35"/>
                    <a:pt x="43" y="35"/>
                    <a:pt x="43" y="35"/>
                  </a:cubicBezTo>
                  <a:cubicBezTo>
                    <a:pt x="42" y="36"/>
                    <a:pt x="42" y="36"/>
                    <a:pt x="42" y="36"/>
                  </a:cubicBezTo>
                  <a:cubicBezTo>
                    <a:pt x="41" y="36"/>
                    <a:pt x="41" y="36"/>
                    <a:pt x="41" y="36"/>
                  </a:cubicBezTo>
                  <a:cubicBezTo>
                    <a:pt x="40" y="36"/>
                    <a:pt x="40" y="36"/>
                    <a:pt x="40" y="36"/>
                  </a:cubicBezTo>
                  <a:cubicBezTo>
                    <a:pt x="40" y="37"/>
                    <a:pt x="40" y="37"/>
                    <a:pt x="40" y="37"/>
                  </a:cubicBezTo>
                  <a:cubicBezTo>
                    <a:pt x="39" y="39"/>
                    <a:pt x="35" y="38"/>
                    <a:pt x="32" y="38"/>
                  </a:cubicBezTo>
                  <a:cubicBezTo>
                    <a:pt x="30" y="38"/>
                    <a:pt x="26" y="37"/>
                    <a:pt x="23" y="36"/>
                  </a:cubicBezTo>
                  <a:cubicBezTo>
                    <a:pt x="23" y="36"/>
                    <a:pt x="23" y="36"/>
                    <a:pt x="23" y="35"/>
                  </a:cubicBezTo>
                  <a:cubicBezTo>
                    <a:pt x="26" y="36"/>
                    <a:pt x="29" y="37"/>
                    <a:pt x="32" y="37"/>
                  </a:cubicBezTo>
                  <a:cubicBezTo>
                    <a:pt x="33" y="37"/>
                    <a:pt x="35" y="37"/>
                    <a:pt x="36" y="37"/>
                  </a:cubicBezTo>
                  <a:cubicBezTo>
                    <a:pt x="37" y="37"/>
                    <a:pt x="39" y="37"/>
                    <a:pt x="39" y="36"/>
                  </a:cubicBezTo>
                  <a:cubicBezTo>
                    <a:pt x="39" y="36"/>
                    <a:pt x="39" y="36"/>
                    <a:pt x="39" y="36"/>
                  </a:cubicBezTo>
                  <a:cubicBezTo>
                    <a:pt x="40" y="36"/>
                    <a:pt x="40" y="36"/>
                    <a:pt x="40" y="36"/>
                  </a:cubicBezTo>
                  <a:cubicBezTo>
                    <a:pt x="40" y="36"/>
                    <a:pt x="40" y="36"/>
                    <a:pt x="40" y="36"/>
                  </a:cubicBezTo>
                  <a:cubicBezTo>
                    <a:pt x="41" y="35"/>
                    <a:pt x="41" y="35"/>
                    <a:pt x="41" y="35"/>
                  </a:cubicBezTo>
                  <a:cubicBezTo>
                    <a:pt x="41" y="35"/>
                    <a:pt x="41" y="35"/>
                    <a:pt x="41" y="35"/>
                  </a:cubicBezTo>
                  <a:cubicBezTo>
                    <a:pt x="41" y="35"/>
                    <a:pt x="41" y="35"/>
                    <a:pt x="41" y="35"/>
                  </a:cubicBezTo>
                  <a:cubicBezTo>
                    <a:pt x="41" y="35"/>
                    <a:pt x="41" y="35"/>
                    <a:pt x="41" y="35"/>
                  </a:cubicBezTo>
                  <a:cubicBezTo>
                    <a:pt x="42" y="34"/>
                    <a:pt x="42" y="34"/>
                    <a:pt x="42" y="34"/>
                  </a:cubicBezTo>
                  <a:cubicBezTo>
                    <a:pt x="42" y="34"/>
                    <a:pt x="42" y="34"/>
                    <a:pt x="42" y="34"/>
                  </a:cubicBezTo>
                  <a:cubicBezTo>
                    <a:pt x="42" y="33"/>
                    <a:pt x="42" y="33"/>
                    <a:pt x="42" y="33"/>
                  </a:cubicBezTo>
                  <a:cubicBezTo>
                    <a:pt x="42" y="33"/>
                    <a:pt x="42" y="33"/>
                    <a:pt x="42" y="33"/>
                  </a:cubicBezTo>
                  <a:cubicBezTo>
                    <a:pt x="41" y="32"/>
                    <a:pt x="41" y="32"/>
                    <a:pt x="41" y="32"/>
                  </a:cubicBezTo>
                  <a:cubicBezTo>
                    <a:pt x="41" y="31"/>
                    <a:pt x="41" y="31"/>
                    <a:pt x="41" y="31"/>
                  </a:cubicBezTo>
                  <a:cubicBezTo>
                    <a:pt x="41" y="31"/>
                    <a:pt x="41" y="30"/>
                    <a:pt x="41" y="30"/>
                  </a:cubicBezTo>
                  <a:cubicBezTo>
                    <a:pt x="39" y="27"/>
                    <a:pt x="39" y="27"/>
                    <a:pt x="39" y="27"/>
                  </a:cubicBezTo>
                  <a:cubicBezTo>
                    <a:pt x="39" y="25"/>
                    <a:pt x="37" y="23"/>
                    <a:pt x="36" y="21"/>
                  </a:cubicBezTo>
                  <a:cubicBezTo>
                    <a:pt x="38" y="22"/>
                    <a:pt x="38" y="22"/>
                    <a:pt x="38" y="22"/>
                  </a:cubicBezTo>
                  <a:cubicBezTo>
                    <a:pt x="37" y="19"/>
                    <a:pt x="36" y="17"/>
                    <a:pt x="34" y="14"/>
                  </a:cubicBezTo>
                  <a:cubicBezTo>
                    <a:pt x="33" y="11"/>
                    <a:pt x="31" y="8"/>
                    <a:pt x="29" y="6"/>
                  </a:cubicBezTo>
                  <a:cubicBezTo>
                    <a:pt x="27" y="3"/>
                    <a:pt x="24" y="2"/>
                    <a:pt x="22" y="2"/>
                  </a:cubicBezTo>
                  <a:cubicBezTo>
                    <a:pt x="24" y="3"/>
                    <a:pt x="26" y="5"/>
                    <a:pt x="27" y="7"/>
                  </a:cubicBezTo>
                  <a:cubicBezTo>
                    <a:pt x="28" y="9"/>
                    <a:pt x="30" y="11"/>
                    <a:pt x="31" y="12"/>
                  </a:cubicBezTo>
                  <a:cubicBezTo>
                    <a:pt x="32" y="14"/>
                    <a:pt x="33" y="16"/>
                    <a:pt x="33" y="18"/>
                  </a:cubicBezTo>
                  <a:cubicBezTo>
                    <a:pt x="36" y="23"/>
                    <a:pt x="36" y="23"/>
                    <a:pt x="36" y="23"/>
                  </a:cubicBezTo>
                  <a:cubicBezTo>
                    <a:pt x="37" y="26"/>
                    <a:pt x="37" y="26"/>
                    <a:pt x="37" y="26"/>
                  </a:cubicBezTo>
                  <a:cubicBezTo>
                    <a:pt x="38" y="28"/>
                    <a:pt x="38" y="28"/>
                    <a:pt x="38" y="28"/>
                  </a:cubicBezTo>
                  <a:cubicBezTo>
                    <a:pt x="38" y="28"/>
                    <a:pt x="38" y="29"/>
                    <a:pt x="38" y="29"/>
                  </a:cubicBezTo>
                  <a:cubicBezTo>
                    <a:pt x="39" y="31"/>
                    <a:pt x="39" y="31"/>
                    <a:pt x="39" y="31"/>
                  </a:cubicBezTo>
                  <a:cubicBezTo>
                    <a:pt x="39" y="31"/>
                    <a:pt x="39" y="32"/>
                    <a:pt x="39" y="32"/>
                  </a:cubicBezTo>
                  <a:cubicBezTo>
                    <a:pt x="39" y="32"/>
                    <a:pt x="39" y="32"/>
                    <a:pt x="39" y="32"/>
                  </a:cubicBezTo>
                  <a:cubicBezTo>
                    <a:pt x="39" y="32"/>
                    <a:pt x="39" y="32"/>
                    <a:pt x="39" y="32"/>
                  </a:cubicBezTo>
                  <a:cubicBezTo>
                    <a:pt x="39" y="33"/>
                    <a:pt x="39" y="33"/>
                    <a:pt x="39" y="33"/>
                  </a:cubicBezTo>
                  <a:cubicBezTo>
                    <a:pt x="39" y="33"/>
                    <a:pt x="39" y="33"/>
                    <a:pt x="39" y="33"/>
                  </a:cubicBezTo>
                  <a:cubicBezTo>
                    <a:pt x="39" y="34"/>
                    <a:pt x="39" y="34"/>
                    <a:pt x="39" y="34"/>
                  </a:cubicBezTo>
                  <a:cubicBezTo>
                    <a:pt x="39" y="34"/>
                    <a:pt x="39" y="34"/>
                    <a:pt x="39" y="34"/>
                  </a:cubicBezTo>
                  <a:cubicBezTo>
                    <a:pt x="39" y="35"/>
                    <a:pt x="39" y="35"/>
                    <a:pt x="38" y="35"/>
                  </a:cubicBezTo>
                  <a:cubicBezTo>
                    <a:pt x="37" y="36"/>
                    <a:pt x="35" y="36"/>
                    <a:pt x="34" y="36"/>
                  </a:cubicBezTo>
                  <a:cubicBezTo>
                    <a:pt x="35" y="36"/>
                    <a:pt x="36" y="36"/>
                    <a:pt x="37" y="35"/>
                  </a:cubicBezTo>
                  <a:cubicBezTo>
                    <a:pt x="38" y="35"/>
                    <a:pt x="38" y="34"/>
                    <a:pt x="39" y="33"/>
                  </a:cubicBezTo>
                  <a:cubicBezTo>
                    <a:pt x="39" y="33"/>
                    <a:pt x="39" y="33"/>
                    <a:pt x="39" y="33"/>
                  </a:cubicBezTo>
                  <a:cubicBezTo>
                    <a:pt x="39" y="33"/>
                    <a:pt x="39" y="33"/>
                    <a:pt x="39" y="33"/>
                  </a:cubicBezTo>
                  <a:cubicBezTo>
                    <a:pt x="39" y="32"/>
                    <a:pt x="39" y="32"/>
                    <a:pt x="39" y="32"/>
                  </a:cubicBezTo>
                  <a:cubicBezTo>
                    <a:pt x="39" y="31"/>
                    <a:pt x="39" y="31"/>
                    <a:pt x="39" y="31"/>
                  </a:cubicBezTo>
                  <a:cubicBezTo>
                    <a:pt x="39" y="31"/>
                    <a:pt x="38" y="31"/>
                    <a:pt x="38" y="30"/>
                  </a:cubicBezTo>
                  <a:cubicBezTo>
                    <a:pt x="38" y="30"/>
                    <a:pt x="38" y="29"/>
                    <a:pt x="38" y="28"/>
                  </a:cubicBezTo>
                  <a:cubicBezTo>
                    <a:pt x="37" y="26"/>
                    <a:pt x="37" y="26"/>
                    <a:pt x="37" y="26"/>
                  </a:cubicBezTo>
                  <a:cubicBezTo>
                    <a:pt x="36" y="24"/>
                    <a:pt x="35" y="22"/>
                    <a:pt x="34" y="20"/>
                  </a:cubicBezTo>
                  <a:cubicBezTo>
                    <a:pt x="33" y="18"/>
                    <a:pt x="32" y="16"/>
                    <a:pt x="31" y="14"/>
                  </a:cubicBezTo>
                  <a:cubicBezTo>
                    <a:pt x="28" y="10"/>
                    <a:pt x="26" y="6"/>
                    <a:pt x="21" y="3"/>
                  </a:cubicBezTo>
                  <a:cubicBezTo>
                    <a:pt x="21" y="2"/>
                    <a:pt x="20" y="2"/>
                    <a:pt x="20" y="2"/>
                  </a:cubicBezTo>
                  <a:cubicBezTo>
                    <a:pt x="19" y="2"/>
                    <a:pt x="18" y="2"/>
                    <a:pt x="17" y="2"/>
                  </a:cubicBezTo>
                  <a:cubicBezTo>
                    <a:pt x="16" y="2"/>
                    <a:pt x="15" y="3"/>
                    <a:pt x="15" y="4"/>
                  </a:cubicBezTo>
                  <a:cubicBezTo>
                    <a:pt x="15" y="5"/>
                    <a:pt x="15" y="6"/>
                    <a:pt x="16" y="7"/>
                  </a:cubicBezTo>
                  <a:cubicBezTo>
                    <a:pt x="17" y="7"/>
                    <a:pt x="18" y="8"/>
                    <a:pt x="18" y="8"/>
                  </a:cubicBezTo>
                  <a:cubicBezTo>
                    <a:pt x="18" y="9"/>
                    <a:pt x="17" y="9"/>
                    <a:pt x="17" y="9"/>
                  </a:cubicBezTo>
                  <a:cubicBezTo>
                    <a:pt x="19" y="11"/>
                    <a:pt x="21" y="14"/>
                    <a:pt x="21" y="16"/>
                  </a:cubicBezTo>
                  <a:cubicBezTo>
                    <a:pt x="22" y="17"/>
                    <a:pt x="23" y="18"/>
                    <a:pt x="23" y="19"/>
                  </a:cubicBezTo>
                  <a:cubicBezTo>
                    <a:pt x="23" y="20"/>
                    <a:pt x="23" y="20"/>
                    <a:pt x="23" y="21"/>
                  </a:cubicBezTo>
                  <a:cubicBezTo>
                    <a:pt x="23" y="21"/>
                    <a:pt x="22" y="21"/>
                    <a:pt x="22" y="21"/>
                  </a:cubicBezTo>
                  <a:cubicBezTo>
                    <a:pt x="22" y="21"/>
                    <a:pt x="22" y="21"/>
                    <a:pt x="22" y="21"/>
                  </a:cubicBezTo>
                  <a:cubicBezTo>
                    <a:pt x="22" y="21"/>
                    <a:pt x="22" y="21"/>
                    <a:pt x="22" y="21"/>
                  </a:cubicBezTo>
                  <a:cubicBezTo>
                    <a:pt x="21" y="21"/>
                    <a:pt x="21" y="21"/>
                    <a:pt x="21" y="21"/>
                  </a:cubicBezTo>
                  <a:cubicBezTo>
                    <a:pt x="22" y="21"/>
                    <a:pt x="22" y="21"/>
                    <a:pt x="22" y="21"/>
                  </a:cubicBezTo>
                  <a:cubicBezTo>
                    <a:pt x="22" y="21"/>
                    <a:pt x="22" y="21"/>
                    <a:pt x="22" y="21"/>
                  </a:cubicBezTo>
                  <a:cubicBezTo>
                    <a:pt x="22" y="21"/>
                    <a:pt x="22" y="21"/>
                    <a:pt x="22" y="21"/>
                  </a:cubicBezTo>
                  <a:cubicBezTo>
                    <a:pt x="22" y="21"/>
                    <a:pt x="22" y="20"/>
                    <a:pt x="22" y="20"/>
                  </a:cubicBezTo>
                  <a:cubicBezTo>
                    <a:pt x="22" y="20"/>
                    <a:pt x="22" y="20"/>
                    <a:pt x="22" y="19"/>
                  </a:cubicBezTo>
                  <a:cubicBezTo>
                    <a:pt x="22" y="18"/>
                    <a:pt x="22" y="17"/>
                    <a:pt x="21" y="16"/>
                  </a:cubicBezTo>
                  <a:cubicBezTo>
                    <a:pt x="20" y="14"/>
                    <a:pt x="19" y="11"/>
                    <a:pt x="17" y="10"/>
                  </a:cubicBezTo>
                  <a:cubicBezTo>
                    <a:pt x="16" y="10"/>
                    <a:pt x="16" y="11"/>
                    <a:pt x="16" y="12"/>
                  </a:cubicBezTo>
                  <a:cubicBezTo>
                    <a:pt x="16" y="12"/>
                    <a:pt x="16" y="12"/>
                    <a:pt x="16" y="13"/>
                  </a:cubicBezTo>
                  <a:cubicBezTo>
                    <a:pt x="17" y="13"/>
                    <a:pt x="17" y="13"/>
                    <a:pt x="17" y="14"/>
                  </a:cubicBezTo>
                  <a:cubicBezTo>
                    <a:pt x="17" y="15"/>
                    <a:pt x="17" y="15"/>
                    <a:pt x="17" y="16"/>
                  </a:cubicBezTo>
                  <a:cubicBezTo>
                    <a:pt x="17" y="16"/>
                    <a:pt x="17" y="16"/>
                    <a:pt x="16" y="16"/>
                  </a:cubicBezTo>
                  <a:cubicBezTo>
                    <a:pt x="16" y="16"/>
                    <a:pt x="16" y="16"/>
                    <a:pt x="16" y="16"/>
                  </a:cubicBezTo>
                  <a:cubicBezTo>
                    <a:pt x="16" y="16"/>
                    <a:pt x="16" y="16"/>
                    <a:pt x="16" y="15"/>
                  </a:cubicBezTo>
                  <a:cubicBezTo>
                    <a:pt x="16" y="15"/>
                    <a:pt x="15" y="15"/>
                    <a:pt x="15" y="15"/>
                  </a:cubicBezTo>
                  <a:cubicBezTo>
                    <a:pt x="14" y="14"/>
                    <a:pt x="14" y="14"/>
                    <a:pt x="14" y="14"/>
                  </a:cubicBezTo>
                  <a:cubicBezTo>
                    <a:pt x="14" y="14"/>
                    <a:pt x="14" y="14"/>
                    <a:pt x="14" y="14"/>
                  </a:cubicBezTo>
                  <a:cubicBezTo>
                    <a:pt x="14" y="15"/>
                    <a:pt x="13" y="14"/>
                    <a:pt x="13" y="14"/>
                  </a:cubicBezTo>
                  <a:cubicBezTo>
                    <a:pt x="13" y="14"/>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4" y="12"/>
                    <a:pt x="14" y="12"/>
                    <a:pt x="15" y="11"/>
                  </a:cubicBezTo>
                  <a:cubicBezTo>
                    <a:pt x="15" y="11"/>
                    <a:pt x="15" y="10"/>
                    <a:pt x="15" y="10"/>
                  </a:cubicBezTo>
                  <a:cubicBezTo>
                    <a:pt x="15" y="10"/>
                    <a:pt x="15" y="9"/>
                    <a:pt x="15" y="9"/>
                  </a:cubicBezTo>
                  <a:cubicBezTo>
                    <a:pt x="15" y="8"/>
                    <a:pt x="14" y="8"/>
                    <a:pt x="13" y="7"/>
                  </a:cubicBezTo>
                  <a:cubicBezTo>
                    <a:pt x="12" y="7"/>
                    <a:pt x="11" y="6"/>
                    <a:pt x="9" y="7"/>
                  </a:cubicBezTo>
                  <a:cubicBezTo>
                    <a:pt x="9" y="6"/>
                    <a:pt x="9" y="6"/>
                    <a:pt x="9" y="6"/>
                  </a:cubicBezTo>
                  <a:cubicBezTo>
                    <a:pt x="10" y="5"/>
                    <a:pt x="11" y="5"/>
                    <a:pt x="12" y="4"/>
                  </a:cubicBezTo>
                  <a:cubicBezTo>
                    <a:pt x="12" y="4"/>
                    <a:pt x="13" y="4"/>
                    <a:pt x="13" y="3"/>
                  </a:cubicBezTo>
                  <a:cubicBezTo>
                    <a:pt x="13" y="2"/>
                    <a:pt x="12" y="1"/>
                    <a:pt x="12" y="0"/>
                  </a:cubicBezTo>
                  <a:cubicBezTo>
                    <a:pt x="11" y="0"/>
                    <a:pt x="10" y="1"/>
                    <a:pt x="9" y="1"/>
                  </a:cubicBezTo>
                  <a:cubicBezTo>
                    <a:pt x="8" y="1"/>
                    <a:pt x="7" y="2"/>
                    <a:pt x="5" y="3"/>
                  </a:cubicBezTo>
                  <a:cubicBezTo>
                    <a:pt x="3" y="4"/>
                    <a:pt x="2" y="6"/>
                    <a:pt x="1" y="9"/>
                  </a:cubicBezTo>
                  <a:cubicBezTo>
                    <a:pt x="1" y="10"/>
                    <a:pt x="0" y="11"/>
                    <a:pt x="0" y="12"/>
                  </a:cubicBezTo>
                  <a:cubicBezTo>
                    <a:pt x="0" y="13"/>
                    <a:pt x="1" y="14"/>
                    <a:pt x="1" y="15"/>
                  </a:cubicBezTo>
                  <a:cubicBezTo>
                    <a:pt x="2" y="20"/>
                    <a:pt x="4" y="24"/>
                    <a:pt x="7" y="27"/>
                  </a:cubicBezTo>
                  <a:cubicBezTo>
                    <a:pt x="10" y="30"/>
                    <a:pt x="13" y="32"/>
                    <a:pt x="16" y="33"/>
                  </a:cubicBezTo>
                  <a:cubicBezTo>
                    <a:pt x="21" y="37"/>
                    <a:pt x="27" y="38"/>
                    <a:pt x="32" y="39"/>
                  </a:cubicBezTo>
                  <a:cubicBezTo>
                    <a:pt x="33" y="39"/>
                    <a:pt x="34" y="39"/>
                    <a:pt x="35" y="39"/>
                  </a:cubicBezTo>
                  <a:cubicBezTo>
                    <a:pt x="36" y="39"/>
                    <a:pt x="37" y="39"/>
                    <a:pt x="38" y="39"/>
                  </a:cubicBezTo>
                  <a:cubicBezTo>
                    <a:pt x="39" y="39"/>
                    <a:pt x="40" y="38"/>
                    <a:pt x="40" y="37"/>
                  </a:cubicBezTo>
                  <a:cubicBezTo>
                    <a:pt x="40" y="37"/>
                    <a:pt x="40" y="37"/>
                    <a:pt x="40" y="37"/>
                  </a:cubicBezTo>
                  <a:cubicBezTo>
                    <a:pt x="41" y="37"/>
                    <a:pt x="41" y="37"/>
                    <a:pt x="41" y="37"/>
                  </a:cubicBezTo>
                  <a:cubicBezTo>
                    <a:pt x="42" y="36"/>
                    <a:pt x="42" y="36"/>
                    <a:pt x="42" y="36"/>
                  </a:cubicBezTo>
                  <a:cubicBezTo>
                    <a:pt x="43" y="36"/>
                    <a:pt x="43" y="36"/>
                    <a:pt x="43" y="36"/>
                  </a:cubicBezTo>
                  <a:cubicBezTo>
                    <a:pt x="43" y="35"/>
                    <a:pt x="43" y="35"/>
                    <a:pt x="43" y="35"/>
                  </a:cubicBezTo>
                  <a:cubicBezTo>
                    <a:pt x="43" y="34"/>
                    <a:pt x="43" y="34"/>
                    <a:pt x="43" y="34"/>
                  </a:cubicBezTo>
                  <a:cubicBezTo>
                    <a:pt x="43" y="34"/>
                    <a:pt x="43" y="34"/>
                    <a:pt x="43" y="34"/>
                  </a:cubicBezTo>
                  <a:lnTo>
                    <a:pt x="43" y="33"/>
                  </a:lnTo>
                  <a:close/>
                  <a:moveTo>
                    <a:pt x="12" y="11"/>
                  </a:moveTo>
                  <a:cubicBezTo>
                    <a:pt x="12" y="11"/>
                    <a:pt x="12" y="11"/>
                    <a:pt x="12" y="11"/>
                  </a:cubicBezTo>
                  <a:cubicBezTo>
                    <a:pt x="12" y="11"/>
                    <a:pt x="12" y="11"/>
                    <a:pt x="12" y="11"/>
                  </a:cubicBezTo>
                  <a:cubicBezTo>
                    <a:pt x="11" y="11"/>
                    <a:pt x="11" y="11"/>
                    <a:pt x="12"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8" name="Freeform 40">
              <a:extLst>
                <a:ext uri="{FF2B5EF4-FFF2-40B4-BE49-F238E27FC236}">
                  <a16:creationId xmlns:a16="http://schemas.microsoft.com/office/drawing/2014/main" id="{11A0BBCF-1C1B-4E46-8778-338209CC9613}"/>
                </a:ext>
              </a:extLst>
            </p:cNvPr>
            <p:cNvSpPr/>
            <p:nvPr/>
          </p:nvSpPr>
          <p:spPr bwMode="auto">
            <a:xfrm>
              <a:off x="6613526" y="2957513"/>
              <a:ext cx="0" cy="3175"/>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9" name="Freeform 41">
              <a:extLst>
                <a:ext uri="{FF2B5EF4-FFF2-40B4-BE49-F238E27FC236}">
                  <a16:creationId xmlns:a16="http://schemas.microsoft.com/office/drawing/2014/main" id="{C8FD356B-98E5-4C4F-81BC-AD5E8FEDAE00}"/>
                </a:ext>
              </a:extLst>
            </p:cNvPr>
            <p:cNvSpPr/>
            <p:nvPr/>
          </p:nvSpPr>
          <p:spPr bwMode="auto">
            <a:xfrm>
              <a:off x="6613526" y="29606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0" name="Freeform 42">
              <a:extLst>
                <a:ext uri="{FF2B5EF4-FFF2-40B4-BE49-F238E27FC236}">
                  <a16:creationId xmlns:a16="http://schemas.microsoft.com/office/drawing/2014/main" id="{5419DD39-45CD-4D23-B8A5-CEED322AE871}"/>
                </a:ext>
              </a:extLst>
            </p:cNvPr>
            <p:cNvSpPr/>
            <p:nvPr/>
          </p:nvSpPr>
          <p:spPr bwMode="auto">
            <a:xfrm>
              <a:off x="6616701" y="2960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1" name="Freeform 43">
              <a:extLst>
                <a:ext uri="{FF2B5EF4-FFF2-40B4-BE49-F238E27FC236}">
                  <a16:creationId xmlns:a16="http://schemas.microsoft.com/office/drawing/2014/main" id="{B172BB90-AD56-4C05-AE30-23DB6C5271C1}"/>
                </a:ext>
              </a:extLst>
            </p:cNvPr>
            <p:cNvSpPr>
              <a:spLocks noEditPoints="1"/>
            </p:cNvSpPr>
            <p:nvPr/>
          </p:nvSpPr>
          <p:spPr bwMode="auto">
            <a:xfrm>
              <a:off x="6503988" y="2938463"/>
              <a:ext cx="150813" cy="153988"/>
            </a:xfrm>
            <a:custGeom>
              <a:avLst/>
              <a:gdLst>
                <a:gd name="T0" fmla="*/ 32 w 40"/>
                <a:gd name="T1" fmla="*/ 31 h 41"/>
                <a:gd name="T2" fmla="*/ 32 w 40"/>
                <a:gd name="T3" fmla="*/ 31 h 41"/>
                <a:gd name="T4" fmla="*/ 12 w 40"/>
                <a:gd name="T5" fmla="*/ 39 h 41"/>
                <a:gd name="T6" fmla="*/ 6 w 40"/>
                <a:gd name="T7" fmla="*/ 30 h 41"/>
                <a:gd name="T8" fmla="*/ 9 w 40"/>
                <a:gd name="T9" fmla="*/ 26 h 41"/>
                <a:gd name="T10" fmla="*/ 3 w 40"/>
                <a:gd name="T11" fmla="*/ 39 h 41"/>
                <a:gd name="T12" fmla="*/ 26 w 40"/>
                <a:gd name="T13" fmla="*/ 35 h 41"/>
                <a:gd name="T14" fmla="*/ 36 w 40"/>
                <a:gd name="T15" fmla="*/ 23 h 41"/>
                <a:gd name="T16" fmla="*/ 39 w 40"/>
                <a:gd name="T17" fmla="*/ 10 h 41"/>
                <a:gd name="T18" fmla="*/ 38 w 40"/>
                <a:gd name="T19" fmla="*/ 10 h 41"/>
                <a:gd name="T20" fmla="*/ 37 w 40"/>
                <a:gd name="T21" fmla="*/ 15 h 41"/>
                <a:gd name="T22" fmla="*/ 27 w 40"/>
                <a:gd name="T23" fmla="*/ 32 h 41"/>
                <a:gd name="T24" fmla="*/ 19 w 40"/>
                <a:gd name="T25" fmla="*/ 35 h 41"/>
                <a:gd name="T26" fmla="*/ 37 w 40"/>
                <a:gd name="T27" fmla="*/ 16 h 41"/>
                <a:gd name="T28" fmla="*/ 36 w 40"/>
                <a:gd name="T29" fmla="*/ 5 h 41"/>
                <a:gd name="T30" fmla="*/ 34 w 40"/>
                <a:gd name="T31" fmla="*/ 3 h 41"/>
                <a:gd name="T32" fmla="*/ 30 w 40"/>
                <a:gd name="T33" fmla="*/ 3 h 41"/>
                <a:gd name="T34" fmla="*/ 30 w 40"/>
                <a:gd name="T35" fmla="*/ 6 h 41"/>
                <a:gd name="T36" fmla="*/ 30 w 40"/>
                <a:gd name="T37" fmla="*/ 8 h 41"/>
                <a:gd name="T38" fmla="*/ 30 w 40"/>
                <a:gd name="T39" fmla="*/ 6 h 41"/>
                <a:gd name="T40" fmla="*/ 25 w 40"/>
                <a:gd name="T41" fmla="*/ 7 h 41"/>
                <a:gd name="T42" fmla="*/ 26 w 40"/>
                <a:gd name="T43" fmla="*/ 3 h 41"/>
                <a:gd name="T44" fmla="*/ 20 w 40"/>
                <a:gd name="T45" fmla="*/ 4 h 41"/>
                <a:gd name="T46" fmla="*/ 15 w 40"/>
                <a:gd name="T47" fmla="*/ 10 h 41"/>
                <a:gd name="T48" fmla="*/ 15 w 40"/>
                <a:gd name="T49" fmla="*/ 11 h 41"/>
                <a:gd name="T50" fmla="*/ 14 w 40"/>
                <a:gd name="T51" fmla="*/ 13 h 41"/>
                <a:gd name="T52" fmla="*/ 10 w 40"/>
                <a:gd name="T53" fmla="*/ 20 h 41"/>
                <a:gd name="T54" fmla="*/ 0 w 40"/>
                <a:gd name="T55" fmla="*/ 41 h 41"/>
                <a:gd name="T56" fmla="*/ 26 w 40"/>
                <a:gd name="T57" fmla="*/ 36 h 41"/>
                <a:gd name="T58" fmla="*/ 18 w 40"/>
                <a:gd name="T59" fmla="*/ 36 h 41"/>
                <a:gd name="T60" fmla="*/ 25 w 40"/>
                <a:gd name="T61" fmla="*/ 24 h 41"/>
                <a:gd name="T62" fmla="*/ 24 w 40"/>
                <a:gd name="T63" fmla="*/ 24 h 41"/>
                <a:gd name="T64" fmla="*/ 28 w 40"/>
                <a:gd name="T65" fmla="*/ 19 h 41"/>
                <a:gd name="T66" fmla="*/ 29 w 40"/>
                <a:gd name="T67" fmla="*/ 15 h 41"/>
                <a:gd name="T68" fmla="*/ 25 w 40"/>
                <a:gd name="T69"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41">
                  <a:moveTo>
                    <a:pt x="26" y="36"/>
                  </a:moveTo>
                  <a:cubicBezTo>
                    <a:pt x="28" y="35"/>
                    <a:pt x="30" y="33"/>
                    <a:pt x="32" y="31"/>
                  </a:cubicBezTo>
                  <a:cubicBezTo>
                    <a:pt x="34" y="29"/>
                    <a:pt x="36" y="27"/>
                    <a:pt x="37" y="24"/>
                  </a:cubicBezTo>
                  <a:cubicBezTo>
                    <a:pt x="36" y="27"/>
                    <a:pt x="34" y="29"/>
                    <a:pt x="32" y="31"/>
                  </a:cubicBezTo>
                  <a:cubicBezTo>
                    <a:pt x="30" y="33"/>
                    <a:pt x="28" y="34"/>
                    <a:pt x="26" y="35"/>
                  </a:cubicBezTo>
                  <a:cubicBezTo>
                    <a:pt x="21" y="38"/>
                    <a:pt x="17" y="39"/>
                    <a:pt x="12" y="39"/>
                  </a:cubicBezTo>
                  <a:cubicBezTo>
                    <a:pt x="1" y="40"/>
                    <a:pt x="1" y="40"/>
                    <a:pt x="1" y="40"/>
                  </a:cubicBezTo>
                  <a:cubicBezTo>
                    <a:pt x="6" y="30"/>
                    <a:pt x="6" y="30"/>
                    <a:pt x="6" y="30"/>
                  </a:cubicBezTo>
                  <a:cubicBezTo>
                    <a:pt x="8" y="25"/>
                    <a:pt x="8" y="25"/>
                    <a:pt x="8" y="25"/>
                  </a:cubicBezTo>
                  <a:cubicBezTo>
                    <a:pt x="8" y="25"/>
                    <a:pt x="9" y="26"/>
                    <a:pt x="9" y="26"/>
                  </a:cubicBezTo>
                  <a:cubicBezTo>
                    <a:pt x="8" y="27"/>
                    <a:pt x="8" y="29"/>
                    <a:pt x="7" y="31"/>
                  </a:cubicBezTo>
                  <a:cubicBezTo>
                    <a:pt x="3" y="39"/>
                    <a:pt x="3" y="39"/>
                    <a:pt x="3" y="39"/>
                  </a:cubicBezTo>
                  <a:cubicBezTo>
                    <a:pt x="12" y="38"/>
                    <a:pt x="12" y="38"/>
                    <a:pt x="12" y="38"/>
                  </a:cubicBezTo>
                  <a:cubicBezTo>
                    <a:pt x="17" y="37"/>
                    <a:pt x="21" y="37"/>
                    <a:pt x="26" y="35"/>
                  </a:cubicBezTo>
                  <a:cubicBezTo>
                    <a:pt x="28" y="34"/>
                    <a:pt x="30" y="32"/>
                    <a:pt x="32" y="30"/>
                  </a:cubicBezTo>
                  <a:cubicBezTo>
                    <a:pt x="34" y="28"/>
                    <a:pt x="36" y="26"/>
                    <a:pt x="36" y="23"/>
                  </a:cubicBezTo>
                  <a:cubicBezTo>
                    <a:pt x="38" y="24"/>
                    <a:pt x="38" y="24"/>
                    <a:pt x="38" y="24"/>
                  </a:cubicBezTo>
                  <a:cubicBezTo>
                    <a:pt x="40" y="19"/>
                    <a:pt x="40" y="14"/>
                    <a:pt x="39" y="10"/>
                  </a:cubicBezTo>
                  <a:cubicBezTo>
                    <a:pt x="39" y="8"/>
                    <a:pt x="38" y="6"/>
                    <a:pt x="37" y="5"/>
                  </a:cubicBezTo>
                  <a:cubicBezTo>
                    <a:pt x="37" y="7"/>
                    <a:pt x="37" y="9"/>
                    <a:pt x="38" y="10"/>
                  </a:cubicBezTo>
                  <a:cubicBezTo>
                    <a:pt x="38" y="11"/>
                    <a:pt x="37" y="12"/>
                    <a:pt x="37" y="13"/>
                  </a:cubicBezTo>
                  <a:cubicBezTo>
                    <a:pt x="37" y="13"/>
                    <a:pt x="37" y="14"/>
                    <a:pt x="37" y="15"/>
                  </a:cubicBezTo>
                  <a:cubicBezTo>
                    <a:pt x="37" y="18"/>
                    <a:pt x="36" y="22"/>
                    <a:pt x="34" y="25"/>
                  </a:cubicBezTo>
                  <a:cubicBezTo>
                    <a:pt x="32" y="28"/>
                    <a:pt x="30" y="31"/>
                    <a:pt x="27" y="32"/>
                  </a:cubicBezTo>
                  <a:cubicBezTo>
                    <a:pt x="24" y="34"/>
                    <a:pt x="22" y="35"/>
                    <a:pt x="19" y="35"/>
                  </a:cubicBezTo>
                  <a:cubicBezTo>
                    <a:pt x="19" y="35"/>
                    <a:pt x="19" y="35"/>
                    <a:pt x="19" y="35"/>
                  </a:cubicBezTo>
                  <a:cubicBezTo>
                    <a:pt x="24" y="34"/>
                    <a:pt x="29" y="31"/>
                    <a:pt x="32" y="27"/>
                  </a:cubicBezTo>
                  <a:cubicBezTo>
                    <a:pt x="35" y="24"/>
                    <a:pt x="36" y="20"/>
                    <a:pt x="37" y="16"/>
                  </a:cubicBezTo>
                  <a:cubicBezTo>
                    <a:pt x="37" y="14"/>
                    <a:pt x="37" y="12"/>
                    <a:pt x="37" y="11"/>
                  </a:cubicBezTo>
                  <a:cubicBezTo>
                    <a:pt x="37" y="9"/>
                    <a:pt x="37" y="7"/>
                    <a:pt x="36" y="5"/>
                  </a:cubicBezTo>
                  <a:cubicBezTo>
                    <a:pt x="36" y="5"/>
                    <a:pt x="36" y="4"/>
                    <a:pt x="36" y="4"/>
                  </a:cubicBezTo>
                  <a:cubicBezTo>
                    <a:pt x="35" y="3"/>
                    <a:pt x="35" y="3"/>
                    <a:pt x="34" y="3"/>
                  </a:cubicBezTo>
                  <a:cubicBezTo>
                    <a:pt x="33" y="2"/>
                    <a:pt x="32" y="2"/>
                    <a:pt x="32" y="2"/>
                  </a:cubicBezTo>
                  <a:cubicBezTo>
                    <a:pt x="31" y="2"/>
                    <a:pt x="30" y="2"/>
                    <a:pt x="30" y="3"/>
                  </a:cubicBezTo>
                  <a:cubicBezTo>
                    <a:pt x="30" y="3"/>
                    <a:pt x="30" y="4"/>
                    <a:pt x="30" y="4"/>
                  </a:cubicBezTo>
                  <a:cubicBezTo>
                    <a:pt x="30" y="5"/>
                    <a:pt x="30" y="5"/>
                    <a:pt x="30" y="6"/>
                  </a:cubicBezTo>
                  <a:cubicBezTo>
                    <a:pt x="30" y="7"/>
                    <a:pt x="31" y="8"/>
                    <a:pt x="31" y="8"/>
                  </a:cubicBezTo>
                  <a:cubicBezTo>
                    <a:pt x="30" y="8"/>
                    <a:pt x="30" y="8"/>
                    <a:pt x="30" y="8"/>
                  </a:cubicBezTo>
                  <a:cubicBezTo>
                    <a:pt x="30" y="7"/>
                    <a:pt x="30" y="7"/>
                    <a:pt x="30" y="6"/>
                  </a:cubicBezTo>
                  <a:cubicBezTo>
                    <a:pt x="30" y="6"/>
                    <a:pt x="30" y="6"/>
                    <a:pt x="30" y="6"/>
                  </a:cubicBezTo>
                  <a:cubicBezTo>
                    <a:pt x="29" y="6"/>
                    <a:pt x="29" y="6"/>
                    <a:pt x="29" y="6"/>
                  </a:cubicBezTo>
                  <a:cubicBezTo>
                    <a:pt x="28" y="6"/>
                    <a:pt x="26" y="6"/>
                    <a:pt x="25" y="7"/>
                  </a:cubicBezTo>
                  <a:cubicBezTo>
                    <a:pt x="24" y="6"/>
                    <a:pt x="24" y="6"/>
                    <a:pt x="24" y="6"/>
                  </a:cubicBezTo>
                  <a:cubicBezTo>
                    <a:pt x="26" y="4"/>
                    <a:pt x="27" y="3"/>
                    <a:pt x="26" y="3"/>
                  </a:cubicBezTo>
                  <a:cubicBezTo>
                    <a:pt x="26" y="2"/>
                    <a:pt x="24" y="1"/>
                    <a:pt x="24" y="0"/>
                  </a:cubicBezTo>
                  <a:cubicBezTo>
                    <a:pt x="23" y="2"/>
                    <a:pt x="22" y="3"/>
                    <a:pt x="20" y="4"/>
                  </a:cubicBezTo>
                  <a:cubicBezTo>
                    <a:pt x="19" y="5"/>
                    <a:pt x="18" y="6"/>
                    <a:pt x="17" y="7"/>
                  </a:cubicBezTo>
                  <a:cubicBezTo>
                    <a:pt x="17" y="8"/>
                    <a:pt x="16" y="9"/>
                    <a:pt x="15" y="10"/>
                  </a:cubicBezTo>
                  <a:cubicBezTo>
                    <a:pt x="15" y="10"/>
                    <a:pt x="15" y="10"/>
                    <a:pt x="15" y="10"/>
                  </a:cubicBezTo>
                  <a:cubicBezTo>
                    <a:pt x="15" y="10"/>
                    <a:pt x="15" y="10"/>
                    <a:pt x="15" y="11"/>
                  </a:cubicBezTo>
                  <a:cubicBezTo>
                    <a:pt x="15" y="11"/>
                    <a:pt x="15" y="11"/>
                    <a:pt x="15" y="11"/>
                  </a:cubicBezTo>
                  <a:cubicBezTo>
                    <a:pt x="14" y="13"/>
                    <a:pt x="14" y="13"/>
                    <a:pt x="14" y="13"/>
                  </a:cubicBezTo>
                  <a:cubicBezTo>
                    <a:pt x="13" y="15"/>
                    <a:pt x="13" y="15"/>
                    <a:pt x="13" y="15"/>
                  </a:cubicBezTo>
                  <a:cubicBezTo>
                    <a:pt x="10" y="20"/>
                    <a:pt x="10" y="20"/>
                    <a:pt x="10" y="20"/>
                  </a:cubicBezTo>
                  <a:cubicBezTo>
                    <a:pt x="6" y="30"/>
                    <a:pt x="6" y="30"/>
                    <a:pt x="6" y="30"/>
                  </a:cubicBezTo>
                  <a:cubicBezTo>
                    <a:pt x="0" y="41"/>
                    <a:pt x="0" y="41"/>
                    <a:pt x="0" y="41"/>
                  </a:cubicBezTo>
                  <a:cubicBezTo>
                    <a:pt x="12" y="40"/>
                    <a:pt x="12" y="40"/>
                    <a:pt x="12" y="40"/>
                  </a:cubicBezTo>
                  <a:cubicBezTo>
                    <a:pt x="17" y="39"/>
                    <a:pt x="22" y="38"/>
                    <a:pt x="26" y="36"/>
                  </a:cubicBezTo>
                  <a:close/>
                  <a:moveTo>
                    <a:pt x="18" y="36"/>
                  </a:moveTo>
                  <a:cubicBezTo>
                    <a:pt x="18" y="36"/>
                    <a:pt x="18" y="36"/>
                    <a:pt x="18" y="36"/>
                  </a:cubicBezTo>
                  <a:cubicBezTo>
                    <a:pt x="18" y="36"/>
                    <a:pt x="18" y="36"/>
                    <a:pt x="18" y="36"/>
                  </a:cubicBezTo>
                  <a:close/>
                  <a:moveTo>
                    <a:pt x="25" y="24"/>
                  </a:moveTo>
                  <a:cubicBezTo>
                    <a:pt x="24" y="24"/>
                    <a:pt x="24" y="24"/>
                    <a:pt x="24" y="24"/>
                  </a:cubicBezTo>
                  <a:cubicBezTo>
                    <a:pt x="24" y="24"/>
                    <a:pt x="24" y="24"/>
                    <a:pt x="24" y="24"/>
                  </a:cubicBezTo>
                  <a:cubicBezTo>
                    <a:pt x="24" y="24"/>
                    <a:pt x="24" y="24"/>
                    <a:pt x="24" y="24"/>
                  </a:cubicBezTo>
                  <a:cubicBezTo>
                    <a:pt x="26" y="22"/>
                    <a:pt x="27" y="21"/>
                    <a:pt x="28" y="19"/>
                  </a:cubicBezTo>
                  <a:cubicBezTo>
                    <a:pt x="28" y="18"/>
                    <a:pt x="29" y="17"/>
                    <a:pt x="29" y="15"/>
                  </a:cubicBezTo>
                  <a:cubicBezTo>
                    <a:pt x="29" y="15"/>
                    <a:pt x="29" y="15"/>
                    <a:pt x="29" y="15"/>
                  </a:cubicBezTo>
                  <a:cubicBezTo>
                    <a:pt x="29" y="16"/>
                    <a:pt x="29" y="18"/>
                    <a:pt x="28" y="19"/>
                  </a:cubicBezTo>
                  <a:cubicBezTo>
                    <a:pt x="27" y="21"/>
                    <a:pt x="26" y="23"/>
                    <a:pt x="25"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2" name="Freeform 44">
              <a:extLst>
                <a:ext uri="{FF2B5EF4-FFF2-40B4-BE49-F238E27FC236}">
                  <a16:creationId xmlns:a16="http://schemas.microsoft.com/office/drawing/2014/main" id="{54149D59-D6A1-4030-93AC-F86381BF7E07}"/>
                </a:ext>
              </a:extLst>
            </p:cNvPr>
            <p:cNvSpPr/>
            <p:nvPr/>
          </p:nvSpPr>
          <p:spPr bwMode="auto">
            <a:xfrm>
              <a:off x="6613526" y="29575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3" name="Freeform 45">
              <a:extLst>
                <a:ext uri="{FF2B5EF4-FFF2-40B4-BE49-F238E27FC236}">
                  <a16:creationId xmlns:a16="http://schemas.microsoft.com/office/drawing/2014/main" id="{74014E3B-9CCE-47B4-96D4-5E4D8A3ACBE5}"/>
                </a:ext>
              </a:extLst>
            </p:cNvPr>
            <p:cNvSpPr/>
            <p:nvPr/>
          </p:nvSpPr>
          <p:spPr bwMode="auto">
            <a:xfrm>
              <a:off x="6613526" y="2960688"/>
              <a:ext cx="3175"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4" name="Freeform 46">
              <a:extLst>
                <a:ext uri="{FF2B5EF4-FFF2-40B4-BE49-F238E27FC236}">
                  <a16:creationId xmlns:a16="http://schemas.microsoft.com/office/drawing/2014/main" id="{586E88E6-95DC-40FD-BE2F-976E2F523A20}"/>
                </a:ext>
              </a:extLst>
            </p:cNvPr>
            <p:cNvSpPr>
              <a:spLocks noEditPoints="1"/>
            </p:cNvSpPr>
            <p:nvPr/>
          </p:nvSpPr>
          <p:spPr bwMode="auto">
            <a:xfrm>
              <a:off x="4999038" y="1544638"/>
              <a:ext cx="2201863" cy="3138488"/>
            </a:xfrm>
            <a:custGeom>
              <a:avLst/>
              <a:gdLst>
                <a:gd name="T0" fmla="*/ 329 w 585"/>
                <a:gd name="T1" fmla="*/ 617 h 835"/>
                <a:gd name="T2" fmla="*/ 393 w 585"/>
                <a:gd name="T3" fmla="*/ 406 h 835"/>
                <a:gd name="T4" fmla="*/ 334 w 585"/>
                <a:gd name="T5" fmla="*/ 317 h 835"/>
                <a:gd name="T6" fmla="*/ 383 w 585"/>
                <a:gd name="T7" fmla="*/ 401 h 835"/>
                <a:gd name="T8" fmla="*/ 359 w 585"/>
                <a:gd name="T9" fmla="*/ 523 h 835"/>
                <a:gd name="T10" fmla="*/ 535 w 585"/>
                <a:gd name="T11" fmla="*/ 440 h 835"/>
                <a:gd name="T12" fmla="*/ 406 w 585"/>
                <a:gd name="T13" fmla="*/ 544 h 835"/>
                <a:gd name="T14" fmla="*/ 404 w 585"/>
                <a:gd name="T15" fmla="*/ 430 h 835"/>
                <a:gd name="T16" fmla="*/ 385 w 585"/>
                <a:gd name="T17" fmla="*/ 393 h 835"/>
                <a:gd name="T18" fmla="*/ 408 w 585"/>
                <a:gd name="T19" fmla="*/ 429 h 835"/>
                <a:gd name="T20" fmla="*/ 406 w 585"/>
                <a:gd name="T21" fmla="*/ 570 h 835"/>
                <a:gd name="T22" fmla="*/ 413 w 585"/>
                <a:gd name="T23" fmla="*/ 536 h 835"/>
                <a:gd name="T24" fmla="*/ 407 w 585"/>
                <a:gd name="T25" fmla="*/ 431 h 835"/>
                <a:gd name="T26" fmla="*/ 363 w 585"/>
                <a:gd name="T27" fmla="*/ 361 h 835"/>
                <a:gd name="T28" fmla="*/ 289 w 585"/>
                <a:gd name="T29" fmla="*/ 345 h 835"/>
                <a:gd name="T30" fmla="*/ 217 w 585"/>
                <a:gd name="T31" fmla="*/ 366 h 835"/>
                <a:gd name="T32" fmla="*/ 206 w 585"/>
                <a:gd name="T33" fmla="*/ 480 h 835"/>
                <a:gd name="T34" fmla="*/ 40 w 585"/>
                <a:gd name="T35" fmla="*/ 170 h 835"/>
                <a:gd name="T36" fmla="*/ 157 w 585"/>
                <a:gd name="T37" fmla="*/ 545 h 835"/>
                <a:gd name="T38" fmla="*/ 185 w 585"/>
                <a:gd name="T39" fmla="*/ 719 h 835"/>
                <a:gd name="T40" fmla="*/ 249 w 585"/>
                <a:gd name="T41" fmla="*/ 831 h 835"/>
                <a:gd name="T42" fmla="*/ 245 w 585"/>
                <a:gd name="T43" fmla="*/ 829 h 835"/>
                <a:gd name="T44" fmla="*/ 224 w 585"/>
                <a:gd name="T45" fmla="*/ 805 h 835"/>
                <a:gd name="T46" fmla="*/ 360 w 585"/>
                <a:gd name="T47" fmla="*/ 812 h 835"/>
                <a:gd name="T48" fmla="*/ 382 w 585"/>
                <a:gd name="T49" fmla="*/ 767 h 835"/>
                <a:gd name="T50" fmla="*/ 375 w 585"/>
                <a:gd name="T51" fmla="*/ 779 h 835"/>
                <a:gd name="T52" fmla="*/ 354 w 585"/>
                <a:gd name="T53" fmla="*/ 801 h 835"/>
                <a:gd name="T54" fmla="*/ 358 w 585"/>
                <a:gd name="T55" fmla="*/ 789 h 835"/>
                <a:gd name="T56" fmla="*/ 180 w 585"/>
                <a:gd name="T57" fmla="*/ 750 h 835"/>
                <a:gd name="T58" fmla="*/ 296 w 585"/>
                <a:gd name="T59" fmla="*/ 716 h 835"/>
                <a:gd name="T60" fmla="*/ 397 w 585"/>
                <a:gd name="T61" fmla="*/ 709 h 835"/>
                <a:gd name="T62" fmla="*/ 362 w 585"/>
                <a:gd name="T63" fmla="*/ 675 h 835"/>
                <a:gd name="T64" fmla="*/ 414 w 585"/>
                <a:gd name="T65" fmla="*/ 634 h 835"/>
                <a:gd name="T66" fmla="*/ 397 w 585"/>
                <a:gd name="T67" fmla="*/ 658 h 835"/>
                <a:gd name="T68" fmla="*/ 405 w 585"/>
                <a:gd name="T69" fmla="*/ 620 h 835"/>
                <a:gd name="T70" fmla="*/ 416 w 585"/>
                <a:gd name="T71" fmla="*/ 599 h 835"/>
                <a:gd name="T72" fmla="*/ 256 w 585"/>
                <a:gd name="T73" fmla="*/ 820 h 835"/>
                <a:gd name="T74" fmla="*/ 228 w 585"/>
                <a:gd name="T75" fmla="*/ 811 h 835"/>
                <a:gd name="T76" fmla="*/ 185 w 585"/>
                <a:gd name="T77" fmla="*/ 718 h 835"/>
                <a:gd name="T78" fmla="*/ 225 w 585"/>
                <a:gd name="T79" fmla="*/ 376 h 835"/>
                <a:gd name="T80" fmla="*/ 270 w 585"/>
                <a:gd name="T81" fmla="*/ 353 h 835"/>
                <a:gd name="T82" fmla="*/ 358 w 585"/>
                <a:gd name="T83" fmla="*/ 348 h 835"/>
                <a:gd name="T84" fmla="*/ 446 w 585"/>
                <a:gd name="T85" fmla="*/ 390 h 835"/>
                <a:gd name="T86" fmla="*/ 407 w 585"/>
                <a:gd name="T87" fmla="*/ 418 h 835"/>
                <a:gd name="T88" fmla="*/ 355 w 585"/>
                <a:gd name="T89" fmla="*/ 374 h 835"/>
                <a:gd name="T90" fmla="*/ 332 w 585"/>
                <a:gd name="T91" fmla="*/ 354 h 835"/>
                <a:gd name="T92" fmla="*/ 242 w 585"/>
                <a:gd name="T93" fmla="*/ 333 h 835"/>
                <a:gd name="T94" fmla="*/ 139 w 585"/>
                <a:gd name="T95" fmla="*/ 387 h 835"/>
                <a:gd name="T96" fmla="*/ 182 w 585"/>
                <a:gd name="T97" fmla="*/ 623 h 835"/>
                <a:gd name="T98" fmla="*/ 372 w 585"/>
                <a:gd name="T99" fmla="*/ 434 h 835"/>
                <a:gd name="T100" fmla="*/ 255 w 585"/>
                <a:gd name="T101" fmla="*/ 373 h 835"/>
                <a:gd name="T102" fmla="*/ 374 w 585"/>
                <a:gd name="T103" fmla="*/ 423 h 835"/>
                <a:gd name="T104" fmla="*/ 235 w 585"/>
                <a:gd name="T105" fmla="*/ 391 h 835"/>
                <a:gd name="T106" fmla="*/ 368 w 585"/>
                <a:gd name="T107" fmla="*/ 468 h 835"/>
                <a:gd name="T108" fmla="*/ 263 w 585"/>
                <a:gd name="T109" fmla="*/ 358 h 835"/>
                <a:gd name="T110" fmla="*/ 343 w 585"/>
                <a:gd name="T111" fmla="*/ 372 h 835"/>
                <a:gd name="T112" fmla="*/ 339 w 585"/>
                <a:gd name="T113" fmla="*/ 361 h 835"/>
                <a:gd name="T114" fmla="*/ 240 w 585"/>
                <a:gd name="T115" fmla="*/ 513 h 835"/>
                <a:gd name="T116" fmla="*/ 185 w 585"/>
                <a:gd name="T117" fmla="*/ 382 h 835"/>
                <a:gd name="T118" fmla="*/ 287 w 585"/>
                <a:gd name="T119" fmla="*/ 300 h 835"/>
                <a:gd name="T120" fmla="*/ 336 w 585"/>
                <a:gd name="T121" fmla="*/ 336 h 835"/>
                <a:gd name="T122" fmla="*/ 382 w 585"/>
                <a:gd name="T123" fmla="*/ 404 h 835"/>
                <a:gd name="T124" fmla="*/ 333 w 585"/>
                <a:gd name="T125" fmla="*/ 593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5" h="835">
                  <a:moveTo>
                    <a:pt x="542" y="139"/>
                  </a:moveTo>
                  <a:cubicBezTo>
                    <a:pt x="526" y="111"/>
                    <a:pt x="507" y="89"/>
                    <a:pt x="486" y="71"/>
                  </a:cubicBezTo>
                  <a:cubicBezTo>
                    <a:pt x="466" y="53"/>
                    <a:pt x="445" y="39"/>
                    <a:pt x="425" y="29"/>
                  </a:cubicBezTo>
                  <a:cubicBezTo>
                    <a:pt x="460" y="48"/>
                    <a:pt x="492" y="74"/>
                    <a:pt x="517" y="106"/>
                  </a:cubicBezTo>
                  <a:cubicBezTo>
                    <a:pt x="542" y="138"/>
                    <a:pt x="561" y="175"/>
                    <a:pt x="571" y="215"/>
                  </a:cubicBezTo>
                  <a:cubicBezTo>
                    <a:pt x="581" y="255"/>
                    <a:pt x="583" y="297"/>
                    <a:pt x="575" y="338"/>
                  </a:cubicBezTo>
                  <a:cubicBezTo>
                    <a:pt x="568" y="378"/>
                    <a:pt x="552" y="418"/>
                    <a:pt x="528" y="452"/>
                  </a:cubicBezTo>
                  <a:cubicBezTo>
                    <a:pt x="504" y="486"/>
                    <a:pt x="472" y="515"/>
                    <a:pt x="436" y="536"/>
                  </a:cubicBezTo>
                  <a:cubicBezTo>
                    <a:pt x="432" y="539"/>
                    <a:pt x="427" y="541"/>
                    <a:pt x="422" y="544"/>
                  </a:cubicBezTo>
                  <a:cubicBezTo>
                    <a:pt x="419" y="545"/>
                    <a:pt x="419" y="545"/>
                    <a:pt x="419" y="545"/>
                  </a:cubicBezTo>
                  <a:cubicBezTo>
                    <a:pt x="416" y="547"/>
                    <a:pt x="416" y="547"/>
                    <a:pt x="416" y="547"/>
                  </a:cubicBezTo>
                  <a:cubicBezTo>
                    <a:pt x="414" y="548"/>
                    <a:pt x="414" y="548"/>
                    <a:pt x="414" y="548"/>
                  </a:cubicBezTo>
                  <a:cubicBezTo>
                    <a:pt x="414" y="549"/>
                    <a:pt x="414" y="549"/>
                    <a:pt x="414" y="549"/>
                  </a:cubicBezTo>
                  <a:cubicBezTo>
                    <a:pt x="414" y="580"/>
                    <a:pt x="414" y="580"/>
                    <a:pt x="414" y="580"/>
                  </a:cubicBezTo>
                  <a:cubicBezTo>
                    <a:pt x="414" y="595"/>
                    <a:pt x="414" y="595"/>
                    <a:pt x="414" y="595"/>
                  </a:cubicBezTo>
                  <a:cubicBezTo>
                    <a:pt x="414" y="599"/>
                    <a:pt x="414" y="599"/>
                    <a:pt x="414" y="599"/>
                  </a:cubicBezTo>
                  <a:cubicBezTo>
                    <a:pt x="414" y="600"/>
                    <a:pt x="414" y="600"/>
                    <a:pt x="414" y="600"/>
                  </a:cubicBezTo>
                  <a:cubicBezTo>
                    <a:pt x="414" y="600"/>
                    <a:pt x="414" y="601"/>
                    <a:pt x="414" y="601"/>
                  </a:cubicBezTo>
                  <a:cubicBezTo>
                    <a:pt x="414" y="602"/>
                    <a:pt x="414" y="603"/>
                    <a:pt x="414" y="604"/>
                  </a:cubicBezTo>
                  <a:cubicBezTo>
                    <a:pt x="413" y="607"/>
                    <a:pt x="412" y="610"/>
                    <a:pt x="410" y="613"/>
                  </a:cubicBezTo>
                  <a:cubicBezTo>
                    <a:pt x="406" y="618"/>
                    <a:pt x="400" y="621"/>
                    <a:pt x="393" y="621"/>
                  </a:cubicBezTo>
                  <a:cubicBezTo>
                    <a:pt x="377" y="621"/>
                    <a:pt x="377" y="621"/>
                    <a:pt x="377" y="621"/>
                  </a:cubicBezTo>
                  <a:cubicBezTo>
                    <a:pt x="346" y="621"/>
                    <a:pt x="346" y="621"/>
                    <a:pt x="346" y="621"/>
                  </a:cubicBezTo>
                  <a:cubicBezTo>
                    <a:pt x="336" y="621"/>
                    <a:pt x="336" y="621"/>
                    <a:pt x="336" y="621"/>
                  </a:cubicBezTo>
                  <a:cubicBezTo>
                    <a:pt x="330" y="621"/>
                    <a:pt x="330" y="621"/>
                    <a:pt x="330" y="621"/>
                  </a:cubicBezTo>
                  <a:cubicBezTo>
                    <a:pt x="328" y="621"/>
                    <a:pt x="328" y="621"/>
                    <a:pt x="328" y="621"/>
                  </a:cubicBezTo>
                  <a:cubicBezTo>
                    <a:pt x="328" y="621"/>
                    <a:pt x="328" y="621"/>
                    <a:pt x="328" y="621"/>
                  </a:cubicBezTo>
                  <a:cubicBezTo>
                    <a:pt x="328" y="621"/>
                    <a:pt x="328" y="621"/>
                    <a:pt x="328" y="621"/>
                  </a:cubicBezTo>
                  <a:cubicBezTo>
                    <a:pt x="328" y="620"/>
                    <a:pt x="328" y="620"/>
                    <a:pt x="328" y="620"/>
                  </a:cubicBezTo>
                  <a:cubicBezTo>
                    <a:pt x="329" y="617"/>
                    <a:pt x="329" y="617"/>
                    <a:pt x="329" y="617"/>
                  </a:cubicBezTo>
                  <a:cubicBezTo>
                    <a:pt x="332" y="606"/>
                    <a:pt x="332" y="606"/>
                    <a:pt x="332" y="606"/>
                  </a:cubicBezTo>
                  <a:cubicBezTo>
                    <a:pt x="334" y="598"/>
                    <a:pt x="334" y="598"/>
                    <a:pt x="334" y="598"/>
                  </a:cubicBezTo>
                  <a:cubicBezTo>
                    <a:pt x="340" y="578"/>
                    <a:pt x="346" y="558"/>
                    <a:pt x="353" y="539"/>
                  </a:cubicBezTo>
                  <a:cubicBezTo>
                    <a:pt x="360" y="519"/>
                    <a:pt x="367" y="499"/>
                    <a:pt x="374" y="480"/>
                  </a:cubicBezTo>
                  <a:cubicBezTo>
                    <a:pt x="378" y="470"/>
                    <a:pt x="382" y="460"/>
                    <a:pt x="386" y="451"/>
                  </a:cubicBezTo>
                  <a:cubicBezTo>
                    <a:pt x="388" y="446"/>
                    <a:pt x="390" y="441"/>
                    <a:pt x="392" y="437"/>
                  </a:cubicBezTo>
                  <a:cubicBezTo>
                    <a:pt x="395" y="429"/>
                    <a:pt x="395" y="429"/>
                    <a:pt x="395" y="429"/>
                  </a:cubicBezTo>
                  <a:cubicBezTo>
                    <a:pt x="397" y="425"/>
                    <a:pt x="397" y="425"/>
                    <a:pt x="397" y="425"/>
                  </a:cubicBezTo>
                  <a:cubicBezTo>
                    <a:pt x="398" y="423"/>
                    <a:pt x="399" y="421"/>
                    <a:pt x="400" y="420"/>
                  </a:cubicBezTo>
                  <a:cubicBezTo>
                    <a:pt x="404" y="420"/>
                    <a:pt x="404" y="420"/>
                    <a:pt x="404" y="420"/>
                  </a:cubicBezTo>
                  <a:cubicBezTo>
                    <a:pt x="405" y="420"/>
                    <a:pt x="405" y="420"/>
                    <a:pt x="406" y="420"/>
                  </a:cubicBezTo>
                  <a:cubicBezTo>
                    <a:pt x="407" y="420"/>
                    <a:pt x="407" y="420"/>
                    <a:pt x="407" y="420"/>
                  </a:cubicBezTo>
                  <a:cubicBezTo>
                    <a:pt x="408" y="420"/>
                    <a:pt x="408" y="420"/>
                    <a:pt x="408" y="420"/>
                  </a:cubicBezTo>
                  <a:cubicBezTo>
                    <a:pt x="410" y="420"/>
                    <a:pt x="411" y="420"/>
                    <a:pt x="413" y="420"/>
                  </a:cubicBezTo>
                  <a:cubicBezTo>
                    <a:pt x="417" y="420"/>
                    <a:pt x="420" y="419"/>
                    <a:pt x="423" y="418"/>
                  </a:cubicBezTo>
                  <a:cubicBezTo>
                    <a:pt x="430" y="416"/>
                    <a:pt x="435" y="413"/>
                    <a:pt x="440" y="408"/>
                  </a:cubicBezTo>
                  <a:cubicBezTo>
                    <a:pt x="442" y="406"/>
                    <a:pt x="444" y="403"/>
                    <a:pt x="445" y="400"/>
                  </a:cubicBezTo>
                  <a:cubicBezTo>
                    <a:pt x="446" y="397"/>
                    <a:pt x="447" y="394"/>
                    <a:pt x="448" y="390"/>
                  </a:cubicBezTo>
                  <a:cubicBezTo>
                    <a:pt x="449" y="384"/>
                    <a:pt x="448" y="377"/>
                    <a:pt x="445" y="371"/>
                  </a:cubicBezTo>
                  <a:cubicBezTo>
                    <a:pt x="443" y="365"/>
                    <a:pt x="438" y="360"/>
                    <a:pt x="432" y="359"/>
                  </a:cubicBezTo>
                  <a:cubicBezTo>
                    <a:pt x="431" y="359"/>
                    <a:pt x="430" y="359"/>
                    <a:pt x="428" y="359"/>
                  </a:cubicBezTo>
                  <a:cubicBezTo>
                    <a:pt x="427" y="359"/>
                    <a:pt x="425" y="360"/>
                    <a:pt x="424" y="361"/>
                  </a:cubicBezTo>
                  <a:cubicBezTo>
                    <a:pt x="421" y="362"/>
                    <a:pt x="419" y="364"/>
                    <a:pt x="416" y="366"/>
                  </a:cubicBezTo>
                  <a:cubicBezTo>
                    <a:pt x="414" y="368"/>
                    <a:pt x="411" y="371"/>
                    <a:pt x="409" y="374"/>
                  </a:cubicBezTo>
                  <a:cubicBezTo>
                    <a:pt x="409" y="375"/>
                    <a:pt x="408" y="375"/>
                    <a:pt x="408" y="376"/>
                  </a:cubicBezTo>
                  <a:cubicBezTo>
                    <a:pt x="407" y="377"/>
                    <a:pt x="407" y="377"/>
                    <a:pt x="407" y="377"/>
                  </a:cubicBezTo>
                  <a:cubicBezTo>
                    <a:pt x="407" y="378"/>
                    <a:pt x="407" y="378"/>
                    <a:pt x="407" y="378"/>
                  </a:cubicBezTo>
                  <a:cubicBezTo>
                    <a:pt x="404" y="383"/>
                    <a:pt x="404" y="383"/>
                    <a:pt x="404" y="383"/>
                  </a:cubicBezTo>
                  <a:cubicBezTo>
                    <a:pt x="399" y="393"/>
                    <a:pt x="399" y="393"/>
                    <a:pt x="399" y="393"/>
                  </a:cubicBezTo>
                  <a:cubicBezTo>
                    <a:pt x="393" y="406"/>
                    <a:pt x="393" y="406"/>
                    <a:pt x="393" y="406"/>
                  </a:cubicBezTo>
                  <a:cubicBezTo>
                    <a:pt x="393" y="406"/>
                    <a:pt x="392" y="406"/>
                    <a:pt x="392" y="406"/>
                  </a:cubicBezTo>
                  <a:cubicBezTo>
                    <a:pt x="391" y="405"/>
                    <a:pt x="391" y="405"/>
                    <a:pt x="391" y="405"/>
                  </a:cubicBezTo>
                  <a:cubicBezTo>
                    <a:pt x="388" y="404"/>
                    <a:pt x="388" y="404"/>
                    <a:pt x="388" y="404"/>
                  </a:cubicBezTo>
                  <a:cubicBezTo>
                    <a:pt x="386" y="403"/>
                    <a:pt x="385" y="403"/>
                    <a:pt x="383" y="402"/>
                  </a:cubicBezTo>
                  <a:cubicBezTo>
                    <a:pt x="382" y="401"/>
                    <a:pt x="382" y="401"/>
                    <a:pt x="382" y="401"/>
                  </a:cubicBezTo>
                  <a:cubicBezTo>
                    <a:pt x="381" y="400"/>
                    <a:pt x="381" y="400"/>
                    <a:pt x="381" y="400"/>
                  </a:cubicBezTo>
                  <a:cubicBezTo>
                    <a:pt x="380" y="400"/>
                    <a:pt x="380" y="400"/>
                    <a:pt x="379" y="399"/>
                  </a:cubicBezTo>
                  <a:cubicBezTo>
                    <a:pt x="378" y="398"/>
                    <a:pt x="377" y="398"/>
                    <a:pt x="376" y="397"/>
                  </a:cubicBezTo>
                  <a:cubicBezTo>
                    <a:pt x="372" y="394"/>
                    <a:pt x="368" y="390"/>
                    <a:pt x="365" y="386"/>
                  </a:cubicBezTo>
                  <a:cubicBezTo>
                    <a:pt x="362" y="381"/>
                    <a:pt x="359" y="377"/>
                    <a:pt x="357" y="373"/>
                  </a:cubicBezTo>
                  <a:cubicBezTo>
                    <a:pt x="356" y="370"/>
                    <a:pt x="355" y="368"/>
                    <a:pt x="354" y="366"/>
                  </a:cubicBezTo>
                  <a:cubicBezTo>
                    <a:pt x="353" y="363"/>
                    <a:pt x="353" y="363"/>
                    <a:pt x="353" y="363"/>
                  </a:cubicBezTo>
                  <a:cubicBezTo>
                    <a:pt x="352" y="361"/>
                    <a:pt x="352" y="361"/>
                    <a:pt x="352" y="361"/>
                  </a:cubicBezTo>
                  <a:cubicBezTo>
                    <a:pt x="351" y="359"/>
                    <a:pt x="350" y="357"/>
                    <a:pt x="350" y="356"/>
                  </a:cubicBezTo>
                  <a:cubicBezTo>
                    <a:pt x="352" y="354"/>
                    <a:pt x="354" y="353"/>
                    <a:pt x="356" y="352"/>
                  </a:cubicBezTo>
                  <a:cubicBezTo>
                    <a:pt x="358" y="351"/>
                    <a:pt x="358" y="351"/>
                    <a:pt x="358" y="351"/>
                  </a:cubicBezTo>
                  <a:cubicBezTo>
                    <a:pt x="359" y="350"/>
                    <a:pt x="359" y="350"/>
                    <a:pt x="359" y="350"/>
                  </a:cubicBezTo>
                  <a:cubicBezTo>
                    <a:pt x="359" y="349"/>
                    <a:pt x="360" y="349"/>
                    <a:pt x="360" y="349"/>
                  </a:cubicBezTo>
                  <a:cubicBezTo>
                    <a:pt x="363" y="347"/>
                    <a:pt x="365" y="345"/>
                    <a:pt x="367" y="342"/>
                  </a:cubicBezTo>
                  <a:cubicBezTo>
                    <a:pt x="372" y="338"/>
                    <a:pt x="376" y="333"/>
                    <a:pt x="378" y="328"/>
                  </a:cubicBezTo>
                  <a:cubicBezTo>
                    <a:pt x="380" y="322"/>
                    <a:pt x="382" y="317"/>
                    <a:pt x="380" y="311"/>
                  </a:cubicBezTo>
                  <a:cubicBezTo>
                    <a:pt x="380" y="308"/>
                    <a:pt x="379" y="306"/>
                    <a:pt x="377" y="303"/>
                  </a:cubicBezTo>
                  <a:cubicBezTo>
                    <a:pt x="377" y="302"/>
                    <a:pt x="376" y="301"/>
                    <a:pt x="375" y="300"/>
                  </a:cubicBezTo>
                  <a:cubicBezTo>
                    <a:pt x="374" y="299"/>
                    <a:pt x="373" y="297"/>
                    <a:pt x="372" y="297"/>
                  </a:cubicBezTo>
                  <a:cubicBezTo>
                    <a:pt x="368" y="293"/>
                    <a:pt x="362" y="292"/>
                    <a:pt x="357" y="293"/>
                  </a:cubicBezTo>
                  <a:cubicBezTo>
                    <a:pt x="354" y="294"/>
                    <a:pt x="352" y="295"/>
                    <a:pt x="349" y="296"/>
                  </a:cubicBezTo>
                  <a:cubicBezTo>
                    <a:pt x="347" y="298"/>
                    <a:pt x="345" y="300"/>
                    <a:pt x="343" y="302"/>
                  </a:cubicBezTo>
                  <a:cubicBezTo>
                    <a:pt x="338" y="306"/>
                    <a:pt x="336" y="311"/>
                    <a:pt x="334" y="317"/>
                  </a:cubicBezTo>
                  <a:cubicBezTo>
                    <a:pt x="332" y="323"/>
                    <a:pt x="332" y="329"/>
                    <a:pt x="333" y="335"/>
                  </a:cubicBezTo>
                  <a:cubicBezTo>
                    <a:pt x="332" y="329"/>
                    <a:pt x="332" y="323"/>
                    <a:pt x="334" y="317"/>
                  </a:cubicBezTo>
                  <a:cubicBezTo>
                    <a:pt x="335" y="312"/>
                    <a:pt x="338" y="307"/>
                    <a:pt x="342" y="302"/>
                  </a:cubicBezTo>
                  <a:cubicBezTo>
                    <a:pt x="343" y="301"/>
                    <a:pt x="344" y="300"/>
                    <a:pt x="345" y="299"/>
                  </a:cubicBezTo>
                  <a:cubicBezTo>
                    <a:pt x="346" y="299"/>
                    <a:pt x="346" y="298"/>
                    <a:pt x="347" y="298"/>
                  </a:cubicBezTo>
                  <a:cubicBezTo>
                    <a:pt x="348" y="297"/>
                    <a:pt x="348" y="297"/>
                    <a:pt x="349" y="297"/>
                  </a:cubicBezTo>
                  <a:cubicBezTo>
                    <a:pt x="351" y="295"/>
                    <a:pt x="354" y="294"/>
                    <a:pt x="356" y="293"/>
                  </a:cubicBezTo>
                  <a:cubicBezTo>
                    <a:pt x="362" y="292"/>
                    <a:pt x="368" y="293"/>
                    <a:pt x="372" y="296"/>
                  </a:cubicBezTo>
                  <a:cubicBezTo>
                    <a:pt x="372" y="297"/>
                    <a:pt x="373" y="297"/>
                    <a:pt x="373" y="297"/>
                  </a:cubicBezTo>
                  <a:cubicBezTo>
                    <a:pt x="374" y="298"/>
                    <a:pt x="374" y="299"/>
                    <a:pt x="375" y="299"/>
                  </a:cubicBezTo>
                  <a:cubicBezTo>
                    <a:pt x="375" y="300"/>
                    <a:pt x="376" y="301"/>
                    <a:pt x="377" y="303"/>
                  </a:cubicBezTo>
                  <a:cubicBezTo>
                    <a:pt x="379" y="305"/>
                    <a:pt x="380" y="308"/>
                    <a:pt x="380" y="310"/>
                  </a:cubicBezTo>
                  <a:cubicBezTo>
                    <a:pt x="382" y="316"/>
                    <a:pt x="381" y="322"/>
                    <a:pt x="378" y="327"/>
                  </a:cubicBezTo>
                  <a:cubicBezTo>
                    <a:pt x="376" y="333"/>
                    <a:pt x="372" y="338"/>
                    <a:pt x="368" y="342"/>
                  </a:cubicBezTo>
                  <a:cubicBezTo>
                    <a:pt x="366" y="345"/>
                    <a:pt x="363" y="347"/>
                    <a:pt x="361" y="349"/>
                  </a:cubicBezTo>
                  <a:cubicBezTo>
                    <a:pt x="360" y="349"/>
                    <a:pt x="359" y="350"/>
                    <a:pt x="359" y="350"/>
                  </a:cubicBezTo>
                  <a:cubicBezTo>
                    <a:pt x="358" y="351"/>
                    <a:pt x="358" y="351"/>
                    <a:pt x="358" y="351"/>
                  </a:cubicBezTo>
                  <a:cubicBezTo>
                    <a:pt x="356" y="352"/>
                    <a:pt x="356" y="352"/>
                    <a:pt x="356" y="352"/>
                  </a:cubicBezTo>
                  <a:cubicBezTo>
                    <a:pt x="354" y="353"/>
                    <a:pt x="352" y="354"/>
                    <a:pt x="350" y="356"/>
                  </a:cubicBezTo>
                  <a:cubicBezTo>
                    <a:pt x="350" y="356"/>
                    <a:pt x="350" y="356"/>
                    <a:pt x="350" y="356"/>
                  </a:cubicBezTo>
                  <a:cubicBezTo>
                    <a:pt x="351" y="357"/>
                    <a:pt x="351" y="357"/>
                    <a:pt x="351" y="357"/>
                  </a:cubicBezTo>
                  <a:cubicBezTo>
                    <a:pt x="351" y="358"/>
                    <a:pt x="351" y="358"/>
                    <a:pt x="351" y="358"/>
                  </a:cubicBezTo>
                  <a:cubicBezTo>
                    <a:pt x="352" y="361"/>
                    <a:pt x="352" y="361"/>
                    <a:pt x="352" y="361"/>
                  </a:cubicBezTo>
                  <a:cubicBezTo>
                    <a:pt x="353" y="363"/>
                    <a:pt x="353" y="363"/>
                    <a:pt x="353" y="363"/>
                  </a:cubicBezTo>
                  <a:cubicBezTo>
                    <a:pt x="354" y="366"/>
                    <a:pt x="354" y="366"/>
                    <a:pt x="354" y="366"/>
                  </a:cubicBezTo>
                  <a:cubicBezTo>
                    <a:pt x="355" y="368"/>
                    <a:pt x="356" y="370"/>
                    <a:pt x="357" y="372"/>
                  </a:cubicBezTo>
                  <a:cubicBezTo>
                    <a:pt x="359" y="377"/>
                    <a:pt x="362" y="381"/>
                    <a:pt x="365" y="385"/>
                  </a:cubicBezTo>
                  <a:cubicBezTo>
                    <a:pt x="368" y="389"/>
                    <a:pt x="372" y="393"/>
                    <a:pt x="376" y="397"/>
                  </a:cubicBezTo>
                  <a:cubicBezTo>
                    <a:pt x="377" y="397"/>
                    <a:pt x="378" y="398"/>
                    <a:pt x="379" y="399"/>
                  </a:cubicBezTo>
                  <a:cubicBezTo>
                    <a:pt x="380" y="399"/>
                    <a:pt x="380" y="400"/>
                    <a:pt x="381" y="400"/>
                  </a:cubicBezTo>
                  <a:cubicBezTo>
                    <a:pt x="382" y="401"/>
                    <a:pt x="382" y="401"/>
                    <a:pt x="382" y="401"/>
                  </a:cubicBezTo>
                  <a:cubicBezTo>
                    <a:pt x="383" y="401"/>
                    <a:pt x="383" y="401"/>
                    <a:pt x="383" y="401"/>
                  </a:cubicBezTo>
                  <a:cubicBezTo>
                    <a:pt x="385" y="402"/>
                    <a:pt x="386" y="403"/>
                    <a:pt x="388" y="404"/>
                  </a:cubicBezTo>
                  <a:cubicBezTo>
                    <a:pt x="390" y="405"/>
                    <a:pt x="390" y="405"/>
                    <a:pt x="390" y="405"/>
                  </a:cubicBezTo>
                  <a:cubicBezTo>
                    <a:pt x="392" y="405"/>
                    <a:pt x="392" y="405"/>
                    <a:pt x="392" y="405"/>
                  </a:cubicBezTo>
                  <a:cubicBezTo>
                    <a:pt x="392" y="405"/>
                    <a:pt x="393" y="406"/>
                    <a:pt x="393" y="406"/>
                  </a:cubicBezTo>
                  <a:cubicBezTo>
                    <a:pt x="399" y="392"/>
                    <a:pt x="399" y="392"/>
                    <a:pt x="399" y="392"/>
                  </a:cubicBezTo>
                  <a:cubicBezTo>
                    <a:pt x="404" y="383"/>
                    <a:pt x="404" y="383"/>
                    <a:pt x="404" y="383"/>
                  </a:cubicBezTo>
                  <a:cubicBezTo>
                    <a:pt x="406" y="378"/>
                    <a:pt x="406" y="378"/>
                    <a:pt x="406" y="378"/>
                  </a:cubicBezTo>
                  <a:cubicBezTo>
                    <a:pt x="407" y="377"/>
                    <a:pt x="407" y="377"/>
                    <a:pt x="407" y="377"/>
                  </a:cubicBezTo>
                  <a:cubicBezTo>
                    <a:pt x="408" y="376"/>
                    <a:pt x="408" y="376"/>
                    <a:pt x="408" y="376"/>
                  </a:cubicBezTo>
                  <a:cubicBezTo>
                    <a:pt x="408" y="375"/>
                    <a:pt x="409" y="374"/>
                    <a:pt x="409" y="374"/>
                  </a:cubicBezTo>
                  <a:cubicBezTo>
                    <a:pt x="411" y="371"/>
                    <a:pt x="414" y="368"/>
                    <a:pt x="416" y="366"/>
                  </a:cubicBezTo>
                  <a:cubicBezTo>
                    <a:pt x="421" y="361"/>
                    <a:pt x="427" y="358"/>
                    <a:pt x="432" y="359"/>
                  </a:cubicBezTo>
                  <a:cubicBezTo>
                    <a:pt x="435" y="360"/>
                    <a:pt x="438" y="361"/>
                    <a:pt x="440" y="363"/>
                  </a:cubicBezTo>
                  <a:cubicBezTo>
                    <a:pt x="443" y="365"/>
                    <a:pt x="444" y="368"/>
                    <a:pt x="446" y="371"/>
                  </a:cubicBezTo>
                  <a:cubicBezTo>
                    <a:pt x="448" y="377"/>
                    <a:pt x="449" y="384"/>
                    <a:pt x="448" y="390"/>
                  </a:cubicBezTo>
                  <a:cubicBezTo>
                    <a:pt x="447" y="394"/>
                    <a:pt x="447" y="397"/>
                    <a:pt x="445" y="400"/>
                  </a:cubicBezTo>
                  <a:cubicBezTo>
                    <a:pt x="444" y="403"/>
                    <a:pt x="442" y="406"/>
                    <a:pt x="440" y="408"/>
                  </a:cubicBezTo>
                  <a:cubicBezTo>
                    <a:pt x="436" y="413"/>
                    <a:pt x="430" y="417"/>
                    <a:pt x="423" y="419"/>
                  </a:cubicBezTo>
                  <a:cubicBezTo>
                    <a:pt x="420" y="420"/>
                    <a:pt x="416" y="420"/>
                    <a:pt x="413" y="420"/>
                  </a:cubicBezTo>
                  <a:cubicBezTo>
                    <a:pt x="411" y="421"/>
                    <a:pt x="410" y="421"/>
                    <a:pt x="408" y="421"/>
                  </a:cubicBezTo>
                  <a:cubicBezTo>
                    <a:pt x="407" y="421"/>
                    <a:pt x="407" y="421"/>
                    <a:pt x="407" y="421"/>
                  </a:cubicBezTo>
                  <a:cubicBezTo>
                    <a:pt x="407" y="421"/>
                    <a:pt x="407" y="421"/>
                    <a:pt x="406" y="421"/>
                  </a:cubicBezTo>
                  <a:cubicBezTo>
                    <a:pt x="405" y="421"/>
                    <a:pt x="405" y="421"/>
                    <a:pt x="404" y="420"/>
                  </a:cubicBezTo>
                  <a:cubicBezTo>
                    <a:pt x="400" y="420"/>
                    <a:pt x="400" y="420"/>
                    <a:pt x="400" y="420"/>
                  </a:cubicBezTo>
                  <a:cubicBezTo>
                    <a:pt x="399" y="422"/>
                    <a:pt x="399" y="423"/>
                    <a:pt x="398" y="425"/>
                  </a:cubicBezTo>
                  <a:cubicBezTo>
                    <a:pt x="396" y="429"/>
                    <a:pt x="396" y="429"/>
                    <a:pt x="396" y="429"/>
                  </a:cubicBezTo>
                  <a:cubicBezTo>
                    <a:pt x="393" y="435"/>
                    <a:pt x="393" y="435"/>
                    <a:pt x="393" y="435"/>
                  </a:cubicBezTo>
                  <a:cubicBezTo>
                    <a:pt x="388" y="447"/>
                    <a:pt x="388" y="447"/>
                    <a:pt x="388" y="447"/>
                  </a:cubicBezTo>
                  <a:cubicBezTo>
                    <a:pt x="384" y="456"/>
                    <a:pt x="381" y="464"/>
                    <a:pt x="378" y="472"/>
                  </a:cubicBezTo>
                  <a:cubicBezTo>
                    <a:pt x="371" y="489"/>
                    <a:pt x="365" y="506"/>
                    <a:pt x="359" y="523"/>
                  </a:cubicBezTo>
                  <a:cubicBezTo>
                    <a:pt x="353" y="539"/>
                    <a:pt x="347" y="556"/>
                    <a:pt x="342" y="573"/>
                  </a:cubicBezTo>
                  <a:cubicBezTo>
                    <a:pt x="340" y="581"/>
                    <a:pt x="337" y="590"/>
                    <a:pt x="335" y="598"/>
                  </a:cubicBezTo>
                  <a:cubicBezTo>
                    <a:pt x="330" y="612"/>
                    <a:pt x="330" y="612"/>
                    <a:pt x="330" y="612"/>
                  </a:cubicBezTo>
                  <a:cubicBezTo>
                    <a:pt x="329" y="617"/>
                    <a:pt x="329" y="617"/>
                    <a:pt x="329" y="617"/>
                  </a:cubicBezTo>
                  <a:cubicBezTo>
                    <a:pt x="328" y="620"/>
                    <a:pt x="328" y="620"/>
                    <a:pt x="328" y="620"/>
                  </a:cubicBezTo>
                  <a:cubicBezTo>
                    <a:pt x="328" y="621"/>
                    <a:pt x="328" y="621"/>
                    <a:pt x="328" y="621"/>
                  </a:cubicBezTo>
                  <a:cubicBezTo>
                    <a:pt x="328" y="621"/>
                    <a:pt x="328" y="621"/>
                    <a:pt x="328" y="621"/>
                  </a:cubicBezTo>
                  <a:cubicBezTo>
                    <a:pt x="329" y="621"/>
                    <a:pt x="329" y="621"/>
                    <a:pt x="329" y="621"/>
                  </a:cubicBezTo>
                  <a:cubicBezTo>
                    <a:pt x="329" y="621"/>
                    <a:pt x="329" y="621"/>
                    <a:pt x="329" y="621"/>
                  </a:cubicBezTo>
                  <a:cubicBezTo>
                    <a:pt x="339" y="621"/>
                    <a:pt x="339" y="621"/>
                    <a:pt x="339" y="621"/>
                  </a:cubicBezTo>
                  <a:cubicBezTo>
                    <a:pt x="392" y="621"/>
                    <a:pt x="392" y="621"/>
                    <a:pt x="392" y="621"/>
                  </a:cubicBezTo>
                  <a:cubicBezTo>
                    <a:pt x="393" y="621"/>
                    <a:pt x="393" y="621"/>
                    <a:pt x="393" y="621"/>
                  </a:cubicBezTo>
                  <a:cubicBezTo>
                    <a:pt x="393" y="621"/>
                    <a:pt x="393" y="621"/>
                    <a:pt x="393" y="621"/>
                  </a:cubicBezTo>
                  <a:cubicBezTo>
                    <a:pt x="394" y="621"/>
                    <a:pt x="395" y="621"/>
                    <a:pt x="395" y="621"/>
                  </a:cubicBezTo>
                  <a:cubicBezTo>
                    <a:pt x="397" y="621"/>
                    <a:pt x="398" y="620"/>
                    <a:pt x="399" y="620"/>
                  </a:cubicBezTo>
                  <a:cubicBezTo>
                    <a:pt x="402" y="619"/>
                    <a:pt x="404" y="618"/>
                    <a:pt x="406" y="616"/>
                  </a:cubicBezTo>
                  <a:cubicBezTo>
                    <a:pt x="410" y="613"/>
                    <a:pt x="413" y="608"/>
                    <a:pt x="414" y="603"/>
                  </a:cubicBezTo>
                  <a:cubicBezTo>
                    <a:pt x="414" y="602"/>
                    <a:pt x="414" y="601"/>
                    <a:pt x="414" y="601"/>
                  </a:cubicBezTo>
                  <a:cubicBezTo>
                    <a:pt x="414" y="600"/>
                    <a:pt x="414" y="600"/>
                    <a:pt x="414" y="600"/>
                  </a:cubicBezTo>
                  <a:cubicBezTo>
                    <a:pt x="414" y="599"/>
                    <a:pt x="414" y="599"/>
                    <a:pt x="414" y="599"/>
                  </a:cubicBezTo>
                  <a:cubicBezTo>
                    <a:pt x="414" y="596"/>
                    <a:pt x="414" y="596"/>
                    <a:pt x="414" y="596"/>
                  </a:cubicBezTo>
                  <a:cubicBezTo>
                    <a:pt x="414" y="590"/>
                    <a:pt x="414" y="590"/>
                    <a:pt x="414" y="590"/>
                  </a:cubicBezTo>
                  <a:cubicBezTo>
                    <a:pt x="414" y="577"/>
                    <a:pt x="414" y="577"/>
                    <a:pt x="414" y="577"/>
                  </a:cubicBezTo>
                  <a:cubicBezTo>
                    <a:pt x="414" y="552"/>
                    <a:pt x="414" y="552"/>
                    <a:pt x="414" y="552"/>
                  </a:cubicBezTo>
                  <a:cubicBezTo>
                    <a:pt x="414" y="548"/>
                    <a:pt x="414" y="548"/>
                    <a:pt x="414" y="548"/>
                  </a:cubicBezTo>
                  <a:cubicBezTo>
                    <a:pt x="414" y="547"/>
                    <a:pt x="415" y="547"/>
                    <a:pt x="415" y="547"/>
                  </a:cubicBezTo>
                  <a:cubicBezTo>
                    <a:pt x="416" y="546"/>
                    <a:pt x="416" y="546"/>
                    <a:pt x="416" y="546"/>
                  </a:cubicBezTo>
                  <a:cubicBezTo>
                    <a:pt x="420" y="545"/>
                    <a:pt x="424" y="543"/>
                    <a:pt x="428" y="541"/>
                  </a:cubicBezTo>
                  <a:cubicBezTo>
                    <a:pt x="442" y="533"/>
                    <a:pt x="456" y="523"/>
                    <a:pt x="470" y="513"/>
                  </a:cubicBezTo>
                  <a:cubicBezTo>
                    <a:pt x="496" y="493"/>
                    <a:pt x="518" y="468"/>
                    <a:pt x="535" y="440"/>
                  </a:cubicBezTo>
                  <a:cubicBezTo>
                    <a:pt x="553" y="412"/>
                    <a:pt x="565" y="382"/>
                    <a:pt x="572" y="350"/>
                  </a:cubicBezTo>
                  <a:cubicBezTo>
                    <a:pt x="580" y="319"/>
                    <a:pt x="581" y="286"/>
                    <a:pt x="578" y="255"/>
                  </a:cubicBezTo>
                  <a:cubicBezTo>
                    <a:pt x="574" y="223"/>
                    <a:pt x="566" y="192"/>
                    <a:pt x="552" y="164"/>
                  </a:cubicBezTo>
                  <a:cubicBezTo>
                    <a:pt x="539" y="135"/>
                    <a:pt x="521" y="109"/>
                    <a:pt x="499" y="86"/>
                  </a:cubicBezTo>
                  <a:cubicBezTo>
                    <a:pt x="477" y="63"/>
                    <a:pt x="451" y="44"/>
                    <a:pt x="424" y="30"/>
                  </a:cubicBezTo>
                  <a:cubicBezTo>
                    <a:pt x="412" y="23"/>
                    <a:pt x="399" y="18"/>
                    <a:pt x="386" y="13"/>
                  </a:cubicBezTo>
                  <a:cubicBezTo>
                    <a:pt x="369" y="8"/>
                    <a:pt x="353" y="4"/>
                    <a:pt x="339" y="2"/>
                  </a:cubicBezTo>
                  <a:cubicBezTo>
                    <a:pt x="325" y="0"/>
                    <a:pt x="313" y="0"/>
                    <a:pt x="305" y="0"/>
                  </a:cubicBezTo>
                  <a:cubicBezTo>
                    <a:pt x="296" y="0"/>
                    <a:pt x="291" y="0"/>
                    <a:pt x="291" y="1"/>
                  </a:cubicBezTo>
                  <a:cubicBezTo>
                    <a:pt x="291" y="1"/>
                    <a:pt x="296" y="2"/>
                    <a:pt x="308" y="3"/>
                  </a:cubicBezTo>
                  <a:cubicBezTo>
                    <a:pt x="314" y="3"/>
                    <a:pt x="322" y="4"/>
                    <a:pt x="331" y="6"/>
                  </a:cubicBezTo>
                  <a:cubicBezTo>
                    <a:pt x="341" y="7"/>
                    <a:pt x="352" y="10"/>
                    <a:pt x="365" y="13"/>
                  </a:cubicBezTo>
                  <a:cubicBezTo>
                    <a:pt x="372" y="15"/>
                    <a:pt x="380" y="18"/>
                    <a:pt x="388" y="21"/>
                  </a:cubicBezTo>
                  <a:cubicBezTo>
                    <a:pt x="397" y="24"/>
                    <a:pt x="405" y="28"/>
                    <a:pt x="413" y="31"/>
                  </a:cubicBezTo>
                  <a:cubicBezTo>
                    <a:pt x="429" y="39"/>
                    <a:pt x="440" y="46"/>
                    <a:pt x="440" y="46"/>
                  </a:cubicBezTo>
                  <a:cubicBezTo>
                    <a:pt x="445" y="49"/>
                    <a:pt x="445" y="50"/>
                    <a:pt x="444" y="50"/>
                  </a:cubicBezTo>
                  <a:cubicBezTo>
                    <a:pt x="443" y="50"/>
                    <a:pt x="440" y="48"/>
                    <a:pt x="437" y="47"/>
                  </a:cubicBezTo>
                  <a:cubicBezTo>
                    <a:pt x="475" y="70"/>
                    <a:pt x="507" y="102"/>
                    <a:pt x="530" y="139"/>
                  </a:cubicBezTo>
                  <a:cubicBezTo>
                    <a:pt x="553" y="176"/>
                    <a:pt x="567" y="219"/>
                    <a:pt x="571" y="263"/>
                  </a:cubicBezTo>
                  <a:cubicBezTo>
                    <a:pt x="572" y="285"/>
                    <a:pt x="572" y="307"/>
                    <a:pt x="568" y="329"/>
                  </a:cubicBezTo>
                  <a:cubicBezTo>
                    <a:pt x="565" y="350"/>
                    <a:pt x="559" y="371"/>
                    <a:pt x="551" y="392"/>
                  </a:cubicBezTo>
                  <a:cubicBezTo>
                    <a:pt x="535" y="432"/>
                    <a:pt x="509" y="469"/>
                    <a:pt x="475" y="498"/>
                  </a:cubicBezTo>
                  <a:cubicBezTo>
                    <a:pt x="462" y="510"/>
                    <a:pt x="448" y="520"/>
                    <a:pt x="432" y="529"/>
                  </a:cubicBezTo>
                  <a:cubicBezTo>
                    <a:pt x="428" y="531"/>
                    <a:pt x="425" y="533"/>
                    <a:pt x="421" y="535"/>
                  </a:cubicBezTo>
                  <a:cubicBezTo>
                    <a:pt x="419" y="536"/>
                    <a:pt x="417" y="537"/>
                    <a:pt x="415" y="538"/>
                  </a:cubicBezTo>
                  <a:cubicBezTo>
                    <a:pt x="413" y="539"/>
                    <a:pt x="410" y="541"/>
                    <a:pt x="407" y="542"/>
                  </a:cubicBezTo>
                  <a:cubicBezTo>
                    <a:pt x="406" y="542"/>
                    <a:pt x="406" y="542"/>
                    <a:pt x="406" y="542"/>
                  </a:cubicBezTo>
                  <a:cubicBezTo>
                    <a:pt x="406" y="542"/>
                    <a:pt x="406" y="542"/>
                    <a:pt x="406" y="542"/>
                  </a:cubicBezTo>
                  <a:cubicBezTo>
                    <a:pt x="406" y="543"/>
                    <a:pt x="406" y="543"/>
                    <a:pt x="406" y="543"/>
                  </a:cubicBezTo>
                  <a:cubicBezTo>
                    <a:pt x="406" y="544"/>
                    <a:pt x="406" y="544"/>
                    <a:pt x="406" y="544"/>
                  </a:cubicBezTo>
                  <a:cubicBezTo>
                    <a:pt x="406" y="547"/>
                    <a:pt x="406" y="547"/>
                    <a:pt x="406" y="547"/>
                  </a:cubicBezTo>
                  <a:cubicBezTo>
                    <a:pt x="406" y="551"/>
                    <a:pt x="406" y="551"/>
                    <a:pt x="406" y="551"/>
                  </a:cubicBezTo>
                  <a:cubicBezTo>
                    <a:pt x="406" y="558"/>
                    <a:pt x="406" y="558"/>
                    <a:pt x="406" y="558"/>
                  </a:cubicBezTo>
                  <a:cubicBezTo>
                    <a:pt x="406" y="571"/>
                    <a:pt x="406" y="571"/>
                    <a:pt x="406" y="571"/>
                  </a:cubicBezTo>
                  <a:cubicBezTo>
                    <a:pt x="406" y="598"/>
                    <a:pt x="406" y="598"/>
                    <a:pt x="406" y="598"/>
                  </a:cubicBezTo>
                  <a:cubicBezTo>
                    <a:pt x="406" y="600"/>
                    <a:pt x="406" y="600"/>
                    <a:pt x="406" y="600"/>
                  </a:cubicBezTo>
                  <a:cubicBezTo>
                    <a:pt x="406" y="600"/>
                    <a:pt x="406" y="600"/>
                    <a:pt x="406" y="600"/>
                  </a:cubicBezTo>
                  <a:cubicBezTo>
                    <a:pt x="406" y="601"/>
                    <a:pt x="406" y="601"/>
                    <a:pt x="406" y="601"/>
                  </a:cubicBezTo>
                  <a:cubicBezTo>
                    <a:pt x="406" y="602"/>
                    <a:pt x="406" y="603"/>
                    <a:pt x="406" y="604"/>
                  </a:cubicBezTo>
                  <a:cubicBezTo>
                    <a:pt x="405" y="605"/>
                    <a:pt x="404" y="607"/>
                    <a:pt x="403" y="608"/>
                  </a:cubicBezTo>
                  <a:cubicBezTo>
                    <a:pt x="401" y="611"/>
                    <a:pt x="398" y="613"/>
                    <a:pt x="394" y="613"/>
                  </a:cubicBezTo>
                  <a:cubicBezTo>
                    <a:pt x="394" y="613"/>
                    <a:pt x="393" y="613"/>
                    <a:pt x="393" y="613"/>
                  </a:cubicBezTo>
                  <a:cubicBezTo>
                    <a:pt x="391" y="613"/>
                    <a:pt x="391" y="613"/>
                    <a:pt x="391" y="613"/>
                  </a:cubicBezTo>
                  <a:cubicBezTo>
                    <a:pt x="388" y="613"/>
                    <a:pt x="388" y="613"/>
                    <a:pt x="388" y="613"/>
                  </a:cubicBezTo>
                  <a:cubicBezTo>
                    <a:pt x="381" y="613"/>
                    <a:pt x="381" y="613"/>
                    <a:pt x="381" y="613"/>
                  </a:cubicBezTo>
                  <a:cubicBezTo>
                    <a:pt x="368" y="613"/>
                    <a:pt x="368" y="613"/>
                    <a:pt x="368" y="613"/>
                  </a:cubicBezTo>
                  <a:cubicBezTo>
                    <a:pt x="342" y="613"/>
                    <a:pt x="342" y="613"/>
                    <a:pt x="342" y="613"/>
                  </a:cubicBezTo>
                  <a:cubicBezTo>
                    <a:pt x="339" y="613"/>
                    <a:pt x="339" y="613"/>
                    <a:pt x="339" y="613"/>
                  </a:cubicBezTo>
                  <a:cubicBezTo>
                    <a:pt x="339" y="613"/>
                    <a:pt x="339" y="613"/>
                    <a:pt x="339" y="613"/>
                  </a:cubicBezTo>
                  <a:cubicBezTo>
                    <a:pt x="338" y="613"/>
                    <a:pt x="339" y="613"/>
                    <a:pt x="339" y="613"/>
                  </a:cubicBezTo>
                  <a:cubicBezTo>
                    <a:pt x="339" y="612"/>
                    <a:pt x="339" y="612"/>
                    <a:pt x="339" y="612"/>
                  </a:cubicBezTo>
                  <a:cubicBezTo>
                    <a:pt x="339" y="610"/>
                    <a:pt x="339" y="610"/>
                    <a:pt x="339" y="610"/>
                  </a:cubicBezTo>
                  <a:cubicBezTo>
                    <a:pt x="342" y="599"/>
                    <a:pt x="342" y="599"/>
                    <a:pt x="342" y="599"/>
                  </a:cubicBezTo>
                  <a:cubicBezTo>
                    <a:pt x="345" y="591"/>
                    <a:pt x="348" y="582"/>
                    <a:pt x="350" y="574"/>
                  </a:cubicBezTo>
                  <a:cubicBezTo>
                    <a:pt x="355" y="557"/>
                    <a:pt x="361" y="540"/>
                    <a:pt x="367" y="524"/>
                  </a:cubicBezTo>
                  <a:cubicBezTo>
                    <a:pt x="373" y="507"/>
                    <a:pt x="379" y="490"/>
                    <a:pt x="385" y="474"/>
                  </a:cubicBezTo>
                  <a:cubicBezTo>
                    <a:pt x="389" y="466"/>
                    <a:pt x="392" y="458"/>
                    <a:pt x="396" y="450"/>
                  </a:cubicBezTo>
                  <a:cubicBezTo>
                    <a:pt x="401" y="438"/>
                    <a:pt x="401" y="438"/>
                    <a:pt x="401" y="438"/>
                  </a:cubicBezTo>
                  <a:cubicBezTo>
                    <a:pt x="403" y="432"/>
                    <a:pt x="403" y="432"/>
                    <a:pt x="403" y="432"/>
                  </a:cubicBezTo>
                  <a:cubicBezTo>
                    <a:pt x="404" y="430"/>
                    <a:pt x="404" y="430"/>
                    <a:pt x="404" y="430"/>
                  </a:cubicBezTo>
                  <a:cubicBezTo>
                    <a:pt x="405" y="429"/>
                    <a:pt x="405" y="429"/>
                    <a:pt x="405" y="428"/>
                  </a:cubicBezTo>
                  <a:cubicBezTo>
                    <a:pt x="405" y="428"/>
                    <a:pt x="406" y="428"/>
                    <a:pt x="406" y="429"/>
                  </a:cubicBezTo>
                  <a:cubicBezTo>
                    <a:pt x="407" y="429"/>
                    <a:pt x="407" y="429"/>
                    <a:pt x="407" y="429"/>
                  </a:cubicBezTo>
                  <a:cubicBezTo>
                    <a:pt x="408" y="429"/>
                    <a:pt x="408" y="429"/>
                    <a:pt x="408" y="429"/>
                  </a:cubicBezTo>
                  <a:cubicBezTo>
                    <a:pt x="410" y="429"/>
                    <a:pt x="412" y="429"/>
                    <a:pt x="414" y="428"/>
                  </a:cubicBezTo>
                  <a:cubicBezTo>
                    <a:pt x="418" y="428"/>
                    <a:pt x="422" y="427"/>
                    <a:pt x="426" y="426"/>
                  </a:cubicBezTo>
                  <a:cubicBezTo>
                    <a:pt x="433" y="424"/>
                    <a:pt x="441" y="420"/>
                    <a:pt x="446" y="413"/>
                  </a:cubicBezTo>
                  <a:cubicBezTo>
                    <a:pt x="449" y="410"/>
                    <a:pt x="451" y="407"/>
                    <a:pt x="453" y="403"/>
                  </a:cubicBezTo>
                  <a:cubicBezTo>
                    <a:pt x="454" y="399"/>
                    <a:pt x="455" y="395"/>
                    <a:pt x="456" y="391"/>
                  </a:cubicBezTo>
                  <a:cubicBezTo>
                    <a:pt x="457" y="383"/>
                    <a:pt x="457" y="375"/>
                    <a:pt x="453" y="367"/>
                  </a:cubicBezTo>
                  <a:cubicBezTo>
                    <a:pt x="451" y="363"/>
                    <a:pt x="449" y="360"/>
                    <a:pt x="446" y="357"/>
                  </a:cubicBezTo>
                  <a:cubicBezTo>
                    <a:pt x="442" y="354"/>
                    <a:pt x="438" y="352"/>
                    <a:pt x="434" y="351"/>
                  </a:cubicBezTo>
                  <a:cubicBezTo>
                    <a:pt x="433" y="351"/>
                    <a:pt x="431" y="351"/>
                    <a:pt x="430" y="351"/>
                  </a:cubicBezTo>
                  <a:cubicBezTo>
                    <a:pt x="429" y="351"/>
                    <a:pt x="428" y="351"/>
                    <a:pt x="427" y="351"/>
                  </a:cubicBezTo>
                  <a:cubicBezTo>
                    <a:pt x="424" y="351"/>
                    <a:pt x="422" y="352"/>
                    <a:pt x="420" y="353"/>
                  </a:cubicBezTo>
                  <a:cubicBezTo>
                    <a:pt x="416" y="355"/>
                    <a:pt x="413" y="357"/>
                    <a:pt x="410" y="360"/>
                  </a:cubicBezTo>
                  <a:cubicBezTo>
                    <a:pt x="407" y="363"/>
                    <a:pt x="405" y="366"/>
                    <a:pt x="402" y="369"/>
                  </a:cubicBezTo>
                  <a:cubicBezTo>
                    <a:pt x="402" y="369"/>
                    <a:pt x="401" y="370"/>
                    <a:pt x="401" y="371"/>
                  </a:cubicBezTo>
                  <a:cubicBezTo>
                    <a:pt x="400" y="372"/>
                    <a:pt x="400" y="372"/>
                    <a:pt x="400" y="372"/>
                  </a:cubicBezTo>
                  <a:cubicBezTo>
                    <a:pt x="400" y="373"/>
                    <a:pt x="400" y="373"/>
                    <a:pt x="400" y="373"/>
                  </a:cubicBezTo>
                  <a:cubicBezTo>
                    <a:pt x="399" y="374"/>
                    <a:pt x="399" y="374"/>
                    <a:pt x="399" y="374"/>
                  </a:cubicBezTo>
                  <a:cubicBezTo>
                    <a:pt x="396" y="379"/>
                    <a:pt x="396" y="379"/>
                    <a:pt x="396" y="379"/>
                  </a:cubicBezTo>
                  <a:cubicBezTo>
                    <a:pt x="392" y="389"/>
                    <a:pt x="392" y="389"/>
                    <a:pt x="392" y="389"/>
                  </a:cubicBezTo>
                  <a:cubicBezTo>
                    <a:pt x="389" y="394"/>
                    <a:pt x="389" y="394"/>
                    <a:pt x="389" y="394"/>
                  </a:cubicBezTo>
                  <a:cubicBezTo>
                    <a:pt x="389" y="395"/>
                    <a:pt x="389" y="395"/>
                    <a:pt x="389" y="394"/>
                  </a:cubicBezTo>
                  <a:cubicBezTo>
                    <a:pt x="388" y="394"/>
                    <a:pt x="388" y="394"/>
                    <a:pt x="388" y="394"/>
                  </a:cubicBezTo>
                  <a:cubicBezTo>
                    <a:pt x="388" y="394"/>
                    <a:pt x="388" y="394"/>
                    <a:pt x="388" y="394"/>
                  </a:cubicBezTo>
                  <a:cubicBezTo>
                    <a:pt x="387" y="394"/>
                    <a:pt x="387" y="394"/>
                    <a:pt x="387" y="394"/>
                  </a:cubicBezTo>
                  <a:cubicBezTo>
                    <a:pt x="386" y="393"/>
                    <a:pt x="386" y="393"/>
                    <a:pt x="386" y="393"/>
                  </a:cubicBezTo>
                  <a:cubicBezTo>
                    <a:pt x="385" y="393"/>
                    <a:pt x="385" y="393"/>
                    <a:pt x="385" y="393"/>
                  </a:cubicBezTo>
                  <a:cubicBezTo>
                    <a:pt x="385" y="392"/>
                    <a:pt x="384" y="392"/>
                    <a:pt x="383" y="391"/>
                  </a:cubicBezTo>
                  <a:cubicBezTo>
                    <a:pt x="380" y="389"/>
                    <a:pt x="377" y="386"/>
                    <a:pt x="375" y="383"/>
                  </a:cubicBezTo>
                  <a:cubicBezTo>
                    <a:pt x="369" y="377"/>
                    <a:pt x="365" y="370"/>
                    <a:pt x="362" y="363"/>
                  </a:cubicBezTo>
                  <a:cubicBezTo>
                    <a:pt x="365" y="370"/>
                    <a:pt x="369" y="377"/>
                    <a:pt x="375" y="383"/>
                  </a:cubicBezTo>
                  <a:cubicBezTo>
                    <a:pt x="377" y="386"/>
                    <a:pt x="380" y="389"/>
                    <a:pt x="383" y="391"/>
                  </a:cubicBezTo>
                  <a:cubicBezTo>
                    <a:pt x="384" y="392"/>
                    <a:pt x="385" y="392"/>
                    <a:pt x="385" y="393"/>
                  </a:cubicBezTo>
                  <a:cubicBezTo>
                    <a:pt x="386" y="393"/>
                    <a:pt x="386" y="393"/>
                    <a:pt x="386" y="393"/>
                  </a:cubicBezTo>
                  <a:cubicBezTo>
                    <a:pt x="387" y="393"/>
                    <a:pt x="387" y="393"/>
                    <a:pt x="387" y="393"/>
                  </a:cubicBezTo>
                  <a:cubicBezTo>
                    <a:pt x="387" y="394"/>
                    <a:pt x="387" y="394"/>
                    <a:pt x="388" y="394"/>
                  </a:cubicBezTo>
                  <a:cubicBezTo>
                    <a:pt x="388" y="394"/>
                    <a:pt x="388" y="394"/>
                    <a:pt x="388" y="394"/>
                  </a:cubicBezTo>
                  <a:cubicBezTo>
                    <a:pt x="389" y="394"/>
                    <a:pt x="389" y="394"/>
                    <a:pt x="389" y="394"/>
                  </a:cubicBezTo>
                  <a:cubicBezTo>
                    <a:pt x="389" y="394"/>
                    <a:pt x="389" y="395"/>
                    <a:pt x="389" y="394"/>
                  </a:cubicBezTo>
                  <a:cubicBezTo>
                    <a:pt x="392" y="389"/>
                    <a:pt x="392" y="389"/>
                    <a:pt x="392" y="389"/>
                  </a:cubicBezTo>
                  <a:cubicBezTo>
                    <a:pt x="396" y="379"/>
                    <a:pt x="396" y="379"/>
                    <a:pt x="396" y="379"/>
                  </a:cubicBezTo>
                  <a:cubicBezTo>
                    <a:pt x="399" y="374"/>
                    <a:pt x="399" y="374"/>
                    <a:pt x="399" y="374"/>
                  </a:cubicBezTo>
                  <a:cubicBezTo>
                    <a:pt x="399" y="373"/>
                    <a:pt x="399" y="373"/>
                    <a:pt x="400" y="372"/>
                  </a:cubicBezTo>
                  <a:cubicBezTo>
                    <a:pt x="401" y="371"/>
                    <a:pt x="401" y="371"/>
                    <a:pt x="401" y="371"/>
                  </a:cubicBezTo>
                  <a:cubicBezTo>
                    <a:pt x="401" y="370"/>
                    <a:pt x="402" y="369"/>
                    <a:pt x="402" y="369"/>
                  </a:cubicBezTo>
                  <a:cubicBezTo>
                    <a:pt x="405" y="365"/>
                    <a:pt x="407" y="362"/>
                    <a:pt x="410" y="360"/>
                  </a:cubicBezTo>
                  <a:cubicBezTo>
                    <a:pt x="413" y="357"/>
                    <a:pt x="417" y="354"/>
                    <a:pt x="421" y="353"/>
                  </a:cubicBezTo>
                  <a:cubicBezTo>
                    <a:pt x="423" y="352"/>
                    <a:pt x="425" y="351"/>
                    <a:pt x="427" y="351"/>
                  </a:cubicBezTo>
                  <a:cubicBezTo>
                    <a:pt x="429" y="350"/>
                    <a:pt x="432" y="350"/>
                    <a:pt x="434" y="351"/>
                  </a:cubicBezTo>
                  <a:cubicBezTo>
                    <a:pt x="439" y="352"/>
                    <a:pt x="443" y="354"/>
                    <a:pt x="446" y="357"/>
                  </a:cubicBezTo>
                  <a:cubicBezTo>
                    <a:pt x="449" y="360"/>
                    <a:pt x="452" y="364"/>
                    <a:pt x="453" y="368"/>
                  </a:cubicBezTo>
                  <a:cubicBezTo>
                    <a:pt x="457" y="375"/>
                    <a:pt x="457" y="384"/>
                    <a:pt x="456" y="392"/>
                  </a:cubicBezTo>
                  <a:cubicBezTo>
                    <a:pt x="455" y="396"/>
                    <a:pt x="454" y="400"/>
                    <a:pt x="453" y="403"/>
                  </a:cubicBezTo>
                  <a:cubicBezTo>
                    <a:pt x="451" y="407"/>
                    <a:pt x="449" y="411"/>
                    <a:pt x="446" y="414"/>
                  </a:cubicBezTo>
                  <a:cubicBezTo>
                    <a:pt x="441" y="420"/>
                    <a:pt x="433" y="424"/>
                    <a:pt x="425" y="426"/>
                  </a:cubicBezTo>
                  <a:cubicBezTo>
                    <a:pt x="422" y="428"/>
                    <a:pt x="418" y="428"/>
                    <a:pt x="414" y="429"/>
                  </a:cubicBezTo>
                  <a:cubicBezTo>
                    <a:pt x="412" y="429"/>
                    <a:pt x="410" y="429"/>
                    <a:pt x="408" y="429"/>
                  </a:cubicBezTo>
                  <a:cubicBezTo>
                    <a:pt x="407" y="429"/>
                    <a:pt x="407" y="429"/>
                    <a:pt x="407" y="429"/>
                  </a:cubicBezTo>
                  <a:cubicBezTo>
                    <a:pt x="407" y="429"/>
                    <a:pt x="407" y="429"/>
                    <a:pt x="407" y="429"/>
                  </a:cubicBezTo>
                  <a:cubicBezTo>
                    <a:pt x="406" y="429"/>
                    <a:pt x="406" y="429"/>
                    <a:pt x="406" y="429"/>
                  </a:cubicBezTo>
                  <a:cubicBezTo>
                    <a:pt x="406" y="429"/>
                    <a:pt x="405" y="429"/>
                    <a:pt x="405" y="429"/>
                  </a:cubicBezTo>
                  <a:cubicBezTo>
                    <a:pt x="405" y="429"/>
                    <a:pt x="405" y="429"/>
                    <a:pt x="404" y="430"/>
                  </a:cubicBezTo>
                  <a:cubicBezTo>
                    <a:pt x="404" y="432"/>
                    <a:pt x="404" y="432"/>
                    <a:pt x="404" y="432"/>
                  </a:cubicBezTo>
                  <a:cubicBezTo>
                    <a:pt x="401" y="438"/>
                    <a:pt x="401" y="438"/>
                    <a:pt x="401" y="438"/>
                  </a:cubicBezTo>
                  <a:cubicBezTo>
                    <a:pt x="396" y="450"/>
                    <a:pt x="396" y="450"/>
                    <a:pt x="396" y="450"/>
                  </a:cubicBezTo>
                  <a:cubicBezTo>
                    <a:pt x="392" y="458"/>
                    <a:pt x="389" y="466"/>
                    <a:pt x="385" y="475"/>
                  </a:cubicBezTo>
                  <a:cubicBezTo>
                    <a:pt x="379" y="491"/>
                    <a:pt x="373" y="508"/>
                    <a:pt x="367" y="525"/>
                  </a:cubicBezTo>
                  <a:cubicBezTo>
                    <a:pt x="361" y="541"/>
                    <a:pt x="355" y="558"/>
                    <a:pt x="350" y="575"/>
                  </a:cubicBezTo>
                  <a:cubicBezTo>
                    <a:pt x="347" y="584"/>
                    <a:pt x="345" y="592"/>
                    <a:pt x="342" y="601"/>
                  </a:cubicBezTo>
                  <a:cubicBezTo>
                    <a:pt x="339" y="611"/>
                    <a:pt x="339" y="611"/>
                    <a:pt x="339" y="611"/>
                  </a:cubicBezTo>
                  <a:cubicBezTo>
                    <a:pt x="339" y="612"/>
                    <a:pt x="339" y="612"/>
                    <a:pt x="339" y="612"/>
                  </a:cubicBezTo>
                  <a:cubicBezTo>
                    <a:pt x="339" y="613"/>
                    <a:pt x="339" y="613"/>
                    <a:pt x="339" y="613"/>
                  </a:cubicBezTo>
                  <a:cubicBezTo>
                    <a:pt x="339" y="613"/>
                    <a:pt x="339" y="613"/>
                    <a:pt x="339" y="613"/>
                  </a:cubicBezTo>
                  <a:cubicBezTo>
                    <a:pt x="339" y="613"/>
                    <a:pt x="339" y="613"/>
                    <a:pt x="339" y="613"/>
                  </a:cubicBezTo>
                  <a:cubicBezTo>
                    <a:pt x="340" y="613"/>
                    <a:pt x="340" y="613"/>
                    <a:pt x="340" y="613"/>
                  </a:cubicBezTo>
                  <a:cubicBezTo>
                    <a:pt x="343" y="613"/>
                    <a:pt x="343" y="613"/>
                    <a:pt x="343" y="613"/>
                  </a:cubicBezTo>
                  <a:cubicBezTo>
                    <a:pt x="369" y="613"/>
                    <a:pt x="369" y="613"/>
                    <a:pt x="369" y="613"/>
                  </a:cubicBezTo>
                  <a:cubicBezTo>
                    <a:pt x="382" y="613"/>
                    <a:pt x="382" y="613"/>
                    <a:pt x="382" y="613"/>
                  </a:cubicBezTo>
                  <a:cubicBezTo>
                    <a:pt x="389" y="613"/>
                    <a:pt x="389" y="613"/>
                    <a:pt x="389" y="613"/>
                  </a:cubicBezTo>
                  <a:cubicBezTo>
                    <a:pt x="392" y="613"/>
                    <a:pt x="392" y="613"/>
                    <a:pt x="392" y="613"/>
                  </a:cubicBezTo>
                  <a:cubicBezTo>
                    <a:pt x="393" y="613"/>
                    <a:pt x="393" y="613"/>
                    <a:pt x="394" y="613"/>
                  </a:cubicBezTo>
                  <a:cubicBezTo>
                    <a:pt x="394" y="613"/>
                    <a:pt x="395" y="613"/>
                    <a:pt x="395" y="613"/>
                  </a:cubicBezTo>
                  <a:cubicBezTo>
                    <a:pt x="398" y="612"/>
                    <a:pt x="402" y="610"/>
                    <a:pt x="404" y="607"/>
                  </a:cubicBezTo>
                  <a:cubicBezTo>
                    <a:pt x="405" y="606"/>
                    <a:pt x="405" y="604"/>
                    <a:pt x="406" y="603"/>
                  </a:cubicBezTo>
                  <a:cubicBezTo>
                    <a:pt x="406" y="602"/>
                    <a:pt x="406" y="601"/>
                    <a:pt x="406" y="600"/>
                  </a:cubicBezTo>
                  <a:cubicBezTo>
                    <a:pt x="406" y="597"/>
                    <a:pt x="406" y="597"/>
                    <a:pt x="406" y="597"/>
                  </a:cubicBezTo>
                  <a:cubicBezTo>
                    <a:pt x="406" y="570"/>
                    <a:pt x="406" y="570"/>
                    <a:pt x="406" y="570"/>
                  </a:cubicBezTo>
                  <a:cubicBezTo>
                    <a:pt x="406" y="557"/>
                    <a:pt x="406" y="557"/>
                    <a:pt x="406" y="557"/>
                  </a:cubicBezTo>
                  <a:cubicBezTo>
                    <a:pt x="406" y="550"/>
                    <a:pt x="406" y="550"/>
                    <a:pt x="406" y="550"/>
                  </a:cubicBezTo>
                  <a:cubicBezTo>
                    <a:pt x="406" y="545"/>
                    <a:pt x="406" y="545"/>
                    <a:pt x="406" y="545"/>
                  </a:cubicBezTo>
                  <a:cubicBezTo>
                    <a:pt x="406" y="543"/>
                    <a:pt x="406" y="543"/>
                    <a:pt x="406" y="543"/>
                  </a:cubicBezTo>
                  <a:cubicBezTo>
                    <a:pt x="406" y="543"/>
                    <a:pt x="406" y="543"/>
                    <a:pt x="406" y="543"/>
                  </a:cubicBezTo>
                  <a:cubicBezTo>
                    <a:pt x="406" y="542"/>
                    <a:pt x="406" y="542"/>
                    <a:pt x="406" y="542"/>
                  </a:cubicBezTo>
                  <a:cubicBezTo>
                    <a:pt x="407" y="542"/>
                    <a:pt x="407" y="542"/>
                    <a:pt x="407" y="542"/>
                  </a:cubicBezTo>
                  <a:cubicBezTo>
                    <a:pt x="408" y="542"/>
                    <a:pt x="408" y="542"/>
                    <a:pt x="408" y="542"/>
                  </a:cubicBezTo>
                  <a:cubicBezTo>
                    <a:pt x="412" y="540"/>
                    <a:pt x="412" y="540"/>
                    <a:pt x="412" y="540"/>
                  </a:cubicBezTo>
                  <a:cubicBezTo>
                    <a:pt x="415" y="538"/>
                    <a:pt x="415" y="538"/>
                    <a:pt x="415" y="538"/>
                  </a:cubicBezTo>
                  <a:cubicBezTo>
                    <a:pt x="417" y="537"/>
                    <a:pt x="419" y="536"/>
                    <a:pt x="421" y="535"/>
                  </a:cubicBezTo>
                  <a:cubicBezTo>
                    <a:pt x="425" y="533"/>
                    <a:pt x="429" y="531"/>
                    <a:pt x="433" y="529"/>
                  </a:cubicBezTo>
                  <a:cubicBezTo>
                    <a:pt x="448" y="520"/>
                    <a:pt x="462" y="509"/>
                    <a:pt x="475" y="498"/>
                  </a:cubicBezTo>
                  <a:cubicBezTo>
                    <a:pt x="509" y="469"/>
                    <a:pt x="535" y="432"/>
                    <a:pt x="551" y="391"/>
                  </a:cubicBezTo>
                  <a:cubicBezTo>
                    <a:pt x="568" y="350"/>
                    <a:pt x="574" y="305"/>
                    <a:pt x="570" y="261"/>
                  </a:cubicBezTo>
                  <a:cubicBezTo>
                    <a:pt x="566" y="217"/>
                    <a:pt x="552" y="174"/>
                    <a:pt x="528" y="136"/>
                  </a:cubicBezTo>
                  <a:cubicBezTo>
                    <a:pt x="504" y="99"/>
                    <a:pt x="471" y="67"/>
                    <a:pt x="432" y="44"/>
                  </a:cubicBezTo>
                  <a:cubicBezTo>
                    <a:pt x="430" y="43"/>
                    <a:pt x="429" y="43"/>
                    <a:pt x="432" y="45"/>
                  </a:cubicBezTo>
                  <a:cubicBezTo>
                    <a:pt x="442" y="52"/>
                    <a:pt x="442" y="52"/>
                    <a:pt x="442" y="52"/>
                  </a:cubicBezTo>
                  <a:cubicBezTo>
                    <a:pt x="446" y="55"/>
                    <a:pt x="452" y="59"/>
                    <a:pt x="460" y="65"/>
                  </a:cubicBezTo>
                  <a:cubicBezTo>
                    <a:pt x="470" y="73"/>
                    <a:pt x="487" y="88"/>
                    <a:pt x="505" y="108"/>
                  </a:cubicBezTo>
                  <a:cubicBezTo>
                    <a:pt x="513" y="119"/>
                    <a:pt x="522" y="131"/>
                    <a:pt x="530" y="144"/>
                  </a:cubicBezTo>
                  <a:cubicBezTo>
                    <a:pt x="538" y="157"/>
                    <a:pt x="545" y="172"/>
                    <a:pt x="551" y="188"/>
                  </a:cubicBezTo>
                  <a:cubicBezTo>
                    <a:pt x="557" y="203"/>
                    <a:pt x="562" y="220"/>
                    <a:pt x="565" y="237"/>
                  </a:cubicBezTo>
                  <a:cubicBezTo>
                    <a:pt x="568" y="254"/>
                    <a:pt x="569" y="271"/>
                    <a:pt x="569" y="288"/>
                  </a:cubicBezTo>
                  <a:cubicBezTo>
                    <a:pt x="569" y="305"/>
                    <a:pt x="568" y="321"/>
                    <a:pt x="565" y="337"/>
                  </a:cubicBezTo>
                  <a:cubicBezTo>
                    <a:pt x="562" y="352"/>
                    <a:pt x="558" y="366"/>
                    <a:pt x="554" y="379"/>
                  </a:cubicBezTo>
                  <a:cubicBezTo>
                    <a:pt x="539" y="422"/>
                    <a:pt x="513" y="461"/>
                    <a:pt x="478" y="492"/>
                  </a:cubicBezTo>
                  <a:cubicBezTo>
                    <a:pt x="461" y="508"/>
                    <a:pt x="442" y="521"/>
                    <a:pt x="421" y="532"/>
                  </a:cubicBezTo>
                  <a:cubicBezTo>
                    <a:pt x="419" y="534"/>
                    <a:pt x="416" y="535"/>
                    <a:pt x="413" y="536"/>
                  </a:cubicBezTo>
                  <a:cubicBezTo>
                    <a:pt x="408" y="539"/>
                    <a:pt x="408" y="539"/>
                    <a:pt x="408" y="539"/>
                  </a:cubicBezTo>
                  <a:cubicBezTo>
                    <a:pt x="404" y="541"/>
                    <a:pt x="404" y="541"/>
                    <a:pt x="404" y="541"/>
                  </a:cubicBezTo>
                  <a:cubicBezTo>
                    <a:pt x="404" y="541"/>
                    <a:pt x="404" y="541"/>
                    <a:pt x="404" y="541"/>
                  </a:cubicBezTo>
                  <a:cubicBezTo>
                    <a:pt x="404" y="541"/>
                    <a:pt x="404" y="541"/>
                    <a:pt x="404" y="541"/>
                  </a:cubicBezTo>
                  <a:cubicBezTo>
                    <a:pt x="404" y="542"/>
                    <a:pt x="404" y="542"/>
                    <a:pt x="404" y="542"/>
                  </a:cubicBezTo>
                  <a:cubicBezTo>
                    <a:pt x="404" y="543"/>
                    <a:pt x="404" y="543"/>
                    <a:pt x="404" y="543"/>
                  </a:cubicBezTo>
                  <a:cubicBezTo>
                    <a:pt x="404" y="545"/>
                    <a:pt x="404" y="545"/>
                    <a:pt x="404" y="545"/>
                  </a:cubicBezTo>
                  <a:cubicBezTo>
                    <a:pt x="404" y="565"/>
                    <a:pt x="404" y="565"/>
                    <a:pt x="404" y="565"/>
                  </a:cubicBezTo>
                  <a:cubicBezTo>
                    <a:pt x="404" y="600"/>
                    <a:pt x="404" y="600"/>
                    <a:pt x="404" y="600"/>
                  </a:cubicBezTo>
                  <a:cubicBezTo>
                    <a:pt x="403" y="602"/>
                    <a:pt x="403" y="604"/>
                    <a:pt x="402" y="606"/>
                  </a:cubicBezTo>
                  <a:cubicBezTo>
                    <a:pt x="401" y="607"/>
                    <a:pt x="399" y="609"/>
                    <a:pt x="397" y="609"/>
                  </a:cubicBezTo>
                  <a:cubicBezTo>
                    <a:pt x="397" y="610"/>
                    <a:pt x="396" y="610"/>
                    <a:pt x="395" y="610"/>
                  </a:cubicBezTo>
                  <a:cubicBezTo>
                    <a:pt x="394" y="610"/>
                    <a:pt x="393" y="610"/>
                    <a:pt x="391" y="610"/>
                  </a:cubicBezTo>
                  <a:cubicBezTo>
                    <a:pt x="382" y="610"/>
                    <a:pt x="382" y="610"/>
                    <a:pt x="382" y="610"/>
                  </a:cubicBezTo>
                  <a:cubicBezTo>
                    <a:pt x="346" y="610"/>
                    <a:pt x="346" y="610"/>
                    <a:pt x="346" y="610"/>
                  </a:cubicBezTo>
                  <a:cubicBezTo>
                    <a:pt x="343" y="610"/>
                    <a:pt x="343" y="610"/>
                    <a:pt x="343" y="610"/>
                  </a:cubicBezTo>
                  <a:cubicBezTo>
                    <a:pt x="342" y="610"/>
                    <a:pt x="342" y="610"/>
                    <a:pt x="342" y="610"/>
                  </a:cubicBezTo>
                  <a:cubicBezTo>
                    <a:pt x="342" y="610"/>
                    <a:pt x="342" y="610"/>
                    <a:pt x="342" y="610"/>
                  </a:cubicBezTo>
                  <a:cubicBezTo>
                    <a:pt x="342" y="610"/>
                    <a:pt x="342" y="610"/>
                    <a:pt x="342" y="610"/>
                  </a:cubicBezTo>
                  <a:cubicBezTo>
                    <a:pt x="342" y="609"/>
                    <a:pt x="342" y="609"/>
                    <a:pt x="342" y="609"/>
                  </a:cubicBezTo>
                  <a:cubicBezTo>
                    <a:pt x="346" y="596"/>
                    <a:pt x="346" y="596"/>
                    <a:pt x="346" y="596"/>
                  </a:cubicBezTo>
                  <a:cubicBezTo>
                    <a:pt x="350" y="584"/>
                    <a:pt x="353" y="573"/>
                    <a:pt x="357" y="561"/>
                  </a:cubicBezTo>
                  <a:cubicBezTo>
                    <a:pt x="364" y="539"/>
                    <a:pt x="372" y="516"/>
                    <a:pt x="381" y="493"/>
                  </a:cubicBezTo>
                  <a:cubicBezTo>
                    <a:pt x="385" y="482"/>
                    <a:pt x="389" y="471"/>
                    <a:pt x="394" y="460"/>
                  </a:cubicBezTo>
                  <a:cubicBezTo>
                    <a:pt x="396" y="454"/>
                    <a:pt x="399" y="449"/>
                    <a:pt x="401" y="443"/>
                  </a:cubicBezTo>
                  <a:cubicBezTo>
                    <a:pt x="405" y="435"/>
                    <a:pt x="405" y="435"/>
                    <a:pt x="405" y="435"/>
                  </a:cubicBezTo>
                  <a:cubicBezTo>
                    <a:pt x="406" y="432"/>
                    <a:pt x="406" y="432"/>
                    <a:pt x="406" y="432"/>
                  </a:cubicBezTo>
                  <a:cubicBezTo>
                    <a:pt x="406" y="431"/>
                    <a:pt x="406" y="431"/>
                    <a:pt x="406" y="431"/>
                  </a:cubicBezTo>
                  <a:cubicBezTo>
                    <a:pt x="407" y="431"/>
                    <a:pt x="407" y="431"/>
                    <a:pt x="407" y="431"/>
                  </a:cubicBezTo>
                  <a:cubicBezTo>
                    <a:pt x="407" y="431"/>
                    <a:pt x="407" y="431"/>
                    <a:pt x="407" y="431"/>
                  </a:cubicBezTo>
                  <a:cubicBezTo>
                    <a:pt x="407" y="431"/>
                    <a:pt x="407" y="431"/>
                    <a:pt x="407" y="431"/>
                  </a:cubicBezTo>
                  <a:cubicBezTo>
                    <a:pt x="408" y="431"/>
                    <a:pt x="408" y="431"/>
                    <a:pt x="408" y="431"/>
                  </a:cubicBezTo>
                  <a:cubicBezTo>
                    <a:pt x="410" y="431"/>
                    <a:pt x="412" y="431"/>
                    <a:pt x="414" y="431"/>
                  </a:cubicBezTo>
                  <a:cubicBezTo>
                    <a:pt x="418" y="430"/>
                    <a:pt x="422" y="430"/>
                    <a:pt x="426" y="429"/>
                  </a:cubicBezTo>
                  <a:cubicBezTo>
                    <a:pt x="434" y="426"/>
                    <a:pt x="442" y="422"/>
                    <a:pt x="448" y="415"/>
                  </a:cubicBezTo>
                  <a:cubicBezTo>
                    <a:pt x="451" y="412"/>
                    <a:pt x="453" y="408"/>
                    <a:pt x="455" y="404"/>
                  </a:cubicBezTo>
                  <a:cubicBezTo>
                    <a:pt x="457" y="400"/>
                    <a:pt x="458" y="396"/>
                    <a:pt x="458" y="392"/>
                  </a:cubicBezTo>
                  <a:cubicBezTo>
                    <a:pt x="460" y="383"/>
                    <a:pt x="459" y="374"/>
                    <a:pt x="455" y="366"/>
                  </a:cubicBezTo>
                  <a:cubicBezTo>
                    <a:pt x="453" y="362"/>
                    <a:pt x="450" y="358"/>
                    <a:pt x="447" y="355"/>
                  </a:cubicBezTo>
                  <a:cubicBezTo>
                    <a:pt x="444" y="352"/>
                    <a:pt x="439" y="350"/>
                    <a:pt x="434" y="349"/>
                  </a:cubicBezTo>
                  <a:cubicBezTo>
                    <a:pt x="433" y="348"/>
                    <a:pt x="432" y="348"/>
                    <a:pt x="430" y="348"/>
                  </a:cubicBezTo>
                  <a:cubicBezTo>
                    <a:pt x="429" y="348"/>
                    <a:pt x="428" y="348"/>
                    <a:pt x="426" y="349"/>
                  </a:cubicBezTo>
                  <a:cubicBezTo>
                    <a:pt x="424" y="349"/>
                    <a:pt x="421" y="350"/>
                    <a:pt x="419" y="351"/>
                  </a:cubicBezTo>
                  <a:cubicBezTo>
                    <a:pt x="415" y="353"/>
                    <a:pt x="412" y="355"/>
                    <a:pt x="409" y="358"/>
                  </a:cubicBezTo>
                  <a:cubicBezTo>
                    <a:pt x="406" y="361"/>
                    <a:pt x="403" y="364"/>
                    <a:pt x="401" y="367"/>
                  </a:cubicBezTo>
                  <a:cubicBezTo>
                    <a:pt x="400" y="368"/>
                    <a:pt x="399" y="369"/>
                    <a:pt x="399" y="370"/>
                  </a:cubicBezTo>
                  <a:cubicBezTo>
                    <a:pt x="398" y="370"/>
                    <a:pt x="398" y="370"/>
                    <a:pt x="398" y="370"/>
                  </a:cubicBezTo>
                  <a:cubicBezTo>
                    <a:pt x="398" y="371"/>
                    <a:pt x="398" y="371"/>
                    <a:pt x="398" y="371"/>
                  </a:cubicBezTo>
                  <a:cubicBezTo>
                    <a:pt x="398" y="371"/>
                    <a:pt x="398" y="371"/>
                    <a:pt x="398" y="371"/>
                  </a:cubicBezTo>
                  <a:cubicBezTo>
                    <a:pt x="397" y="373"/>
                    <a:pt x="397" y="373"/>
                    <a:pt x="397" y="373"/>
                  </a:cubicBezTo>
                  <a:cubicBezTo>
                    <a:pt x="395" y="378"/>
                    <a:pt x="395" y="378"/>
                    <a:pt x="395" y="378"/>
                  </a:cubicBezTo>
                  <a:cubicBezTo>
                    <a:pt x="388" y="392"/>
                    <a:pt x="388" y="392"/>
                    <a:pt x="388" y="392"/>
                  </a:cubicBezTo>
                  <a:cubicBezTo>
                    <a:pt x="388" y="392"/>
                    <a:pt x="387" y="391"/>
                    <a:pt x="387" y="391"/>
                  </a:cubicBezTo>
                  <a:cubicBezTo>
                    <a:pt x="387" y="391"/>
                    <a:pt x="387" y="391"/>
                    <a:pt x="387" y="391"/>
                  </a:cubicBezTo>
                  <a:cubicBezTo>
                    <a:pt x="385" y="390"/>
                    <a:pt x="385" y="390"/>
                    <a:pt x="385" y="390"/>
                  </a:cubicBezTo>
                  <a:cubicBezTo>
                    <a:pt x="384" y="390"/>
                    <a:pt x="384" y="389"/>
                    <a:pt x="383" y="388"/>
                  </a:cubicBezTo>
                  <a:cubicBezTo>
                    <a:pt x="379" y="386"/>
                    <a:pt x="376" y="382"/>
                    <a:pt x="374" y="379"/>
                  </a:cubicBezTo>
                  <a:cubicBezTo>
                    <a:pt x="371" y="375"/>
                    <a:pt x="369" y="372"/>
                    <a:pt x="367" y="367"/>
                  </a:cubicBezTo>
                  <a:cubicBezTo>
                    <a:pt x="366" y="365"/>
                    <a:pt x="365" y="363"/>
                    <a:pt x="364" y="361"/>
                  </a:cubicBezTo>
                  <a:cubicBezTo>
                    <a:pt x="363" y="361"/>
                    <a:pt x="363" y="361"/>
                    <a:pt x="363" y="361"/>
                  </a:cubicBezTo>
                  <a:cubicBezTo>
                    <a:pt x="363" y="360"/>
                    <a:pt x="363" y="360"/>
                    <a:pt x="363" y="360"/>
                  </a:cubicBezTo>
                  <a:cubicBezTo>
                    <a:pt x="363" y="360"/>
                    <a:pt x="363" y="360"/>
                    <a:pt x="363" y="360"/>
                  </a:cubicBezTo>
                  <a:cubicBezTo>
                    <a:pt x="364" y="360"/>
                    <a:pt x="364" y="360"/>
                    <a:pt x="364" y="360"/>
                  </a:cubicBezTo>
                  <a:cubicBezTo>
                    <a:pt x="364" y="360"/>
                    <a:pt x="364" y="360"/>
                    <a:pt x="364" y="360"/>
                  </a:cubicBezTo>
                  <a:cubicBezTo>
                    <a:pt x="365" y="359"/>
                    <a:pt x="365" y="359"/>
                    <a:pt x="365" y="359"/>
                  </a:cubicBezTo>
                  <a:cubicBezTo>
                    <a:pt x="368" y="357"/>
                    <a:pt x="370" y="355"/>
                    <a:pt x="372" y="353"/>
                  </a:cubicBezTo>
                  <a:cubicBezTo>
                    <a:pt x="376" y="349"/>
                    <a:pt x="380" y="345"/>
                    <a:pt x="383" y="340"/>
                  </a:cubicBezTo>
                  <a:cubicBezTo>
                    <a:pt x="387" y="336"/>
                    <a:pt x="390" y="330"/>
                    <a:pt x="391" y="324"/>
                  </a:cubicBezTo>
                  <a:cubicBezTo>
                    <a:pt x="392" y="318"/>
                    <a:pt x="392" y="311"/>
                    <a:pt x="390" y="305"/>
                  </a:cubicBezTo>
                  <a:cubicBezTo>
                    <a:pt x="389" y="302"/>
                    <a:pt x="388" y="299"/>
                    <a:pt x="386" y="296"/>
                  </a:cubicBezTo>
                  <a:cubicBezTo>
                    <a:pt x="385" y="295"/>
                    <a:pt x="384" y="294"/>
                    <a:pt x="383" y="292"/>
                  </a:cubicBezTo>
                  <a:cubicBezTo>
                    <a:pt x="383" y="292"/>
                    <a:pt x="382" y="291"/>
                    <a:pt x="382" y="291"/>
                  </a:cubicBezTo>
                  <a:cubicBezTo>
                    <a:pt x="381" y="290"/>
                    <a:pt x="381" y="290"/>
                    <a:pt x="381" y="290"/>
                  </a:cubicBezTo>
                  <a:cubicBezTo>
                    <a:pt x="380" y="289"/>
                    <a:pt x="380" y="289"/>
                    <a:pt x="380" y="289"/>
                  </a:cubicBezTo>
                  <a:cubicBezTo>
                    <a:pt x="377" y="287"/>
                    <a:pt x="374" y="285"/>
                    <a:pt x="371" y="283"/>
                  </a:cubicBezTo>
                  <a:cubicBezTo>
                    <a:pt x="368" y="282"/>
                    <a:pt x="364" y="282"/>
                    <a:pt x="361" y="282"/>
                  </a:cubicBezTo>
                  <a:cubicBezTo>
                    <a:pt x="354" y="282"/>
                    <a:pt x="348" y="284"/>
                    <a:pt x="343" y="287"/>
                  </a:cubicBezTo>
                  <a:cubicBezTo>
                    <a:pt x="340" y="289"/>
                    <a:pt x="338" y="291"/>
                    <a:pt x="336" y="293"/>
                  </a:cubicBezTo>
                  <a:cubicBezTo>
                    <a:pt x="333" y="295"/>
                    <a:pt x="331" y="298"/>
                    <a:pt x="330" y="300"/>
                  </a:cubicBezTo>
                  <a:cubicBezTo>
                    <a:pt x="327" y="304"/>
                    <a:pt x="325" y="308"/>
                    <a:pt x="324" y="312"/>
                  </a:cubicBezTo>
                  <a:cubicBezTo>
                    <a:pt x="322" y="316"/>
                    <a:pt x="322" y="321"/>
                    <a:pt x="321" y="325"/>
                  </a:cubicBezTo>
                  <a:cubicBezTo>
                    <a:pt x="321" y="329"/>
                    <a:pt x="321" y="333"/>
                    <a:pt x="322" y="337"/>
                  </a:cubicBezTo>
                  <a:cubicBezTo>
                    <a:pt x="322" y="340"/>
                    <a:pt x="322" y="340"/>
                    <a:pt x="322" y="340"/>
                  </a:cubicBezTo>
                  <a:cubicBezTo>
                    <a:pt x="322" y="343"/>
                    <a:pt x="322" y="343"/>
                    <a:pt x="322" y="343"/>
                  </a:cubicBezTo>
                  <a:cubicBezTo>
                    <a:pt x="323" y="343"/>
                    <a:pt x="323" y="343"/>
                    <a:pt x="323" y="343"/>
                  </a:cubicBezTo>
                  <a:cubicBezTo>
                    <a:pt x="322" y="343"/>
                    <a:pt x="322" y="343"/>
                    <a:pt x="322" y="343"/>
                  </a:cubicBezTo>
                  <a:cubicBezTo>
                    <a:pt x="322" y="344"/>
                    <a:pt x="322" y="344"/>
                    <a:pt x="322" y="344"/>
                  </a:cubicBezTo>
                  <a:cubicBezTo>
                    <a:pt x="320" y="344"/>
                    <a:pt x="318" y="345"/>
                    <a:pt x="315" y="345"/>
                  </a:cubicBezTo>
                  <a:cubicBezTo>
                    <a:pt x="311" y="346"/>
                    <a:pt x="307" y="347"/>
                    <a:pt x="302" y="347"/>
                  </a:cubicBezTo>
                  <a:cubicBezTo>
                    <a:pt x="298" y="346"/>
                    <a:pt x="293" y="346"/>
                    <a:pt x="289" y="345"/>
                  </a:cubicBezTo>
                  <a:cubicBezTo>
                    <a:pt x="287" y="345"/>
                    <a:pt x="287" y="345"/>
                    <a:pt x="287" y="345"/>
                  </a:cubicBezTo>
                  <a:cubicBezTo>
                    <a:pt x="286" y="345"/>
                    <a:pt x="286" y="345"/>
                    <a:pt x="286" y="345"/>
                  </a:cubicBezTo>
                  <a:cubicBezTo>
                    <a:pt x="285" y="345"/>
                    <a:pt x="285" y="345"/>
                    <a:pt x="285" y="345"/>
                  </a:cubicBezTo>
                  <a:cubicBezTo>
                    <a:pt x="285" y="345"/>
                    <a:pt x="285" y="345"/>
                    <a:pt x="285" y="345"/>
                  </a:cubicBezTo>
                  <a:cubicBezTo>
                    <a:pt x="285" y="345"/>
                    <a:pt x="285" y="345"/>
                    <a:pt x="285" y="345"/>
                  </a:cubicBezTo>
                  <a:cubicBezTo>
                    <a:pt x="285" y="344"/>
                    <a:pt x="285" y="344"/>
                    <a:pt x="285" y="344"/>
                  </a:cubicBezTo>
                  <a:cubicBezTo>
                    <a:pt x="286" y="343"/>
                    <a:pt x="286" y="343"/>
                    <a:pt x="286" y="343"/>
                  </a:cubicBezTo>
                  <a:cubicBezTo>
                    <a:pt x="290" y="339"/>
                    <a:pt x="293" y="334"/>
                    <a:pt x="295" y="330"/>
                  </a:cubicBezTo>
                  <a:cubicBezTo>
                    <a:pt x="298" y="325"/>
                    <a:pt x="300" y="320"/>
                    <a:pt x="302" y="314"/>
                  </a:cubicBezTo>
                  <a:cubicBezTo>
                    <a:pt x="302" y="311"/>
                    <a:pt x="303" y="308"/>
                    <a:pt x="302" y="305"/>
                  </a:cubicBezTo>
                  <a:cubicBezTo>
                    <a:pt x="302" y="301"/>
                    <a:pt x="302" y="298"/>
                    <a:pt x="300" y="295"/>
                  </a:cubicBezTo>
                  <a:cubicBezTo>
                    <a:pt x="298" y="289"/>
                    <a:pt x="293" y="284"/>
                    <a:pt x="289" y="280"/>
                  </a:cubicBezTo>
                  <a:cubicBezTo>
                    <a:pt x="284" y="277"/>
                    <a:pt x="278" y="274"/>
                    <a:pt x="271" y="274"/>
                  </a:cubicBezTo>
                  <a:cubicBezTo>
                    <a:pt x="268" y="273"/>
                    <a:pt x="264" y="274"/>
                    <a:pt x="261" y="275"/>
                  </a:cubicBezTo>
                  <a:cubicBezTo>
                    <a:pt x="258" y="276"/>
                    <a:pt x="255" y="277"/>
                    <a:pt x="252" y="279"/>
                  </a:cubicBezTo>
                  <a:cubicBezTo>
                    <a:pt x="247" y="282"/>
                    <a:pt x="243" y="287"/>
                    <a:pt x="240" y="291"/>
                  </a:cubicBezTo>
                  <a:cubicBezTo>
                    <a:pt x="237" y="296"/>
                    <a:pt x="234" y="301"/>
                    <a:pt x="232" y="306"/>
                  </a:cubicBezTo>
                  <a:cubicBezTo>
                    <a:pt x="230" y="311"/>
                    <a:pt x="229" y="316"/>
                    <a:pt x="228" y="322"/>
                  </a:cubicBezTo>
                  <a:cubicBezTo>
                    <a:pt x="228" y="325"/>
                    <a:pt x="228" y="328"/>
                    <a:pt x="228" y="331"/>
                  </a:cubicBezTo>
                  <a:cubicBezTo>
                    <a:pt x="228" y="331"/>
                    <a:pt x="228" y="332"/>
                    <a:pt x="228" y="333"/>
                  </a:cubicBezTo>
                  <a:cubicBezTo>
                    <a:pt x="228" y="334"/>
                    <a:pt x="228" y="334"/>
                    <a:pt x="228" y="335"/>
                  </a:cubicBezTo>
                  <a:cubicBezTo>
                    <a:pt x="229" y="337"/>
                    <a:pt x="229" y="338"/>
                    <a:pt x="229" y="339"/>
                  </a:cubicBezTo>
                  <a:cubicBezTo>
                    <a:pt x="230" y="342"/>
                    <a:pt x="231" y="345"/>
                    <a:pt x="232" y="348"/>
                  </a:cubicBezTo>
                  <a:cubicBezTo>
                    <a:pt x="233" y="348"/>
                    <a:pt x="233" y="349"/>
                    <a:pt x="233" y="350"/>
                  </a:cubicBezTo>
                  <a:cubicBezTo>
                    <a:pt x="234" y="350"/>
                    <a:pt x="234" y="350"/>
                    <a:pt x="234" y="350"/>
                  </a:cubicBezTo>
                  <a:cubicBezTo>
                    <a:pt x="234" y="350"/>
                    <a:pt x="234" y="350"/>
                    <a:pt x="234" y="350"/>
                  </a:cubicBezTo>
                  <a:cubicBezTo>
                    <a:pt x="234" y="350"/>
                    <a:pt x="234" y="350"/>
                    <a:pt x="234" y="350"/>
                  </a:cubicBezTo>
                  <a:cubicBezTo>
                    <a:pt x="233" y="351"/>
                    <a:pt x="233" y="351"/>
                    <a:pt x="233" y="351"/>
                  </a:cubicBezTo>
                  <a:cubicBezTo>
                    <a:pt x="231" y="353"/>
                    <a:pt x="229" y="355"/>
                    <a:pt x="228" y="357"/>
                  </a:cubicBezTo>
                  <a:cubicBezTo>
                    <a:pt x="224" y="360"/>
                    <a:pt x="221" y="363"/>
                    <a:pt x="217" y="366"/>
                  </a:cubicBezTo>
                  <a:cubicBezTo>
                    <a:pt x="213" y="369"/>
                    <a:pt x="209" y="372"/>
                    <a:pt x="205" y="375"/>
                  </a:cubicBezTo>
                  <a:cubicBezTo>
                    <a:pt x="204" y="376"/>
                    <a:pt x="203" y="376"/>
                    <a:pt x="202" y="377"/>
                  </a:cubicBezTo>
                  <a:cubicBezTo>
                    <a:pt x="200" y="378"/>
                    <a:pt x="200" y="378"/>
                    <a:pt x="200" y="378"/>
                  </a:cubicBezTo>
                  <a:cubicBezTo>
                    <a:pt x="200" y="378"/>
                    <a:pt x="200" y="378"/>
                    <a:pt x="200" y="378"/>
                  </a:cubicBezTo>
                  <a:cubicBezTo>
                    <a:pt x="200" y="378"/>
                    <a:pt x="200" y="378"/>
                    <a:pt x="200" y="378"/>
                  </a:cubicBezTo>
                  <a:cubicBezTo>
                    <a:pt x="198" y="375"/>
                    <a:pt x="198" y="375"/>
                    <a:pt x="198" y="375"/>
                  </a:cubicBezTo>
                  <a:cubicBezTo>
                    <a:pt x="196" y="370"/>
                    <a:pt x="196" y="370"/>
                    <a:pt x="196" y="370"/>
                  </a:cubicBezTo>
                  <a:cubicBezTo>
                    <a:pt x="195" y="368"/>
                    <a:pt x="194" y="366"/>
                    <a:pt x="192" y="365"/>
                  </a:cubicBezTo>
                  <a:cubicBezTo>
                    <a:pt x="188" y="358"/>
                    <a:pt x="182" y="351"/>
                    <a:pt x="174" y="346"/>
                  </a:cubicBezTo>
                  <a:cubicBezTo>
                    <a:pt x="170" y="344"/>
                    <a:pt x="166" y="342"/>
                    <a:pt x="161" y="342"/>
                  </a:cubicBezTo>
                  <a:cubicBezTo>
                    <a:pt x="157" y="341"/>
                    <a:pt x="152" y="341"/>
                    <a:pt x="147" y="342"/>
                  </a:cubicBezTo>
                  <a:cubicBezTo>
                    <a:pt x="145" y="343"/>
                    <a:pt x="142" y="344"/>
                    <a:pt x="140" y="345"/>
                  </a:cubicBezTo>
                  <a:cubicBezTo>
                    <a:pt x="138" y="346"/>
                    <a:pt x="136" y="347"/>
                    <a:pt x="134" y="348"/>
                  </a:cubicBezTo>
                  <a:cubicBezTo>
                    <a:pt x="131" y="351"/>
                    <a:pt x="127" y="355"/>
                    <a:pt x="125" y="359"/>
                  </a:cubicBezTo>
                  <a:cubicBezTo>
                    <a:pt x="123" y="364"/>
                    <a:pt x="122" y="369"/>
                    <a:pt x="122" y="374"/>
                  </a:cubicBezTo>
                  <a:cubicBezTo>
                    <a:pt x="122" y="379"/>
                    <a:pt x="123" y="383"/>
                    <a:pt x="125" y="387"/>
                  </a:cubicBezTo>
                  <a:cubicBezTo>
                    <a:pt x="126" y="391"/>
                    <a:pt x="128" y="395"/>
                    <a:pt x="131" y="399"/>
                  </a:cubicBezTo>
                  <a:cubicBezTo>
                    <a:pt x="133" y="402"/>
                    <a:pt x="136" y="405"/>
                    <a:pt x="139" y="408"/>
                  </a:cubicBezTo>
                  <a:cubicBezTo>
                    <a:pt x="146" y="414"/>
                    <a:pt x="154" y="418"/>
                    <a:pt x="162" y="421"/>
                  </a:cubicBezTo>
                  <a:cubicBezTo>
                    <a:pt x="166" y="422"/>
                    <a:pt x="171" y="422"/>
                    <a:pt x="175" y="422"/>
                  </a:cubicBezTo>
                  <a:cubicBezTo>
                    <a:pt x="177" y="422"/>
                    <a:pt x="179" y="422"/>
                    <a:pt x="181"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3" y="425"/>
                    <a:pt x="183" y="425"/>
                    <a:pt x="183" y="425"/>
                  </a:cubicBezTo>
                  <a:cubicBezTo>
                    <a:pt x="186" y="432"/>
                    <a:pt x="186" y="432"/>
                    <a:pt x="186" y="432"/>
                  </a:cubicBezTo>
                  <a:cubicBezTo>
                    <a:pt x="189" y="438"/>
                    <a:pt x="191" y="443"/>
                    <a:pt x="193" y="448"/>
                  </a:cubicBezTo>
                  <a:cubicBezTo>
                    <a:pt x="198" y="458"/>
                    <a:pt x="202" y="469"/>
                    <a:pt x="206" y="480"/>
                  </a:cubicBezTo>
                  <a:cubicBezTo>
                    <a:pt x="215" y="501"/>
                    <a:pt x="222" y="522"/>
                    <a:pt x="230" y="544"/>
                  </a:cubicBezTo>
                  <a:cubicBezTo>
                    <a:pt x="236" y="562"/>
                    <a:pt x="241" y="580"/>
                    <a:pt x="247" y="598"/>
                  </a:cubicBezTo>
                  <a:cubicBezTo>
                    <a:pt x="250" y="609"/>
                    <a:pt x="250" y="609"/>
                    <a:pt x="250" y="609"/>
                  </a:cubicBezTo>
                  <a:cubicBezTo>
                    <a:pt x="250" y="610"/>
                    <a:pt x="250" y="610"/>
                    <a:pt x="250" y="610"/>
                  </a:cubicBezTo>
                  <a:cubicBezTo>
                    <a:pt x="250" y="610"/>
                    <a:pt x="250" y="610"/>
                    <a:pt x="250" y="610"/>
                  </a:cubicBezTo>
                  <a:cubicBezTo>
                    <a:pt x="224" y="610"/>
                    <a:pt x="224" y="610"/>
                    <a:pt x="224" y="610"/>
                  </a:cubicBezTo>
                  <a:cubicBezTo>
                    <a:pt x="196" y="610"/>
                    <a:pt x="196" y="610"/>
                    <a:pt x="196" y="610"/>
                  </a:cubicBezTo>
                  <a:cubicBezTo>
                    <a:pt x="188" y="610"/>
                    <a:pt x="188" y="610"/>
                    <a:pt x="188" y="610"/>
                  </a:cubicBezTo>
                  <a:cubicBezTo>
                    <a:pt x="187" y="610"/>
                    <a:pt x="186" y="609"/>
                    <a:pt x="184" y="609"/>
                  </a:cubicBezTo>
                  <a:cubicBezTo>
                    <a:pt x="182" y="608"/>
                    <a:pt x="180" y="605"/>
                    <a:pt x="179" y="603"/>
                  </a:cubicBezTo>
                  <a:cubicBezTo>
                    <a:pt x="179" y="602"/>
                    <a:pt x="179" y="601"/>
                    <a:pt x="179" y="600"/>
                  </a:cubicBezTo>
                  <a:cubicBezTo>
                    <a:pt x="179" y="600"/>
                    <a:pt x="179" y="600"/>
                    <a:pt x="179" y="600"/>
                  </a:cubicBezTo>
                  <a:cubicBezTo>
                    <a:pt x="179" y="599"/>
                    <a:pt x="179" y="599"/>
                    <a:pt x="179" y="599"/>
                  </a:cubicBezTo>
                  <a:cubicBezTo>
                    <a:pt x="179" y="597"/>
                    <a:pt x="179" y="597"/>
                    <a:pt x="179" y="597"/>
                  </a:cubicBezTo>
                  <a:cubicBezTo>
                    <a:pt x="179" y="590"/>
                    <a:pt x="179" y="590"/>
                    <a:pt x="179" y="590"/>
                  </a:cubicBezTo>
                  <a:cubicBezTo>
                    <a:pt x="179" y="576"/>
                    <a:pt x="179" y="576"/>
                    <a:pt x="179" y="576"/>
                  </a:cubicBezTo>
                  <a:cubicBezTo>
                    <a:pt x="179" y="544"/>
                    <a:pt x="179" y="544"/>
                    <a:pt x="179" y="544"/>
                  </a:cubicBezTo>
                  <a:cubicBezTo>
                    <a:pt x="179" y="540"/>
                    <a:pt x="179" y="540"/>
                    <a:pt x="179" y="540"/>
                  </a:cubicBezTo>
                  <a:cubicBezTo>
                    <a:pt x="179" y="540"/>
                    <a:pt x="179" y="540"/>
                    <a:pt x="179" y="540"/>
                  </a:cubicBezTo>
                  <a:cubicBezTo>
                    <a:pt x="178" y="540"/>
                    <a:pt x="178" y="540"/>
                    <a:pt x="178" y="540"/>
                  </a:cubicBezTo>
                  <a:cubicBezTo>
                    <a:pt x="177" y="540"/>
                    <a:pt x="177" y="540"/>
                    <a:pt x="177" y="540"/>
                  </a:cubicBezTo>
                  <a:cubicBezTo>
                    <a:pt x="176" y="539"/>
                    <a:pt x="176" y="539"/>
                    <a:pt x="176" y="539"/>
                  </a:cubicBezTo>
                  <a:cubicBezTo>
                    <a:pt x="170" y="536"/>
                    <a:pt x="170" y="536"/>
                    <a:pt x="170" y="536"/>
                  </a:cubicBezTo>
                  <a:cubicBezTo>
                    <a:pt x="168" y="535"/>
                    <a:pt x="166" y="534"/>
                    <a:pt x="164" y="533"/>
                  </a:cubicBezTo>
                  <a:cubicBezTo>
                    <a:pt x="160" y="531"/>
                    <a:pt x="155" y="528"/>
                    <a:pt x="151" y="526"/>
                  </a:cubicBezTo>
                  <a:cubicBezTo>
                    <a:pt x="143" y="521"/>
                    <a:pt x="135" y="516"/>
                    <a:pt x="128" y="511"/>
                  </a:cubicBezTo>
                  <a:cubicBezTo>
                    <a:pt x="113" y="500"/>
                    <a:pt x="99" y="487"/>
                    <a:pt x="86" y="473"/>
                  </a:cubicBezTo>
                  <a:cubicBezTo>
                    <a:pt x="61" y="446"/>
                    <a:pt x="41" y="413"/>
                    <a:pt x="29" y="378"/>
                  </a:cubicBezTo>
                  <a:cubicBezTo>
                    <a:pt x="17" y="344"/>
                    <a:pt x="12" y="307"/>
                    <a:pt x="14" y="271"/>
                  </a:cubicBezTo>
                  <a:cubicBezTo>
                    <a:pt x="16" y="235"/>
                    <a:pt x="25" y="201"/>
                    <a:pt x="40" y="170"/>
                  </a:cubicBezTo>
                  <a:cubicBezTo>
                    <a:pt x="54" y="139"/>
                    <a:pt x="74" y="111"/>
                    <a:pt x="97" y="89"/>
                  </a:cubicBezTo>
                  <a:cubicBezTo>
                    <a:pt x="120" y="66"/>
                    <a:pt x="147" y="48"/>
                    <a:pt x="174" y="35"/>
                  </a:cubicBezTo>
                  <a:cubicBezTo>
                    <a:pt x="198" y="24"/>
                    <a:pt x="220" y="18"/>
                    <a:pt x="237" y="14"/>
                  </a:cubicBezTo>
                  <a:cubicBezTo>
                    <a:pt x="255" y="10"/>
                    <a:pt x="268" y="9"/>
                    <a:pt x="278" y="8"/>
                  </a:cubicBezTo>
                  <a:cubicBezTo>
                    <a:pt x="283" y="8"/>
                    <a:pt x="287" y="8"/>
                    <a:pt x="290" y="8"/>
                  </a:cubicBezTo>
                  <a:cubicBezTo>
                    <a:pt x="293" y="7"/>
                    <a:pt x="295" y="7"/>
                    <a:pt x="296" y="7"/>
                  </a:cubicBezTo>
                  <a:cubicBezTo>
                    <a:pt x="298" y="7"/>
                    <a:pt x="296" y="6"/>
                    <a:pt x="291" y="6"/>
                  </a:cubicBezTo>
                  <a:cubicBezTo>
                    <a:pt x="286" y="6"/>
                    <a:pt x="277" y="5"/>
                    <a:pt x="266" y="6"/>
                  </a:cubicBezTo>
                  <a:cubicBezTo>
                    <a:pt x="254" y="7"/>
                    <a:pt x="239" y="8"/>
                    <a:pt x="222" y="12"/>
                  </a:cubicBezTo>
                  <a:cubicBezTo>
                    <a:pt x="205" y="16"/>
                    <a:pt x="186" y="22"/>
                    <a:pt x="165" y="32"/>
                  </a:cubicBezTo>
                  <a:cubicBezTo>
                    <a:pt x="145" y="42"/>
                    <a:pt x="123" y="56"/>
                    <a:pt x="102" y="74"/>
                  </a:cubicBezTo>
                  <a:cubicBezTo>
                    <a:pt x="101" y="73"/>
                    <a:pt x="101" y="73"/>
                    <a:pt x="101" y="73"/>
                  </a:cubicBezTo>
                  <a:cubicBezTo>
                    <a:pt x="122" y="55"/>
                    <a:pt x="141" y="43"/>
                    <a:pt x="157" y="34"/>
                  </a:cubicBezTo>
                  <a:cubicBezTo>
                    <a:pt x="173" y="26"/>
                    <a:pt x="186" y="20"/>
                    <a:pt x="196" y="17"/>
                  </a:cubicBezTo>
                  <a:cubicBezTo>
                    <a:pt x="206" y="13"/>
                    <a:pt x="213" y="11"/>
                    <a:pt x="218" y="10"/>
                  </a:cubicBezTo>
                  <a:cubicBezTo>
                    <a:pt x="222" y="8"/>
                    <a:pt x="225" y="8"/>
                    <a:pt x="225" y="7"/>
                  </a:cubicBezTo>
                  <a:cubicBezTo>
                    <a:pt x="227" y="6"/>
                    <a:pt x="223" y="7"/>
                    <a:pt x="220" y="7"/>
                  </a:cubicBezTo>
                  <a:cubicBezTo>
                    <a:pt x="217" y="8"/>
                    <a:pt x="215" y="7"/>
                    <a:pt x="221" y="5"/>
                  </a:cubicBezTo>
                  <a:cubicBezTo>
                    <a:pt x="194" y="12"/>
                    <a:pt x="168" y="23"/>
                    <a:pt x="144" y="37"/>
                  </a:cubicBezTo>
                  <a:cubicBezTo>
                    <a:pt x="120" y="51"/>
                    <a:pt x="98" y="69"/>
                    <a:pt x="78" y="89"/>
                  </a:cubicBezTo>
                  <a:cubicBezTo>
                    <a:pt x="59" y="110"/>
                    <a:pt x="43" y="133"/>
                    <a:pt x="30" y="158"/>
                  </a:cubicBezTo>
                  <a:cubicBezTo>
                    <a:pt x="18" y="183"/>
                    <a:pt x="9" y="210"/>
                    <a:pt x="4" y="237"/>
                  </a:cubicBezTo>
                  <a:cubicBezTo>
                    <a:pt x="3" y="244"/>
                    <a:pt x="1" y="253"/>
                    <a:pt x="1" y="263"/>
                  </a:cubicBezTo>
                  <a:cubicBezTo>
                    <a:pt x="0" y="272"/>
                    <a:pt x="0" y="283"/>
                    <a:pt x="0" y="293"/>
                  </a:cubicBezTo>
                  <a:cubicBezTo>
                    <a:pt x="0" y="304"/>
                    <a:pt x="1" y="314"/>
                    <a:pt x="2" y="324"/>
                  </a:cubicBezTo>
                  <a:cubicBezTo>
                    <a:pt x="3" y="334"/>
                    <a:pt x="5" y="342"/>
                    <a:pt x="6" y="349"/>
                  </a:cubicBezTo>
                  <a:cubicBezTo>
                    <a:pt x="12" y="376"/>
                    <a:pt x="22" y="402"/>
                    <a:pt x="35" y="426"/>
                  </a:cubicBezTo>
                  <a:cubicBezTo>
                    <a:pt x="48" y="450"/>
                    <a:pt x="64" y="472"/>
                    <a:pt x="83" y="491"/>
                  </a:cubicBezTo>
                  <a:cubicBezTo>
                    <a:pt x="102" y="510"/>
                    <a:pt x="124" y="527"/>
                    <a:pt x="148" y="540"/>
                  </a:cubicBezTo>
                  <a:cubicBezTo>
                    <a:pt x="151" y="542"/>
                    <a:pt x="154" y="544"/>
                    <a:pt x="157" y="545"/>
                  </a:cubicBezTo>
                  <a:cubicBezTo>
                    <a:pt x="161" y="547"/>
                    <a:pt x="161" y="547"/>
                    <a:pt x="161" y="547"/>
                  </a:cubicBezTo>
                  <a:cubicBezTo>
                    <a:pt x="164" y="549"/>
                    <a:pt x="164" y="549"/>
                    <a:pt x="164" y="549"/>
                  </a:cubicBezTo>
                  <a:cubicBezTo>
                    <a:pt x="165" y="549"/>
                    <a:pt x="165" y="549"/>
                    <a:pt x="165" y="549"/>
                  </a:cubicBezTo>
                  <a:cubicBezTo>
                    <a:pt x="165" y="549"/>
                    <a:pt x="165" y="549"/>
                    <a:pt x="165" y="549"/>
                  </a:cubicBezTo>
                  <a:cubicBezTo>
                    <a:pt x="165" y="551"/>
                    <a:pt x="165" y="551"/>
                    <a:pt x="165" y="551"/>
                  </a:cubicBezTo>
                  <a:cubicBezTo>
                    <a:pt x="165" y="561"/>
                    <a:pt x="165" y="561"/>
                    <a:pt x="165" y="561"/>
                  </a:cubicBezTo>
                  <a:cubicBezTo>
                    <a:pt x="165" y="601"/>
                    <a:pt x="165" y="601"/>
                    <a:pt x="165" y="601"/>
                  </a:cubicBezTo>
                  <a:cubicBezTo>
                    <a:pt x="165" y="605"/>
                    <a:pt x="167" y="610"/>
                    <a:pt x="169" y="614"/>
                  </a:cubicBezTo>
                  <a:cubicBezTo>
                    <a:pt x="172" y="618"/>
                    <a:pt x="176" y="621"/>
                    <a:pt x="180" y="622"/>
                  </a:cubicBezTo>
                  <a:cubicBezTo>
                    <a:pt x="180" y="622"/>
                    <a:pt x="180" y="622"/>
                    <a:pt x="181" y="622"/>
                  </a:cubicBezTo>
                  <a:cubicBezTo>
                    <a:pt x="176" y="623"/>
                    <a:pt x="172" y="626"/>
                    <a:pt x="169" y="629"/>
                  </a:cubicBezTo>
                  <a:cubicBezTo>
                    <a:pt x="166" y="633"/>
                    <a:pt x="164" y="637"/>
                    <a:pt x="164" y="641"/>
                  </a:cubicBezTo>
                  <a:cubicBezTo>
                    <a:pt x="163" y="646"/>
                    <a:pt x="163" y="650"/>
                    <a:pt x="165" y="654"/>
                  </a:cubicBezTo>
                  <a:cubicBezTo>
                    <a:pt x="166" y="658"/>
                    <a:pt x="169" y="662"/>
                    <a:pt x="172" y="665"/>
                  </a:cubicBezTo>
                  <a:cubicBezTo>
                    <a:pt x="174" y="667"/>
                    <a:pt x="176" y="668"/>
                    <a:pt x="178" y="669"/>
                  </a:cubicBezTo>
                  <a:cubicBezTo>
                    <a:pt x="181" y="670"/>
                    <a:pt x="183" y="670"/>
                    <a:pt x="185" y="670"/>
                  </a:cubicBezTo>
                  <a:cubicBezTo>
                    <a:pt x="205" y="670"/>
                    <a:pt x="205" y="670"/>
                    <a:pt x="205" y="670"/>
                  </a:cubicBezTo>
                  <a:cubicBezTo>
                    <a:pt x="244" y="670"/>
                    <a:pt x="244" y="670"/>
                    <a:pt x="244" y="670"/>
                  </a:cubicBezTo>
                  <a:cubicBezTo>
                    <a:pt x="268" y="670"/>
                    <a:pt x="268" y="670"/>
                    <a:pt x="268" y="670"/>
                  </a:cubicBezTo>
                  <a:cubicBezTo>
                    <a:pt x="232" y="670"/>
                    <a:pt x="232" y="670"/>
                    <a:pt x="232" y="670"/>
                  </a:cubicBezTo>
                  <a:cubicBezTo>
                    <a:pt x="192" y="670"/>
                    <a:pt x="192" y="670"/>
                    <a:pt x="192" y="670"/>
                  </a:cubicBezTo>
                  <a:cubicBezTo>
                    <a:pt x="188" y="670"/>
                    <a:pt x="188" y="670"/>
                    <a:pt x="188" y="670"/>
                  </a:cubicBezTo>
                  <a:cubicBezTo>
                    <a:pt x="185" y="670"/>
                    <a:pt x="185" y="670"/>
                    <a:pt x="185" y="670"/>
                  </a:cubicBezTo>
                  <a:cubicBezTo>
                    <a:pt x="184" y="670"/>
                    <a:pt x="183" y="671"/>
                    <a:pt x="181" y="671"/>
                  </a:cubicBezTo>
                  <a:cubicBezTo>
                    <a:pt x="177" y="672"/>
                    <a:pt x="172" y="674"/>
                    <a:pt x="169" y="678"/>
                  </a:cubicBezTo>
                  <a:cubicBezTo>
                    <a:pt x="166" y="681"/>
                    <a:pt x="164" y="686"/>
                    <a:pt x="164" y="690"/>
                  </a:cubicBezTo>
                  <a:cubicBezTo>
                    <a:pt x="163" y="694"/>
                    <a:pt x="163" y="699"/>
                    <a:pt x="165" y="703"/>
                  </a:cubicBezTo>
                  <a:cubicBezTo>
                    <a:pt x="166" y="707"/>
                    <a:pt x="169" y="711"/>
                    <a:pt x="172" y="714"/>
                  </a:cubicBezTo>
                  <a:cubicBezTo>
                    <a:pt x="174" y="715"/>
                    <a:pt x="176" y="717"/>
                    <a:pt x="178" y="717"/>
                  </a:cubicBezTo>
                  <a:cubicBezTo>
                    <a:pt x="181" y="718"/>
                    <a:pt x="183" y="719"/>
                    <a:pt x="185" y="719"/>
                  </a:cubicBezTo>
                  <a:cubicBezTo>
                    <a:pt x="205" y="719"/>
                    <a:pt x="205" y="719"/>
                    <a:pt x="205" y="719"/>
                  </a:cubicBezTo>
                  <a:cubicBezTo>
                    <a:pt x="244" y="719"/>
                    <a:pt x="244" y="719"/>
                    <a:pt x="244" y="719"/>
                  </a:cubicBezTo>
                  <a:cubicBezTo>
                    <a:pt x="265" y="719"/>
                    <a:pt x="265" y="719"/>
                    <a:pt x="265" y="719"/>
                  </a:cubicBezTo>
                  <a:cubicBezTo>
                    <a:pt x="205" y="719"/>
                    <a:pt x="205" y="719"/>
                    <a:pt x="205" y="719"/>
                  </a:cubicBezTo>
                  <a:cubicBezTo>
                    <a:pt x="193" y="719"/>
                    <a:pt x="193" y="719"/>
                    <a:pt x="193" y="719"/>
                  </a:cubicBezTo>
                  <a:cubicBezTo>
                    <a:pt x="187" y="719"/>
                    <a:pt x="187" y="719"/>
                    <a:pt x="187" y="719"/>
                  </a:cubicBezTo>
                  <a:cubicBezTo>
                    <a:pt x="186" y="719"/>
                    <a:pt x="186" y="719"/>
                    <a:pt x="186" y="719"/>
                  </a:cubicBezTo>
                  <a:cubicBezTo>
                    <a:pt x="185" y="719"/>
                    <a:pt x="185" y="719"/>
                    <a:pt x="185" y="719"/>
                  </a:cubicBezTo>
                  <a:cubicBezTo>
                    <a:pt x="184" y="719"/>
                    <a:pt x="184" y="719"/>
                    <a:pt x="184" y="719"/>
                  </a:cubicBezTo>
                  <a:cubicBezTo>
                    <a:pt x="182" y="719"/>
                    <a:pt x="181" y="719"/>
                    <a:pt x="179" y="720"/>
                  </a:cubicBezTo>
                  <a:cubicBezTo>
                    <a:pt x="174" y="722"/>
                    <a:pt x="169" y="726"/>
                    <a:pt x="167" y="730"/>
                  </a:cubicBezTo>
                  <a:cubicBezTo>
                    <a:pt x="164" y="735"/>
                    <a:pt x="163" y="740"/>
                    <a:pt x="163" y="746"/>
                  </a:cubicBezTo>
                  <a:cubicBezTo>
                    <a:pt x="164" y="751"/>
                    <a:pt x="166" y="756"/>
                    <a:pt x="169" y="760"/>
                  </a:cubicBezTo>
                  <a:cubicBezTo>
                    <a:pt x="171" y="762"/>
                    <a:pt x="173" y="764"/>
                    <a:pt x="176" y="765"/>
                  </a:cubicBezTo>
                  <a:cubicBezTo>
                    <a:pt x="179" y="766"/>
                    <a:pt x="181" y="767"/>
                    <a:pt x="184" y="767"/>
                  </a:cubicBezTo>
                  <a:cubicBezTo>
                    <a:pt x="204" y="767"/>
                    <a:pt x="204" y="767"/>
                    <a:pt x="204" y="767"/>
                  </a:cubicBezTo>
                  <a:cubicBezTo>
                    <a:pt x="220" y="801"/>
                    <a:pt x="220" y="801"/>
                    <a:pt x="220" y="801"/>
                  </a:cubicBezTo>
                  <a:cubicBezTo>
                    <a:pt x="222" y="805"/>
                    <a:pt x="222" y="805"/>
                    <a:pt x="222" y="805"/>
                  </a:cubicBezTo>
                  <a:cubicBezTo>
                    <a:pt x="224" y="808"/>
                    <a:pt x="224" y="808"/>
                    <a:pt x="224" y="808"/>
                  </a:cubicBezTo>
                  <a:cubicBezTo>
                    <a:pt x="224" y="809"/>
                    <a:pt x="224" y="809"/>
                    <a:pt x="224" y="809"/>
                  </a:cubicBezTo>
                  <a:cubicBezTo>
                    <a:pt x="225" y="810"/>
                    <a:pt x="225" y="810"/>
                    <a:pt x="225" y="810"/>
                  </a:cubicBezTo>
                  <a:cubicBezTo>
                    <a:pt x="225" y="810"/>
                    <a:pt x="225" y="811"/>
                    <a:pt x="225" y="811"/>
                  </a:cubicBezTo>
                  <a:cubicBezTo>
                    <a:pt x="227" y="813"/>
                    <a:pt x="227" y="813"/>
                    <a:pt x="227" y="813"/>
                  </a:cubicBezTo>
                  <a:cubicBezTo>
                    <a:pt x="229" y="815"/>
                    <a:pt x="229" y="815"/>
                    <a:pt x="229" y="815"/>
                  </a:cubicBezTo>
                  <a:cubicBezTo>
                    <a:pt x="230" y="817"/>
                    <a:pt x="231" y="818"/>
                    <a:pt x="232" y="820"/>
                  </a:cubicBezTo>
                  <a:cubicBezTo>
                    <a:pt x="234" y="821"/>
                    <a:pt x="235" y="822"/>
                    <a:pt x="236" y="824"/>
                  </a:cubicBezTo>
                  <a:cubicBezTo>
                    <a:pt x="238" y="825"/>
                    <a:pt x="239" y="826"/>
                    <a:pt x="241" y="828"/>
                  </a:cubicBezTo>
                  <a:cubicBezTo>
                    <a:pt x="242" y="828"/>
                    <a:pt x="243" y="829"/>
                    <a:pt x="245" y="830"/>
                  </a:cubicBezTo>
                  <a:cubicBezTo>
                    <a:pt x="246" y="830"/>
                    <a:pt x="247" y="830"/>
                    <a:pt x="247" y="830"/>
                  </a:cubicBezTo>
                  <a:cubicBezTo>
                    <a:pt x="249" y="831"/>
                    <a:pt x="249" y="831"/>
                    <a:pt x="249" y="831"/>
                  </a:cubicBezTo>
                  <a:cubicBezTo>
                    <a:pt x="250" y="831"/>
                    <a:pt x="252" y="831"/>
                    <a:pt x="254" y="831"/>
                  </a:cubicBezTo>
                  <a:cubicBezTo>
                    <a:pt x="268" y="833"/>
                    <a:pt x="282" y="834"/>
                    <a:pt x="296" y="834"/>
                  </a:cubicBezTo>
                  <a:cubicBezTo>
                    <a:pt x="303" y="835"/>
                    <a:pt x="310" y="835"/>
                    <a:pt x="318" y="834"/>
                  </a:cubicBezTo>
                  <a:cubicBezTo>
                    <a:pt x="321" y="834"/>
                    <a:pt x="325" y="834"/>
                    <a:pt x="329" y="833"/>
                  </a:cubicBezTo>
                  <a:cubicBezTo>
                    <a:pt x="331" y="833"/>
                    <a:pt x="332" y="832"/>
                    <a:pt x="334" y="832"/>
                  </a:cubicBezTo>
                  <a:cubicBezTo>
                    <a:pt x="335" y="832"/>
                    <a:pt x="336" y="831"/>
                    <a:pt x="337" y="831"/>
                  </a:cubicBezTo>
                  <a:cubicBezTo>
                    <a:pt x="338" y="831"/>
                    <a:pt x="338" y="831"/>
                    <a:pt x="339" y="830"/>
                  </a:cubicBezTo>
                  <a:cubicBezTo>
                    <a:pt x="340" y="830"/>
                    <a:pt x="340" y="830"/>
                    <a:pt x="340" y="830"/>
                  </a:cubicBezTo>
                  <a:cubicBezTo>
                    <a:pt x="340" y="830"/>
                    <a:pt x="340" y="830"/>
                    <a:pt x="340" y="830"/>
                  </a:cubicBezTo>
                  <a:cubicBezTo>
                    <a:pt x="340" y="830"/>
                    <a:pt x="340" y="830"/>
                    <a:pt x="340" y="830"/>
                  </a:cubicBezTo>
                  <a:cubicBezTo>
                    <a:pt x="341" y="830"/>
                    <a:pt x="341" y="830"/>
                    <a:pt x="341" y="830"/>
                  </a:cubicBezTo>
                  <a:cubicBezTo>
                    <a:pt x="341" y="829"/>
                    <a:pt x="341" y="829"/>
                    <a:pt x="341" y="829"/>
                  </a:cubicBezTo>
                  <a:cubicBezTo>
                    <a:pt x="342" y="829"/>
                    <a:pt x="342" y="829"/>
                    <a:pt x="343" y="829"/>
                  </a:cubicBezTo>
                  <a:cubicBezTo>
                    <a:pt x="342" y="829"/>
                    <a:pt x="342" y="829"/>
                    <a:pt x="341" y="829"/>
                  </a:cubicBezTo>
                  <a:cubicBezTo>
                    <a:pt x="341" y="830"/>
                    <a:pt x="341" y="830"/>
                    <a:pt x="341" y="830"/>
                  </a:cubicBezTo>
                  <a:cubicBezTo>
                    <a:pt x="340" y="830"/>
                    <a:pt x="340" y="830"/>
                    <a:pt x="340" y="830"/>
                  </a:cubicBezTo>
                  <a:cubicBezTo>
                    <a:pt x="340" y="830"/>
                    <a:pt x="340" y="830"/>
                    <a:pt x="340" y="830"/>
                  </a:cubicBezTo>
                  <a:cubicBezTo>
                    <a:pt x="340" y="830"/>
                    <a:pt x="340" y="830"/>
                    <a:pt x="340" y="830"/>
                  </a:cubicBezTo>
                  <a:cubicBezTo>
                    <a:pt x="339" y="830"/>
                    <a:pt x="339" y="830"/>
                    <a:pt x="339" y="830"/>
                  </a:cubicBezTo>
                  <a:cubicBezTo>
                    <a:pt x="338" y="831"/>
                    <a:pt x="338" y="831"/>
                    <a:pt x="337" y="831"/>
                  </a:cubicBezTo>
                  <a:cubicBezTo>
                    <a:pt x="336" y="831"/>
                    <a:pt x="335" y="832"/>
                    <a:pt x="334" y="832"/>
                  </a:cubicBezTo>
                  <a:cubicBezTo>
                    <a:pt x="332" y="832"/>
                    <a:pt x="330" y="833"/>
                    <a:pt x="329" y="833"/>
                  </a:cubicBezTo>
                  <a:cubicBezTo>
                    <a:pt x="325" y="834"/>
                    <a:pt x="321" y="834"/>
                    <a:pt x="317" y="834"/>
                  </a:cubicBezTo>
                  <a:cubicBezTo>
                    <a:pt x="310" y="834"/>
                    <a:pt x="303" y="834"/>
                    <a:pt x="296" y="834"/>
                  </a:cubicBezTo>
                  <a:cubicBezTo>
                    <a:pt x="282" y="834"/>
                    <a:pt x="268" y="833"/>
                    <a:pt x="254" y="831"/>
                  </a:cubicBezTo>
                  <a:cubicBezTo>
                    <a:pt x="252" y="831"/>
                    <a:pt x="250" y="830"/>
                    <a:pt x="248" y="830"/>
                  </a:cubicBezTo>
                  <a:cubicBezTo>
                    <a:pt x="247" y="830"/>
                    <a:pt x="247" y="830"/>
                    <a:pt x="247" y="830"/>
                  </a:cubicBezTo>
                  <a:cubicBezTo>
                    <a:pt x="246" y="830"/>
                    <a:pt x="246" y="830"/>
                    <a:pt x="246" y="830"/>
                  </a:cubicBezTo>
                  <a:cubicBezTo>
                    <a:pt x="246" y="830"/>
                    <a:pt x="246" y="830"/>
                    <a:pt x="246" y="830"/>
                  </a:cubicBezTo>
                  <a:cubicBezTo>
                    <a:pt x="245" y="829"/>
                    <a:pt x="245" y="829"/>
                    <a:pt x="245" y="829"/>
                  </a:cubicBezTo>
                  <a:cubicBezTo>
                    <a:pt x="243" y="829"/>
                    <a:pt x="242" y="828"/>
                    <a:pt x="241" y="827"/>
                  </a:cubicBezTo>
                  <a:cubicBezTo>
                    <a:pt x="239" y="826"/>
                    <a:pt x="238" y="825"/>
                    <a:pt x="236" y="823"/>
                  </a:cubicBezTo>
                  <a:cubicBezTo>
                    <a:pt x="235" y="822"/>
                    <a:pt x="234" y="821"/>
                    <a:pt x="232" y="819"/>
                  </a:cubicBezTo>
                  <a:cubicBezTo>
                    <a:pt x="231" y="818"/>
                    <a:pt x="230" y="817"/>
                    <a:pt x="229" y="815"/>
                  </a:cubicBezTo>
                  <a:cubicBezTo>
                    <a:pt x="227" y="813"/>
                    <a:pt x="227" y="813"/>
                    <a:pt x="227" y="813"/>
                  </a:cubicBezTo>
                  <a:cubicBezTo>
                    <a:pt x="225" y="811"/>
                    <a:pt x="225" y="811"/>
                    <a:pt x="225" y="811"/>
                  </a:cubicBezTo>
                  <a:cubicBezTo>
                    <a:pt x="225" y="810"/>
                    <a:pt x="225" y="810"/>
                    <a:pt x="225" y="809"/>
                  </a:cubicBezTo>
                  <a:cubicBezTo>
                    <a:pt x="224" y="809"/>
                    <a:pt x="224" y="809"/>
                    <a:pt x="224" y="809"/>
                  </a:cubicBezTo>
                  <a:cubicBezTo>
                    <a:pt x="224" y="808"/>
                    <a:pt x="224" y="808"/>
                    <a:pt x="224" y="808"/>
                  </a:cubicBezTo>
                  <a:cubicBezTo>
                    <a:pt x="223" y="805"/>
                    <a:pt x="223" y="805"/>
                    <a:pt x="223" y="805"/>
                  </a:cubicBezTo>
                  <a:cubicBezTo>
                    <a:pt x="220" y="801"/>
                    <a:pt x="220" y="801"/>
                    <a:pt x="220" y="801"/>
                  </a:cubicBezTo>
                  <a:cubicBezTo>
                    <a:pt x="204" y="767"/>
                    <a:pt x="204" y="767"/>
                    <a:pt x="204" y="767"/>
                  </a:cubicBezTo>
                  <a:cubicBezTo>
                    <a:pt x="194" y="767"/>
                    <a:pt x="194" y="767"/>
                    <a:pt x="194" y="767"/>
                  </a:cubicBezTo>
                  <a:cubicBezTo>
                    <a:pt x="187" y="767"/>
                    <a:pt x="187" y="767"/>
                    <a:pt x="187" y="767"/>
                  </a:cubicBezTo>
                  <a:cubicBezTo>
                    <a:pt x="186" y="767"/>
                    <a:pt x="184" y="767"/>
                    <a:pt x="182" y="767"/>
                  </a:cubicBezTo>
                  <a:cubicBezTo>
                    <a:pt x="180" y="766"/>
                    <a:pt x="178" y="766"/>
                    <a:pt x="177" y="765"/>
                  </a:cubicBezTo>
                  <a:cubicBezTo>
                    <a:pt x="171" y="762"/>
                    <a:pt x="166" y="756"/>
                    <a:pt x="165" y="750"/>
                  </a:cubicBezTo>
                  <a:cubicBezTo>
                    <a:pt x="163" y="744"/>
                    <a:pt x="164" y="737"/>
                    <a:pt x="167" y="731"/>
                  </a:cubicBezTo>
                  <a:cubicBezTo>
                    <a:pt x="166" y="732"/>
                    <a:pt x="166" y="733"/>
                    <a:pt x="166" y="733"/>
                  </a:cubicBezTo>
                  <a:cubicBezTo>
                    <a:pt x="166" y="733"/>
                    <a:pt x="167" y="733"/>
                    <a:pt x="167" y="731"/>
                  </a:cubicBezTo>
                  <a:cubicBezTo>
                    <a:pt x="164" y="737"/>
                    <a:pt x="164" y="743"/>
                    <a:pt x="165" y="749"/>
                  </a:cubicBezTo>
                  <a:cubicBezTo>
                    <a:pt x="167" y="755"/>
                    <a:pt x="171" y="761"/>
                    <a:pt x="177" y="764"/>
                  </a:cubicBezTo>
                  <a:cubicBezTo>
                    <a:pt x="178" y="765"/>
                    <a:pt x="180" y="765"/>
                    <a:pt x="182" y="766"/>
                  </a:cubicBezTo>
                  <a:cubicBezTo>
                    <a:pt x="183" y="766"/>
                    <a:pt x="183" y="766"/>
                    <a:pt x="184" y="766"/>
                  </a:cubicBezTo>
                  <a:cubicBezTo>
                    <a:pt x="185" y="766"/>
                    <a:pt x="185" y="766"/>
                    <a:pt x="185" y="766"/>
                  </a:cubicBezTo>
                  <a:cubicBezTo>
                    <a:pt x="186" y="766"/>
                    <a:pt x="186" y="766"/>
                    <a:pt x="186" y="766"/>
                  </a:cubicBezTo>
                  <a:cubicBezTo>
                    <a:pt x="194" y="766"/>
                    <a:pt x="194" y="766"/>
                    <a:pt x="194" y="766"/>
                  </a:cubicBezTo>
                  <a:cubicBezTo>
                    <a:pt x="205" y="766"/>
                    <a:pt x="205" y="766"/>
                    <a:pt x="205" y="766"/>
                  </a:cubicBezTo>
                  <a:cubicBezTo>
                    <a:pt x="221" y="800"/>
                    <a:pt x="221" y="800"/>
                    <a:pt x="221" y="800"/>
                  </a:cubicBezTo>
                  <a:cubicBezTo>
                    <a:pt x="224" y="805"/>
                    <a:pt x="224" y="805"/>
                    <a:pt x="224" y="805"/>
                  </a:cubicBezTo>
                  <a:cubicBezTo>
                    <a:pt x="225" y="807"/>
                    <a:pt x="225" y="807"/>
                    <a:pt x="225" y="807"/>
                  </a:cubicBezTo>
                  <a:cubicBezTo>
                    <a:pt x="225" y="808"/>
                    <a:pt x="225" y="808"/>
                    <a:pt x="225" y="808"/>
                  </a:cubicBezTo>
                  <a:cubicBezTo>
                    <a:pt x="226" y="809"/>
                    <a:pt x="226" y="809"/>
                    <a:pt x="226" y="809"/>
                  </a:cubicBezTo>
                  <a:cubicBezTo>
                    <a:pt x="226" y="809"/>
                    <a:pt x="226" y="810"/>
                    <a:pt x="226" y="810"/>
                  </a:cubicBezTo>
                  <a:cubicBezTo>
                    <a:pt x="228" y="812"/>
                    <a:pt x="228" y="812"/>
                    <a:pt x="228" y="812"/>
                  </a:cubicBezTo>
                  <a:cubicBezTo>
                    <a:pt x="230" y="815"/>
                    <a:pt x="230" y="815"/>
                    <a:pt x="230" y="815"/>
                  </a:cubicBezTo>
                  <a:cubicBezTo>
                    <a:pt x="231" y="816"/>
                    <a:pt x="232" y="817"/>
                    <a:pt x="233" y="819"/>
                  </a:cubicBezTo>
                  <a:cubicBezTo>
                    <a:pt x="234" y="820"/>
                    <a:pt x="236" y="821"/>
                    <a:pt x="237" y="823"/>
                  </a:cubicBezTo>
                  <a:cubicBezTo>
                    <a:pt x="238" y="824"/>
                    <a:pt x="240" y="825"/>
                    <a:pt x="242" y="827"/>
                  </a:cubicBezTo>
                  <a:cubicBezTo>
                    <a:pt x="243" y="827"/>
                    <a:pt x="244" y="828"/>
                    <a:pt x="245" y="829"/>
                  </a:cubicBezTo>
                  <a:cubicBezTo>
                    <a:pt x="246" y="829"/>
                    <a:pt x="246" y="829"/>
                    <a:pt x="246" y="829"/>
                  </a:cubicBezTo>
                  <a:cubicBezTo>
                    <a:pt x="246" y="829"/>
                    <a:pt x="246" y="829"/>
                    <a:pt x="246" y="829"/>
                  </a:cubicBezTo>
                  <a:cubicBezTo>
                    <a:pt x="247" y="829"/>
                    <a:pt x="247" y="829"/>
                    <a:pt x="247" y="829"/>
                  </a:cubicBezTo>
                  <a:cubicBezTo>
                    <a:pt x="249" y="829"/>
                    <a:pt x="249" y="829"/>
                    <a:pt x="249" y="829"/>
                  </a:cubicBezTo>
                  <a:cubicBezTo>
                    <a:pt x="250" y="830"/>
                    <a:pt x="252" y="830"/>
                    <a:pt x="254" y="830"/>
                  </a:cubicBezTo>
                  <a:cubicBezTo>
                    <a:pt x="268" y="832"/>
                    <a:pt x="282" y="833"/>
                    <a:pt x="296" y="834"/>
                  </a:cubicBezTo>
                  <a:cubicBezTo>
                    <a:pt x="303" y="834"/>
                    <a:pt x="310" y="834"/>
                    <a:pt x="317" y="833"/>
                  </a:cubicBezTo>
                  <a:cubicBezTo>
                    <a:pt x="321" y="833"/>
                    <a:pt x="325" y="833"/>
                    <a:pt x="328" y="832"/>
                  </a:cubicBezTo>
                  <a:cubicBezTo>
                    <a:pt x="330" y="832"/>
                    <a:pt x="332" y="831"/>
                    <a:pt x="334" y="831"/>
                  </a:cubicBezTo>
                  <a:cubicBezTo>
                    <a:pt x="335" y="831"/>
                    <a:pt x="336" y="830"/>
                    <a:pt x="337" y="830"/>
                  </a:cubicBezTo>
                  <a:cubicBezTo>
                    <a:pt x="337" y="830"/>
                    <a:pt x="338" y="830"/>
                    <a:pt x="338" y="829"/>
                  </a:cubicBezTo>
                  <a:cubicBezTo>
                    <a:pt x="339" y="829"/>
                    <a:pt x="339" y="829"/>
                    <a:pt x="339" y="829"/>
                  </a:cubicBezTo>
                  <a:cubicBezTo>
                    <a:pt x="340" y="829"/>
                    <a:pt x="340" y="829"/>
                    <a:pt x="340" y="829"/>
                  </a:cubicBezTo>
                  <a:cubicBezTo>
                    <a:pt x="340" y="829"/>
                    <a:pt x="340" y="829"/>
                    <a:pt x="340" y="829"/>
                  </a:cubicBezTo>
                  <a:cubicBezTo>
                    <a:pt x="341" y="829"/>
                    <a:pt x="341" y="829"/>
                    <a:pt x="341" y="829"/>
                  </a:cubicBezTo>
                  <a:cubicBezTo>
                    <a:pt x="341" y="828"/>
                    <a:pt x="341" y="828"/>
                    <a:pt x="341" y="828"/>
                  </a:cubicBezTo>
                  <a:cubicBezTo>
                    <a:pt x="342" y="828"/>
                    <a:pt x="342" y="828"/>
                    <a:pt x="343" y="827"/>
                  </a:cubicBezTo>
                  <a:cubicBezTo>
                    <a:pt x="344" y="827"/>
                    <a:pt x="345" y="826"/>
                    <a:pt x="346" y="826"/>
                  </a:cubicBezTo>
                  <a:cubicBezTo>
                    <a:pt x="346" y="827"/>
                    <a:pt x="346" y="827"/>
                    <a:pt x="346" y="827"/>
                  </a:cubicBezTo>
                  <a:cubicBezTo>
                    <a:pt x="352" y="823"/>
                    <a:pt x="357" y="817"/>
                    <a:pt x="360" y="812"/>
                  </a:cubicBezTo>
                  <a:cubicBezTo>
                    <a:pt x="369" y="796"/>
                    <a:pt x="369" y="796"/>
                    <a:pt x="369" y="796"/>
                  </a:cubicBezTo>
                  <a:cubicBezTo>
                    <a:pt x="377" y="780"/>
                    <a:pt x="377" y="780"/>
                    <a:pt x="377" y="780"/>
                  </a:cubicBezTo>
                  <a:cubicBezTo>
                    <a:pt x="382" y="772"/>
                    <a:pt x="382" y="772"/>
                    <a:pt x="382" y="772"/>
                  </a:cubicBezTo>
                  <a:cubicBezTo>
                    <a:pt x="384" y="768"/>
                    <a:pt x="384" y="768"/>
                    <a:pt x="384" y="768"/>
                  </a:cubicBezTo>
                  <a:cubicBezTo>
                    <a:pt x="384" y="768"/>
                    <a:pt x="384" y="768"/>
                    <a:pt x="384" y="768"/>
                  </a:cubicBezTo>
                  <a:cubicBezTo>
                    <a:pt x="384" y="768"/>
                    <a:pt x="384" y="768"/>
                    <a:pt x="384" y="768"/>
                  </a:cubicBezTo>
                  <a:cubicBezTo>
                    <a:pt x="384" y="768"/>
                    <a:pt x="384" y="768"/>
                    <a:pt x="384" y="768"/>
                  </a:cubicBezTo>
                  <a:cubicBezTo>
                    <a:pt x="385" y="768"/>
                    <a:pt x="385" y="768"/>
                    <a:pt x="385" y="768"/>
                  </a:cubicBezTo>
                  <a:cubicBezTo>
                    <a:pt x="391" y="768"/>
                    <a:pt x="391" y="768"/>
                    <a:pt x="391" y="768"/>
                  </a:cubicBezTo>
                  <a:cubicBezTo>
                    <a:pt x="396" y="768"/>
                    <a:pt x="396" y="768"/>
                    <a:pt x="396" y="768"/>
                  </a:cubicBezTo>
                  <a:cubicBezTo>
                    <a:pt x="396" y="768"/>
                    <a:pt x="396" y="768"/>
                    <a:pt x="396" y="768"/>
                  </a:cubicBezTo>
                  <a:cubicBezTo>
                    <a:pt x="397" y="768"/>
                    <a:pt x="397" y="768"/>
                    <a:pt x="397" y="768"/>
                  </a:cubicBezTo>
                  <a:cubicBezTo>
                    <a:pt x="398" y="768"/>
                    <a:pt x="398" y="768"/>
                    <a:pt x="399" y="768"/>
                  </a:cubicBezTo>
                  <a:cubicBezTo>
                    <a:pt x="400" y="768"/>
                    <a:pt x="401" y="768"/>
                    <a:pt x="402" y="767"/>
                  </a:cubicBezTo>
                  <a:cubicBezTo>
                    <a:pt x="406" y="766"/>
                    <a:pt x="409" y="764"/>
                    <a:pt x="412" y="761"/>
                  </a:cubicBezTo>
                  <a:cubicBezTo>
                    <a:pt x="416" y="756"/>
                    <a:pt x="418" y="749"/>
                    <a:pt x="418" y="744"/>
                  </a:cubicBezTo>
                  <a:cubicBezTo>
                    <a:pt x="417" y="748"/>
                    <a:pt x="416" y="753"/>
                    <a:pt x="414" y="757"/>
                  </a:cubicBezTo>
                  <a:cubicBezTo>
                    <a:pt x="411" y="761"/>
                    <a:pt x="407" y="764"/>
                    <a:pt x="402" y="765"/>
                  </a:cubicBezTo>
                  <a:cubicBezTo>
                    <a:pt x="401" y="766"/>
                    <a:pt x="400" y="766"/>
                    <a:pt x="399" y="766"/>
                  </a:cubicBezTo>
                  <a:cubicBezTo>
                    <a:pt x="398" y="766"/>
                    <a:pt x="397" y="766"/>
                    <a:pt x="397" y="766"/>
                  </a:cubicBezTo>
                  <a:cubicBezTo>
                    <a:pt x="396" y="766"/>
                    <a:pt x="396" y="766"/>
                    <a:pt x="396" y="766"/>
                  </a:cubicBezTo>
                  <a:cubicBezTo>
                    <a:pt x="396" y="766"/>
                    <a:pt x="396" y="766"/>
                    <a:pt x="396" y="766"/>
                  </a:cubicBezTo>
                  <a:cubicBezTo>
                    <a:pt x="395" y="766"/>
                    <a:pt x="395" y="766"/>
                    <a:pt x="395" y="766"/>
                  </a:cubicBezTo>
                  <a:cubicBezTo>
                    <a:pt x="390" y="766"/>
                    <a:pt x="390" y="766"/>
                    <a:pt x="390" y="766"/>
                  </a:cubicBezTo>
                  <a:cubicBezTo>
                    <a:pt x="385" y="766"/>
                    <a:pt x="385" y="766"/>
                    <a:pt x="385" y="766"/>
                  </a:cubicBezTo>
                  <a:cubicBezTo>
                    <a:pt x="384" y="766"/>
                    <a:pt x="384" y="766"/>
                    <a:pt x="384" y="766"/>
                  </a:cubicBezTo>
                  <a:cubicBezTo>
                    <a:pt x="384" y="766"/>
                    <a:pt x="384" y="766"/>
                    <a:pt x="384" y="766"/>
                  </a:cubicBezTo>
                  <a:cubicBezTo>
                    <a:pt x="383" y="766"/>
                    <a:pt x="383" y="766"/>
                    <a:pt x="383" y="766"/>
                  </a:cubicBezTo>
                  <a:cubicBezTo>
                    <a:pt x="383" y="766"/>
                    <a:pt x="383" y="766"/>
                    <a:pt x="383" y="766"/>
                  </a:cubicBezTo>
                  <a:cubicBezTo>
                    <a:pt x="382" y="767"/>
                    <a:pt x="382" y="767"/>
                    <a:pt x="382" y="767"/>
                  </a:cubicBezTo>
                  <a:cubicBezTo>
                    <a:pt x="379" y="771"/>
                    <a:pt x="379" y="771"/>
                    <a:pt x="379" y="771"/>
                  </a:cubicBezTo>
                  <a:cubicBezTo>
                    <a:pt x="375" y="780"/>
                    <a:pt x="375" y="780"/>
                    <a:pt x="375" y="780"/>
                  </a:cubicBezTo>
                  <a:cubicBezTo>
                    <a:pt x="366" y="796"/>
                    <a:pt x="366" y="796"/>
                    <a:pt x="366" y="796"/>
                  </a:cubicBezTo>
                  <a:cubicBezTo>
                    <a:pt x="361" y="805"/>
                    <a:pt x="361" y="805"/>
                    <a:pt x="361" y="805"/>
                  </a:cubicBezTo>
                  <a:cubicBezTo>
                    <a:pt x="359" y="809"/>
                    <a:pt x="359" y="809"/>
                    <a:pt x="359" y="809"/>
                  </a:cubicBezTo>
                  <a:cubicBezTo>
                    <a:pt x="358" y="811"/>
                    <a:pt x="357" y="812"/>
                    <a:pt x="356" y="814"/>
                  </a:cubicBezTo>
                  <a:cubicBezTo>
                    <a:pt x="354" y="816"/>
                    <a:pt x="352" y="819"/>
                    <a:pt x="349" y="822"/>
                  </a:cubicBezTo>
                  <a:cubicBezTo>
                    <a:pt x="346" y="824"/>
                    <a:pt x="343" y="826"/>
                    <a:pt x="339" y="828"/>
                  </a:cubicBezTo>
                  <a:cubicBezTo>
                    <a:pt x="339" y="828"/>
                    <a:pt x="339" y="828"/>
                    <a:pt x="339" y="828"/>
                  </a:cubicBezTo>
                  <a:cubicBezTo>
                    <a:pt x="336" y="829"/>
                    <a:pt x="333" y="830"/>
                    <a:pt x="330" y="830"/>
                  </a:cubicBezTo>
                  <a:cubicBezTo>
                    <a:pt x="327" y="831"/>
                    <a:pt x="324" y="831"/>
                    <a:pt x="321" y="831"/>
                  </a:cubicBezTo>
                  <a:cubicBezTo>
                    <a:pt x="315" y="832"/>
                    <a:pt x="309" y="832"/>
                    <a:pt x="303" y="832"/>
                  </a:cubicBezTo>
                  <a:cubicBezTo>
                    <a:pt x="291" y="832"/>
                    <a:pt x="279" y="831"/>
                    <a:pt x="267" y="830"/>
                  </a:cubicBezTo>
                  <a:cubicBezTo>
                    <a:pt x="261" y="829"/>
                    <a:pt x="255" y="829"/>
                    <a:pt x="249" y="828"/>
                  </a:cubicBezTo>
                  <a:cubicBezTo>
                    <a:pt x="248" y="828"/>
                    <a:pt x="247" y="828"/>
                    <a:pt x="246" y="827"/>
                  </a:cubicBezTo>
                  <a:cubicBezTo>
                    <a:pt x="245" y="827"/>
                    <a:pt x="244" y="826"/>
                    <a:pt x="243" y="826"/>
                  </a:cubicBezTo>
                  <a:cubicBezTo>
                    <a:pt x="241" y="825"/>
                    <a:pt x="240" y="824"/>
                    <a:pt x="239" y="823"/>
                  </a:cubicBezTo>
                  <a:cubicBezTo>
                    <a:pt x="238" y="822"/>
                    <a:pt x="237" y="820"/>
                    <a:pt x="236" y="819"/>
                  </a:cubicBezTo>
                  <a:cubicBezTo>
                    <a:pt x="240" y="823"/>
                    <a:pt x="246" y="827"/>
                    <a:pt x="253" y="828"/>
                  </a:cubicBezTo>
                  <a:cubicBezTo>
                    <a:pt x="263" y="829"/>
                    <a:pt x="273" y="830"/>
                    <a:pt x="283" y="831"/>
                  </a:cubicBezTo>
                  <a:cubicBezTo>
                    <a:pt x="292" y="831"/>
                    <a:pt x="302" y="832"/>
                    <a:pt x="311" y="832"/>
                  </a:cubicBezTo>
                  <a:cubicBezTo>
                    <a:pt x="316" y="832"/>
                    <a:pt x="321" y="831"/>
                    <a:pt x="325" y="831"/>
                  </a:cubicBezTo>
                  <a:cubicBezTo>
                    <a:pt x="330" y="830"/>
                    <a:pt x="335" y="829"/>
                    <a:pt x="339" y="827"/>
                  </a:cubicBezTo>
                  <a:cubicBezTo>
                    <a:pt x="339" y="827"/>
                    <a:pt x="339" y="827"/>
                    <a:pt x="339" y="827"/>
                  </a:cubicBezTo>
                  <a:cubicBezTo>
                    <a:pt x="343" y="826"/>
                    <a:pt x="346" y="824"/>
                    <a:pt x="349" y="821"/>
                  </a:cubicBezTo>
                  <a:cubicBezTo>
                    <a:pt x="352" y="819"/>
                    <a:pt x="354" y="816"/>
                    <a:pt x="356" y="813"/>
                  </a:cubicBezTo>
                  <a:cubicBezTo>
                    <a:pt x="357" y="812"/>
                    <a:pt x="358" y="810"/>
                    <a:pt x="359" y="809"/>
                  </a:cubicBezTo>
                  <a:cubicBezTo>
                    <a:pt x="361" y="804"/>
                    <a:pt x="361" y="804"/>
                    <a:pt x="361" y="804"/>
                  </a:cubicBezTo>
                  <a:cubicBezTo>
                    <a:pt x="366" y="796"/>
                    <a:pt x="366" y="796"/>
                    <a:pt x="366" y="796"/>
                  </a:cubicBezTo>
                  <a:cubicBezTo>
                    <a:pt x="375" y="779"/>
                    <a:pt x="375" y="779"/>
                    <a:pt x="375" y="779"/>
                  </a:cubicBezTo>
                  <a:cubicBezTo>
                    <a:pt x="379" y="771"/>
                    <a:pt x="379" y="771"/>
                    <a:pt x="379" y="771"/>
                  </a:cubicBezTo>
                  <a:cubicBezTo>
                    <a:pt x="381" y="767"/>
                    <a:pt x="381" y="767"/>
                    <a:pt x="381" y="767"/>
                  </a:cubicBezTo>
                  <a:cubicBezTo>
                    <a:pt x="382" y="765"/>
                    <a:pt x="382" y="765"/>
                    <a:pt x="382" y="765"/>
                  </a:cubicBezTo>
                  <a:cubicBezTo>
                    <a:pt x="390" y="766"/>
                    <a:pt x="390" y="766"/>
                    <a:pt x="390" y="766"/>
                  </a:cubicBezTo>
                  <a:cubicBezTo>
                    <a:pt x="395" y="766"/>
                    <a:pt x="395" y="766"/>
                    <a:pt x="395" y="766"/>
                  </a:cubicBezTo>
                  <a:cubicBezTo>
                    <a:pt x="396" y="766"/>
                    <a:pt x="396" y="766"/>
                    <a:pt x="396" y="766"/>
                  </a:cubicBezTo>
                  <a:cubicBezTo>
                    <a:pt x="396" y="766"/>
                    <a:pt x="396" y="766"/>
                    <a:pt x="396" y="766"/>
                  </a:cubicBezTo>
                  <a:cubicBezTo>
                    <a:pt x="397" y="766"/>
                    <a:pt x="397" y="766"/>
                    <a:pt x="397" y="766"/>
                  </a:cubicBezTo>
                  <a:cubicBezTo>
                    <a:pt x="397" y="766"/>
                    <a:pt x="398" y="766"/>
                    <a:pt x="398" y="765"/>
                  </a:cubicBezTo>
                  <a:cubicBezTo>
                    <a:pt x="400" y="765"/>
                    <a:pt x="401" y="765"/>
                    <a:pt x="402" y="765"/>
                  </a:cubicBezTo>
                  <a:cubicBezTo>
                    <a:pt x="407" y="763"/>
                    <a:pt x="410" y="760"/>
                    <a:pt x="413" y="756"/>
                  </a:cubicBezTo>
                  <a:cubicBezTo>
                    <a:pt x="415" y="752"/>
                    <a:pt x="417" y="748"/>
                    <a:pt x="417" y="743"/>
                  </a:cubicBezTo>
                  <a:cubicBezTo>
                    <a:pt x="417" y="740"/>
                    <a:pt x="416" y="737"/>
                    <a:pt x="415" y="734"/>
                  </a:cubicBezTo>
                  <a:cubicBezTo>
                    <a:pt x="413" y="730"/>
                    <a:pt x="410" y="727"/>
                    <a:pt x="407" y="725"/>
                  </a:cubicBezTo>
                  <a:cubicBezTo>
                    <a:pt x="405" y="723"/>
                    <a:pt x="402" y="723"/>
                    <a:pt x="399" y="723"/>
                  </a:cubicBezTo>
                  <a:cubicBezTo>
                    <a:pt x="397" y="723"/>
                    <a:pt x="396" y="723"/>
                    <a:pt x="396" y="724"/>
                  </a:cubicBezTo>
                  <a:cubicBezTo>
                    <a:pt x="396" y="724"/>
                    <a:pt x="397" y="725"/>
                    <a:pt x="400" y="726"/>
                  </a:cubicBezTo>
                  <a:cubicBezTo>
                    <a:pt x="402" y="727"/>
                    <a:pt x="405" y="729"/>
                    <a:pt x="408" y="733"/>
                  </a:cubicBezTo>
                  <a:cubicBezTo>
                    <a:pt x="408" y="734"/>
                    <a:pt x="409" y="735"/>
                    <a:pt x="410" y="737"/>
                  </a:cubicBezTo>
                  <a:cubicBezTo>
                    <a:pt x="410" y="739"/>
                    <a:pt x="410" y="740"/>
                    <a:pt x="411" y="742"/>
                  </a:cubicBezTo>
                  <a:cubicBezTo>
                    <a:pt x="411" y="745"/>
                    <a:pt x="410" y="747"/>
                    <a:pt x="410" y="747"/>
                  </a:cubicBezTo>
                  <a:cubicBezTo>
                    <a:pt x="409" y="749"/>
                    <a:pt x="409" y="748"/>
                    <a:pt x="408" y="747"/>
                  </a:cubicBezTo>
                  <a:cubicBezTo>
                    <a:pt x="408" y="749"/>
                    <a:pt x="406" y="752"/>
                    <a:pt x="405" y="754"/>
                  </a:cubicBezTo>
                  <a:cubicBezTo>
                    <a:pt x="403" y="756"/>
                    <a:pt x="401" y="757"/>
                    <a:pt x="398" y="758"/>
                  </a:cubicBezTo>
                  <a:cubicBezTo>
                    <a:pt x="397" y="758"/>
                    <a:pt x="397" y="758"/>
                    <a:pt x="396" y="758"/>
                  </a:cubicBezTo>
                  <a:cubicBezTo>
                    <a:pt x="394" y="758"/>
                    <a:pt x="394" y="758"/>
                    <a:pt x="394" y="758"/>
                  </a:cubicBezTo>
                  <a:cubicBezTo>
                    <a:pt x="389" y="758"/>
                    <a:pt x="389" y="758"/>
                    <a:pt x="389" y="758"/>
                  </a:cubicBezTo>
                  <a:cubicBezTo>
                    <a:pt x="377" y="758"/>
                    <a:pt x="377" y="758"/>
                    <a:pt x="377" y="758"/>
                  </a:cubicBezTo>
                  <a:cubicBezTo>
                    <a:pt x="362" y="787"/>
                    <a:pt x="362" y="787"/>
                    <a:pt x="362" y="787"/>
                  </a:cubicBezTo>
                  <a:cubicBezTo>
                    <a:pt x="354" y="801"/>
                    <a:pt x="354" y="801"/>
                    <a:pt x="354" y="801"/>
                  </a:cubicBezTo>
                  <a:cubicBezTo>
                    <a:pt x="352" y="804"/>
                    <a:pt x="352" y="804"/>
                    <a:pt x="352" y="804"/>
                  </a:cubicBezTo>
                  <a:cubicBezTo>
                    <a:pt x="352" y="805"/>
                    <a:pt x="351" y="806"/>
                    <a:pt x="350" y="807"/>
                  </a:cubicBezTo>
                  <a:cubicBezTo>
                    <a:pt x="349" y="809"/>
                    <a:pt x="348" y="811"/>
                    <a:pt x="346" y="813"/>
                  </a:cubicBezTo>
                  <a:cubicBezTo>
                    <a:pt x="345" y="815"/>
                    <a:pt x="343" y="816"/>
                    <a:pt x="342" y="817"/>
                  </a:cubicBezTo>
                  <a:cubicBezTo>
                    <a:pt x="341" y="817"/>
                    <a:pt x="341" y="818"/>
                    <a:pt x="341" y="818"/>
                  </a:cubicBezTo>
                  <a:cubicBezTo>
                    <a:pt x="341" y="818"/>
                    <a:pt x="341" y="817"/>
                    <a:pt x="342" y="817"/>
                  </a:cubicBezTo>
                  <a:cubicBezTo>
                    <a:pt x="343" y="816"/>
                    <a:pt x="345" y="815"/>
                    <a:pt x="346" y="813"/>
                  </a:cubicBezTo>
                  <a:cubicBezTo>
                    <a:pt x="348" y="811"/>
                    <a:pt x="349" y="809"/>
                    <a:pt x="350" y="807"/>
                  </a:cubicBezTo>
                  <a:cubicBezTo>
                    <a:pt x="351" y="806"/>
                    <a:pt x="352" y="805"/>
                    <a:pt x="352" y="804"/>
                  </a:cubicBezTo>
                  <a:cubicBezTo>
                    <a:pt x="354" y="801"/>
                    <a:pt x="354" y="801"/>
                    <a:pt x="354" y="801"/>
                  </a:cubicBezTo>
                  <a:cubicBezTo>
                    <a:pt x="361" y="787"/>
                    <a:pt x="361" y="787"/>
                    <a:pt x="361" y="787"/>
                  </a:cubicBezTo>
                  <a:cubicBezTo>
                    <a:pt x="377" y="757"/>
                    <a:pt x="377" y="757"/>
                    <a:pt x="377" y="757"/>
                  </a:cubicBezTo>
                  <a:cubicBezTo>
                    <a:pt x="389" y="757"/>
                    <a:pt x="389" y="757"/>
                    <a:pt x="389" y="757"/>
                  </a:cubicBezTo>
                  <a:cubicBezTo>
                    <a:pt x="394" y="757"/>
                    <a:pt x="394" y="757"/>
                    <a:pt x="394" y="757"/>
                  </a:cubicBezTo>
                  <a:cubicBezTo>
                    <a:pt x="396" y="757"/>
                    <a:pt x="396" y="757"/>
                    <a:pt x="396" y="757"/>
                  </a:cubicBezTo>
                  <a:cubicBezTo>
                    <a:pt x="397" y="757"/>
                    <a:pt x="398" y="757"/>
                    <a:pt x="398" y="757"/>
                  </a:cubicBezTo>
                  <a:cubicBezTo>
                    <a:pt x="401" y="757"/>
                    <a:pt x="403" y="755"/>
                    <a:pt x="405" y="753"/>
                  </a:cubicBezTo>
                  <a:cubicBezTo>
                    <a:pt x="406" y="751"/>
                    <a:pt x="407" y="748"/>
                    <a:pt x="408" y="746"/>
                  </a:cubicBezTo>
                  <a:cubicBezTo>
                    <a:pt x="408" y="745"/>
                    <a:pt x="407" y="745"/>
                    <a:pt x="407" y="746"/>
                  </a:cubicBezTo>
                  <a:cubicBezTo>
                    <a:pt x="406" y="746"/>
                    <a:pt x="406" y="748"/>
                    <a:pt x="405" y="750"/>
                  </a:cubicBezTo>
                  <a:cubicBezTo>
                    <a:pt x="404" y="751"/>
                    <a:pt x="403" y="752"/>
                    <a:pt x="402" y="753"/>
                  </a:cubicBezTo>
                  <a:cubicBezTo>
                    <a:pt x="401" y="754"/>
                    <a:pt x="399" y="755"/>
                    <a:pt x="398" y="755"/>
                  </a:cubicBezTo>
                  <a:cubicBezTo>
                    <a:pt x="397" y="755"/>
                    <a:pt x="397" y="755"/>
                    <a:pt x="397" y="755"/>
                  </a:cubicBezTo>
                  <a:cubicBezTo>
                    <a:pt x="396" y="755"/>
                    <a:pt x="396" y="755"/>
                    <a:pt x="396" y="755"/>
                  </a:cubicBezTo>
                  <a:cubicBezTo>
                    <a:pt x="396" y="755"/>
                    <a:pt x="396" y="755"/>
                    <a:pt x="396" y="755"/>
                  </a:cubicBezTo>
                  <a:cubicBezTo>
                    <a:pt x="394" y="755"/>
                    <a:pt x="394" y="755"/>
                    <a:pt x="394" y="755"/>
                  </a:cubicBezTo>
                  <a:cubicBezTo>
                    <a:pt x="390" y="755"/>
                    <a:pt x="390" y="755"/>
                    <a:pt x="390" y="755"/>
                  </a:cubicBezTo>
                  <a:cubicBezTo>
                    <a:pt x="376" y="755"/>
                    <a:pt x="376" y="755"/>
                    <a:pt x="376" y="755"/>
                  </a:cubicBezTo>
                  <a:cubicBezTo>
                    <a:pt x="366" y="774"/>
                    <a:pt x="366" y="774"/>
                    <a:pt x="366" y="774"/>
                  </a:cubicBezTo>
                  <a:cubicBezTo>
                    <a:pt x="363" y="780"/>
                    <a:pt x="360" y="785"/>
                    <a:pt x="358" y="789"/>
                  </a:cubicBezTo>
                  <a:cubicBezTo>
                    <a:pt x="353" y="798"/>
                    <a:pt x="353" y="798"/>
                    <a:pt x="353" y="798"/>
                  </a:cubicBezTo>
                  <a:cubicBezTo>
                    <a:pt x="351" y="802"/>
                    <a:pt x="351" y="802"/>
                    <a:pt x="351" y="802"/>
                  </a:cubicBezTo>
                  <a:cubicBezTo>
                    <a:pt x="350" y="803"/>
                    <a:pt x="350" y="804"/>
                    <a:pt x="349" y="804"/>
                  </a:cubicBezTo>
                  <a:cubicBezTo>
                    <a:pt x="349" y="805"/>
                    <a:pt x="349" y="806"/>
                    <a:pt x="348" y="806"/>
                  </a:cubicBezTo>
                  <a:cubicBezTo>
                    <a:pt x="347" y="809"/>
                    <a:pt x="345" y="811"/>
                    <a:pt x="342" y="813"/>
                  </a:cubicBezTo>
                  <a:cubicBezTo>
                    <a:pt x="340" y="815"/>
                    <a:pt x="338" y="817"/>
                    <a:pt x="336" y="818"/>
                  </a:cubicBezTo>
                  <a:cubicBezTo>
                    <a:pt x="335" y="818"/>
                    <a:pt x="335" y="818"/>
                    <a:pt x="335" y="818"/>
                  </a:cubicBezTo>
                  <a:cubicBezTo>
                    <a:pt x="331" y="819"/>
                    <a:pt x="326" y="820"/>
                    <a:pt x="320" y="821"/>
                  </a:cubicBezTo>
                  <a:cubicBezTo>
                    <a:pt x="315" y="821"/>
                    <a:pt x="310" y="821"/>
                    <a:pt x="304" y="821"/>
                  </a:cubicBezTo>
                  <a:cubicBezTo>
                    <a:pt x="293" y="821"/>
                    <a:pt x="282" y="821"/>
                    <a:pt x="270" y="820"/>
                  </a:cubicBezTo>
                  <a:cubicBezTo>
                    <a:pt x="265" y="819"/>
                    <a:pt x="259" y="818"/>
                    <a:pt x="254" y="818"/>
                  </a:cubicBezTo>
                  <a:cubicBezTo>
                    <a:pt x="252" y="817"/>
                    <a:pt x="251" y="817"/>
                    <a:pt x="250"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6"/>
                  </a:cubicBezTo>
                  <a:cubicBezTo>
                    <a:pt x="247" y="815"/>
                    <a:pt x="245" y="814"/>
                    <a:pt x="244" y="812"/>
                  </a:cubicBezTo>
                  <a:cubicBezTo>
                    <a:pt x="242" y="810"/>
                    <a:pt x="240" y="808"/>
                    <a:pt x="239" y="806"/>
                  </a:cubicBezTo>
                  <a:cubicBezTo>
                    <a:pt x="237" y="804"/>
                    <a:pt x="237" y="804"/>
                    <a:pt x="237" y="804"/>
                  </a:cubicBezTo>
                  <a:cubicBezTo>
                    <a:pt x="237" y="803"/>
                    <a:pt x="237" y="803"/>
                    <a:pt x="237" y="803"/>
                  </a:cubicBezTo>
                  <a:cubicBezTo>
                    <a:pt x="237" y="803"/>
                    <a:pt x="237" y="803"/>
                    <a:pt x="237" y="803"/>
                  </a:cubicBezTo>
                  <a:cubicBezTo>
                    <a:pt x="237" y="803"/>
                    <a:pt x="237" y="803"/>
                    <a:pt x="237" y="803"/>
                  </a:cubicBezTo>
                  <a:cubicBezTo>
                    <a:pt x="235" y="800"/>
                    <a:pt x="235" y="800"/>
                    <a:pt x="235" y="800"/>
                  </a:cubicBezTo>
                  <a:cubicBezTo>
                    <a:pt x="228" y="785"/>
                    <a:pt x="228" y="785"/>
                    <a:pt x="228" y="785"/>
                  </a:cubicBezTo>
                  <a:cubicBezTo>
                    <a:pt x="221" y="771"/>
                    <a:pt x="221" y="771"/>
                    <a:pt x="221" y="771"/>
                  </a:cubicBezTo>
                  <a:cubicBezTo>
                    <a:pt x="213" y="753"/>
                    <a:pt x="213" y="753"/>
                    <a:pt x="213" y="753"/>
                  </a:cubicBezTo>
                  <a:cubicBezTo>
                    <a:pt x="185" y="753"/>
                    <a:pt x="185" y="753"/>
                    <a:pt x="185" y="753"/>
                  </a:cubicBezTo>
                  <a:cubicBezTo>
                    <a:pt x="183" y="753"/>
                    <a:pt x="182" y="752"/>
                    <a:pt x="180" y="750"/>
                  </a:cubicBezTo>
                  <a:cubicBezTo>
                    <a:pt x="179" y="749"/>
                    <a:pt x="178" y="746"/>
                    <a:pt x="178" y="744"/>
                  </a:cubicBezTo>
                  <a:cubicBezTo>
                    <a:pt x="178" y="741"/>
                    <a:pt x="178" y="739"/>
                    <a:pt x="179" y="737"/>
                  </a:cubicBezTo>
                  <a:cubicBezTo>
                    <a:pt x="181" y="735"/>
                    <a:pt x="182" y="734"/>
                    <a:pt x="184" y="733"/>
                  </a:cubicBezTo>
                  <a:cubicBezTo>
                    <a:pt x="184" y="733"/>
                    <a:pt x="185" y="733"/>
                    <a:pt x="185" y="733"/>
                  </a:cubicBezTo>
                  <a:cubicBezTo>
                    <a:pt x="188" y="733"/>
                    <a:pt x="188" y="733"/>
                    <a:pt x="188" y="733"/>
                  </a:cubicBezTo>
                  <a:cubicBezTo>
                    <a:pt x="194" y="733"/>
                    <a:pt x="194" y="733"/>
                    <a:pt x="194" y="733"/>
                  </a:cubicBezTo>
                  <a:cubicBezTo>
                    <a:pt x="206" y="733"/>
                    <a:pt x="206" y="733"/>
                    <a:pt x="206" y="733"/>
                  </a:cubicBezTo>
                  <a:cubicBezTo>
                    <a:pt x="263" y="732"/>
                    <a:pt x="326" y="734"/>
                    <a:pt x="373" y="732"/>
                  </a:cubicBezTo>
                  <a:cubicBezTo>
                    <a:pt x="414" y="731"/>
                    <a:pt x="399" y="727"/>
                    <a:pt x="357" y="725"/>
                  </a:cubicBezTo>
                  <a:cubicBezTo>
                    <a:pt x="357" y="724"/>
                    <a:pt x="357" y="724"/>
                    <a:pt x="357" y="724"/>
                  </a:cubicBezTo>
                  <a:cubicBezTo>
                    <a:pt x="399" y="725"/>
                    <a:pt x="378" y="722"/>
                    <a:pt x="383" y="720"/>
                  </a:cubicBezTo>
                  <a:cubicBezTo>
                    <a:pt x="364" y="720"/>
                    <a:pt x="346" y="720"/>
                    <a:pt x="327" y="719"/>
                  </a:cubicBezTo>
                  <a:cubicBezTo>
                    <a:pt x="361" y="719"/>
                    <a:pt x="361" y="719"/>
                    <a:pt x="361" y="719"/>
                  </a:cubicBezTo>
                  <a:cubicBezTo>
                    <a:pt x="380" y="719"/>
                    <a:pt x="380" y="719"/>
                    <a:pt x="380" y="719"/>
                  </a:cubicBezTo>
                  <a:cubicBezTo>
                    <a:pt x="389" y="720"/>
                    <a:pt x="389" y="720"/>
                    <a:pt x="389" y="720"/>
                  </a:cubicBezTo>
                  <a:cubicBezTo>
                    <a:pt x="393" y="720"/>
                    <a:pt x="393" y="720"/>
                    <a:pt x="393" y="720"/>
                  </a:cubicBezTo>
                  <a:cubicBezTo>
                    <a:pt x="396" y="720"/>
                    <a:pt x="396" y="720"/>
                    <a:pt x="396" y="720"/>
                  </a:cubicBezTo>
                  <a:cubicBezTo>
                    <a:pt x="396" y="720"/>
                    <a:pt x="396" y="720"/>
                    <a:pt x="396" y="720"/>
                  </a:cubicBezTo>
                  <a:cubicBezTo>
                    <a:pt x="397" y="720"/>
                    <a:pt x="397" y="720"/>
                    <a:pt x="397" y="720"/>
                  </a:cubicBezTo>
                  <a:cubicBezTo>
                    <a:pt x="398" y="720"/>
                    <a:pt x="398" y="720"/>
                    <a:pt x="399" y="719"/>
                  </a:cubicBezTo>
                  <a:cubicBezTo>
                    <a:pt x="403" y="719"/>
                    <a:pt x="407" y="717"/>
                    <a:pt x="409" y="715"/>
                  </a:cubicBezTo>
                  <a:cubicBezTo>
                    <a:pt x="412" y="713"/>
                    <a:pt x="414" y="710"/>
                    <a:pt x="416" y="707"/>
                  </a:cubicBezTo>
                  <a:cubicBezTo>
                    <a:pt x="418" y="701"/>
                    <a:pt x="418" y="696"/>
                    <a:pt x="417" y="691"/>
                  </a:cubicBezTo>
                  <a:cubicBezTo>
                    <a:pt x="418" y="697"/>
                    <a:pt x="417" y="703"/>
                    <a:pt x="413" y="708"/>
                  </a:cubicBezTo>
                  <a:cubicBezTo>
                    <a:pt x="412" y="711"/>
                    <a:pt x="409" y="713"/>
                    <a:pt x="406" y="715"/>
                  </a:cubicBezTo>
                  <a:cubicBezTo>
                    <a:pt x="404" y="716"/>
                    <a:pt x="400" y="717"/>
                    <a:pt x="397" y="718"/>
                  </a:cubicBezTo>
                  <a:cubicBezTo>
                    <a:pt x="369" y="717"/>
                    <a:pt x="369" y="717"/>
                    <a:pt x="369" y="717"/>
                  </a:cubicBezTo>
                  <a:cubicBezTo>
                    <a:pt x="350" y="717"/>
                    <a:pt x="330" y="717"/>
                    <a:pt x="311" y="716"/>
                  </a:cubicBezTo>
                  <a:cubicBezTo>
                    <a:pt x="195" y="716"/>
                    <a:pt x="195" y="716"/>
                    <a:pt x="195" y="716"/>
                  </a:cubicBezTo>
                  <a:cubicBezTo>
                    <a:pt x="227" y="716"/>
                    <a:pt x="264" y="715"/>
                    <a:pt x="296" y="716"/>
                  </a:cubicBezTo>
                  <a:cubicBezTo>
                    <a:pt x="319" y="716"/>
                    <a:pt x="341" y="717"/>
                    <a:pt x="362" y="717"/>
                  </a:cubicBezTo>
                  <a:cubicBezTo>
                    <a:pt x="394" y="717"/>
                    <a:pt x="394" y="717"/>
                    <a:pt x="394" y="717"/>
                  </a:cubicBezTo>
                  <a:cubicBezTo>
                    <a:pt x="395" y="717"/>
                    <a:pt x="396" y="717"/>
                    <a:pt x="398" y="717"/>
                  </a:cubicBezTo>
                  <a:cubicBezTo>
                    <a:pt x="400" y="717"/>
                    <a:pt x="402" y="716"/>
                    <a:pt x="403" y="716"/>
                  </a:cubicBezTo>
                  <a:cubicBezTo>
                    <a:pt x="406" y="714"/>
                    <a:pt x="409" y="712"/>
                    <a:pt x="411" y="709"/>
                  </a:cubicBezTo>
                  <a:cubicBezTo>
                    <a:pt x="416" y="704"/>
                    <a:pt x="417" y="697"/>
                    <a:pt x="416" y="691"/>
                  </a:cubicBezTo>
                  <a:cubicBezTo>
                    <a:pt x="416" y="688"/>
                    <a:pt x="415" y="685"/>
                    <a:pt x="414" y="683"/>
                  </a:cubicBezTo>
                  <a:cubicBezTo>
                    <a:pt x="412" y="679"/>
                    <a:pt x="409" y="677"/>
                    <a:pt x="406" y="676"/>
                  </a:cubicBezTo>
                  <a:cubicBezTo>
                    <a:pt x="404" y="674"/>
                    <a:pt x="401" y="674"/>
                    <a:pt x="399" y="674"/>
                  </a:cubicBezTo>
                  <a:cubicBezTo>
                    <a:pt x="397" y="674"/>
                    <a:pt x="396" y="675"/>
                    <a:pt x="396" y="675"/>
                  </a:cubicBezTo>
                  <a:cubicBezTo>
                    <a:pt x="396" y="676"/>
                    <a:pt x="397" y="676"/>
                    <a:pt x="399" y="677"/>
                  </a:cubicBezTo>
                  <a:cubicBezTo>
                    <a:pt x="401" y="678"/>
                    <a:pt x="404" y="679"/>
                    <a:pt x="407" y="683"/>
                  </a:cubicBezTo>
                  <a:cubicBezTo>
                    <a:pt x="408" y="685"/>
                    <a:pt x="410" y="688"/>
                    <a:pt x="410" y="690"/>
                  </a:cubicBezTo>
                  <a:cubicBezTo>
                    <a:pt x="411" y="693"/>
                    <a:pt x="411" y="695"/>
                    <a:pt x="411" y="695"/>
                  </a:cubicBezTo>
                  <a:cubicBezTo>
                    <a:pt x="410" y="697"/>
                    <a:pt x="409" y="696"/>
                    <a:pt x="409" y="695"/>
                  </a:cubicBezTo>
                  <a:cubicBezTo>
                    <a:pt x="409" y="698"/>
                    <a:pt x="408" y="701"/>
                    <a:pt x="406" y="704"/>
                  </a:cubicBezTo>
                  <a:cubicBezTo>
                    <a:pt x="404" y="706"/>
                    <a:pt x="401" y="708"/>
                    <a:pt x="398" y="709"/>
                  </a:cubicBezTo>
                  <a:cubicBezTo>
                    <a:pt x="398" y="709"/>
                    <a:pt x="397" y="709"/>
                    <a:pt x="396" y="709"/>
                  </a:cubicBezTo>
                  <a:cubicBezTo>
                    <a:pt x="393" y="709"/>
                    <a:pt x="393" y="709"/>
                    <a:pt x="393" y="709"/>
                  </a:cubicBezTo>
                  <a:cubicBezTo>
                    <a:pt x="388" y="709"/>
                    <a:pt x="388" y="709"/>
                    <a:pt x="388" y="709"/>
                  </a:cubicBezTo>
                  <a:cubicBezTo>
                    <a:pt x="377" y="709"/>
                    <a:pt x="377" y="709"/>
                    <a:pt x="377" y="709"/>
                  </a:cubicBezTo>
                  <a:cubicBezTo>
                    <a:pt x="332" y="708"/>
                    <a:pt x="332" y="708"/>
                    <a:pt x="332" y="708"/>
                  </a:cubicBezTo>
                  <a:cubicBezTo>
                    <a:pt x="295" y="708"/>
                    <a:pt x="259" y="708"/>
                    <a:pt x="223" y="707"/>
                  </a:cubicBezTo>
                  <a:cubicBezTo>
                    <a:pt x="259" y="708"/>
                    <a:pt x="296" y="708"/>
                    <a:pt x="332" y="708"/>
                  </a:cubicBezTo>
                  <a:cubicBezTo>
                    <a:pt x="377" y="709"/>
                    <a:pt x="377" y="709"/>
                    <a:pt x="377" y="709"/>
                  </a:cubicBezTo>
                  <a:cubicBezTo>
                    <a:pt x="388" y="709"/>
                    <a:pt x="388" y="709"/>
                    <a:pt x="388" y="709"/>
                  </a:cubicBezTo>
                  <a:cubicBezTo>
                    <a:pt x="394" y="709"/>
                    <a:pt x="394" y="709"/>
                    <a:pt x="394" y="709"/>
                  </a:cubicBezTo>
                  <a:cubicBezTo>
                    <a:pt x="395" y="709"/>
                    <a:pt x="395" y="709"/>
                    <a:pt x="395" y="709"/>
                  </a:cubicBezTo>
                  <a:cubicBezTo>
                    <a:pt x="396" y="709"/>
                    <a:pt x="396" y="709"/>
                    <a:pt x="396" y="709"/>
                  </a:cubicBezTo>
                  <a:cubicBezTo>
                    <a:pt x="397" y="709"/>
                    <a:pt x="397" y="709"/>
                    <a:pt x="397" y="709"/>
                  </a:cubicBezTo>
                  <a:cubicBezTo>
                    <a:pt x="397" y="709"/>
                    <a:pt x="398" y="708"/>
                    <a:pt x="399" y="708"/>
                  </a:cubicBezTo>
                  <a:cubicBezTo>
                    <a:pt x="401" y="708"/>
                    <a:pt x="404" y="706"/>
                    <a:pt x="406" y="703"/>
                  </a:cubicBezTo>
                  <a:cubicBezTo>
                    <a:pt x="407" y="701"/>
                    <a:pt x="408" y="697"/>
                    <a:pt x="408" y="694"/>
                  </a:cubicBezTo>
                  <a:cubicBezTo>
                    <a:pt x="408" y="694"/>
                    <a:pt x="407" y="694"/>
                    <a:pt x="407" y="694"/>
                  </a:cubicBezTo>
                  <a:cubicBezTo>
                    <a:pt x="407" y="695"/>
                    <a:pt x="407" y="696"/>
                    <a:pt x="406" y="699"/>
                  </a:cubicBezTo>
                  <a:cubicBezTo>
                    <a:pt x="405" y="700"/>
                    <a:pt x="404" y="703"/>
                    <a:pt x="402" y="704"/>
                  </a:cubicBezTo>
                  <a:cubicBezTo>
                    <a:pt x="400" y="705"/>
                    <a:pt x="399" y="706"/>
                    <a:pt x="397" y="706"/>
                  </a:cubicBezTo>
                  <a:cubicBezTo>
                    <a:pt x="397" y="706"/>
                    <a:pt x="397" y="706"/>
                    <a:pt x="396" y="706"/>
                  </a:cubicBezTo>
                  <a:cubicBezTo>
                    <a:pt x="394" y="706"/>
                    <a:pt x="394" y="706"/>
                    <a:pt x="394" y="706"/>
                  </a:cubicBezTo>
                  <a:cubicBezTo>
                    <a:pt x="390" y="706"/>
                    <a:pt x="390" y="706"/>
                    <a:pt x="390" y="706"/>
                  </a:cubicBezTo>
                  <a:cubicBezTo>
                    <a:pt x="379" y="707"/>
                    <a:pt x="366" y="707"/>
                    <a:pt x="357" y="707"/>
                  </a:cubicBezTo>
                  <a:cubicBezTo>
                    <a:pt x="306" y="705"/>
                    <a:pt x="251" y="706"/>
                    <a:pt x="201" y="705"/>
                  </a:cubicBezTo>
                  <a:cubicBezTo>
                    <a:pt x="187" y="705"/>
                    <a:pt x="187" y="705"/>
                    <a:pt x="187" y="705"/>
                  </a:cubicBezTo>
                  <a:cubicBezTo>
                    <a:pt x="185" y="704"/>
                    <a:pt x="185" y="704"/>
                    <a:pt x="185" y="704"/>
                  </a:cubicBezTo>
                  <a:cubicBezTo>
                    <a:pt x="185" y="704"/>
                    <a:pt x="185" y="704"/>
                    <a:pt x="185" y="704"/>
                  </a:cubicBezTo>
                  <a:cubicBezTo>
                    <a:pt x="184" y="704"/>
                    <a:pt x="184" y="704"/>
                    <a:pt x="183" y="704"/>
                  </a:cubicBezTo>
                  <a:cubicBezTo>
                    <a:pt x="182" y="704"/>
                    <a:pt x="181" y="703"/>
                    <a:pt x="180" y="702"/>
                  </a:cubicBezTo>
                  <a:cubicBezTo>
                    <a:pt x="179" y="700"/>
                    <a:pt x="178" y="697"/>
                    <a:pt x="178" y="694"/>
                  </a:cubicBezTo>
                  <a:cubicBezTo>
                    <a:pt x="178" y="692"/>
                    <a:pt x="179" y="689"/>
                    <a:pt x="181" y="687"/>
                  </a:cubicBezTo>
                  <a:cubicBezTo>
                    <a:pt x="181" y="686"/>
                    <a:pt x="182" y="686"/>
                    <a:pt x="183" y="685"/>
                  </a:cubicBezTo>
                  <a:cubicBezTo>
                    <a:pt x="184" y="685"/>
                    <a:pt x="184" y="685"/>
                    <a:pt x="185" y="685"/>
                  </a:cubicBezTo>
                  <a:cubicBezTo>
                    <a:pt x="185" y="685"/>
                    <a:pt x="185" y="685"/>
                    <a:pt x="185" y="685"/>
                  </a:cubicBezTo>
                  <a:cubicBezTo>
                    <a:pt x="185" y="685"/>
                    <a:pt x="185" y="685"/>
                    <a:pt x="185" y="685"/>
                  </a:cubicBezTo>
                  <a:cubicBezTo>
                    <a:pt x="186" y="685"/>
                    <a:pt x="186" y="685"/>
                    <a:pt x="186" y="685"/>
                  </a:cubicBezTo>
                  <a:cubicBezTo>
                    <a:pt x="187" y="685"/>
                    <a:pt x="187" y="685"/>
                    <a:pt x="187" y="685"/>
                  </a:cubicBezTo>
                  <a:cubicBezTo>
                    <a:pt x="201" y="685"/>
                    <a:pt x="201" y="685"/>
                    <a:pt x="201" y="685"/>
                  </a:cubicBezTo>
                  <a:cubicBezTo>
                    <a:pt x="229" y="685"/>
                    <a:pt x="229" y="685"/>
                    <a:pt x="229" y="685"/>
                  </a:cubicBezTo>
                  <a:cubicBezTo>
                    <a:pt x="279" y="684"/>
                    <a:pt x="334" y="685"/>
                    <a:pt x="376" y="684"/>
                  </a:cubicBezTo>
                  <a:cubicBezTo>
                    <a:pt x="412" y="683"/>
                    <a:pt x="398" y="678"/>
                    <a:pt x="362" y="677"/>
                  </a:cubicBezTo>
                  <a:cubicBezTo>
                    <a:pt x="362" y="675"/>
                    <a:pt x="362" y="675"/>
                    <a:pt x="362" y="675"/>
                  </a:cubicBezTo>
                  <a:cubicBezTo>
                    <a:pt x="398" y="676"/>
                    <a:pt x="380" y="673"/>
                    <a:pt x="385" y="671"/>
                  </a:cubicBezTo>
                  <a:cubicBezTo>
                    <a:pt x="369" y="671"/>
                    <a:pt x="353" y="671"/>
                    <a:pt x="337" y="671"/>
                  </a:cubicBezTo>
                  <a:cubicBezTo>
                    <a:pt x="361" y="671"/>
                    <a:pt x="361" y="671"/>
                    <a:pt x="361" y="671"/>
                  </a:cubicBezTo>
                  <a:cubicBezTo>
                    <a:pt x="380" y="671"/>
                    <a:pt x="380" y="671"/>
                    <a:pt x="380" y="671"/>
                  </a:cubicBezTo>
                  <a:cubicBezTo>
                    <a:pt x="389" y="671"/>
                    <a:pt x="389" y="671"/>
                    <a:pt x="389" y="671"/>
                  </a:cubicBezTo>
                  <a:cubicBezTo>
                    <a:pt x="393" y="671"/>
                    <a:pt x="393" y="671"/>
                    <a:pt x="393" y="671"/>
                  </a:cubicBezTo>
                  <a:cubicBezTo>
                    <a:pt x="396" y="671"/>
                    <a:pt x="396" y="671"/>
                    <a:pt x="396" y="671"/>
                  </a:cubicBezTo>
                  <a:cubicBezTo>
                    <a:pt x="396" y="671"/>
                    <a:pt x="396" y="671"/>
                    <a:pt x="396" y="671"/>
                  </a:cubicBezTo>
                  <a:cubicBezTo>
                    <a:pt x="397" y="671"/>
                    <a:pt x="397" y="671"/>
                    <a:pt x="397" y="671"/>
                  </a:cubicBezTo>
                  <a:cubicBezTo>
                    <a:pt x="398" y="671"/>
                    <a:pt x="399" y="671"/>
                    <a:pt x="399" y="671"/>
                  </a:cubicBezTo>
                  <a:cubicBezTo>
                    <a:pt x="403" y="670"/>
                    <a:pt x="407" y="668"/>
                    <a:pt x="409" y="666"/>
                  </a:cubicBezTo>
                  <a:cubicBezTo>
                    <a:pt x="412" y="664"/>
                    <a:pt x="414" y="661"/>
                    <a:pt x="416" y="658"/>
                  </a:cubicBezTo>
                  <a:cubicBezTo>
                    <a:pt x="418" y="653"/>
                    <a:pt x="418" y="647"/>
                    <a:pt x="417" y="642"/>
                  </a:cubicBezTo>
                  <a:cubicBezTo>
                    <a:pt x="418" y="648"/>
                    <a:pt x="417" y="655"/>
                    <a:pt x="413" y="660"/>
                  </a:cubicBezTo>
                  <a:cubicBezTo>
                    <a:pt x="412" y="662"/>
                    <a:pt x="409" y="665"/>
                    <a:pt x="407" y="666"/>
                  </a:cubicBezTo>
                  <a:cubicBezTo>
                    <a:pt x="404" y="668"/>
                    <a:pt x="400" y="669"/>
                    <a:pt x="397" y="669"/>
                  </a:cubicBezTo>
                  <a:cubicBezTo>
                    <a:pt x="369" y="669"/>
                    <a:pt x="369" y="669"/>
                    <a:pt x="369" y="669"/>
                  </a:cubicBezTo>
                  <a:cubicBezTo>
                    <a:pt x="350" y="668"/>
                    <a:pt x="330" y="668"/>
                    <a:pt x="311" y="668"/>
                  </a:cubicBezTo>
                  <a:cubicBezTo>
                    <a:pt x="195" y="667"/>
                    <a:pt x="195" y="667"/>
                    <a:pt x="195" y="667"/>
                  </a:cubicBezTo>
                  <a:cubicBezTo>
                    <a:pt x="227" y="667"/>
                    <a:pt x="264" y="667"/>
                    <a:pt x="296" y="668"/>
                  </a:cubicBezTo>
                  <a:cubicBezTo>
                    <a:pt x="319" y="668"/>
                    <a:pt x="341" y="668"/>
                    <a:pt x="362" y="668"/>
                  </a:cubicBezTo>
                  <a:cubicBezTo>
                    <a:pt x="394" y="668"/>
                    <a:pt x="394" y="668"/>
                    <a:pt x="394" y="668"/>
                  </a:cubicBezTo>
                  <a:cubicBezTo>
                    <a:pt x="396" y="668"/>
                    <a:pt x="396" y="668"/>
                    <a:pt x="396" y="668"/>
                  </a:cubicBezTo>
                  <a:cubicBezTo>
                    <a:pt x="396" y="668"/>
                    <a:pt x="396" y="668"/>
                    <a:pt x="396" y="668"/>
                  </a:cubicBezTo>
                  <a:cubicBezTo>
                    <a:pt x="397" y="668"/>
                    <a:pt x="397" y="668"/>
                    <a:pt x="397" y="668"/>
                  </a:cubicBezTo>
                  <a:cubicBezTo>
                    <a:pt x="397" y="668"/>
                    <a:pt x="398" y="668"/>
                    <a:pt x="398" y="668"/>
                  </a:cubicBezTo>
                  <a:cubicBezTo>
                    <a:pt x="400" y="668"/>
                    <a:pt x="402" y="668"/>
                    <a:pt x="403" y="667"/>
                  </a:cubicBezTo>
                  <a:cubicBezTo>
                    <a:pt x="407" y="666"/>
                    <a:pt x="409" y="663"/>
                    <a:pt x="411" y="661"/>
                  </a:cubicBezTo>
                  <a:cubicBezTo>
                    <a:pt x="416" y="656"/>
                    <a:pt x="417" y="649"/>
                    <a:pt x="416" y="642"/>
                  </a:cubicBezTo>
                  <a:cubicBezTo>
                    <a:pt x="416" y="639"/>
                    <a:pt x="415" y="637"/>
                    <a:pt x="414" y="634"/>
                  </a:cubicBezTo>
                  <a:cubicBezTo>
                    <a:pt x="412" y="631"/>
                    <a:pt x="409" y="629"/>
                    <a:pt x="406" y="627"/>
                  </a:cubicBezTo>
                  <a:cubicBezTo>
                    <a:pt x="404" y="626"/>
                    <a:pt x="401" y="625"/>
                    <a:pt x="399" y="626"/>
                  </a:cubicBezTo>
                  <a:cubicBezTo>
                    <a:pt x="397" y="626"/>
                    <a:pt x="396" y="626"/>
                    <a:pt x="396" y="627"/>
                  </a:cubicBezTo>
                  <a:cubicBezTo>
                    <a:pt x="396" y="627"/>
                    <a:pt x="397" y="628"/>
                    <a:pt x="399" y="628"/>
                  </a:cubicBezTo>
                  <a:cubicBezTo>
                    <a:pt x="401" y="629"/>
                    <a:pt x="404" y="631"/>
                    <a:pt x="407" y="634"/>
                  </a:cubicBezTo>
                  <a:cubicBezTo>
                    <a:pt x="408" y="636"/>
                    <a:pt x="410" y="639"/>
                    <a:pt x="410" y="642"/>
                  </a:cubicBezTo>
                  <a:cubicBezTo>
                    <a:pt x="411" y="645"/>
                    <a:pt x="411" y="647"/>
                    <a:pt x="411" y="647"/>
                  </a:cubicBezTo>
                  <a:cubicBezTo>
                    <a:pt x="410" y="648"/>
                    <a:pt x="409" y="647"/>
                    <a:pt x="409" y="646"/>
                  </a:cubicBezTo>
                  <a:cubicBezTo>
                    <a:pt x="409" y="650"/>
                    <a:pt x="408" y="653"/>
                    <a:pt x="406" y="655"/>
                  </a:cubicBezTo>
                  <a:cubicBezTo>
                    <a:pt x="404" y="658"/>
                    <a:pt x="401" y="660"/>
                    <a:pt x="398" y="660"/>
                  </a:cubicBezTo>
                  <a:cubicBezTo>
                    <a:pt x="398" y="660"/>
                    <a:pt x="397" y="660"/>
                    <a:pt x="396" y="660"/>
                  </a:cubicBezTo>
                  <a:cubicBezTo>
                    <a:pt x="394" y="660"/>
                    <a:pt x="394" y="660"/>
                    <a:pt x="394" y="660"/>
                  </a:cubicBezTo>
                  <a:cubicBezTo>
                    <a:pt x="388" y="660"/>
                    <a:pt x="388" y="660"/>
                    <a:pt x="388" y="660"/>
                  </a:cubicBezTo>
                  <a:cubicBezTo>
                    <a:pt x="377" y="660"/>
                    <a:pt x="377" y="660"/>
                    <a:pt x="377" y="660"/>
                  </a:cubicBezTo>
                  <a:cubicBezTo>
                    <a:pt x="332" y="660"/>
                    <a:pt x="332" y="660"/>
                    <a:pt x="332" y="660"/>
                  </a:cubicBezTo>
                  <a:cubicBezTo>
                    <a:pt x="295" y="660"/>
                    <a:pt x="259" y="659"/>
                    <a:pt x="223" y="658"/>
                  </a:cubicBezTo>
                  <a:cubicBezTo>
                    <a:pt x="259" y="659"/>
                    <a:pt x="296" y="660"/>
                    <a:pt x="332" y="660"/>
                  </a:cubicBezTo>
                  <a:cubicBezTo>
                    <a:pt x="377" y="660"/>
                    <a:pt x="377" y="660"/>
                    <a:pt x="377" y="660"/>
                  </a:cubicBezTo>
                  <a:cubicBezTo>
                    <a:pt x="388" y="660"/>
                    <a:pt x="388" y="660"/>
                    <a:pt x="388" y="660"/>
                  </a:cubicBezTo>
                  <a:cubicBezTo>
                    <a:pt x="394" y="660"/>
                    <a:pt x="394" y="660"/>
                    <a:pt x="394" y="660"/>
                  </a:cubicBezTo>
                  <a:cubicBezTo>
                    <a:pt x="395" y="660"/>
                    <a:pt x="395" y="660"/>
                    <a:pt x="395" y="660"/>
                  </a:cubicBezTo>
                  <a:cubicBezTo>
                    <a:pt x="396" y="660"/>
                    <a:pt x="396" y="660"/>
                    <a:pt x="396" y="660"/>
                  </a:cubicBezTo>
                  <a:cubicBezTo>
                    <a:pt x="397" y="660"/>
                    <a:pt x="397" y="660"/>
                    <a:pt x="397" y="660"/>
                  </a:cubicBezTo>
                  <a:cubicBezTo>
                    <a:pt x="397" y="660"/>
                    <a:pt x="398" y="660"/>
                    <a:pt x="399" y="660"/>
                  </a:cubicBezTo>
                  <a:cubicBezTo>
                    <a:pt x="402" y="659"/>
                    <a:pt x="404" y="657"/>
                    <a:pt x="406" y="654"/>
                  </a:cubicBezTo>
                  <a:cubicBezTo>
                    <a:pt x="407" y="652"/>
                    <a:pt x="408" y="649"/>
                    <a:pt x="408" y="646"/>
                  </a:cubicBezTo>
                  <a:cubicBezTo>
                    <a:pt x="408" y="645"/>
                    <a:pt x="407" y="645"/>
                    <a:pt x="407" y="646"/>
                  </a:cubicBezTo>
                  <a:cubicBezTo>
                    <a:pt x="407" y="646"/>
                    <a:pt x="407" y="648"/>
                    <a:pt x="406" y="650"/>
                  </a:cubicBezTo>
                  <a:cubicBezTo>
                    <a:pt x="405" y="651"/>
                    <a:pt x="404" y="654"/>
                    <a:pt x="402" y="656"/>
                  </a:cubicBezTo>
                  <a:cubicBezTo>
                    <a:pt x="400" y="657"/>
                    <a:pt x="399" y="658"/>
                    <a:pt x="397" y="658"/>
                  </a:cubicBezTo>
                  <a:cubicBezTo>
                    <a:pt x="397" y="658"/>
                    <a:pt x="397" y="658"/>
                    <a:pt x="396" y="658"/>
                  </a:cubicBezTo>
                  <a:cubicBezTo>
                    <a:pt x="394" y="658"/>
                    <a:pt x="394" y="658"/>
                    <a:pt x="394" y="658"/>
                  </a:cubicBezTo>
                  <a:cubicBezTo>
                    <a:pt x="390" y="658"/>
                    <a:pt x="390" y="658"/>
                    <a:pt x="390" y="658"/>
                  </a:cubicBezTo>
                  <a:cubicBezTo>
                    <a:pt x="379" y="658"/>
                    <a:pt x="366" y="658"/>
                    <a:pt x="357" y="658"/>
                  </a:cubicBezTo>
                  <a:cubicBezTo>
                    <a:pt x="306" y="657"/>
                    <a:pt x="251" y="657"/>
                    <a:pt x="201" y="656"/>
                  </a:cubicBezTo>
                  <a:cubicBezTo>
                    <a:pt x="187" y="656"/>
                    <a:pt x="187" y="656"/>
                    <a:pt x="187" y="656"/>
                  </a:cubicBezTo>
                  <a:cubicBezTo>
                    <a:pt x="185" y="656"/>
                    <a:pt x="185" y="656"/>
                    <a:pt x="185" y="656"/>
                  </a:cubicBezTo>
                  <a:cubicBezTo>
                    <a:pt x="185" y="656"/>
                    <a:pt x="185" y="656"/>
                    <a:pt x="185" y="656"/>
                  </a:cubicBezTo>
                  <a:cubicBezTo>
                    <a:pt x="184" y="656"/>
                    <a:pt x="184" y="656"/>
                    <a:pt x="183" y="655"/>
                  </a:cubicBezTo>
                  <a:cubicBezTo>
                    <a:pt x="182" y="655"/>
                    <a:pt x="181" y="654"/>
                    <a:pt x="180" y="653"/>
                  </a:cubicBezTo>
                  <a:cubicBezTo>
                    <a:pt x="179" y="652"/>
                    <a:pt x="178" y="649"/>
                    <a:pt x="178" y="646"/>
                  </a:cubicBezTo>
                  <a:cubicBezTo>
                    <a:pt x="178" y="643"/>
                    <a:pt x="179" y="640"/>
                    <a:pt x="181" y="638"/>
                  </a:cubicBezTo>
                  <a:cubicBezTo>
                    <a:pt x="181" y="638"/>
                    <a:pt x="182" y="637"/>
                    <a:pt x="183" y="637"/>
                  </a:cubicBezTo>
                  <a:cubicBezTo>
                    <a:pt x="184" y="636"/>
                    <a:pt x="184" y="636"/>
                    <a:pt x="185" y="636"/>
                  </a:cubicBezTo>
                  <a:cubicBezTo>
                    <a:pt x="185" y="636"/>
                    <a:pt x="185" y="636"/>
                    <a:pt x="185" y="636"/>
                  </a:cubicBezTo>
                  <a:cubicBezTo>
                    <a:pt x="185" y="636"/>
                    <a:pt x="185" y="636"/>
                    <a:pt x="185" y="636"/>
                  </a:cubicBezTo>
                  <a:cubicBezTo>
                    <a:pt x="186" y="636"/>
                    <a:pt x="186" y="636"/>
                    <a:pt x="186" y="636"/>
                  </a:cubicBezTo>
                  <a:cubicBezTo>
                    <a:pt x="187" y="636"/>
                    <a:pt x="187" y="636"/>
                    <a:pt x="187" y="636"/>
                  </a:cubicBezTo>
                  <a:cubicBezTo>
                    <a:pt x="201" y="636"/>
                    <a:pt x="201" y="636"/>
                    <a:pt x="201" y="636"/>
                  </a:cubicBezTo>
                  <a:cubicBezTo>
                    <a:pt x="229" y="636"/>
                    <a:pt x="229" y="636"/>
                    <a:pt x="229" y="636"/>
                  </a:cubicBezTo>
                  <a:cubicBezTo>
                    <a:pt x="279" y="635"/>
                    <a:pt x="334" y="636"/>
                    <a:pt x="376" y="635"/>
                  </a:cubicBezTo>
                  <a:cubicBezTo>
                    <a:pt x="412" y="634"/>
                    <a:pt x="398" y="630"/>
                    <a:pt x="362" y="628"/>
                  </a:cubicBezTo>
                  <a:cubicBezTo>
                    <a:pt x="362" y="627"/>
                    <a:pt x="362" y="627"/>
                    <a:pt x="362" y="627"/>
                  </a:cubicBezTo>
                  <a:cubicBezTo>
                    <a:pt x="393" y="627"/>
                    <a:pt x="385" y="625"/>
                    <a:pt x="384" y="624"/>
                  </a:cubicBezTo>
                  <a:cubicBezTo>
                    <a:pt x="391" y="624"/>
                    <a:pt x="391" y="624"/>
                    <a:pt x="391" y="624"/>
                  </a:cubicBezTo>
                  <a:cubicBezTo>
                    <a:pt x="392" y="624"/>
                    <a:pt x="392" y="624"/>
                    <a:pt x="392" y="624"/>
                  </a:cubicBezTo>
                  <a:cubicBezTo>
                    <a:pt x="393" y="624"/>
                    <a:pt x="393" y="624"/>
                    <a:pt x="393" y="624"/>
                  </a:cubicBezTo>
                  <a:cubicBezTo>
                    <a:pt x="394" y="624"/>
                    <a:pt x="394" y="624"/>
                    <a:pt x="394" y="624"/>
                  </a:cubicBezTo>
                  <a:cubicBezTo>
                    <a:pt x="395" y="624"/>
                    <a:pt x="397" y="623"/>
                    <a:pt x="398" y="623"/>
                  </a:cubicBezTo>
                  <a:cubicBezTo>
                    <a:pt x="400" y="623"/>
                    <a:pt x="403" y="622"/>
                    <a:pt x="405" y="620"/>
                  </a:cubicBezTo>
                  <a:cubicBezTo>
                    <a:pt x="410" y="617"/>
                    <a:pt x="414" y="613"/>
                    <a:pt x="415" y="608"/>
                  </a:cubicBezTo>
                  <a:cubicBezTo>
                    <a:pt x="416" y="605"/>
                    <a:pt x="417" y="603"/>
                    <a:pt x="417" y="600"/>
                  </a:cubicBezTo>
                  <a:cubicBezTo>
                    <a:pt x="417" y="594"/>
                    <a:pt x="417" y="594"/>
                    <a:pt x="417" y="594"/>
                  </a:cubicBezTo>
                  <a:cubicBezTo>
                    <a:pt x="417" y="571"/>
                    <a:pt x="417" y="571"/>
                    <a:pt x="417" y="571"/>
                  </a:cubicBezTo>
                  <a:cubicBezTo>
                    <a:pt x="417" y="550"/>
                    <a:pt x="417" y="550"/>
                    <a:pt x="417" y="550"/>
                  </a:cubicBezTo>
                  <a:cubicBezTo>
                    <a:pt x="417" y="549"/>
                    <a:pt x="417" y="549"/>
                    <a:pt x="417" y="549"/>
                  </a:cubicBezTo>
                  <a:cubicBezTo>
                    <a:pt x="420" y="548"/>
                    <a:pt x="420" y="548"/>
                    <a:pt x="420" y="548"/>
                  </a:cubicBezTo>
                  <a:cubicBezTo>
                    <a:pt x="423" y="546"/>
                    <a:pt x="427" y="544"/>
                    <a:pt x="430" y="542"/>
                  </a:cubicBezTo>
                  <a:cubicBezTo>
                    <a:pt x="427" y="544"/>
                    <a:pt x="423" y="546"/>
                    <a:pt x="420" y="548"/>
                  </a:cubicBezTo>
                  <a:cubicBezTo>
                    <a:pt x="417" y="549"/>
                    <a:pt x="417" y="549"/>
                    <a:pt x="417" y="549"/>
                  </a:cubicBezTo>
                  <a:cubicBezTo>
                    <a:pt x="417" y="549"/>
                    <a:pt x="417" y="549"/>
                    <a:pt x="417" y="550"/>
                  </a:cubicBezTo>
                  <a:cubicBezTo>
                    <a:pt x="417" y="572"/>
                    <a:pt x="417" y="572"/>
                    <a:pt x="417" y="572"/>
                  </a:cubicBezTo>
                  <a:cubicBezTo>
                    <a:pt x="417" y="595"/>
                    <a:pt x="417" y="595"/>
                    <a:pt x="417" y="595"/>
                  </a:cubicBezTo>
                  <a:cubicBezTo>
                    <a:pt x="417" y="601"/>
                    <a:pt x="417" y="601"/>
                    <a:pt x="417" y="601"/>
                  </a:cubicBezTo>
                  <a:cubicBezTo>
                    <a:pt x="417" y="603"/>
                    <a:pt x="416" y="606"/>
                    <a:pt x="415" y="609"/>
                  </a:cubicBezTo>
                  <a:cubicBezTo>
                    <a:pt x="413" y="614"/>
                    <a:pt x="409" y="618"/>
                    <a:pt x="405" y="621"/>
                  </a:cubicBezTo>
                  <a:cubicBezTo>
                    <a:pt x="402" y="622"/>
                    <a:pt x="400" y="623"/>
                    <a:pt x="397" y="623"/>
                  </a:cubicBezTo>
                  <a:cubicBezTo>
                    <a:pt x="396" y="623"/>
                    <a:pt x="394" y="624"/>
                    <a:pt x="393" y="624"/>
                  </a:cubicBezTo>
                  <a:cubicBezTo>
                    <a:pt x="390" y="624"/>
                    <a:pt x="390" y="624"/>
                    <a:pt x="390" y="624"/>
                  </a:cubicBezTo>
                  <a:cubicBezTo>
                    <a:pt x="384" y="624"/>
                    <a:pt x="384" y="624"/>
                    <a:pt x="384" y="624"/>
                  </a:cubicBezTo>
                  <a:cubicBezTo>
                    <a:pt x="384" y="623"/>
                    <a:pt x="384" y="623"/>
                    <a:pt x="385" y="623"/>
                  </a:cubicBezTo>
                  <a:cubicBezTo>
                    <a:pt x="379" y="623"/>
                    <a:pt x="374" y="623"/>
                    <a:pt x="369" y="623"/>
                  </a:cubicBezTo>
                  <a:cubicBezTo>
                    <a:pt x="390" y="623"/>
                    <a:pt x="390" y="623"/>
                    <a:pt x="390" y="623"/>
                  </a:cubicBezTo>
                  <a:cubicBezTo>
                    <a:pt x="393" y="623"/>
                    <a:pt x="393" y="623"/>
                    <a:pt x="393" y="623"/>
                  </a:cubicBezTo>
                  <a:cubicBezTo>
                    <a:pt x="394" y="623"/>
                    <a:pt x="395" y="623"/>
                    <a:pt x="397" y="622"/>
                  </a:cubicBezTo>
                  <a:cubicBezTo>
                    <a:pt x="399" y="622"/>
                    <a:pt x="402" y="621"/>
                    <a:pt x="404" y="620"/>
                  </a:cubicBezTo>
                  <a:cubicBezTo>
                    <a:pt x="409" y="617"/>
                    <a:pt x="413" y="612"/>
                    <a:pt x="414" y="607"/>
                  </a:cubicBezTo>
                  <a:cubicBezTo>
                    <a:pt x="415" y="606"/>
                    <a:pt x="415" y="605"/>
                    <a:pt x="415" y="603"/>
                  </a:cubicBezTo>
                  <a:cubicBezTo>
                    <a:pt x="416" y="603"/>
                    <a:pt x="416" y="602"/>
                    <a:pt x="416" y="601"/>
                  </a:cubicBezTo>
                  <a:cubicBezTo>
                    <a:pt x="416" y="601"/>
                    <a:pt x="416" y="600"/>
                    <a:pt x="416" y="599"/>
                  </a:cubicBezTo>
                  <a:cubicBezTo>
                    <a:pt x="416" y="593"/>
                    <a:pt x="416" y="593"/>
                    <a:pt x="416" y="593"/>
                  </a:cubicBezTo>
                  <a:cubicBezTo>
                    <a:pt x="416" y="581"/>
                    <a:pt x="416" y="581"/>
                    <a:pt x="416" y="581"/>
                  </a:cubicBezTo>
                  <a:cubicBezTo>
                    <a:pt x="416" y="557"/>
                    <a:pt x="416" y="557"/>
                    <a:pt x="416" y="557"/>
                  </a:cubicBezTo>
                  <a:cubicBezTo>
                    <a:pt x="416" y="549"/>
                    <a:pt x="416" y="549"/>
                    <a:pt x="416" y="549"/>
                  </a:cubicBezTo>
                  <a:cubicBezTo>
                    <a:pt x="416" y="548"/>
                    <a:pt x="416" y="548"/>
                    <a:pt x="416" y="548"/>
                  </a:cubicBezTo>
                  <a:cubicBezTo>
                    <a:pt x="416" y="548"/>
                    <a:pt x="416" y="548"/>
                    <a:pt x="416" y="548"/>
                  </a:cubicBezTo>
                  <a:cubicBezTo>
                    <a:pt x="417" y="548"/>
                    <a:pt x="417" y="548"/>
                    <a:pt x="417" y="548"/>
                  </a:cubicBezTo>
                  <a:cubicBezTo>
                    <a:pt x="419" y="547"/>
                    <a:pt x="421" y="546"/>
                    <a:pt x="423" y="545"/>
                  </a:cubicBezTo>
                  <a:cubicBezTo>
                    <a:pt x="430" y="541"/>
                    <a:pt x="437" y="537"/>
                    <a:pt x="444" y="533"/>
                  </a:cubicBezTo>
                  <a:cubicBezTo>
                    <a:pt x="445" y="534"/>
                    <a:pt x="445" y="534"/>
                    <a:pt x="445" y="534"/>
                  </a:cubicBezTo>
                  <a:cubicBezTo>
                    <a:pt x="476" y="514"/>
                    <a:pt x="504" y="488"/>
                    <a:pt x="526" y="458"/>
                  </a:cubicBezTo>
                  <a:cubicBezTo>
                    <a:pt x="548" y="428"/>
                    <a:pt x="564" y="394"/>
                    <a:pt x="574" y="357"/>
                  </a:cubicBezTo>
                  <a:cubicBezTo>
                    <a:pt x="583" y="321"/>
                    <a:pt x="585" y="283"/>
                    <a:pt x="579" y="245"/>
                  </a:cubicBezTo>
                  <a:cubicBezTo>
                    <a:pt x="574" y="208"/>
                    <a:pt x="561" y="171"/>
                    <a:pt x="542" y="139"/>
                  </a:cubicBezTo>
                  <a:close/>
                  <a:moveTo>
                    <a:pt x="338" y="819"/>
                  </a:moveTo>
                  <a:cubicBezTo>
                    <a:pt x="339" y="819"/>
                    <a:pt x="340" y="819"/>
                    <a:pt x="340" y="818"/>
                  </a:cubicBezTo>
                  <a:cubicBezTo>
                    <a:pt x="340" y="819"/>
                    <a:pt x="339" y="819"/>
                    <a:pt x="338" y="819"/>
                  </a:cubicBezTo>
                  <a:close/>
                  <a:moveTo>
                    <a:pt x="256" y="820"/>
                  </a:moveTo>
                  <a:cubicBezTo>
                    <a:pt x="265" y="821"/>
                    <a:pt x="274" y="822"/>
                    <a:pt x="283" y="823"/>
                  </a:cubicBezTo>
                  <a:cubicBezTo>
                    <a:pt x="292" y="823"/>
                    <a:pt x="301" y="824"/>
                    <a:pt x="310" y="824"/>
                  </a:cubicBezTo>
                  <a:cubicBezTo>
                    <a:pt x="315" y="824"/>
                    <a:pt x="319" y="823"/>
                    <a:pt x="324" y="823"/>
                  </a:cubicBezTo>
                  <a:cubicBezTo>
                    <a:pt x="328" y="822"/>
                    <a:pt x="333" y="822"/>
                    <a:pt x="336" y="820"/>
                  </a:cubicBezTo>
                  <a:cubicBezTo>
                    <a:pt x="337" y="820"/>
                    <a:pt x="337" y="820"/>
                    <a:pt x="337" y="820"/>
                  </a:cubicBezTo>
                  <a:cubicBezTo>
                    <a:pt x="337" y="820"/>
                    <a:pt x="337" y="820"/>
                    <a:pt x="338" y="819"/>
                  </a:cubicBezTo>
                  <a:cubicBezTo>
                    <a:pt x="337" y="820"/>
                    <a:pt x="337" y="820"/>
                    <a:pt x="337" y="820"/>
                  </a:cubicBezTo>
                  <a:cubicBezTo>
                    <a:pt x="336" y="820"/>
                    <a:pt x="336" y="820"/>
                    <a:pt x="336" y="820"/>
                  </a:cubicBezTo>
                  <a:cubicBezTo>
                    <a:pt x="332" y="822"/>
                    <a:pt x="328" y="822"/>
                    <a:pt x="324" y="823"/>
                  </a:cubicBezTo>
                  <a:cubicBezTo>
                    <a:pt x="319" y="823"/>
                    <a:pt x="315" y="824"/>
                    <a:pt x="310" y="824"/>
                  </a:cubicBezTo>
                  <a:cubicBezTo>
                    <a:pt x="301" y="824"/>
                    <a:pt x="292" y="824"/>
                    <a:pt x="283" y="823"/>
                  </a:cubicBezTo>
                  <a:cubicBezTo>
                    <a:pt x="274" y="822"/>
                    <a:pt x="264" y="821"/>
                    <a:pt x="256" y="820"/>
                  </a:cubicBezTo>
                  <a:cubicBezTo>
                    <a:pt x="253" y="820"/>
                    <a:pt x="251" y="820"/>
                    <a:pt x="249" y="819"/>
                  </a:cubicBezTo>
                  <a:cubicBezTo>
                    <a:pt x="249" y="819"/>
                    <a:pt x="249" y="819"/>
                    <a:pt x="248" y="819"/>
                  </a:cubicBezTo>
                  <a:cubicBezTo>
                    <a:pt x="248" y="819"/>
                    <a:pt x="248" y="819"/>
                    <a:pt x="248" y="819"/>
                  </a:cubicBezTo>
                  <a:cubicBezTo>
                    <a:pt x="249" y="819"/>
                    <a:pt x="249" y="819"/>
                    <a:pt x="249" y="819"/>
                  </a:cubicBezTo>
                  <a:cubicBezTo>
                    <a:pt x="249" y="819"/>
                    <a:pt x="249" y="819"/>
                    <a:pt x="249" y="819"/>
                  </a:cubicBezTo>
                  <a:cubicBezTo>
                    <a:pt x="249" y="819"/>
                    <a:pt x="249" y="819"/>
                    <a:pt x="249" y="819"/>
                  </a:cubicBezTo>
                  <a:cubicBezTo>
                    <a:pt x="251" y="820"/>
                    <a:pt x="254" y="820"/>
                    <a:pt x="256" y="820"/>
                  </a:cubicBezTo>
                  <a:close/>
                  <a:moveTo>
                    <a:pt x="249" y="817"/>
                  </a:moveTo>
                  <a:cubicBezTo>
                    <a:pt x="249" y="817"/>
                    <a:pt x="249" y="817"/>
                    <a:pt x="249" y="817"/>
                  </a:cubicBezTo>
                  <a:cubicBezTo>
                    <a:pt x="249" y="817"/>
                    <a:pt x="249" y="817"/>
                    <a:pt x="249" y="817"/>
                  </a:cubicBezTo>
                  <a:cubicBezTo>
                    <a:pt x="249" y="817"/>
                    <a:pt x="249" y="817"/>
                    <a:pt x="249" y="817"/>
                  </a:cubicBezTo>
                  <a:close/>
                  <a:moveTo>
                    <a:pt x="249" y="819"/>
                  </a:moveTo>
                  <a:cubicBezTo>
                    <a:pt x="249" y="819"/>
                    <a:pt x="249" y="819"/>
                    <a:pt x="249" y="819"/>
                  </a:cubicBezTo>
                  <a:cubicBezTo>
                    <a:pt x="248" y="819"/>
                    <a:pt x="248" y="819"/>
                    <a:pt x="248" y="819"/>
                  </a:cubicBezTo>
                  <a:cubicBezTo>
                    <a:pt x="248" y="819"/>
                    <a:pt x="248" y="819"/>
                    <a:pt x="248" y="819"/>
                  </a:cubicBezTo>
                  <a:cubicBezTo>
                    <a:pt x="249" y="819"/>
                    <a:pt x="249" y="819"/>
                    <a:pt x="249" y="819"/>
                  </a:cubicBezTo>
                  <a:close/>
                  <a:moveTo>
                    <a:pt x="246" y="817"/>
                  </a:moveTo>
                  <a:cubicBezTo>
                    <a:pt x="246" y="818"/>
                    <a:pt x="247" y="818"/>
                    <a:pt x="248" y="818"/>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8"/>
                  </a:cubicBezTo>
                  <a:cubicBezTo>
                    <a:pt x="247" y="818"/>
                    <a:pt x="246" y="817"/>
                    <a:pt x="245" y="817"/>
                  </a:cubicBezTo>
                  <a:cubicBezTo>
                    <a:pt x="243" y="814"/>
                    <a:pt x="240" y="811"/>
                    <a:pt x="237" y="807"/>
                  </a:cubicBezTo>
                  <a:cubicBezTo>
                    <a:pt x="240" y="811"/>
                    <a:pt x="243" y="814"/>
                    <a:pt x="246" y="817"/>
                  </a:cubicBezTo>
                  <a:close/>
                  <a:moveTo>
                    <a:pt x="230" y="813"/>
                  </a:moveTo>
                  <a:cubicBezTo>
                    <a:pt x="230" y="812"/>
                    <a:pt x="230" y="812"/>
                    <a:pt x="230" y="812"/>
                  </a:cubicBezTo>
                  <a:cubicBezTo>
                    <a:pt x="228" y="811"/>
                    <a:pt x="228" y="811"/>
                    <a:pt x="228" y="811"/>
                  </a:cubicBezTo>
                  <a:cubicBezTo>
                    <a:pt x="228" y="810"/>
                    <a:pt x="228" y="810"/>
                    <a:pt x="228" y="810"/>
                  </a:cubicBezTo>
                  <a:cubicBezTo>
                    <a:pt x="227" y="809"/>
                    <a:pt x="227" y="809"/>
                    <a:pt x="227" y="809"/>
                  </a:cubicBezTo>
                  <a:cubicBezTo>
                    <a:pt x="227" y="808"/>
                    <a:pt x="227" y="808"/>
                    <a:pt x="227" y="808"/>
                  </a:cubicBezTo>
                  <a:cubicBezTo>
                    <a:pt x="223" y="800"/>
                    <a:pt x="223" y="800"/>
                    <a:pt x="223" y="800"/>
                  </a:cubicBezTo>
                  <a:cubicBezTo>
                    <a:pt x="215" y="784"/>
                    <a:pt x="215" y="784"/>
                    <a:pt x="215" y="784"/>
                  </a:cubicBezTo>
                  <a:cubicBezTo>
                    <a:pt x="220" y="793"/>
                    <a:pt x="224" y="804"/>
                    <a:pt x="230" y="813"/>
                  </a:cubicBezTo>
                  <a:close/>
                  <a:moveTo>
                    <a:pt x="190" y="672"/>
                  </a:moveTo>
                  <a:cubicBezTo>
                    <a:pt x="187" y="672"/>
                    <a:pt x="187" y="672"/>
                    <a:pt x="187" y="672"/>
                  </a:cubicBezTo>
                  <a:cubicBezTo>
                    <a:pt x="185" y="672"/>
                    <a:pt x="185" y="672"/>
                    <a:pt x="185" y="672"/>
                  </a:cubicBezTo>
                  <a:cubicBezTo>
                    <a:pt x="185" y="672"/>
                    <a:pt x="184" y="672"/>
                    <a:pt x="183" y="672"/>
                  </a:cubicBezTo>
                  <a:cubicBezTo>
                    <a:pt x="180" y="672"/>
                    <a:pt x="177" y="673"/>
                    <a:pt x="175" y="675"/>
                  </a:cubicBezTo>
                  <a:cubicBezTo>
                    <a:pt x="172" y="677"/>
                    <a:pt x="170" y="679"/>
                    <a:pt x="169" y="681"/>
                  </a:cubicBezTo>
                  <a:cubicBezTo>
                    <a:pt x="166" y="686"/>
                    <a:pt x="165" y="691"/>
                    <a:pt x="165" y="696"/>
                  </a:cubicBezTo>
                  <a:cubicBezTo>
                    <a:pt x="165" y="702"/>
                    <a:pt x="167" y="707"/>
                    <a:pt x="171" y="711"/>
                  </a:cubicBezTo>
                  <a:cubicBezTo>
                    <a:pt x="173" y="713"/>
                    <a:pt x="175" y="715"/>
                    <a:pt x="178" y="716"/>
                  </a:cubicBezTo>
                  <a:cubicBezTo>
                    <a:pt x="179" y="716"/>
                    <a:pt x="181" y="717"/>
                    <a:pt x="182" y="717"/>
                  </a:cubicBezTo>
                  <a:cubicBezTo>
                    <a:pt x="183" y="717"/>
                    <a:pt x="184" y="717"/>
                    <a:pt x="184" y="717"/>
                  </a:cubicBezTo>
                  <a:cubicBezTo>
                    <a:pt x="185" y="717"/>
                    <a:pt x="185" y="717"/>
                    <a:pt x="185" y="717"/>
                  </a:cubicBezTo>
                  <a:cubicBezTo>
                    <a:pt x="186" y="717"/>
                    <a:pt x="186" y="717"/>
                    <a:pt x="186" y="717"/>
                  </a:cubicBezTo>
                  <a:cubicBezTo>
                    <a:pt x="199" y="717"/>
                    <a:pt x="199" y="717"/>
                    <a:pt x="199" y="717"/>
                  </a:cubicBezTo>
                  <a:cubicBezTo>
                    <a:pt x="224" y="718"/>
                    <a:pt x="224" y="718"/>
                    <a:pt x="224" y="718"/>
                  </a:cubicBezTo>
                  <a:cubicBezTo>
                    <a:pt x="257" y="718"/>
                    <a:pt x="290" y="718"/>
                    <a:pt x="325" y="718"/>
                  </a:cubicBezTo>
                  <a:cubicBezTo>
                    <a:pt x="325" y="719"/>
                    <a:pt x="325" y="719"/>
                    <a:pt x="325" y="719"/>
                  </a:cubicBezTo>
                  <a:cubicBezTo>
                    <a:pt x="323" y="719"/>
                    <a:pt x="322" y="719"/>
                    <a:pt x="321" y="719"/>
                  </a:cubicBezTo>
                  <a:cubicBezTo>
                    <a:pt x="300" y="719"/>
                    <a:pt x="300" y="719"/>
                    <a:pt x="300" y="719"/>
                  </a:cubicBezTo>
                  <a:cubicBezTo>
                    <a:pt x="297" y="719"/>
                    <a:pt x="297" y="719"/>
                    <a:pt x="297" y="719"/>
                  </a:cubicBezTo>
                  <a:cubicBezTo>
                    <a:pt x="272" y="719"/>
                    <a:pt x="247" y="718"/>
                    <a:pt x="223" y="718"/>
                  </a:cubicBezTo>
                  <a:cubicBezTo>
                    <a:pt x="198" y="718"/>
                    <a:pt x="198" y="718"/>
                    <a:pt x="198" y="718"/>
                  </a:cubicBezTo>
                  <a:cubicBezTo>
                    <a:pt x="186" y="718"/>
                    <a:pt x="186" y="718"/>
                    <a:pt x="186" y="718"/>
                  </a:cubicBezTo>
                  <a:cubicBezTo>
                    <a:pt x="185" y="718"/>
                    <a:pt x="185" y="718"/>
                    <a:pt x="185" y="718"/>
                  </a:cubicBezTo>
                  <a:cubicBezTo>
                    <a:pt x="184" y="718"/>
                    <a:pt x="184" y="718"/>
                    <a:pt x="184" y="718"/>
                  </a:cubicBezTo>
                  <a:cubicBezTo>
                    <a:pt x="183" y="718"/>
                    <a:pt x="182" y="718"/>
                    <a:pt x="181" y="718"/>
                  </a:cubicBezTo>
                  <a:cubicBezTo>
                    <a:pt x="180" y="718"/>
                    <a:pt x="178" y="717"/>
                    <a:pt x="177" y="716"/>
                  </a:cubicBezTo>
                  <a:cubicBezTo>
                    <a:pt x="174" y="715"/>
                    <a:pt x="172" y="713"/>
                    <a:pt x="170" y="711"/>
                  </a:cubicBezTo>
                  <a:cubicBezTo>
                    <a:pt x="166" y="707"/>
                    <a:pt x="164" y="702"/>
                    <a:pt x="164" y="696"/>
                  </a:cubicBezTo>
                  <a:cubicBezTo>
                    <a:pt x="164" y="691"/>
                    <a:pt x="165" y="685"/>
                    <a:pt x="168" y="680"/>
                  </a:cubicBezTo>
                  <a:cubicBezTo>
                    <a:pt x="170" y="678"/>
                    <a:pt x="172" y="676"/>
                    <a:pt x="174" y="674"/>
                  </a:cubicBezTo>
                  <a:cubicBezTo>
                    <a:pt x="177" y="673"/>
                    <a:pt x="180" y="671"/>
                    <a:pt x="183" y="671"/>
                  </a:cubicBezTo>
                  <a:cubicBezTo>
                    <a:pt x="183" y="671"/>
                    <a:pt x="184" y="671"/>
                    <a:pt x="185" y="671"/>
                  </a:cubicBezTo>
                  <a:cubicBezTo>
                    <a:pt x="187" y="671"/>
                    <a:pt x="187" y="671"/>
                    <a:pt x="187" y="671"/>
                  </a:cubicBezTo>
                  <a:cubicBezTo>
                    <a:pt x="190" y="671"/>
                    <a:pt x="190" y="671"/>
                    <a:pt x="190" y="671"/>
                  </a:cubicBezTo>
                  <a:cubicBezTo>
                    <a:pt x="196" y="671"/>
                    <a:pt x="196" y="671"/>
                    <a:pt x="196" y="671"/>
                  </a:cubicBezTo>
                  <a:cubicBezTo>
                    <a:pt x="196" y="671"/>
                    <a:pt x="194" y="671"/>
                    <a:pt x="197" y="671"/>
                  </a:cubicBezTo>
                  <a:lnTo>
                    <a:pt x="190" y="672"/>
                  </a:lnTo>
                  <a:close/>
                  <a:moveTo>
                    <a:pt x="136" y="380"/>
                  </a:moveTo>
                  <a:cubicBezTo>
                    <a:pt x="135" y="376"/>
                    <a:pt x="135" y="371"/>
                    <a:pt x="136" y="368"/>
                  </a:cubicBezTo>
                  <a:cubicBezTo>
                    <a:pt x="137" y="364"/>
                    <a:pt x="139" y="361"/>
                    <a:pt x="143" y="359"/>
                  </a:cubicBezTo>
                  <a:cubicBezTo>
                    <a:pt x="146" y="356"/>
                    <a:pt x="150" y="355"/>
                    <a:pt x="154" y="354"/>
                  </a:cubicBezTo>
                  <a:cubicBezTo>
                    <a:pt x="158" y="354"/>
                    <a:pt x="162" y="355"/>
                    <a:pt x="166" y="357"/>
                  </a:cubicBezTo>
                  <a:cubicBezTo>
                    <a:pt x="170" y="359"/>
                    <a:pt x="174" y="362"/>
                    <a:pt x="177" y="366"/>
                  </a:cubicBezTo>
                  <a:cubicBezTo>
                    <a:pt x="180" y="369"/>
                    <a:pt x="183" y="373"/>
                    <a:pt x="185" y="377"/>
                  </a:cubicBezTo>
                  <a:cubicBezTo>
                    <a:pt x="188" y="384"/>
                    <a:pt x="188" y="384"/>
                    <a:pt x="188" y="384"/>
                  </a:cubicBezTo>
                  <a:cubicBezTo>
                    <a:pt x="194" y="396"/>
                    <a:pt x="194" y="396"/>
                    <a:pt x="194" y="396"/>
                  </a:cubicBezTo>
                  <a:cubicBezTo>
                    <a:pt x="196" y="395"/>
                    <a:pt x="198" y="394"/>
                    <a:pt x="200" y="393"/>
                  </a:cubicBezTo>
                  <a:cubicBezTo>
                    <a:pt x="201" y="393"/>
                    <a:pt x="201" y="392"/>
                    <a:pt x="202" y="392"/>
                  </a:cubicBezTo>
                  <a:cubicBezTo>
                    <a:pt x="203" y="391"/>
                    <a:pt x="204" y="391"/>
                    <a:pt x="205" y="390"/>
                  </a:cubicBezTo>
                  <a:cubicBezTo>
                    <a:pt x="207" y="389"/>
                    <a:pt x="207" y="389"/>
                    <a:pt x="207" y="389"/>
                  </a:cubicBezTo>
                  <a:cubicBezTo>
                    <a:pt x="209" y="388"/>
                    <a:pt x="209" y="388"/>
                    <a:pt x="209" y="388"/>
                  </a:cubicBezTo>
                  <a:cubicBezTo>
                    <a:pt x="210" y="387"/>
                    <a:pt x="211" y="386"/>
                    <a:pt x="213" y="386"/>
                  </a:cubicBezTo>
                  <a:cubicBezTo>
                    <a:pt x="217" y="383"/>
                    <a:pt x="221" y="380"/>
                    <a:pt x="225" y="376"/>
                  </a:cubicBezTo>
                  <a:cubicBezTo>
                    <a:pt x="229" y="373"/>
                    <a:pt x="233" y="369"/>
                    <a:pt x="237" y="366"/>
                  </a:cubicBezTo>
                  <a:cubicBezTo>
                    <a:pt x="239" y="364"/>
                    <a:pt x="240" y="362"/>
                    <a:pt x="242" y="360"/>
                  </a:cubicBezTo>
                  <a:cubicBezTo>
                    <a:pt x="244" y="358"/>
                    <a:pt x="244" y="358"/>
                    <a:pt x="244" y="358"/>
                  </a:cubicBezTo>
                  <a:cubicBezTo>
                    <a:pt x="246" y="356"/>
                    <a:pt x="246" y="356"/>
                    <a:pt x="246" y="356"/>
                  </a:cubicBezTo>
                  <a:cubicBezTo>
                    <a:pt x="247" y="354"/>
                    <a:pt x="249" y="353"/>
                    <a:pt x="250" y="351"/>
                  </a:cubicBezTo>
                  <a:cubicBezTo>
                    <a:pt x="249" y="349"/>
                    <a:pt x="247" y="348"/>
                    <a:pt x="246" y="346"/>
                  </a:cubicBezTo>
                  <a:cubicBezTo>
                    <a:pt x="245" y="345"/>
                    <a:pt x="245" y="345"/>
                    <a:pt x="245" y="345"/>
                  </a:cubicBezTo>
                  <a:cubicBezTo>
                    <a:pt x="245" y="344"/>
                    <a:pt x="245" y="344"/>
                    <a:pt x="245" y="344"/>
                  </a:cubicBezTo>
                  <a:cubicBezTo>
                    <a:pt x="245" y="343"/>
                    <a:pt x="244" y="343"/>
                    <a:pt x="244" y="342"/>
                  </a:cubicBezTo>
                  <a:cubicBezTo>
                    <a:pt x="243" y="340"/>
                    <a:pt x="242" y="338"/>
                    <a:pt x="242" y="336"/>
                  </a:cubicBezTo>
                  <a:cubicBezTo>
                    <a:pt x="242" y="335"/>
                    <a:pt x="241" y="334"/>
                    <a:pt x="241" y="333"/>
                  </a:cubicBezTo>
                  <a:cubicBezTo>
                    <a:pt x="241" y="332"/>
                    <a:pt x="241" y="332"/>
                    <a:pt x="241" y="331"/>
                  </a:cubicBezTo>
                  <a:cubicBezTo>
                    <a:pt x="241" y="331"/>
                    <a:pt x="241" y="330"/>
                    <a:pt x="241" y="330"/>
                  </a:cubicBezTo>
                  <a:cubicBezTo>
                    <a:pt x="241" y="328"/>
                    <a:pt x="241" y="325"/>
                    <a:pt x="241" y="323"/>
                  </a:cubicBezTo>
                  <a:cubicBezTo>
                    <a:pt x="242" y="314"/>
                    <a:pt x="246" y="306"/>
                    <a:pt x="251" y="298"/>
                  </a:cubicBezTo>
                  <a:cubicBezTo>
                    <a:pt x="253" y="295"/>
                    <a:pt x="256" y="291"/>
                    <a:pt x="260" y="289"/>
                  </a:cubicBezTo>
                  <a:cubicBezTo>
                    <a:pt x="263" y="287"/>
                    <a:pt x="267" y="286"/>
                    <a:pt x="271" y="286"/>
                  </a:cubicBezTo>
                  <a:cubicBezTo>
                    <a:pt x="274" y="287"/>
                    <a:pt x="278" y="288"/>
                    <a:pt x="281" y="291"/>
                  </a:cubicBezTo>
                  <a:cubicBezTo>
                    <a:pt x="285" y="293"/>
                    <a:pt x="287" y="297"/>
                    <a:pt x="288" y="300"/>
                  </a:cubicBezTo>
                  <a:cubicBezTo>
                    <a:pt x="291" y="307"/>
                    <a:pt x="288" y="316"/>
                    <a:pt x="284" y="324"/>
                  </a:cubicBezTo>
                  <a:cubicBezTo>
                    <a:pt x="282" y="328"/>
                    <a:pt x="279" y="332"/>
                    <a:pt x="276" y="335"/>
                  </a:cubicBezTo>
                  <a:cubicBezTo>
                    <a:pt x="275" y="337"/>
                    <a:pt x="275" y="337"/>
                    <a:pt x="275" y="337"/>
                  </a:cubicBezTo>
                  <a:cubicBezTo>
                    <a:pt x="273" y="339"/>
                    <a:pt x="273" y="339"/>
                    <a:pt x="273" y="339"/>
                  </a:cubicBezTo>
                  <a:cubicBezTo>
                    <a:pt x="269" y="344"/>
                    <a:pt x="269" y="344"/>
                    <a:pt x="269" y="344"/>
                  </a:cubicBezTo>
                  <a:cubicBezTo>
                    <a:pt x="268" y="346"/>
                    <a:pt x="267" y="347"/>
                    <a:pt x="267" y="349"/>
                  </a:cubicBezTo>
                  <a:cubicBezTo>
                    <a:pt x="267" y="349"/>
                    <a:pt x="267" y="350"/>
                    <a:pt x="267" y="350"/>
                  </a:cubicBezTo>
                  <a:cubicBezTo>
                    <a:pt x="267" y="351"/>
                    <a:pt x="267" y="351"/>
                    <a:pt x="267" y="351"/>
                  </a:cubicBezTo>
                  <a:cubicBezTo>
                    <a:pt x="267" y="351"/>
                    <a:pt x="267" y="351"/>
                    <a:pt x="268" y="351"/>
                  </a:cubicBezTo>
                  <a:cubicBezTo>
                    <a:pt x="268" y="352"/>
                    <a:pt x="268" y="352"/>
                    <a:pt x="268" y="352"/>
                  </a:cubicBezTo>
                  <a:cubicBezTo>
                    <a:pt x="268" y="352"/>
                    <a:pt x="269" y="353"/>
                    <a:pt x="270" y="353"/>
                  </a:cubicBezTo>
                  <a:cubicBezTo>
                    <a:pt x="270" y="354"/>
                    <a:pt x="271" y="354"/>
                    <a:pt x="272" y="354"/>
                  </a:cubicBezTo>
                  <a:cubicBezTo>
                    <a:pt x="274" y="355"/>
                    <a:pt x="276" y="356"/>
                    <a:pt x="277" y="356"/>
                  </a:cubicBezTo>
                  <a:cubicBezTo>
                    <a:pt x="278" y="356"/>
                    <a:pt x="279" y="357"/>
                    <a:pt x="280" y="357"/>
                  </a:cubicBezTo>
                  <a:cubicBezTo>
                    <a:pt x="283" y="357"/>
                    <a:pt x="283" y="357"/>
                    <a:pt x="283" y="357"/>
                  </a:cubicBezTo>
                  <a:cubicBezTo>
                    <a:pt x="285" y="358"/>
                    <a:pt x="286" y="358"/>
                    <a:pt x="287" y="358"/>
                  </a:cubicBezTo>
                  <a:cubicBezTo>
                    <a:pt x="292" y="359"/>
                    <a:pt x="297" y="359"/>
                    <a:pt x="303" y="359"/>
                  </a:cubicBezTo>
                  <a:cubicBezTo>
                    <a:pt x="308" y="359"/>
                    <a:pt x="313" y="359"/>
                    <a:pt x="318" y="358"/>
                  </a:cubicBezTo>
                  <a:cubicBezTo>
                    <a:pt x="321" y="357"/>
                    <a:pt x="323" y="356"/>
                    <a:pt x="326" y="355"/>
                  </a:cubicBezTo>
                  <a:cubicBezTo>
                    <a:pt x="327" y="355"/>
                    <a:pt x="327" y="355"/>
                    <a:pt x="327" y="355"/>
                  </a:cubicBezTo>
                  <a:cubicBezTo>
                    <a:pt x="328" y="355"/>
                    <a:pt x="328" y="355"/>
                    <a:pt x="328" y="355"/>
                  </a:cubicBezTo>
                  <a:cubicBezTo>
                    <a:pt x="331" y="353"/>
                    <a:pt x="331" y="353"/>
                    <a:pt x="331" y="353"/>
                  </a:cubicBezTo>
                  <a:cubicBezTo>
                    <a:pt x="333" y="353"/>
                    <a:pt x="335" y="352"/>
                    <a:pt x="337" y="351"/>
                  </a:cubicBezTo>
                  <a:cubicBezTo>
                    <a:pt x="336" y="348"/>
                    <a:pt x="336" y="345"/>
                    <a:pt x="335" y="342"/>
                  </a:cubicBezTo>
                  <a:cubicBezTo>
                    <a:pt x="335" y="340"/>
                    <a:pt x="335" y="340"/>
                    <a:pt x="335" y="340"/>
                  </a:cubicBezTo>
                  <a:cubicBezTo>
                    <a:pt x="335" y="339"/>
                    <a:pt x="335" y="339"/>
                    <a:pt x="335" y="339"/>
                  </a:cubicBezTo>
                  <a:cubicBezTo>
                    <a:pt x="334" y="337"/>
                    <a:pt x="334" y="337"/>
                    <a:pt x="334" y="337"/>
                  </a:cubicBezTo>
                  <a:cubicBezTo>
                    <a:pt x="334" y="333"/>
                    <a:pt x="334" y="330"/>
                    <a:pt x="334" y="327"/>
                  </a:cubicBezTo>
                  <a:cubicBezTo>
                    <a:pt x="334" y="320"/>
                    <a:pt x="336" y="314"/>
                    <a:pt x="339" y="309"/>
                  </a:cubicBezTo>
                  <a:cubicBezTo>
                    <a:pt x="340" y="307"/>
                    <a:pt x="342" y="304"/>
                    <a:pt x="345" y="302"/>
                  </a:cubicBezTo>
                  <a:cubicBezTo>
                    <a:pt x="346" y="301"/>
                    <a:pt x="347" y="300"/>
                    <a:pt x="348" y="299"/>
                  </a:cubicBezTo>
                  <a:cubicBezTo>
                    <a:pt x="349" y="298"/>
                    <a:pt x="350" y="297"/>
                    <a:pt x="352" y="297"/>
                  </a:cubicBezTo>
                  <a:cubicBezTo>
                    <a:pt x="357" y="294"/>
                    <a:pt x="363" y="294"/>
                    <a:pt x="367" y="296"/>
                  </a:cubicBezTo>
                  <a:cubicBezTo>
                    <a:pt x="369" y="296"/>
                    <a:pt x="370" y="297"/>
                    <a:pt x="371" y="297"/>
                  </a:cubicBezTo>
                  <a:cubicBezTo>
                    <a:pt x="371" y="298"/>
                    <a:pt x="372" y="298"/>
                    <a:pt x="372" y="299"/>
                  </a:cubicBezTo>
                  <a:cubicBezTo>
                    <a:pt x="373" y="299"/>
                    <a:pt x="373" y="300"/>
                    <a:pt x="374" y="300"/>
                  </a:cubicBezTo>
                  <a:cubicBezTo>
                    <a:pt x="375" y="303"/>
                    <a:pt x="377" y="305"/>
                    <a:pt x="378" y="308"/>
                  </a:cubicBezTo>
                  <a:cubicBezTo>
                    <a:pt x="380" y="313"/>
                    <a:pt x="380" y="319"/>
                    <a:pt x="378" y="325"/>
                  </a:cubicBezTo>
                  <a:cubicBezTo>
                    <a:pt x="376" y="330"/>
                    <a:pt x="372" y="336"/>
                    <a:pt x="367" y="340"/>
                  </a:cubicBezTo>
                  <a:cubicBezTo>
                    <a:pt x="365" y="343"/>
                    <a:pt x="363" y="345"/>
                    <a:pt x="360" y="347"/>
                  </a:cubicBezTo>
                  <a:cubicBezTo>
                    <a:pt x="359" y="347"/>
                    <a:pt x="359" y="348"/>
                    <a:pt x="358" y="348"/>
                  </a:cubicBezTo>
                  <a:cubicBezTo>
                    <a:pt x="357" y="349"/>
                    <a:pt x="357" y="349"/>
                    <a:pt x="357" y="349"/>
                  </a:cubicBezTo>
                  <a:cubicBezTo>
                    <a:pt x="356" y="350"/>
                    <a:pt x="356" y="350"/>
                    <a:pt x="356" y="350"/>
                  </a:cubicBezTo>
                  <a:cubicBezTo>
                    <a:pt x="353" y="352"/>
                    <a:pt x="351" y="353"/>
                    <a:pt x="348" y="355"/>
                  </a:cubicBezTo>
                  <a:cubicBezTo>
                    <a:pt x="349" y="357"/>
                    <a:pt x="349" y="359"/>
                    <a:pt x="350" y="361"/>
                  </a:cubicBezTo>
                  <a:cubicBezTo>
                    <a:pt x="350" y="362"/>
                    <a:pt x="351" y="363"/>
                    <a:pt x="351" y="364"/>
                  </a:cubicBezTo>
                  <a:cubicBezTo>
                    <a:pt x="352" y="366"/>
                    <a:pt x="352" y="366"/>
                    <a:pt x="352" y="366"/>
                  </a:cubicBezTo>
                  <a:cubicBezTo>
                    <a:pt x="353" y="369"/>
                    <a:pt x="354" y="371"/>
                    <a:pt x="356" y="373"/>
                  </a:cubicBezTo>
                  <a:cubicBezTo>
                    <a:pt x="358" y="378"/>
                    <a:pt x="361" y="382"/>
                    <a:pt x="364" y="387"/>
                  </a:cubicBezTo>
                  <a:cubicBezTo>
                    <a:pt x="367" y="391"/>
                    <a:pt x="371" y="395"/>
                    <a:pt x="375" y="398"/>
                  </a:cubicBezTo>
                  <a:cubicBezTo>
                    <a:pt x="376" y="399"/>
                    <a:pt x="377" y="400"/>
                    <a:pt x="378" y="400"/>
                  </a:cubicBezTo>
                  <a:cubicBezTo>
                    <a:pt x="379" y="401"/>
                    <a:pt x="379" y="401"/>
                    <a:pt x="380" y="402"/>
                  </a:cubicBezTo>
                  <a:cubicBezTo>
                    <a:pt x="381" y="402"/>
                    <a:pt x="381" y="402"/>
                    <a:pt x="381" y="402"/>
                  </a:cubicBezTo>
                  <a:cubicBezTo>
                    <a:pt x="381" y="402"/>
                    <a:pt x="381" y="402"/>
                    <a:pt x="381" y="402"/>
                  </a:cubicBezTo>
                  <a:cubicBezTo>
                    <a:pt x="383" y="403"/>
                    <a:pt x="383" y="403"/>
                    <a:pt x="383" y="403"/>
                  </a:cubicBezTo>
                  <a:cubicBezTo>
                    <a:pt x="384" y="404"/>
                    <a:pt x="386" y="405"/>
                    <a:pt x="388" y="406"/>
                  </a:cubicBezTo>
                  <a:cubicBezTo>
                    <a:pt x="391" y="407"/>
                    <a:pt x="391" y="407"/>
                    <a:pt x="391" y="407"/>
                  </a:cubicBezTo>
                  <a:cubicBezTo>
                    <a:pt x="392" y="408"/>
                    <a:pt x="392" y="408"/>
                    <a:pt x="392" y="408"/>
                  </a:cubicBezTo>
                  <a:cubicBezTo>
                    <a:pt x="393" y="408"/>
                    <a:pt x="393" y="408"/>
                    <a:pt x="394" y="408"/>
                  </a:cubicBezTo>
                  <a:cubicBezTo>
                    <a:pt x="401" y="393"/>
                    <a:pt x="401" y="393"/>
                    <a:pt x="401" y="393"/>
                  </a:cubicBezTo>
                  <a:cubicBezTo>
                    <a:pt x="406" y="383"/>
                    <a:pt x="406" y="383"/>
                    <a:pt x="406" y="383"/>
                  </a:cubicBezTo>
                  <a:cubicBezTo>
                    <a:pt x="408" y="379"/>
                    <a:pt x="408" y="379"/>
                    <a:pt x="408" y="379"/>
                  </a:cubicBezTo>
                  <a:cubicBezTo>
                    <a:pt x="409" y="378"/>
                    <a:pt x="409" y="378"/>
                    <a:pt x="409" y="378"/>
                  </a:cubicBezTo>
                  <a:cubicBezTo>
                    <a:pt x="409" y="377"/>
                    <a:pt x="409" y="377"/>
                    <a:pt x="409" y="377"/>
                  </a:cubicBezTo>
                  <a:cubicBezTo>
                    <a:pt x="410" y="376"/>
                    <a:pt x="410" y="375"/>
                    <a:pt x="411" y="375"/>
                  </a:cubicBezTo>
                  <a:cubicBezTo>
                    <a:pt x="413" y="372"/>
                    <a:pt x="415" y="370"/>
                    <a:pt x="417" y="367"/>
                  </a:cubicBezTo>
                  <a:cubicBezTo>
                    <a:pt x="420" y="365"/>
                    <a:pt x="422" y="363"/>
                    <a:pt x="425" y="362"/>
                  </a:cubicBezTo>
                  <a:cubicBezTo>
                    <a:pt x="426" y="361"/>
                    <a:pt x="427" y="361"/>
                    <a:pt x="429" y="361"/>
                  </a:cubicBezTo>
                  <a:cubicBezTo>
                    <a:pt x="430" y="361"/>
                    <a:pt x="431" y="361"/>
                    <a:pt x="432" y="361"/>
                  </a:cubicBezTo>
                  <a:cubicBezTo>
                    <a:pt x="437" y="362"/>
                    <a:pt x="441" y="366"/>
                    <a:pt x="444" y="372"/>
                  </a:cubicBezTo>
                  <a:cubicBezTo>
                    <a:pt x="446" y="377"/>
                    <a:pt x="447" y="384"/>
                    <a:pt x="446" y="390"/>
                  </a:cubicBezTo>
                  <a:cubicBezTo>
                    <a:pt x="445" y="393"/>
                    <a:pt x="445" y="396"/>
                    <a:pt x="443" y="399"/>
                  </a:cubicBezTo>
                  <a:cubicBezTo>
                    <a:pt x="442" y="402"/>
                    <a:pt x="440" y="405"/>
                    <a:pt x="438" y="407"/>
                  </a:cubicBezTo>
                  <a:cubicBezTo>
                    <a:pt x="434" y="411"/>
                    <a:pt x="429" y="415"/>
                    <a:pt x="423" y="417"/>
                  </a:cubicBezTo>
                  <a:cubicBezTo>
                    <a:pt x="420" y="418"/>
                    <a:pt x="416" y="418"/>
                    <a:pt x="413" y="418"/>
                  </a:cubicBezTo>
                  <a:cubicBezTo>
                    <a:pt x="411" y="418"/>
                    <a:pt x="410" y="419"/>
                    <a:pt x="408" y="419"/>
                  </a:cubicBezTo>
                  <a:cubicBezTo>
                    <a:pt x="407" y="418"/>
                    <a:pt x="407" y="418"/>
                    <a:pt x="407" y="418"/>
                  </a:cubicBezTo>
                  <a:cubicBezTo>
                    <a:pt x="407" y="418"/>
                    <a:pt x="406" y="418"/>
                    <a:pt x="406" y="418"/>
                  </a:cubicBezTo>
                  <a:cubicBezTo>
                    <a:pt x="405" y="418"/>
                    <a:pt x="404" y="418"/>
                    <a:pt x="404" y="418"/>
                  </a:cubicBezTo>
                  <a:cubicBezTo>
                    <a:pt x="399" y="418"/>
                    <a:pt x="399" y="418"/>
                    <a:pt x="399" y="418"/>
                  </a:cubicBezTo>
                  <a:cubicBezTo>
                    <a:pt x="398" y="419"/>
                    <a:pt x="397" y="421"/>
                    <a:pt x="397" y="423"/>
                  </a:cubicBezTo>
                  <a:cubicBezTo>
                    <a:pt x="395" y="427"/>
                    <a:pt x="395" y="427"/>
                    <a:pt x="395" y="427"/>
                  </a:cubicBezTo>
                  <a:cubicBezTo>
                    <a:pt x="392" y="432"/>
                    <a:pt x="392" y="432"/>
                    <a:pt x="392" y="432"/>
                  </a:cubicBezTo>
                  <a:cubicBezTo>
                    <a:pt x="387" y="443"/>
                    <a:pt x="387" y="443"/>
                    <a:pt x="387" y="443"/>
                  </a:cubicBezTo>
                  <a:cubicBezTo>
                    <a:pt x="384" y="451"/>
                    <a:pt x="381" y="458"/>
                    <a:pt x="378" y="465"/>
                  </a:cubicBezTo>
                  <a:cubicBezTo>
                    <a:pt x="372" y="480"/>
                    <a:pt x="367" y="495"/>
                    <a:pt x="361" y="510"/>
                  </a:cubicBezTo>
                  <a:cubicBezTo>
                    <a:pt x="351" y="539"/>
                    <a:pt x="341" y="570"/>
                    <a:pt x="332" y="600"/>
                  </a:cubicBezTo>
                  <a:cubicBezTo>
                    <a:pt x="327" y="617"/>
                    <a:pt x="327" y="617"/>
                    <a:pt x="327" y="617"/>
                  </a:cubicBezTo>
                  <a:cubicBezTo>
                    <a:pt x="326" y="622"/>
                    <a:pt x="326" y="622"/>
                    <a:pt x="326" y="622"/>
                  </a:cubicBezTo>
                  <a:cubicBezTo>
                    <a:pt x="325" y="622"/>
                    <a:pt x="325" y="622"/>
                    <a:pt x="325" y="622"/>
                  </a:cubicBezTo>
                  <a:cubicBezTo>
                    <a:pt x="330" y="603"/>
                    <a:pt x="330" y="603"/>
                    <a:pt x="330" y="603"/>
                  </a:cubicBezTo>
                  <a:cubicBezTo>
                    <a:pt x="334" y="592"/>
                    <a:pt x="334" y="592"/>
                    <a:pt x="334" y="592"/>
                  </a:cubicBezTo>
                  <a:cubicBezTo>
                    <a:pt x="342" y="563"/>
                    <a:pt x="352" y="534"/>
                    <a:pt x="362" y="506"/>
                  </a:cubicBezTo>
                  <a:cubicBezTo>
                    <a:pt x="367" y="491"/>
                    <a:pt x="373" y="477"/>
                    <a:pt x="378" y="463"/>
                  </a:cubicBezTo>
                  <a:cubicBezTo>
                    <a:pt x="381" y="456"/>
                    <a:pt x="384" y="449"/>
                    <a:pt x="387" y="442"/>
                  </a:cubicBezTo>
                  <a:cubicBezTo>
                    <a:pt x="392" y="432"/>
                    <a:pt x="392" y="432"/>
                    <a:pt x="392" y="432"/>
                  </a:cubicBezTo>
                  <a:cubicBezTo>
                    <a:pt x="394" y="426"/>
                    <a:pt x="394" y="426"/>
                    <a:pt x="394" y="426"/>
                  </a:cubicBezTo>
                  <a:cubicBezTo>
                    <a:pt x="398" y="417"/>
                    <a:pt x="398" y="417"/>
                    <a:pt x="398" y="417"/>
                  </a:cubicBezTo>
                  <a:cubicBezTo>
                    <a:pt x="403" y="418"/>
                    <a:pt x="403" y="418"/>
                    <a:pt x="403" y="418"/>
                  </a:cubicBezTo>
                  <a:cubicBezTo>
                    <a:pt x="404" y="418"/>
                    <a:pt x="405" y="418"/>
                    <a:pt x="406" y="418"/>
                  </a:cubicBezTo>
                  <a:cubicBezTo>
                    <a:pt x="406" y="418"/>
                    <a:pt x="407" y="418"/>
                    <a:pt x="407" y="418"/>
                  </a:cubicBezTo>
                  <a:cubicBezTo>
                    <a:pt x="408" y="418"/>
                    <a:pt x="408" y="418"/>
                    <a:pt x="408" y="418"/>
                  </a:cubicBezTo>
                  <a:cubicBezTo>
                    <a:pt x="410" y="418"/>
                    <a:pt x="411" y="418"/>
                    <a:pt x="413" y="418"/>
                  </a:cubicBezTo>
                  <a:cubicBezTo>
                    <a:pt x="416" y="417"/>
                    <a:pt x="419" y="417"/>
                    <a:pt x="422" y="416"/>
                  </a:cubicBezTo>
                  <a:cubicBezTo>
                    <a:pt x="428" y="414"/>
                    <a:pt x="434" y="411"/>
                    <a:pt x="438" y="406"/>
                  </a:cubicBezTo>
                  <a:cubicBezTo>
                    <a:pt x="440" y="404"/>
                    <a:pt x="442" y="402"/>
                    <a:pt x="443" y="399"/>
                  </a:cubicBezTo>
                  <a:cubicBezTo>
                    <a:pt x="444" y="396"/>
                    <a:pt x="445" y="393"/>
                    <a:pt x="445" y="390"/>
                  </a:cubicBezTo>
                  <a:cubicBezTo>
                    <a:pt x="446" y="384"/>
                    <a:pt x="446" y="377"/>
                    <a:pt x="443" y="372"/>
                  </a:cubicBezTo>
                  <a:cubicBezTo>
                    <a:pt x="441" y="367"/>
                    <a:pt x="436" y="362"/>
                    <a:pt x="432" y="362"/>
                  </a:cubicBezTo>
                  <a:cubicBezTo>
                    <a:pt x="431" y="362"/>
                    <a:pt x="431" y="362"/>
                    <a:pt x="430" y="361"/>
                  </a:cubicBezTo>
                  <a:cubicBezTo>
                    <a:pt x="430" y="361"/>
                    <a:pt x="429" y="362"/>
                    <a:pt x="429" y="362"/>
                  </a:cubicBezTo>
                  <a:cubicBezTo>
                    <a:pt x="428" y="362"/>
                    <a:pt x="426" y="362"/>
                    <a:pt x="425" y="363"/>
                  </a:cubicBezTo>
                  <a:cubicBezTo>
                    <a:pt x="423" y="364"/>
                    <a:pt x="420" y="366"/>
                    <a:pt x="418" y="368"/>
                  </a:cubicBezTo>
                  <a:cubicBezTo>
                    <a:pt x="415" y="370"/>
                    <a:pt x="413" y="373"/>
                    <a:pt x="411" y="375"/>
                  </a:cubicBezTo>
                  <a:cubicBezTo>
                    <a:pt x="411" y="376"/>
                    <a:pt x="410" y="377"/>
                    <a:pt x="410" y="377"/>
                  </a:cubicBezTo>
                  <a:cubicBezTo>
                    <a:pt x="409" y="378"/>
                    <a:pt x="409" y="378"/>
                    <a:pt x="409" y="378"/>
                  </a:cubicBezTo>
                  <a:cubicBezTo>
                    <a:pt x="409" y="379"/>
                    <a:pt x="409" y="379"/>
                    <a:pt x="409" y="379"/>
                  </a:cubicBezTo>
                  <a:cubicBezTo>
                    <a:pt x="406" y="384"/>
                    <a:pt x="406" y="384"/>
                    <a:pt x="406" y="384"/>
                  </a:cubicBezTo>
                  <a:cubicBezTo>
                    <a:pt x="402" y="394"/>
                    <a:pt x="402" y="394"/>
                    <a:pt x="402" y="394"/>
                  </a:cubicBezTo>
                  <a:cubicBezTo>
                    <a:pt x="394" y="409"/>
                    <a:pt x="394" y="409"/>
                    <a:pt x="394" y="409"/>
                  </a:cubicBezTo>
                  <a:cubicBezTo>
                    <a:pt x="394" y="409"/>
                    <a:pt x="393" y="409"/>
                    <a:pt x="393" y="409"/>
                  </a:cubicBezTo>
                  <a:cubicBezTo>
                    <a:pt x="391" y="408"/>
                    <a:pt x="391" y="408"/>
                    <a:pt x="391" y="408"/>
                  </a:cubicBezTo>
                  <a:cubicBezTo>
                    <a:pt x="388" y="407"/>
                    <a:pt x="388" y="407"/>
                    <a:pt x="388" y="407"/>
                  </a:cubicBezTo>
                  <a:cubicBezTo>
                    <a:pt x="386" y="406"/>
                    <a:pt x="384" y="405"/>
                    <a:pt x="382" y="404"/>
                  </a:cubicBezTo>
                  <a:cubicBezTo>
                    <a:pt x="381" y="403"/>
                    <a:pt x="381" y="403"/>
                    <a:pt x="381" y="403"/>
                  </a:cubicBezTo>
                  <a:cubicBezTo>
                    <a:pt x="380" y="403"/>
                    <a:pt x="380" y="403"/>
                    <a:pt x="380" y="403"/>
                  </a:cubicBezTo>
                  <a:cubicBezTo>
                    <a:pt x="380" y="402"/>
                    <a:pt x="380" y="402"/>
                    <a:pt x="380" y="402"/>
                  </a:cubicBezTo>
                  <a:cubicBezTo>
                    <a:pt x="379" y="402"/>
                    <a:pt x="378" y="402"/>
                    <a:pt x="378" y="401"/>
                  </a:cubicBezTo>
                  <a:cubicBezTo>
                    <a:pt x="377" y="400"/>
                    <a:pt x="376" y="400"/>
                    <a:pt x="375" y="399"/>
                  </a:cubicBezTo>
                  <a:cubicBezTo>
                    <a:pt x="370" y="395"/>
                    <a:pt x="367" y="391"/>
                    <a:pt x="363" y="387"/>
                  </a:cubicBezTo>
                  <a:cubicBezTo>
                    <a:pt x="360" y="383"/>
                    <a:pt x="357" y="378"/>
                    <a:pt x="355" y="374"/>
                  </a:cubicBezTo>
                  <a:cubicBezTo>
                    <a:pt x="354" y="371"/>
                    <a:pt x="352" y="369"/>
                    <a:pt x="351" y="367"/>
                  </a:cubicBezTo>
                  <a:cubicBezTo>
                    <a:pt x="351" y="366"/>
                    <a:pt x="351" y="366"/>
                    <a:pt x="351" y="366"/>
                  </a:cubicBezTo>
                  <a:cubicBezTo>
                    <a:pt x="350" y="364"/>
                    <a:pt x="350" y="364"/>
                    <a:pt x="350" y="364"/>
                  </a:cubicBezTo>
                  <a:cubicBezTo>
                    <a:pt x="350" y="363"/>
                    <a:pt x="350" y="362"/>
                    <a:pt x="349" y="361"/>
                  </a:cubicBezTo>
                  <a:cubicBezTo>
                    <a:pt x="348" y="359"/>
                    <a:pt x="348" y="357"/>
                    <a:pt x="347" y="355"/>
                  </a:cubicBezTo>
                  <a:cubicBezTo>
                    <a:pt x="350" y="353"/>
                    <a:pt x="352" y="351"/>
                    <a:pt x="355" y="349"/>
                  </a:cubicBezTo>
                  <a:cubicBezTo>
                    <a:pt x="357" y="348"/>
                    <a:pt x="357" y="348"/>
                    <a:pt x="357" y="348"/>
                  </a:cubicBezTo>
                  <a:cubicBezTo>
                    <a:pt x="358" y="348"/>
                    <a:pt x="358" y="348"/>
                    <a:pt x="358" y="348"/>
                  </a:cubicBezTo>
                  <a:cubicBezTo>
                    <a:pt x="358" y="347"/>
                    <a:pt x="359" y="347"/>
                    <a:pt x="359" y="346"/>
                  </a:cubicBezTo>
                  <a:cubicBezTo>
                    <a:pt x="362" y="344"/>
                    <a:pt x="364" y="342"/>
                    <a:pt x="367" y="340"/>
                  </a:cubicBezTo>
                  <a:cubicBezTo>
                    <a:pt x="371" y="335"/>
                    <a:pt x="375" y="330"/>
                    <a:pt x="377" y="325"/>
                  </a:cubicBezTo>
                  <a:cubicBezTo>
                    <a:pt x="379" y="319"/>
                    <a:pt x="379" y="313"/>
                    <a:pt x="377" y="308"/>
                  </a:cubicBezTo>
                  <a:cubicBezTo>
                    <a:pt x="376" y="306"/>
                    <a:pt x="375" y="303"/>
                    <a:pt x="373" y="301"/>
                  </a:cubicBezTo>
                  <a:cubicBezTo>
                    <a:pt x="372" y="301"/>
                    <a:pt x="372" y="300"/>
                    <a:pt x="371" y="299"/>
                  </a:cubicBezTo>
                  <a:cubicBezTo>
                    <a:pt x="371" y="299"/>
                    <a:pt x="371" y="299"/>
                    <a:pt x="370" y="298"/>
                  </a:cubicBezTo>
                  <a:cubicBezTo>
                    <a:pt x="369" y="297"/>
                    <a:pt x="368" y="297"/>
                    <a:pt x="367" y="296"/>
                  </a:cubicBezTo>
                  <a:cubicBezTo>
                    <a:pt x="363" y="295"/>
                    <a:pt x="357" y="295"/>
                    <a:pt x="352" y="298"/>
                  </a:cubicBezTo>
                  <a:cubicBezTo>
                    <a:pt x="351" y="298"/>
                    <a:pt x="350" y="299"/>
                    <a:pt x="349" y="300"/>
                  </a:cubicBezTo>
                  <a:cubicBezTo>
                    <a:pt x="347" y="301"/>
                    <a:pt x="346" y="302"/>
                    <a:pt x="345" y="303"/>
                  </a:cubicBezTo>
                  <a:cubicBezTo>
                    <a:pt x="343" y="305"/>
                    <a:pt x="341" y="307"/>
                    <a:pt x="340" y="310"/>
                  </a:cubicBezTo>
                  <a:cubicBezTo>
                    <a:pt x="337" y="315"/>
                    <a:pt x="335" y="321"/>
                    <a:pt x="335" y="327"/>
                  </a:cubicBezTo>
                  <a:cubicBezTo>
                    <a:pt x="335" y="330"/>
                    <a:pt x="335" y="333"/>
                    <a:pt x="335" y="337"/>
                  </a:cubicBezTo>
                  <a:cubicBezTo>
                    <a:pt x="336" y="339"/>
                    <a:pt x="336" y="339"/>
                    <a:pt x="336" y="339"/>
                  </a:cubicBezTo>
                  <a:cubicBezTo>
                    <a:pt x="336" y="340"/>
                    <a:pt x="336" y="340"/>
                    <a:pt x="336" y="340"/>
                  </a:cubicBezTo>
                  <a:cubicBezTo>
                    <a:pt x="336" y="342"/>
                    <a:pt x="336" y="342"/>
                    <a:pt x="336" y="342"/>
                  </a:cubicBezTo>
                  <a:cubicBezTo>
                    <a:pt x="336" y="343"/>
                    <a:pt x="336" y="343"/>
                    <a:pt x="336" y="343"/>
                  </a:cubicBezTo>
                  <a:cubicBezTo>
                    <a:pt x="337" y="344"/>
                    <a:pt x="337" y="344"/>
                    <a:pt x="337" y="344"/>
                  </a:cubicBezTo>
                  <a:cubicBezTo>
                    <a:pt x="337" y="347"/>
                    <a:pt x="337" y="347"/>
                    <a:pt x="337" y="347"/>
                  </a:cubicBezTo>
                  <a:cubicBezTo>
                    <a:pt x="338" y="351"/>
                    <a:pt x="338" y="351"/>
                    <a:pt x="338" y="351"/>
                  </a:cubicBezTo>
                  <a:cubicBezTo>
                    <a:pt x="336" y="352"/>
                    <a:pt x="334" y="353"/>
                    <a:pt x="332" y="354"/>
                  </a:cubicBezTo>
                  <a:cubicBezTo>
                    <a:pt x="331" y="355"/>
                    <a:pt x="330" y="355"/>
                    <a:pt x="329" y="355"/>
                  </a:cubicBezTo>
                  <a:cubicBezTo>
                    <a:pt x="328" y="356"/>
                    <a:pt x="328" y="356"/>
                    <a:pt x="328" y="356"/>
                  </a:cubicBezTo>
                  <a:cubicBezTo>
                    <a:pt x="326" y="356"/>
                    <a:pt x="326" y="356"/>
                    <a:pt x="326" y="356"/>
                  </a:cubicBezTo>
                  <a:cubicBezTo>
                    <a:pt x="324" y="357"/>
                    <a:pt x="321" y="358"/>
                    <a:pt x="318" y="359"/>
                  </a:cubicBezTo>
                  <a:cubicBezTo>
                    <a:pt x="313" y="360"/>
                    <a:pt x="308" y="360"/>
                    <a:pt x="303" y="360"/>
                  </a:cubicBezTo>
                  <a:cubicBezTo>
                    <a:pt x="297" y="360"/>
                    <a:pt x="292" y="360"/>
                    <a:pt x="287" y="359"/>
                  </a:cubicBezTo>
                  <a:cubicBezTo>
                    <a:pt x="286" y="359"/>
                    <a:pt x="284" y="359"/>
                    <a:pt x="283" y="358"/>
                  </a:cubicBezTo>
                  <a:cubicBezTo>
                    <a:pt x="282" y="358"/>
                    <a:pt x="281" y="358"/>
                    <a:pt x="280" y="358"/>
                  </a:cubicBezTo>
                  <a:cubicBezTo>
                    <a:pt x="279" y="358"/>
                    <a:pt x="278" y="357"/>
                    <a:pt x="277" y="357"/>
                  </a:cubicBezTo>
                  <a:cubicBezTo>
                    <a:pt x="275" y="357"/>
                    <a:pt x="273" y="356"/>
                    <a:pt x="271" y="355"/>
                  </a:cubicBezTo>
                  <a:cubicBezTo>
                    <a:pt x="270" y="355"/>
                    <a:pt x="269" y="354"/>
                    <a:pt x="268" y="354"/>
                  </a:cubicBezTo>
                  <a:cubicBezTo>
                    <a:pt x="268" y="353"/>
                    <a:pt x="267" y="353"/>
                    <a:pt x="267" y="352"/>
                  </a:cubicBezTo>
                  <a:cubicBezTo>
                    <a:pt x="266" y="352"/>
                    <a:pt x="266" y="351"/>
                    <a:pt x="266" y="351"/>
                  </a:cubicBezTo>
                  <a:cubicBezTo>
                    <a:pt x="266" y="350"/>
                    <a:pt x="266" y="350"/>
                    <a:pt x="266" y="350"/>
                  </a:cubicBezTo>
                  <a:cubicBezTo>
                    <a:pt x="266" y="350"/>
                    <a:pt x="266" y="349"/>
                    <a:pt x="265" y="349"/>
                  </a:cubicBezTo>
                  <a:cubicBezTo>
                    <a:pt x="265" y="348"/>
                    <a:pt x="266" y="346"/>
                    <a:pt x="268" y="344"/>
                  </a:cubicBezTo>
                  <a:cubicBezTo>
                    <a:pt x="272" y="339"/>
                    <a:pt x="272" y="339"/>
                    <a:pt x="272" y="339"/>
                  </a:cubicBezTo>
                  <a:cubicBezTo>
                    <a:pt x="274" y="336"/>
                    <a:pt x="274" y="336"/>
                    <a:pt x="274" y="336"/>
                  </a:cubicBezTo>
                  <a:cubicBezTo>
                    <a:pt x="275" y="335"/>
                    <a:pt x="275" y="335"/>
                    <a:pt x="275" y="335"/>
                  </a:cubicBezTo>
                  <a:cubicBezTo>
                    <a:pt x="278" y="331"/>
                    <a:pt x="281" y="327"/>
                    <a:pt x="283" y="323"/>
                  </a:cubicBezTo>
                  <a:cubicBezTo>
                    <a:pt x="285" y="319"/>
                    <a:pt x="287" y="315"/>
                    <a:pt x="288" y="311"/>
                  </a:cubicBezTo>
                  <a:cubicBezTo>
                    <a:pt x="289" y="307"/>
                    <a:pt x="289" y="304"/>
                    <a:pt x="288" y="300"/>
                  </a:cubicBezTo>
                  <a:cubicBezTo>
                    <a:pt x="286" y="297"/>
                    <a:pt x="284" y="294"/>
                    <a:pt x="281" y="292"/>
                  </a:cubicBezTo>
                  <a:cubicBezTo>
                    <a:pt x="277" y="289"/>
                    <a:pt x="274" y="288"/>
                    <a:pt x="270" y="287"/>
                  </a:cubicBezTo>
                  <a:cubicBezTo>
                    <a:pt x="267" y="287"/>
                    <a:pt x="264" y="288"/>
                    <a:pt x="260" y="290"/>
                  </a:cubicBezTo>
                  <a:cubicBezTo>
                    <a:pt x="257" y="292"/>
                    <a:pt x="254" y="295"/>
                    <a:pt x="252" y="299"/>
                  </a:cubicBezTo>
                  <a:cubicBezTo>
                    <a:pt x="247" y="306"/>
                    <a:pt x="243" y="315"/>
                    <a:pt x="242" y="323"/>
                  </a:cubicBezTo>
                  <a:cubicBezTo>
                    <a:pt x="242" y="326"/>
                    <a:pt x="242" y="328"/>
                    <a:pt x="242" y="330"/>
                  </a:cubicBezTo>
                  <a:cubicBezTo>
                    <a:pt x="242" y="330"/>
                    <a:pt x="242" y="331"/>
                    <a:pt x="242" y="331"/>
                  </a:cubicBezTo>
                  <a:cubicBezTo>
                    <a:pt x="242" y="332"/>
                    <a:pt x="242" y="332"/>
                    <a:pt x="242" y="333"/>
                  </a:cubicBezTo>
                  <a:cubicBezTo>
                    <a:pt x="242" y="334"/>
                    <a:pt x="243" y="335"/>
                    <a:pt x="243" y="336"/>
                  </a:cubicBezTo>
                  <a:cubicBezTo>
                    <a:pt x="243" y="338"/>
                    <a:pt x="244" y="340"/>
                    <a:pt x="245" y="342"/>
                  </a:cubicBezTo>
                  <a:cubicBezTo>
                    <a:pt x="245" y="342"/>
                    <a:pt x="245" y="343"/>
                    <a:pt x="246" y="343"/>
                  </a:cubicBezTo>
                  <a:cubicBezTo>
                    <a:pt x="246" y="343"/>
                    <a:pt x="246" y="343"/>
                    <a:pt x="246" y="344"/>
                  </a:cubicBezTo>
                  <a:cubicBezTo>
                    <a:pt x="247" y="346"/>
                    <a:pt x="247" y="346"/>
                    <a:pt x="247" y="346"/>
                  </a:cubicBezTo>
                  <a:cubicBezTo>
                    <a:pt x="248" y="347"/>
                    <a:pt x="250" y="349"/>
                    <a:pt x="251" y="351"/>
                  </a:cubicBezTo>
                  <a:cubicBezTo>
                    <a:pt x="250" y="353"/>
                    <a:pt x="248" y="355"/>
                    <a:pt x="247" y="356"/>
                  </a:cubicBezTo>
                  <a:cubicBezTo>
                    <a:pt x="246" y="357"/>
                    <a:pt x="245" y="358"/>
                    <a:pt x="244" y="359"/>
                  </a:cubicBezTo>
                  <a:cubicBezTo>
                    <a:pt x="243" y="361"/>
                    <a:pt x="243" y="361"/>
                    <a:pt x="243" y="361"/>
                  </a:cubicBezTo>
                  <a:cubicBezTo>
                    <a:pt x="241" y="363"/>
                    <a:pt x="239" y="365"/>
                    <a:pt x="237" y="366"/>
                  </a:cubicBezTo>
                  <a:cubicBezTo>
                    <a:pt x="234" y="370"/>
                    <a:pt x="230" y="374"/>
                    <a:pt x="226" y="377"/>
                  </a:cubicBezTo>
                  <a:cubicBezTo>
                    <a:pt x="222" y="380"/>
                    <a:pt x="217" y="384"/>
                    <a:pt x="213" y="387"/>
                  </a:cubicBezTo>
                  <a:cubicBezTo>
                    <a:pt x="212" y="387"/>
                    <a:pt x="211" y="388"/>
                    <a:pt x="210" y="389"/>
                  </a:cubicBezTo>
                  <a:cubicBezTo>
                    <a:pt x="208" y="390"/>
                    <a:pt x="208" y="390"/>
                    <a:pt x="208" y="390"/>
                  </a:cubicBezTo>
                  <a:cubicBezTo>
                    <a:pt x="207" y="390"/>
                    <a:pt x="207" y="390"/>
                    <a:pt x="207" y="390"/>
                  </a:cubicBezTo>
                  <a:cubicBezTo>
                    <a:pt x="206" y="391"/>
                    <a:pt x="206" y="391"/>
                    <a:pt x="206" y="391"/>
                  </a:cubicBezTo>
                  <a:cubicBezTo>
                    <a:pt x="205" y="392"/>
                    <a:pt x="204" y="392"/>
                    <a:pt x="203" y="393"/>
                  </a:cubicBezTo>
                  <a:cubicBezTo>
                    <a:pt x="202" y="393"/>
                    <a:pt x="201" y="394"/>
                    <a:pt x="200" y="394"/>
                  </a:cubicBezTo>
                  <a:cubicBezTo>
                    <a:pt x="198" y="395"/>
                    <a:pt x="196" y="396"/>
                    <a:pt x="194" y="397"/>
                  </a:cubicBezTo>
                  <a:cubicBezTo>
                    <a:pt x="187" y="385"/>
                    <a:pt x="187" y="385"/>
                    <a:pt x="187" y="385"/>
                  </a:cubicBezTo>
                  <a:cubicBezTo>
                    <a:pt x="184" y="378"/>
                    <a:pt x="184" y="378"/>
                    <a:pt x="184" y="378"/>
                  </a:cubicBezTo>
                  <a:cubicBezTo>
                    <a:pt x="182" y="374"/>
                    <a:pt x="179" y="370"/>
                    <a:pt x="177" y="367"/>
                  </a:cubicBezTo>
                  <a:cubicBezTo>
                    <a:pt x="174" y="363"/>
                    <a:pt x="170" y="360"/>
                    <a:pt x="167" y="358"/>
                  </a:cubicBezTo>
                  <a:cubicBezTo>
                    <a:pt x="163" y="356"/>
                    <a:pt x="159" y="355"/>
                    <a:pt x="155" y="355"/>
                  </a:cubicBezTo>
                  <a:cubicBezTo>
                    <a:pt x="152" y="355"/>
                    <a:pt x="148" y="356"/>
                    <a:pt x="144" y="358"/>
                  </a:cubicBezTo>
                  <a:cubicBezTo>
                    <a:pt x="141" y="361"/>
                    <a:pt x="138" y="363"/>
                    <a:pt x="137" y="367"/>
                  </a:cubicBezTo>
                  <a:cubicBezTo>
                    <a:pt x="136" y="370"/>
                    <a:pt x="135" y="374"/>
                    <a:pt x="136" y="378"/>
                  </a:cubicBezTo>
                  <a:cubicBezTo>
                    <a:pt x="137" y="382"/>
                    <a:pt x="139" y="386"/>
                    <a:pt x="141" y="389"/>
                  </a:cubicBezTo>
                  <a:cubicBezTo>
                    <a:pt x="141" y="388"/>
                    <a:pt x="139" y="386"/>
                    <a:pt x="139" y="386"/>
                  </a:cubicBezTo>
                  <a:cubicBezTo>
                    <a:pt x="139" y="385"/>
                    <a:pt x="139" y="386"/>
                    <a:pt x="139" y="387"/>
                  </a:cubicBezTo>
                  <a:cubicBezTo>
                    <a:pt x="140" y="388"/>
                    <a:pt x="141" y="389"/>
                    <a:pt x="142" y="392"/>
                  </a:cubicBezTo>
                  <a:cubicBezTo>
                    <a:pt x="140" y="388"/>
                    <a:pt x="137" y="384"/>
                    <a:pt x="136" y="380"/>
                  </a:cubicBezTo>
                  <a:close/>
                  <a:moveTo>
                    <a:pt x="183" y="623"/>
                  </a:moveTo>
                  <a:cubicBezTo>
                    <a:pt x="180" y="624"/>
                    <a:pt x="177" y="625"/>
                    <a:pt x="175" y="626"/>
                  </a:cubicBezTo>
                  <a:cubicBezTo>
                    <a:pt x="172" y="628"/>
                    <a:pt x="170" y="630"/>
                    <a:pt x="169" y="632"/>
                  </a:cubicBezTo>
                  <a:cubicBezTo>
                    <a:pt x="166" y="637"/>
                    <a:pt x="165" y="642"/>
                    <a:pt x="165" y="648"/>
                  </a:cubicBezTo>
                  <a:cubicBezTo>
                    <a:pt x="165" y="653"/>
                    <a:pt x="167" y="658"/>
                    <a:pt x="171" y="662"/>
                  </a:cubicBezTo>
                  <a:cubicBezTo>
                    <a:pt x="173" y="664"/>
                    <a:pt x="175" y="666"/>
                    <a:pt x="178" y="667"/>
                  </a:cubicBezTo>
                  <a:cubicBezTo>
                    <a:pt x="179" y="668"/>
                    <a:pt x="181" y="668"/>
                    <a:pt x="182" y="668"/>
                  </a:cubicBezTo>
                  <a:cubicBezTo>
                    <a:pt x="183" y="669"/>
                    <a:pt x="184" y="669"/>
                    <a:pt x="184" y="669"/>
                  </a:cubicBezTo>
                  <a:cubicBezTo>
                    <a:pt x="185" y="669"/>
                    <a:pt x="185" y="669"/>
                    <a:pt x="185" y="669"/>
                  </a:cubicBezTo>
                  <a:cubicBezTo>
                    <a:pt x="186" y="669"/>
                    <a:pt x="186" y="669"/>
                    <a:pt x="186" y="669"/>
                  </a:cubicBezTo>
                  <a:cubicBezTo>
                    <a:pt x="199" y="669"/>
                    <a:pt x="199" y="669"/>
                    <a:pt x="199" y="669"/>
                  </a:cubicBezTo>
                  <a:cubicBezTo>
                    <a:pt x="224" y="669"/>
                    <a:pt x="224" y="669"/>
                    <a:pt x="224" y="669"/>
                  </a:cubicBezTo>
                  <a:cubicBezTo>
                    <a:pt x="257" y="669"/>
                    <a:pt x="290" y="670"/>
                    <a:pt x="325" y="669"/>
                  </a:cubicBezTo>
                  <a:cubicBezTo>
                    <a:pt x="325" y="670"/>
                    <a:pt x="325" y="670"/>
                    <a:pt x="325" y="670"/>
                  </a:cubicBezTo>
                  <a:cubicBezTo>
                    <a:pt x="311" y="670"/>
                    <a:pt x="311" y="670"/>
                    <a:pt x="311" y="670"/>
                  </a:cubicBezTo>
                  <a:cubicBezTo>
                    <a:pt x="298" y="670"/>
                    <a:pt x="298" y="670"/>
                    <a:pt x="298" y="670"/>
                  </a:cubicBezTo>
                  <a:cubicBezTo>
                    <a:pt x="273" y="670"/>
                    <a:pt x="248" y="670"/>
                    <a:pt x="223" y="670"/>
                  </a:cubicBezTo>
                  <a:cubicBezTo>
                    <a:pt x="198" y="670"/>
                    <a:pt x="198" y="670"/>
                    <a:pt x="198" y="670"/>
                  </a:cubicBezTo>
                  <a:cubicBezTo>
                    <a:pt x="186" y="670"/>
                    <a:pt x="186" y="670"/>
                    <a:pt x="186" y="670"/>
                  </a:cubicBezTo>
                  <a:cubicBezTo>
                    <a:pt x="185" y="670"/>
                    <a:pt x="185" y="670"/>
                    <a:pt x="185" y="670"/>
                  </a:cubicBezTo>
                  <a:cubicBezTo>
                    <a:pt x="184" y="670"/>
                    <a:pt x="184" y="670"/>
                    <a:pt x="184" y="670"/>
                  </a:cubicBezTo>
                  <a:cubicBezTo>
                    <a:pt x="183" y="670"/>
                    <a:pt x="182" y="669"/>
                    <a:pt x="181" y="669"/>
                  </a:cubicBezTo>
                  <a:cubicBezTo>
                    <a:pt x="180" y="669"/>
                    <a:pt x="178" y="669"/>
                    <a:pt x="177" y="668"/>
                  </a:cubicBezTo>
                  <a:cubicBezTo>
                    <a:pt x="174" y="667"/>
                    <a:pt x="172" y="665"/>
                    <a:pt x="170" y="663"/>
                  </a:cubicBezTo>
                  <a:cubicBezTo>
                    <a:pt x="166" y="658"/>
                    <a:pt x="164" y="653"/>
                    <a:pt x="164" y="648"/>
                  </a:cubicBezTo>
                  <a:cubicBezTo>
                    <a:pt x="164" y="642"/>
                    <a:pt x="165" y="637"/>
                    <a:pt x="168" y="632"/>
                  </a:cubicBezTo>
                  <a:cubicBezTo>
                    <a:pt x="170" y="630"/>
                    <a:pt x="172" y="627"/>
                    <a:pt x="174" y="626"/>
                  </a:cubicBezTo>
                  <a:cubicBezTo>
                    <a:pt x="176" y="624"/>
                    <a:pt x="179" y="623"/>
                    <a:pt x="182" y="623"/>
                  </a:cubicBezTo>
                  <a:cubicBezTo>
                    <a:pt x="182" y="623"/>
                    <a:pt x="183" y="623"/>
                    <a:pt x="183" y="623"/>
                  </a:cubicBezTo>
                  <a:cubicBezTo>
                    <a:pt x="183" y="623"/>
                    <a:pt x="183" y="623"/>
                    <a:pt x="183" y="623"/>
                  </a:cubicBezTo>
                  <a:close/>
                  <a:moveTo>
                    <a:pt x="248" y="379"/>
                  </a:moveTo>
                  <a:cubicBezTo>
                    <a:pt x="251" y="377"/>
                    <a:pt x="253" y="375"/>
                    <a:pt x="255" y="372"/>
                  </a:cubicBezTo>
                  <a:cubicBezTo>
                    <a:pt x="259" y="368"/>
                    <a:pt x="259" y="368"/>
                    <a:pt x="259" y="368"/>
                  </a:cubicBezTo>
                  <a:cubicBezTo>
                    <a:pt x="260" y="368"/>
                    <a:pt x="261" y="369"/>
                    <a:pt x="262" y="369"/>
                  </a:cubicBezTo>
                  <a:cubicBezTo>
                    <a:pt x="262" y="369"/>
                    <a:pt x="262" y="369"/>
                    <a:pt x="262" y="369"/>
                  </a:cubicBezTo>
                  <a:cubicBezTo>
                    <a:pt x="263" y="370"/>
                    <a:pt x="263" y="370"/>
                    <a:pt x="263" y="370"/>
                  </a:cubicBezTo>
                  <a:cubicBezTo>
                    <a:pt x="264" y="370"/>
                    <a:pt x="264" y="370"/>
                    <a:pt x="264" y="370"/>
                  </a:cubicBezTo>
                  <a:cubicBezTo>
                    <a:pt x="266" y="371"/>
                    <a:pt x="266" y="371"/>
                    <a:pt x="266" y="371"/>
                  </a:cubicBezTo>
                  <a:cubicBezTo>
                    <a:pt x="270" y="372"/>
                    <a:pt x="273" y="373"/>
                    <a:pt x="276" y="374"/>
                  </a:cubicBezTo>
                  <a:cubicBezTo>
                    <a:pt x="283" y="376"/>
                    <a:pt x="290" y="377"/>
                    <a:pt x="297" y="377"/>
                  </a:cubicBezTo>
                  <a:cubicBezTo>
                    <a:pt x="304" y="377"/>
                    <a:pt x="311" y="377"/>
                    <a:pt x="318" y="376"/>
                  </a:cubicBezTo>
                  <a:cubicBezTo>
                    <a:pt x="321" y="375"/>
                    <a:pt x="324" y="375"/>
                    <a:pt x="328" y="374"/>
                  </a:cubicBezTo>
                  <a:cubicBezTo>
                    <a:pt x="330" y="373"/>
                    <a:pt x="330" y="373"/>
                    <a:pt x="330" y="373"/>
                  </a:cubicBezTo>
                  <a:cubicBezTo>
                    <a:pt x="332" y="372"/>
                    <a:pt x="332" y="372"/>
                    <a:pt x="332" y="372"/>
                  </a:cubicBezTo>
                  <a:cubicBezTo>
                    <a:pt x="333" y="372"/>
                    <a:pt x="334" y="372"/>
                    <a:pt x="334" y="371"/>
                  </a:cubicBezTo>
                  <a:cubicBezTo>
                    <a:pt x="334" y="372"/>
                    <a:pt x="334" y="372"/>
                    <a:pt x="335" y="372"/>
                  </a:cubicBezTo>
                  <a:cubicBezTo>
                    <a:pt x="335" y="373"/>
                    <a:pt x="335" y="373"/>
                    <a:pt x="335" y="374"/>
                  </a:cubicBezTo>
                  <a:cubicBezTo>
                    <a:pt x="336" y="375"/>
                    <a:pt x="336" y="375"/>
                    <a:pt x="336" y="375"/>
                  </a:cubicBezTo>
                  <a:cubicBezTo>
                    <a:pt x="336" y="376"/>
                    <a:pt x="336" y="376"/>
                    <a:pt x="336" y="376"/>
                  </a:cubicBezTo>
                  <a:cubicBezTo>
                    <a:pt x="336" y="376"/>
                    <a:pt x="337" y="377"/>
                    <a:pt x="337" y="378"/>
                  </a:cubicBezTo>
                  <a:cubicBezTo>
                    <a:pt x="338" y="380"/>
                    <a:pt x="340" y="383"/>
                    <a:pt x="341" y="386"/>
                  </a:cubicBezTo>
                  <a:cubicBezTo>
                    <a:pt x="345" y="391"/>
                    <a:pt x="348" y="396"/>
                    <a:pt x="352" y="400"/>
                  </a:cubicBezTo>
                  <a:cubicBezTo>
                    <a:pt x="356" y="405"/>
                    <a:pt x="361" y="409"/>
                    <a:pt x="365" y="413"/>
                  </a:cubicBezTo>
                  <a:cubicBezTo>
                    <a:pt x="368" y="415"/>
                    <a:pt x="370" y="416"/>
                    <a:pt x="373" y="418"/>
                  </a:cubicBezTo>
                  <a:cubicBezTo>
                    <a:pt x="375" y="419"/>
                    <a:pt x="375" y="419"/>
                    <a:pt x="375" y="419"/>
                  </a:cubicBezTo>
                  <a:cubicBezTo>
                    <a:pt x="376" y="420"/>
                    <a:pt x="376" y="420"/>
                    <a:pt x="376" y="420"/>
                  </a:cubicBezTo>
                  <a:cubicBezTo>
                    <a:pt x="376" y="420"/>
                    <a:pt x="377" y="420"/>
                    <a:pt x="378" y="421"/>
                  </a:cubicBezTo>
                  <a:cubicBezTo>
                    <a:pt x="372" y="434"/>
                    <a:pt x="372" y="434"/>
                    <a:pt x="372" y="434"/>
                  </a:cubicBezTo>
                  <a:cubicBezTo>
                    <a:pt x="369" y="440"/>
                    <a:pt x="367" y="445"/>
                    <a:pt x="364" y="451"/>
                  </a:cubicBezTo>
                  <a:cubicBezTo>
                    <a:pt x="359" y="462"/>
                    <a:pt x="355" y="473"/>
                    <a:pt x="350" y="484"/>
                  </a:cubicBezTo>
                  <a:cubicBezTo>
                    <a:pt x="355" y="473"/>
                    <a:pt x="359" y="462"/>
                    <a:pt x="364" y="451"/>
                  </a:cubicBezTo>
                  <a:cubicBezTo>
                    <a:pt x="367" y="445"/>
                    <a:pt x="369" y="439"/>
                    <a:pt x="371" y="434"/>
                  </a:cubicBezTo>
                  <a:cubicBezTo>
                    <a:pt x="377" y="421"/>
                    <a:pt x="377" y="421"/>
                    <a:pt x="377" y="421"/>
                  </a:cubicBezTo>
                  <a:cubicBezTo>
                    <a:pt x="377" y="420"/>
                    <a:pt x="376" y="420"/>
                    <a:pt x="376" y="420"/>
                  </a:cubicBezTo>
                  <a:cubicBezTo>
                    <a:pt x="375" y="419"/>
                    <a:pt x="375" y="419"/>
                    <a:pt x="375" y="419"/>
                  </a:cubicBezTo>
                  <a:cubicBezTo>
                    <a:pt x="373" y="418"/>
                    <a:pt x="373" y="418"/>
                    <a:pt x="373" y="418"/>
                  </a:cubicBezTo>
                  <a:cubicBezTo>
                    <a:pt x="370" y="417"/>
                    <a:pt x="368" y="415"/>
                    <a:pt x="365" y="413"/>
                  </a:cubicBezTo>
                  <a:cubicBezTo>
                    <a:pt x="360" y="409"/>
                    <a:pt x="356" y="405"/>
                    <a:pt x="352" y="400"/>
                  </a:cubicBezTo>
                  <a:cubicBezTo>
                    <a:pt x="348" y="396"/>
                    <a:pt x="344" y="391"/>
                    <a:pt x="341" y="386"/>
                  </a:cubicBezTo>
                  <a:cubicBezTo>
                    <a:pt x="340" y="383"/>
                    <a:pt x="338" y="380"/>
                    <a:pt x="337" y="378"/>
                  </a:cubicBezTo>
                  <a:cubicBezTo>
                    <a:pt x="336" y="376"/>
                    <a:pt x="336" y="376"/>
                    <a:pt x="336" y="376"/>
                  </a:cubicBezTo>
                  <a:cubicBezTo>
                    <a:pt x="336" y="375"/>
                    <a:pt x="336" y="375"/>
                    <a:pt x="336" y="375"/>
                  </a:cubicBezTo>
                  <a:cubicBezTo>
                    <a:pt x="335" y="374"/>
                    <a:pt x="335" y="374"/>
                    <a:pt x="335" y="374"/>
                  </a:cubicBezTo>
                  <a:cubicBezTo>
                    <a:pt x="335" y="373"/>
                    <a:pt x="335" y="373"/>
                    <a:pt x="335" y="372"/>
                  </a:cubicBezTo>
                  <a:cubicBezTo>
                    <a:pt x="334" y="372"/>
                    <a:pt x="334" y="372"/>
                    <a:pt x="334" y="371"/>
                  </a:cubicBezTo>
                  <a:cubicBezTo>
                    <a:pt x="334" y="372"/>
                    <a:pt x="333" y="372"/>
                    <a:pt x="332" y="372"/>
                  </a:cubicBezTo>
                  <a:cubicBezTo>
                    <a:pt x="330" y="373"/>
                    <a:pt x="330" y="373"/>
                    <a:pt x="330" y="373"/>
                  </a:cubicBezTo>
                  <a:cubicBezTo>
                    <a:pt x="328" y="374"/>
                    <a:pt x="328" y="374"/>
                    <a:pt x="328" y="374"/>
                  </a:cubicBezTo>
                  <a:cubicBezTo>
                    <a:pt x="324" y="375"/>
                    <a:pt x="321" y="375"/>
                    <a:pt x="318" y="376"/>
                  </a:cubicBezTo>
                  <a:cubicBezTo>
                    <a:pt x="311" y="377"/>
                    <a:pt x="304" y="378"/>
                    <a:pt x="297" y="377"/>
                  </a:cubicBezTo>
                  <a:cubicBezTo>
                    <a:pt x="290" y="377"/>
                    <a:pt x="283" y="376"/>
                    <a:pt x="276" y="374"/>
                  </a:cubicBezTo>
                  <a:cubicBezTo>
                    <a:pt x="273" y="374"/>
                    <a:pt x="270" y="373"/>
                    <a:pt x="266" y="371"/>
                  </a:cubicBezTo>
                  <a:cubicBezTo>
                    <a:pt x="265" y="371"/>
                    <a:pt x="265" y="371"/>
                    <a:pt x="264" y="370"/>
                  </a:cubicBezTo>
                  <a:cubicBezTo>
                    <a:pt x="263" y="370"/>
                    <a:pt x="263" y="370"/>
                    <a:pt x="263" y="370"/>
                  </a:cubicBezTo>
                  <a:cubicBezTo>
                    <a:pt x="262" y="370"/>
                    <a:pt x="262" y="370"/>
                    <a:pt x="262" y="370"/>
                  </a:cubicBezTo>
                  <a:cubicBezTo>
                    <a:pt x="262" y="369"/>
                    <a:pt x="262" y="369"/>
                    <a:pt x="262" y="369"/>
                  </a:cubicBezTo>
                  <a:cubicBezTo>
                    <a:pt x="261" y="369"/>
                    <a:pt x="260" y="369"/>
                    <a:pt x="259" y="368"/>
                  </a:cubicBezTo>
                  <a:cubicBezTo>
                    <a:pt x="258" y="369"/>
                    <a:pt x="257" y="370"/>
                    <a:pt x="255" y="373"/>
                  </a:cubicBezTo>
                  <a:cubicBezTo>
                    <a:pt x="253" y="375"/>
                    <a:pt x="250" y="377"/>
                    <a:pt x="248" y="379"/>
                  </a:cubicBezTo>
                  <a:cubicBezTo>
                    <a:pt x="244" y="384"/>
                    <a:pt x="239" y="388"/>
                    <a:pt x="235" y="392"/>
                  </a:cubicBezTo>
                  <a:cubicBezTo>
                    <a:pt x="234" y="393"/>
                    <a:pt x="235" y="393"/>
                    <a:pt x="236" y="393"/>
                  </a:cubicBezTo>
                  <a:cubicBezTo>
                    <a:pt x="236" y="392"/>
                    <a:pt x="238" y="391"/>
                    <a:pt x="242" y="388"/>
                  </a:cubicBezTo>
                  <a:cubicBezTo>
                    <a:pt x="244" y="386"/>
                    <a:pt x="247" y="384"/>
                    <a:pt x="251" y="380"/>
                  </a:cubicBezTo>
                  <a:cubicBezTo>
                    <a:pt x="252" y="378"/>
                    <a:pt x="254" y="377"/>
                    <a:pt x="256" y="374"/>
                  </a:cubicBezTo>
                  <a:cubicBezTo>
                    <a:pt x="259" y="372"/>
                    <a:pt x="259" y="372"/>
                    <a:pt x="259" y="372"/>
                  </a:cubicBezTo>
                  <a:cubicBezTo>
                    <a:pt x="259" y="371"/>
                    <a:pt x="259" y="371"/>
                    <a:pt x="260" y="371"/>
                  </a:cubicBezTo>
                  <a:cubicBezTo>
                    <a:pt x="260" y="371"/>
                    <a:pt x="260" y="371"/>
                    <a:pt x="260" y="371"/>
                  </a:cubicBezTo>
                  <a:cubicBezTo>
                    <a:pt x="261" y="371"/>
                    <a:pt x="261" y="371"/>
                    <a:pt x="261" y="371"/>
                  </a:cubicBezTo>
                  <a:cubicBezTo>
                    <a:pt x="262" y="372"/>
                    <a:pt x="262" y="372"/>
                    <a:pt x="262" y="372"/>
                  </a:cubicBezTo>
                  <a:cubicBezTo>
                    <a:pt x="264" y="373"/>
                    <a:pt x="266" y="374"/>
                    <a:pt x="268" y="374"/>
                  </a:cubicBezTo>
                  <a:cubicBezTo>
                    <a:pt x="273" y="376"/>
                    <a:pt x="277" y="377"/>
                    <a:pt x="282" y="378"/>
                  </a:cubicBezTo>
                  <a:cubicBezTo>
                    <a:pt x="291" y="379"/>
                    <a:pt x="299" y="379"/>
                    <a:pt x="307" y="379"/>
                  </a:cubicBezTo>
                  <a:cubicBezTo>
                    <a:pt x="312" y="379"/>
                    <a:pt x="317" y="378"/>
                    <a:pt x="323" y="377"/>
                  </a:cubicBezTo>
                  <a:cubicBezTo>
                    <a:pt x="325" y="377"/>
                    <a:pt x="328" y="376"/>
                    <a:pt x="331" y="375"/>
                  </a:cubicBezTo>
                  <a:cubicBezTo>
                    <a:pt x="332" y="375"/>
                    <a:pt x="332" y="375"/>
                    <a:pt x="332" y="375"/>
                  </a:cubicBezTo>
                  <a:cubicBezTo>
                    <a:pt x="333" y="374"/>
                    <a:pt x="333" y="374"/>
                    <a:pt x="333" y="374"/>
                  </a:cubicBezTo>
                  <a:cubicBezTo>
                    <a:pt x="333" y="375"/>
                    <a:pt x="333" y="375"/>
                    <a:pt x="333" y="375"/>
                  </a:cubicBezTo>
                  <a:cubicBezTo>
                    <a:pt x="334" y="376"/>
                    <a:pt x="334" y="376"/>
                    <a:pt x="334" y="376"/>
                  </a:cubicBezTo>
                  <a:cubicBezTo>
                    <a:pt x="334" y="376"/>
                    <a:pt x="334" y="376"/>
                    <a:pt x="334" y="376"/>
                  </a:cubicBezTo>
                  <a:cubicBezTo>
                    <a:pt x="334" y="377"/>
                    <a:pt x="334" y="377"/>
                    <a:pt x="334" y="377"/>
                  </a:cubicBezTo>
                  <a:cubicBezTo>
                    <a:pt x="334" y="378"/>
                    <a:pt x="334" y="378"/>
                    <a:pt x="334" y="378"/>
                  </a:cubicBezTo>
                  <a:cubicBezTo>
                    <a:pt x="336" y="380"/>
                    <a:pt x="337" y="383"/>
                    <a:pt x="339" y="386"/>
                  </a:cubicBezTo>
                  <a:cubicBezTo>
                    <a:pt x="342" y="391"/>
                    <a:pt x="345" y="397"/>
                    <a:pt x="350" y="401"/>
                  </a:cubicBezTo>
                  <a:cubicBezTo>
                    <a:pt x="354" y="406"/>
                    <a:pt x="358" y="411"/>
                    <a:pt x="363" y="415"/>
                  </a:cubicBezTo>
                  <a:cubicBezTo>
                    <a:pt x="366" y="417"/>
                    <a:pt x="369" y="418"/>
                    <a:pt x="371" y="420"/>
                  </a:cubicBezTo>
                  <a:cubicBezTo>
                    <a:pt x="374" y="421"/>
                    <a:pt x="374" y="421"/>
                    <a:pt x="374" y="421"/>
                  </a:cubicBezTo>
                  <a:cubicBezTo>
                    <a:pt x="374" y="422"/>
                    <a:pt x="374" y="422"/>
                    <a:pt x="374" y="422"/>
                  </a:cubicBezTo>
                  <a:cubicBezTo>
                    <a:pt x="374" y="422"/>
                    <a:pt x="374" y="422"/>
                    <a:pt x="374" y="423"/>
                  </a:cubicBezTo>
                  <a:cubicBezTo>
                    <a:pt x="372" y="428"/>
                    <a:pt x="372" y="428"/>
                    <a:pt x="372" y="428"/>
                  </a:cubicBezTo>
                  <a:cubicBezTo>
                    <a:pt x="366" y="440"/>
                    <a:pt x="366" y="440"/>
                    <a:pt x="366" y="440"/>
                  </a:cubicBezTo>
                  <a:cubicBezTo>
                    <a:pt x="363" y="448"/>
                    <a:pt x="360" y="456"/>
                    <a:pt x="356" y="464"/>
                  </a:cubicBezTo>
                  <a:cubicBezTo>
                    <a:pt x="350" y="480"/>
                    <a:pt x="344" y="495"/>
                    <a:pt x="338" y="511"/>
                  </a:cubicBezTo>
                  <a:cubicBezTo>
                    <a:pt x="330" y="534"/>
                    <a:pt x="322" y="557"/>
                    <a:pt x="315" y="580"/>
                  </a:cubicBezTo>
                  <a:cubicBezTo>
                    <a:pt x="314" y="585"/>
                    <a:pt x="312" y="591"/>
                    <a:pt x="310" y="597"/>
                  </a:cubicBezTo>
                  <a:cubicBezTo>
                    <a:pt x="308" y="606"/>
                    <a:pt x="308" y="606"/>
                    <a:pt x="308" y="606"/>
                  </a:cubicBezTo>
                  <a:cubicBezTo>
                    <a:pt x="307" y="608"/>
                    <a:pt x="307" y="608"/>
                    <a:pt x="307" y="608"/>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6" y="609"/>
                    <a:pt x="306" y="609"/>
                    <a:pt x="306" y="609"/>
                  </a:cubicBezTo>
                  <a:cubicBezTo>
                    <a:pt x="304" y="609"/>
                    <a:pt x="304" y="609"/>
                    <a:pt x="304" y="609"/>
                  </a:cubicBezTo>
                  <a:cubicBezTo>
                    <a:pt x="295" y="609"/>
                    <a:pt x="295" y="609"/>
                    <a:pt x="295" y="609"/>
                  </a:cubicBezTo>
                  <a:cubicBezTo>
                    <a:pt x="286" y="609"/>
                    <a:pt x="286" y="609"/>
                    <a:pt x="286" y="609"/>
                  </a:cubicBezTo>
                  <a:cubicBezTo>
                    <a:pt x="286" y="609"/>
                    <a:pt x="286" y="609"/>
                    <a:pt x="286" y="609"/>
                  </a:cubicBezTo>
                  <a:cubicBezTo>
                    <a:pt x="286" y="609"/>
                    <a:pt x="286" y="609"/>
                    <a:pt x="286" y="609"/>
                  </a:cubicBezTo>
                  <a:cubicBezTo>
                    <a:pt x="280" y="587"/>
                    <a:pt x="280" y="587"/>
                    <a:pt x="280" y="587"/>
                  </a:cubicBezTo>
                  <a:cubicBezTo>
                    <a:pt x="277" y="579"/>
                    <a:pt x="275" y="571"/>
                    <a:pt x="272" y="563"/>
                  </a:cubicBezTo>
                  <a:cubicBezTo>
                    <a:pt x="267" y="547"/>
                    <a:pt x="262" y="531"/>
                    <a:pt x="256" y="515"/>
                  </a:cubicBezTo>
                  <a:cubicBezTo>
                    <a:pt x="246" y="484"/>
                    <a:pt x="234" y="454"/>
                    <a:pt x="222" y="429"/>
                  </a:cubicBezTo>
                  <a:cubicBezTo>
                    <a:pt x="217" y="418"/>
                    <a:pt x="214" y="411"/>
                    <a:pt x="211" y="408"/>
                  </a:cubicBezTo>
                  <a:cubicBezTo>
                    <a:pt x="210" y="406"/>
                    <a:pt x="210" y="405"/>
                    <a:pt x="209" y="405"/>
                  </a:cubicBezTo>
                  <a:cubicBezTo>
                    <a:pt x="212" y="404"/>
                    <a:pt x="215" y="402"/>
                    <a:pt x="220" y="400"/>
                  </a:cubicBezTo>
                  <a:cubicBezTo>
                    <a:pt x="223" y="398"/>
                    <a:pt x="226" y="395"/>
                    <a:pt x="229" y="393"/>
                  </a:cubicBezTo>
                  <a:cubicBezTo>
                    <a:pt x="232" y="391"/>
                    <a:pt x="234" y="389"/>
                    <a:pt x="234" y="389"/>
                  </a:cubicBezTo>
                  <a:cubicBezTo>
                    <a:pt x="237" y="388"/>
                    <a:pt x="236" y="389"/>
                    <a:pt x="235" y="391"/>
                  </a:cubicBezTo>
                  <a:cubicBezTo>
                    <a:pt x="240" y="387"/>
                    <a:pt x="244" y="383"/>
                    <a:pt x="248" y="379"/>
                  </a:cubicBezTo>
                  <a:close/>
                  <a:moveTo>
                    <a:pt x="318" y="622"/>
                  </a:moveTo>
                  <a:cubicBezTo>
                    <a:pt x="319" y="621"/>
                    <a:pt x="319" y="621"/>
                    <a:pt x="319" y="621"/>
                  </a:cubicBezTo>
                  <a:cubicBezTo>
                    <a:pt x="323" y="606"/>
                    <a:pt x="323" y="606"/>
                    <a:pt x="323" y="606"/>
                  </a:cubicBezTo>
                  <a:cubicBezTo>
                    <a:pt x="325" y="599"/>
                    <a:pt x="327" y="592"/>
                    <a:pt x="329" y="585"/>
                  </a:cubicBezTo>
                  <a:cubicBezTo>
                    <a:pt x="337" y="557"/>
                    <a:pt x="346" y="530"/>
                    <a:pt x="356" y="502"/>
                  </a:cubicBezTo>
                  <a:cubicBezTo>
                    <a:pt x="361" y="489"/>
                    <a:pt x="366" y="475"/>
                    <a:pt x="372" y="462"/>
                  </a:cubicBezTo>
                  <a:cubicBezTo>
                    <a:pt x="374" y="455"/>
                    <a:pt x="377" y="448"/>
                    <a:pt x="380" y="442"/>
                  </a:cubicBezTo>
                  <a:cubicBezTo>
                    <a:pt x="385" y="432"/>
                    <a:pt x="385" y="432"/>
                    <a:pt x="385" y="432"/>
                  </a:cubicBezTo>
                  <a:cubicBezTo>
                    <a:pt x="392" y="416"/>
                    <a:pt x="392" y="416"/>
                    <a:pt x="392" y="416"/>
                  </a:cubicBezTo>
                  <a:cubicBezTo>
                    <a:pt x="386" y="413"/>
                    <a:pt x="386" y="413"/>
                    <a:pt x="386" y="413"/>
                  </a:cubicBezTo>
                  <a:cubicBezTo>
                    <a:pt x="385" y="412"/>
                    <a:pt x="384" y="412"/>
                    <a:pt x="383" y="411"/>
                  </a:cubicBezTo>
                  <a:cubicBezTo>
                    <a:pt x="381" y="410"/>
                    <a:pt x="381" y="410"/>
                    <a:pt x="381" y="410"/>
                  </a:cubicBezTo>
                  <a:cubicBezTo>
                    <a:pt x="381" y="410"/>
                    <a:pt x="381" y="410"/>
                    <a:pt x="380" y="410"/>
                  </a:cubicBezTo>
                  <a:cubicBezTo>
                    <a:pt x="380" y="410"/>
                    <a:pt x="380" y="410"/>
                    <a:pt x="380" y="410"/>
                  </a:cubicBezTo>
                  <a:cubicBezTo>
                    <a:pt x="378" y="409"/>
                    <a:pt x="376" y="407"/>
                    <a:pt x="374" y="406"/>
                  </a:cubicBezTo>
                  <a:cubicBezTo>
                    <a:pt x="371" y="404"/>
                    <a:pt x="367" y="401"/>
                    <a:pt x="364" y="398"/>
                  </a:cubicBezTo>
                  <a:cubicBezTo>
                    <a:pt x="358" y="392"/>
                    <a:pt x="353" y="385"/>
                    <a:pt x="349" y="377"/>
                  </a:cubicBezTo>
                  <a:cubicBezTo>
                    <a:pt x="353" y="385"/>
                    <a:pt x="358" y="392"/>
                    <a:pt x="364" y="398"/>
                  </a:cubicBezTo>
                  <a:cubicBezTo>
                    <a:pt x="367" y="401"/>
                    <a:pt x="371" y="404"/>
                    <a:pt x="374" y="406"/>
                  </a:cubicBezTo>
                  <a:cubicBezTo>
                    <a:pt x="376" y="407"/>
                    <a:pt x="378" y="409"/>
                    <a:pt x="380" y="410"/>
                  </a:cubicBezTo>
                  <a:cubicBezTo>
                    <a:pt x="383" y="412"/>
                    <a:pt x="388" y="414"/>
                    <a:pt x="391" y="416"/>
                  </a:cubicBezTo>
                  <a:cubicBezTo>
                    <a:pt x="384" y="433"/>
                    <a:pt x="384" y="433"/>
                    <a:pt x="384" y="433"/>
                  </a:cubicBezTo>
                  <a:cubicBezTo>
                    <a:pt x="379" y="445"/>
                    <a:pt x="379" y="445"/>
                    <a:pt x="379" y="445"/>
                  </a:cubicBezTo>
                  <a:cubicBezTo>
                    <a:pt x="375" y="452"/>
                    <a:pt x="372" y="460"/>
                    <a:pt x="369" y="468"/>
                  </a:cubicBezTo>
                  <a:cubicBezTo>
                    <a:pt x="363" y="483"/>
                    <a:pt x="357" y="499"/>
                    <a:pt x="351" y="515"/>
                  </a:cubicBezTo>
                  <a:cubicBezTo>
                    <a:pt x="340" y="546"/>
                    <a:pt x="330" y="578"/>
                    <a:pt x="321" y="612"/>
                  </a:cubicBezTo>
                  <a:cubicBezTo>
                    <a:pt x="321" y="611"/>
                    <a:pt x="321" y="609"/>
                    <a:pt x="320" y="612"/>
                  </a:cubicBezTo>
                  <a:cubicBezTo>
                    <a:pt x="329" y="579"/>
                    <a:pt x="339" y="546"/>
                    <a:pt x="350" y="515"/>
                  </a:cubicBezTo>
                  <a:cubicBezTo>
                    <a:pt x="356" y="499"/>
                    <a:pt x="362" y="483"/>
                    <a:pt x="368" y="468"/>
                  </a:cubicBezTo>
                  <a:cubicBezTo>
                    <a:pt x="371" y="460"/>
                    <a:pt x="375" y="452"/>
                    <a:pt x="378" y="444"/>
                  </a:cubicBezTo>
                  <a:cubicBezTo>
                    <a:pt x="383" y="433"/>
                    <a:pt x="383" y="433"/>
                    <a:pt x="383" y="433"/>
                  </a:cubicBezTo>
                  <a:cubicBezTo>
                    <a:pt x="391" y="416"/>
                    <a:pt x="391" y="416"/>
                    <a:pt x="391" y="416"/>
                  </a:cubicBezTo>
                  <a:cubicBezTo>
                    <a:pt x="384" y="413"/>
                    <a:pt x="384" y="413"/>
                    <a:pt x="384" y="413"/>
                  </a:cubicBezTo>
                  <a:cubicBezTo>
                    <a:pt x="383" y="413"/>
                    <a:pt x="383" y="412"/>
                    <a:pt x="382" y="412"/>
                  </a:cubicBezTo>
                  <a:cubicBezTo>
                    <a:pt x="380" y="411"/>
                    <a:pt x="380" y="411"/>
                    <a:pt x="380" y="411"/>
                  </a:cubicBezTo>
                  <a:cubicBezTo>
                    <a:pt x="379" y="410"/>
                    <a:pt x="379" y="410"/>
                    <a:pt x="379" y="410"/>
                  </a:cubicBezTo>
                  <a:cubicBezTo>
                    <a:pt x="377" y="409"/>
                    <a:pt x="375" y="408"/>
                    <a:pt x="373" y="406"/>
                  </a:cubicBezTo>
                  <a:cubicBezTo>
                    <a:pt x="369" y="404"/>
                    <a:pt x="366" y="401"/>
                    <a:pt x="363" y="397"/>
                  </a:cubicBezTo>
                  <a:cubicBezTo>
                    <a:pt x="356" y="391"/>
                    <a:pt x="350" y="383"/>
                    <a:pt x="346" y="374"/>
                  </a:cubicBezTo>
                  <a:cubicBezTo>
                    <a:pt x="347" y="374"/>
                    <a:pt x="347" y="374"/>
                    <a:pt x="347" y="374"/>
                  </a:cubicBezTo>
                  <a:cubicBezTo>
                    <a:pt x="347" y="373"/>
                    <a:pt x="346" y="372"/>
                    <a:pt x="346" y="372"/>
                  </a:cubicBezTo>
                  <a:cubicBezTo>
                    <a:pt x="346" y="371"/>
                    <a:pt x="346" y="371"/>
                    <a:pt x="346" y="371"/>
                  </a:cubicBezTo>
                  <a:cubicBezTo>
                    <a:pt x="345" y="371"/>
                    <a:pt x="345" y="371"/>
                    <a:pt x="345" y="371"/>
                  </a:cubicBezTo>
                  <a:cubicBezTo>
                    <a:pt x="345" y="370"/>
                    <a:pt x="345" y="370"/>
                    <a:pt x="345" y="370"/>
                  </a:cubicBezTo>
                  <a:cubicBezTo>
                    <a:pt x="344" y="368"/>
                    <a:pt x="344" y="368"/>
                    <a:pt x="344" y="368"/>
                  </a:cubicBezTo>
                  <a:cubicBezTo>
                    <a:pt x="343" y="364"/>
                    <a:pt x="342" y="361"/>
                    <a:pt x="340" y="358"/>
                  </a:cubicBezTo>
                  <a:cubicBezTo>
                    <a:pt x="337" y="359"/>
                    <a:pt x="334" y="360"/>
                    <a:pt x="331" y="361"/>
                  </a:cubicBezTo>
                  <a:cubicBezTo>
                    <a:pt x="330" y="362"/>
                    <a:pt x="330" y="362"/>
                    <a:pt x="329" y="362"/>
                  </a:cubicBezTo>
                  <a:cubicBezTo>
                    <a:pt x="327" y="363"/>
                    <a:pt x="327" y="363"/>
                    <a:pt x="327" y="363"/>
                  </a:cubicBezTo>
                  <a:cubicBezTo>
                    <a:pt x="325" y="363"/>
                    <a:pt x="325" y="363"/>
                    <a:pt x="325" y="363"/>
                  </a:cubicBezTo>
                  <a:cubicBezTo>
                    <a:pt x="322" y="364"/>
                    <a:pt x="319" y="365"/>
                    <a:pt x="316" y="365"/>
                  </a:cubicBezTo>
                  <a:cubicBezTo>
                    <a:pt x="310" y="366"/>
                    <a:pt x="304" y="367"/>
                    <a:pt x="297" y="367"/>
                  </a:cubicBezTo>
                  <a:cubicBezTo>
                    <a:pt x="291" y="366"/>
                    <a:pt x="285" y="365"/>
                    <a:pt x="279" y="364"/>
                  </a:cubicBezTo>
                  <a:cubicBezTo>
                    <a:pt x="276" y="363"/>
                    <a:pt x="273" y="362"/>
                    <a:pt x="270" y="361"/>
                  </a:cubicBezTo>
                  <a:cubicBezTo>
                    <a:pt x="269" y="361"/>
                    <a:pt x="269" y="361"/>
                    <a:pt x="268" y="360"/>
                  </a:cubicBezTo>
                  <a:cubicBezTo>
                    <a:pt x="267" y="360"/>
                    <a:pt x="267" y="360"/>
                    <a:pt x="267" y="360"/>
                  </a:cubicBezTo>
                  <a:cubicBezTo>
                    <a:pt x="266" y="360"/>
                    <a:pt x="266" y="360"/>
                    <a:pt x="266" y="360"/>
                  </a:cubicBezTo>
                  <a:cubicBezTo>
                    <a:pt x="265" y="359"/>
                    <a:pt x="265" y="359"/>
                    <a:pt x="265" y="359"/>
                  </a:cubicBezTo>
                  <a:cubicBezTo>
                    <a:pt x="263" y="358"/>
                    <a:pt x="263" y="358"/>
                    <a:pt x="263" y="358"/>
                  </a:cubicBezTo>
                  <a:cubicBezTo>
                    <a:pt x="261" y="357"/>
                    <a:pt x="261" y="357"/>
                    <a:pt x="261" y="357"/>
                  </a:cubicBezTo>
                  <a:cubicBezTo>
                    <a:pt x="256" y="354"/>
                    <a:pt x="256" y="354"/>
                    <a:pt x="256" y="354"/>
                  </a:cubicBezTo>
                  <a:cubicBezTo>
                    <a:pt x="251" y="361"/>
                    <a:pt x="251" y="361"/>
                    <a:pt x="251" y="361"/>
                  </a:cubicBezTo>
                  <a:cubicBezTo>
                    <a:pt x="248" y="364"/>
                    <a:pt x="248" y="364"/>
                    <a:pt x="248" y="364"/>
                  </a:cubicBezTo>
                  <a:cubicBezTo>
                    <a:pt x="246" y="366"/>
                    <a:pt x="246" y="366"/>
                    <a:pt x="246" y="366"/>
                  </a:cubicBezTo>
                  <a:cubicBezTo>
                    <a:pt x="243" y="369"/>
                    <a:pt x="243" y="369"/>
                    <a:pt x="243" y="369"/>
                  </a:cubicBezTo>
                  <a:cubicBezTo>
                    <a:pt x="241" y="371"/>
                    <a:pt x="239" y="373"/>
                    <a:pt x="237" y="375"/>
                  </a:cubicBezTo>
                  <a:cubicBezTo>
                    <a:pt x="233" y="379"/>
                    <a:pt x="230" y="383"/>
                    <a:pt x="226" y="386"/>
                  </a:cubicBezTo>
                  <a:cubicBezTo>
                    <a:pt x="231" y="383"/>
                    <a:pt x="236" y="378"/>
                    <a:pt x="241" y="374"/>
                  </a:cubicBezTo>
                  <a:cubicBezTo>
                    <a:pt x="243" y="372"/>
                    <a:pt x="245" y="370"/>
                    <a:pt x="247" y="367"/>
                  </a:cubicBezTo>
                  <a:cubicBezTo>
                    <a:pt x="249" y="366"/>
                    <a:pt x="249" y="366"/>
                    <a:pt x="249" y="366"/>
                  </a:cubicBezTo>
                  <a:cubicBezTo>
                    <a:pt x="250" y="365"/>
                    <a:pt x="250" y="365"/>
                    <a:pt x="250" y="365"/>
                  </a:cubicBezTo>
                  <a:cubicBezTo>
                    <a:pt x="251" y="363"/>
                    <a:pt x="251" y="363"/>
                    <a:pt x="251" y="363"/>
                  </a:cubicBezTo>
                  <a:cubicBezTo>
                    <a:pt x="257" y="357"/>
                    <a:pt x="257" y="357"/>
                    <a:pt x="257" y="357"/>
                  </a:cubicBezTo>
                  <a:cubicBezTo>
                    <a:pt x="261" y="359"/>
                    <a:pt x="261" y="359"/>
                    <a:pt x="261" y="359"/>
                  </a:cubicBezTo>
                  <a:cubicBezTo>
                    <a:pt x="263" y="360"/>
                    <a:pt x="263" y="360"/>
                    <a:pt x="263" y="360"/>
                  </a:cubicBezTo>
                  <a:cubicBezTo>
                    <a:pt x="264" y="361"/>
                    <a:pt x="264" y="361"/>
                    <a:pt x="264" y="361"/>
                  </a:cubicBezTo>
                  <a:cubicBezTo>
                    <a:pt x="266" y="362"/>
                    <a:pt x="266" y="362"/>
                    <a:pt x="267" y="362"/>
                  </a:cubicBezTo>
                  <a:cubicBezTo>
                    <a:pt x="269" y="363"/>
                    <a:pt x="269" y="363"/>
                    <a:pt x="269" y="363"/>
                  </a:cubicBezTo>
                  <a:cubicBezTo>
                    <a:pt x="272" y="364"/>
                    <a:pt x="275" y="365"/>
                    <a:pt x="278" y="366"/>
                  </a:cubicBezTo>
                  <a:cubicBezTo>
                    <a:pt x="284" y="367"/>
                    <a:pt x="291" y="368"/>
                    <a:pt x="297" y="369"/>
                  </a:cubicBezTo>
                  <a:cubicBezTo>
                    <a:pt x="303" y="369"/>
                    <a:pt x="310" y="369"/>
                    <a:pt x="316" y="368"/>
                  </a:cubicBezTo>
                  <a:cubicBezTo>
                    <a:pt x="319" y="367"/>
                    <a:pt x="322" y="367"/>
                    <a:pt x="325" y="366"/>
                  </a:cubicBezTo>
                  <a:cubicBezTo>
                    <a:pt x="328" y="365"/>
                    <a:pt x="328" y="365"/>
                    <a:pt x="328" y="365"/>
                  </a:cubicBezTo>
                  <a:cubicBezTo>
                    <a:pt x="329" y="365"/>
                    <a:pt x="329" y="365"/>
                    <a:pt x="329" y="365"/>
                  </a:cubicBezTo>
                  <a:cubicBezTo>
                    <a:pt x="330" y="364"/>
                    <a:pt x="331" y="364"/>
                    <a:pt x="331" y="364"/>
                  </a:cubicBezTo>
                  <a:cubicBezTo>
                    <a:pt x="334" y="363"/>
                    <a:pt x="336" y="362"/>
                    <a:pt x="339" y="361"/>
                  </a:cubicBezTo>
                  <a:cubicBezTo>
                    <a:pt x="342" y="368"/>
                    <a:pt x="342" y="368"/>
                    <a:pt x="342" y="368"/>
                  </a:cubicBezTo>
                  <a:cubicBezTo>
                    <a:pt x="342" y="369"/>
                    <a:pt x="342" y="370"/>
                    <a:pt x="343" y="371"/>
                  </a:cubicBezTo>
                  <a:cubicBezTo>
                    <a:pt x="343" y="372"/>
                    <a:pt x="343" y="372"/>
                    <a:pt x="343" y="372"/>
                  </a:cubicBezTo>
                  <a:cubicBezTo>
                    <a:pt x="343" y="372"/>
                    <a:pt x="343" y="372"/>
                    <a:pt x="343" y="372"/>
                  </a:cubicBezTo>
                  <a:cubicBezTo>
                    <a:pt x="344" y="373"/>
                    <a:pt x="344" y="373"/>
                    <a:pt x="344" y="373"/>
                  </a:cubicBezTo>
                  <a:cubicBezTo>
                    <a:pt x="345" y="376"/>
                    <a:pt x="346" y="378"/>
                    <a:pt x="348" y="381"/>
                  </a:cubicBezTo>
                  <a:cubicBezTo>
                    <a:pt x="351" y="386"/>
                    <a:pt x="354" y="390"/>
                    <a:pt x="358" y="394"/>
                  </a:cubicBezTo>
                  <a:cubicBezTo>
                    <a:pt x="361" y="399"/>
                    <a:pt x="366" y="403"/>
                    <a:pt x="370" y="406"/>
                  </a:cubicBezTo>
                  <a:cubicBezTo>
                    <a:pt x="372" y="408"/>
                    <a:pt x="375" y="409"/>
                    <a:pt x="377" y="411"/>
                  </a:cubicBezTo>
                  <a:cubicBezTo>
                    <a:pt x="378" y="411"/>
                    <a:pt x="378" y="411"/>
                    <a:pt x="378" y="411"/>
                  </a:cubicBezTo>
                  <a:cubicBezTo>
                    <a:pt x="379" y="412"/>
                    <a:pt x="379" y="412"/>
                    <a:pt x="379" y="412"/>
                  </a:cubicBezTo>
                  <a:cubicBezTo>
                    <a:pt x="380" y="413"/>
                    <a:pt x="381" y="413"/>
                    <a:pt x="382" y="414"/>
                  </a:cubicBezTo>
                  <a:cubicBezTo>
                    <a:pt x="384" y="415"/>
                    <a:pt x="386" y="416"/>
                    <a:pt x="388" y="417"/>
                  </a:cubicBezTo>
                  <a:cubicBezTo>
                    <a:pt x="381" y="433"/>
                    <a:pt x="381" y="433"/>
                    <a:pt x="381" y="433"/>
                  </a:cubicBezTo>
                  <a:cubicBezTo>
                    <a:pt x="376" y="445"/>
                    <a:pt x="376" y="445"/>
                    <a:pt x="376" y="445"/>
                  </a:cubicBezTo>
                  <a:cubicBezTo>
                    <a:pt x="372" y="454"/>
                    <a:pt x="369" y="462"/>
                    <a:pt x="365" y="471"/>
                  </a:cubicBezTo>
                  <a:cubicBezTo>
                    <a:pt x="359" y="488"/>
                    <a:pt x="352" y="504"/>
                    <a:pt x="346" y="521"/>
                  </a:cubicBezTo>
                  <a:cubicBezTo>
                    <a:pt x="352" y="505"/>
                    <a:pt x="358" y="488"/>
                    <a:pt x="365" y="471"/>
                  </a:cubicBezTo>
                  <a:cubicBezTo>
                    <a:pt x="368" y="462"/>
                    <a:pt x="372" y="454"/>
                    <a:pt x="375" y="445"/>
                  </a:cubicBezTo>
                  <a:cubicBezTo>
                    <a:pt x="377" y="441"/>
                    <a:pt x="379" y="437"/>
                    <a:pt x="381" y="433"/>
                  </a:cubicBezTo>
                  <a:cubicBezTo>
                    <a:pt x="388" y="417"/>
                    <a:pt x="388" y="417"/>
                    <a:pt x="388" y="417"/>
                  </a:cubicBezTo>
                  <a:cubicBezTo>
                    <a:pt x="385" y="416"/>
                    <a:pt x="382" y="414"/>
                    <a:pt x="380" y="413"/>
                  </a:cubicBezTo>
                  <a:cubicBezTo>
                    <a:pt x="380" y="413"/>
                    <a:pt x="379" y="413"/>
                    <a:pt x="379" y="412"/>
                  </a:cubicBezTo>
                  <a:cubicBezTo>
                    <a:pt x="378" y="412"/>
                    <a:pt x="378" y="412"/>
                    <a:pt x="378" y="412"/>
                  </a:cubicBezTo>
                  <a:cubicBezTo>
                    <a:pt x="377" y="411"/>
                    <a:pt x="377" y="411"/>
                    <a:pt x="377" y="411"/>
                  </a:cubicBezTo>
                  <a:cubicBezTo>
                    <a:pt x="376" y="411"/>
                    <a:pt x="375" y="410"/>
                    <a:pt x="375" y="410"/>
                  </a:cubicBezTo>
                  <a:cubicBezTo>
                    <a:pt x="372" y="408"/>
                    <a:pt x="369" y="406"/>
                    <a:pt x="366" y="403"/>
                  </a:cubicBezTo>
                  <a:cubicBezTo>
                    <a:pt x="360" y="398"/>
                    <a:pt x="355" y="392"/>
                    <a:pt x="351" y="386"/>
                  </a:cubicBezTo>
                  <a:cubicBezTo>
                    <a:pt x="349" y="382"/>
                    <a:pt x="347" y="379"/>
                    <a:pt x="345" y="376"/>
                  </a:cubicBezTo>
                  <a:cubicBezTo>
                    <a:pt x="345" y="375"/>
                    <a:pt x="344" y="374"/>
                    <a:pt x="344" y="373"/>
                  </a:cubicBezTo>
                  <a:cubicBezTo>
                    <a:pt x="343" y="372"/>
                    <a:pt x="343" y="372"/>
                    <a:pt x="343" y="372"/>
                  </a:cubicBezTo>
                  <a:cubicBezTo>
                    <a:pt x="342" y="370"/>
                    <a:pt x="342" y="370"/>
                    <a:pt x="342" y="370"/>
                  </a:cubicBezTo>
                  <a:cubicBezTo>
                    <a:pt x="341" y="367"/>
                    <a:pt x="340" y="364"/>
                    <a:pt x="339" y="361"/>
                  </a:cubicBezTo>
                  <a:cubicBezTo>
                    <a:pt x="336" y="362"/>
                    <a:pt x="334" y="363"/>
                    <a:pt x="331" y="364"/>
                  </a:cubicBezTo>
                  <a:cubicBezTo>
                    <a:pt x="330" y="364"/>
                    <a:pt x="330" y="365"/>
                    <a:pt x="329" y="365"/>
                  </a:cubicBezTo>
                  <a:cubicBezTo>
                    <a:pt x="328" y="365"/>
                    <a:pt x="328" y="365"/>
                    <a:pt x="328" y="365"/>
                  </a:cubicBezTo>
                  <a:cubicBezTo>
                    <a:pt x="325" y="366"/>
                    <a:pt x="325" y="366"/>
                    <a:pt x="325" y="366"/>
                  </a:cubicBezTo>
                  <a:cubicBezTo>
                    <a:pt x="322" y="367"/>
                    <a:pt x="319" y="368"/>
                    <a:pt x="316" y="368"/>
                  </a:cubicBezTo>
                  <a:cubicBezTo>
                    <a:pt x="309" y="369"/>
                    <a:pt x="303" y="369"/>
                    <a:pt x="297" y="369"/>
                  </a:cubicBezTo>
                  <a:cubicBezTo>
                    <a:pt x="290" y="369"/>
                    <a:pt x="284" y="368"/>
                    <a:pt x="278" y="366"/>
                  </a:cubicBezTo>
                  <a:cubicBezTo>
                    <a:pt x="275" y="366"/>
                    <a:pt x="272" y="365"/>
                    <a:pt x="269" y="364"/>
                  </a:cubicBezTo>
                  <a:cubicBezTo>
                    <a:pt x="268" y="363"/>
                    <a:pt x="267" y="363"/>
                    <a:pt x="267" y="363"/>
                  </a:cubicBezTo>
                  <a:cubicBezTo>
                    <a:pt x="266" y="362"/>
                    <a:pt x="266" y="362"/>
                    <a:pt x="264" y="362"/>
                  </a:cubicBezTo>
                  <a:cubicBezTo>
                    <a:pt x="262" y="361"/>
                    <a:pt x="262" y="361"/>
                    <a:pt x="262" y="361"/>
                  </a:cubicBezTo>
                  <a:cubicBezTo>
                    <a:pt x="261" y="360"/>
                    <a:pt x="261" y="360"/>
                    <a:pt x="261" y="360"/>
                  </a:cubicBezTo>
                  <a:cubicBezTo>
                    <a:pt x="257" y="358"/>
                    <a:pt x="257" y="358"/>
                    <a:pt x="257" y="358"/>
                  </a:cubicBezTo>
                  <a:cubicBezTo>
                    <a:pt x="252" y="364"/>
                    <a:pt x="252" y="364"/>
                    <a:pt x="252" y="364"/>
                  </a:cubicBezTo>
                  <a:cubicBezTo>
                    <a:pt x="250" y="366"/>
                    <a:pt x="250" y="366"/>
                    <a:pt x="250" y="366"/>
                  </a:cubicBezTo>
                  <a:cubicBezTo>
                    <a:pt x="248" y="368"/>
                    <a:pt x="248" y="368"/>
                    <a:pt x="248" y="368"/>
                  </a:cubicBezTo>
                  <a:cubicBezTo>
                    <a:pt x="246" y="370"/>
                    <a:pt x="244" y="372"/>
                    <a:pt x="241" y="375"/>
                  </a:cubicBezTo>
                  <a:cubicBezTo>
                    <a:pt x="237" y="379"/>
                    <a:pt x="232" y="383"/>
                    <a:pt x="227" y="387"/>
                  </a:cubicBezTo>
                  <a:cubicBezTo>
                    <a:pt x="225" y="389"/>
                    <a:pt x="222" y="391"/>
                    <a:pt x="220" y="392"/>
                  </a:cubicBezTo>
                  <a:cubicBezTo>
                    <a:pt x="217" y="395"/>
                    <a:pt x="215" y="397"/>
                    <a:pt x="212" y="398"/>
                  </a:cubicBezTo>
                  <a:cubicBezTo>
                    <a:pt x="208" y="402"/>
                    <a:pt x="204" y="405"/>
                    <a:pt x="204" y="406"/>
                  </a:cubicBezTo>
                  <a:cubicBezTo>
                    <a:pt x="205" y="406"/>
                    <a:pt x="206" y="406"/>
                    <a:pt x="208" y="405"/>
                  </a:cubicBezTo>
                  <a:cubicBezTo>
                    <a:pt x="208" y="405"/>
                    <a:pt x="208" y="406"/>
                    <a:pt x="208" y="406"/>
                  </a:cubicBezTo>
                  <a:cubicBezTo>
                    <a:pt x="209" y="411"/>
                    <a:pt x="214" y="426"/>
                    <a:pt x="223" y="449"/>
                  </a:cubicBezTo>
                  <a:cubicBezTo>
                    <a:pt x="222" y="449"/>
                    <a:pt x="222" y="449"/>
                    <a:pt x="222" y="449"/>
                  </a:cubicBezTo>
                  <a:cubicBezTo>
                    <a:pt x="217" y="438"/>
                    <a:pt x="214" y="431"/>
                    <a:pt x="212" y="427"/>
                  </a:cubicBezTo>
                  <a:cubicBezTo>
                    <a:pt x="210" y="423"/>
                    <a:pt x="209" y="422"/>
                    <a:pt x="209" y="422"/>
                  </a:cubicBezTo>
                  <a:cubicBezTo>
                    <a:pt x="207" y="421"/>
                    <a:pt x="208" y="426"/>
                    <a:pt x="206" y="423"/>
                  </a:cubicBezTo>
                  <a:cubicBezTo>
                    <a:pt x="216" y="445"/>
                    <a:pt x="225" y="467"/>
                    <a:pt x="232" y="490"/>
                  </a:cubicBezTo>
                  <a:cubicBezTo>
                    <a:pt x="234" y="496"/>
                    <a:pt x="238" y="507"/>
                    <a:pt x="240" y="513"/>
                  </a:cubicBezTo>
                  <a:cubicBezTo>
                    <a:pt x="251" y="541"/>
                    <a:pt x="260" y="569"/>
                    <a:pt x="268" y="598"/>
                  </a:cubicBezTo>
                  <a:cubicBezTo>
                    <a:pt x="271" y="608"/>
                    <a:pt x="271" y="608"/>
                    <a:pt x="271" y="608"/>
                  </a:cubicBezTo>
                  <a:cubicBezTo>
                    <a:pt x="273" y="614"/>
                    <a:pt x="273" y="614"/>
                    <a:pt x="273" y="614"/>
                  </a:cubicBezTo>
                  <a:cubicBezTo>
                    <a:pt x="274" y="619"/>
                    <a:pt x="274" y="619"/>
                    <a:pt x="274" y="619"/>
                  </a:cubicBezTo>
                  <a:cubicBezTo>
                    <a:pt x="275" y="622"/>
                    <a:pt x="275" y="622"/>
                    <a:pt x="275" y="622"/>
                  </a:cubicBezTo>
                  <a:cubicBezTo>
                    <a:pt x="268" y="622"/>
                    <a:pt x="268" y="622"/>
                    <a:pt x="268" y="622"/>
                  </a:cubicBezTo>
                  <a:cubicBezTo>
                    <a:pt x="268" y="621"/>
                    <a:pt x="268" y="621"/>
                    <a:pt x="268" y="621"/>
                  </a:cubicBezTo>
                  <a:cubicBezTo>
                    <a:pt x="263" y="604"/>
                    <a:pt x="263" y="604"/>
                    <a:pt x="263" y="604"/>
                  </a:cubicBezTo>
                  <a:cubicBezTo>
                    <a:pt x="261" y="595"/>
                    <a:pt x="261" y="595"/>
                    <a:pt x="261" y="595"/>
                  </a:cubicBezTo>
                  <a:cubicBezTo>
                    <a:pt x="257" y="582"/>
                    <a:pt x="253" y="570"/>
                    <a:pt x="249" y="557"/>
                  </a:cubicBezTo>
                  <a:cubicBezTo>
                    <a:pt x="241" y="532"/>
                    <a:pt x="232" y="507"/>
                    <a:pt x="223" y="483"/>
                  </a:cubicBezTo>
                  <a:cubicBezTo>
                    <a:pt x="218" y="471"/>
                    <a:pt x="213" y="459"/>
                    <a:pt x="208" y="447"/>
                  </a:cubicBezTo>
                  <a:cubicBezTo>
                    <a:pt x="206" y="441"/>
                    <a:pt x="203" y="435"/>
                    <a:pt x="201" y="429"/>
                  </a:cubicBezTo>
                  <a:cubicBezTo>
                    <a:pt x="196" y="420"/>
                    <a:pt x="196" y="420"/>
                    <a:pt x="196" y="420"/>
                  </a:cubicBezTo>
                  <a:cubicBezTo>
                    <a:pt x="190" y="406"/>
                    <a:pt x="190" y="406"/>
                    <a:pt x="190" y="406"/>
                  </a:cubicBezTo>
                  <a:cubicBezTo>
                    <a:pt x="185" y="407"/>
                    <a:pt x="185" y="407"/>
                    <a:pt x="185" y="407"/>
                  </a:cubicBezTo>
                  <a:cubicBezTo>
                    <a:pt x="182" y="407"/>
                    <a:pt x="182" y="407"/>
                    <a:pt x="182" y="407"/>
                  </a:cubicBezTo>
                  <a:cubicBezTo>
                    <a:pt x="182" y="407"/>
                    <a:pt x="181" y="408"/>
                    <a:pt x="181" y="408"/>
                  </a:cubicBezTo>
                  <a:cubicBezTo>
                    <a:pt x="180" y="408"/>
                    <a:pt x="180" y="408"/>
                    <a:pt x="180" y="408"/>
                  </a:cubicBezTo>
                  <a:cubicBezTo>
                    <a:pt x="178" y="408"/>
                    <a:pt x="177" y="408"/>
                    <a:pt x="175" y="408"/>
                  </a:cubicBezTo>
                  <a:cubicBezTo>
                    <a:pt x="172" y="408"/>
                    <a:pt x="169" y="407"/>
                    <a:pt x="166" y="407"/>
                  </a:cubicBezTo>
                  <a:cubicBezTo>
                    <a:pt x="159" y="405"/>
                    <a:pt x="154" y="402"/>
                    <a:pt x="149" y="397"/>
                  </a:cubicBezTo>
                  <a:cubicBezTo>
                    <a:pt x="144" y="393"/>
                    <a:pt x="140" y="388"/>
                    <a:pt x="138" y="382"/>
                  </a:cubicBezTo>
                  <a:cubicBezTo>
                    <a:pt x="136" y="376"/>
                    <a:pt x="136" y="370"/>
                    <a:pt x="138" y="366"/>
                  </a:cubicBezTo>
                  <a:cubicBezTo>
                    <a:pt x="139" y="364"/>
                    <a:pt x="141" y="362"/>
                    <a:pt x="143" y="360"/>
                  </a:cubicBezTo>
                  <a:cubicBezTo>
                    <a:pt x="145" y="358"/>
                    <a:pt x="148" y="357"/>
                    <a:pt x="151" y="356"/>
                  </a:cubicBezTo>
                  <a:cubicBezTo>
                    <a:pt x="156" y="355"/>
                    <a:pt x="162" y="356"/>
                    <a:pt x="167" y="359"/>
                  </a:cubicBezTo>
                  <a:cubicBezTo>
                    <a:pt x="172" y="362"/>
                    <a:pt x="177" y="367"/>
                    <a:pt x="180" y="373"/>
                  </a:cubicBezTo>
                  <a:cubicBezTo>
                    <a:pt x="181" y="374"/>
                    <a:pt x="182" y="375"/>
                    <a:pt x="183" y="377"/>
                  </a:cubicBezTo>
                  <a:cubicBezTo>
                    <a:pt x="185" y="382"/>
                    <a:pt x="185" y="382"/>
                    <a:pt x="185" y="382"/>
                  </a:cubicBezTo>
                  <a:cubicBezTo>
                    <a:pt x="193" y="398"/>
                    <a:pt x="193" y="398"/>
                    <a:pt x="193" y="398"/>
                  </a:cubicBezTo>
                  <a:cubicBezTo>
                    <a:pt x="195" y="397"/>
                    <a:pt x="197" y="396"/>
                    <a:pt x="200" y="395"/>
                  </a:cubicBezTo>
                  <a:cubicBezTo>
                    <a:pt x="201" y="394"/>
                    <a:pt x="202" y="394"/>
                    <a:pt x="203" y="393"/>
                  </a:cubicBezTo>
                  <a:cubicBezTo>
                    <a:pt x="204" y="393"/>
                    <a:pt x="205" y="392"/>
                    <a:pt x="206" y="392"/>
                  </a:cubicBezTo>
                  <a:cubicBezTo>
                    <a:pt x="207" y="391"/>
                    <a:pt x="207" y="391"/>
                    <a:pt x="207" y="391"/>
                  </a:cubicBezTo>
                  <a:cubicBezTo>
                    <a:pt x="208" y="390"/>
                    <a:pt x="208" y="390"/>
                    <a:pt x="208" y="390"/>
                  </a:cubicBezTo>
                  <a:cubicBezTo>
                    <a:pt x="210" y="389"/>
                    <a:pt x="210" y="389"/>
                    <a:pt x="210" y="389"/>
                  </a:cubicBezTo>
                  <a:cubicBezTo>
                    <a:pt x="211" y="388"/>
                    <a:pt x="212" y="388"/>
                    <a:pt x="213" y="387"/>
                  </a:cubicBezTo>
                  <a:cubicBezTo>
                    <a:pt x="218" y="384"/>
                    <a:pt x="222" y="381"/>
                    <a:pt x="226" y="378"/>
                  </a:cubicBezTo>
                  <a:cubicBezTo>
                    <a:pt x="230" y="374"/>
                    <a:pt x="234" y="371"/>
                    <a:pt x="238" y="367"/>
                  </a:cubicBezTo>
                  <a:cubicBezTo>
                    <a:pt x="240" y="365"/>
                    <a:pt x="242" y="363"/>
                    <a:pt x="243" y="361"/>
                  </a:cubicBezTo>
                  <a:cubicBezTo>
                    <a:pt x="244" y="360"/>
                    <a:pt x="244" y="360"/>
                    <a:pt x="244" y="360"/>
                  </a:cubicBezTo>
                  <a:cubicBezTo>
                    <a:pt x="245" y="359"/>
                    <a:pt x="245" y="359"/>
                    <a:pt x="245" y="359"/>
                  </a:cubicBezTo>
                  <a:cubicBezTo>
                    <a:pt x="246" y="358"/>
                    <a:pt x="246" y="358"/>
                    <a:pt x="247" y="357"/>
                  </a:cubicBezTo>
                  <a:cubicBezTo>
                    <a:pt x="249" y="355"/>
                    <a:pt x="250" y="353"/>
                    <a:pt x="252" y="351"/>
                  </a:cubicBezTo>
                  <a:cubicBezTo>
                    <a:pt x="250" y="349"/>
                    <a:pt x="249" y="347"/>
                    <a:pt x="248" y="345"/>
                  </a:cubicBezTo>
                  <a:cubicBezTo>
                    <a:pt x="247" y="344"/>
                    <a:pt x="247" y="344"/>
                    <a:pt x="247" y="344"/>
                  </a:cubicBezTo>
                  <a:cubicBezTo>
                    <a:pt x="247" y="344"/>
                    <a:pt x="246" y="343"/>
                    <a:pt x="246" y="343"/>
                  </a:cubicBezTo>
                  <a:cubicBezTo>
                    <a:pt x="246" y="343"/>
                    <a:pt x="246" y="343"/>
                    <a:pt x="246" y="343"/>
                  </a:cubicBezTo>
                  <a:cubicBezTo>
                    <a:pt x="246" y="342"/>
                    <a:pt x="246" y="342"/>
                    <a:pt x="245" y="341"/>
                  </a:cubicBezTo>
                  <a:cubicBezTo>
                    <a:pt x="245" y="340"/>
                    <a:pt x="244" y="338"/>
                    <a:pt x="243" y="336"/>
                  </a:cubicBezTo>
                  <a:cubicBezTo>
                    <a:pt x="243" y="335"/>
                    <a:pt x="243" y="334"/>
                    <a:pt x="243" y="333"/>
                  </a:cubicBezTo>
                  <a:cubicBezTo>
                    <a:pt x="243" y="332"/>
                    <a:pt x="243" y="332"/>
                    <a:pt x="242" y="331"/>
                  </a:cubicBezTo>
                  <a:cubicBezTo>
                    <a:pt x="242" y="331"/>
                    <a:pt x="242" y="330"/>
                    <a:pt x="242" y="330"/>
                  </a:cubicBezTo>
                  <a:cubicBezTo>
                    <a:pt x="242" y="328"/>
                    <a:pt x="242" y="326"/>
                    <a:pt x="243" y="324"/>
                  </a:cubicBezTo>
                  <a:cubicBezTo>
                    <a:pt x="244" y="315"/>
                    <a:pt x="247" y="306"/>
                    <a:pt x="252" y="299"/>
                  </a:cubicBezTo>
                  <a:cubicBezTo>
                    <a:pt x="254" y="296"/>
                    <a:pt x="257" y="293"/>
                    <a:pt x="260" y="291"/>
                  </a:cubicBezTo>
                  <a:cubicBezTo>
                    <a:pt x="263" y="289"/>
                    <a:pt x="267" y="288"/>
                    <a:pt x="270" y="288"/>
                  </a:cubicBezTo>
                  <a:cubicBezTo>
                    <a:pt x="274" y="288"/>
                    <a:pt x="277" y="290"/>
                    <a:pt x="280" y="292"/>
                  </a:cubicBezTo>
                  <a:cubicBezTo>
                    <a:pt x="283" y="294"/>
                    <a:pt x="286" y="297"/>
                    <a:pt x="287" y="300"/>
                  </a:cubicBezTo>
                  <a:cubicBezTo>
                    <a:pt x="288" y="304"/>
                    <a:pt x="288" y="307"/>
                    <a:pt x="287" y="311"/>
                  </a:cubicBezTo>
                  <a:cubicBezTo>
                    <a:pt x="287" y="315"/>
                    <a:pt x="285" y="319"/>
                    <a:pt x="283" y="323"/>
                  </a:cubicBezTo>
                  <a:cubicBezTo>
                    <a:pt x="280" y="327"/>
                    <a:pt x="278" y="330"/>
                    <a:pt x="275" y="334"/>
                  </a:cubicBezTo>
                  <a:cubicBezTo>
                    <a:pt x="274" y="336"/>
                    <a:pt x="274" y="336"/>
                    <a:pt x="274" y="336"/>
                  </a:cubicBezTo>
                  <a:cubicBezTo>
                    <a:pt x="272" y="338"/>
                    <a:pt x="272" y="338"/>
                    <a:pt x="272" y="338"/>
                  </a:cubicBezTo>
                  <a:cubicBezTo>
                    <a:pt x="267" y="344"/>
                    <a:pt x="267" y="344"/>
                    <a:pt x="267" y="344"/>
                  </a:cubicBezTo>
                  <a:cubicBezTo>
                    <a:pt x="266" y="346"/>
                    <a:pt x="265" y="347"/>
                    <a:pt x="265" y="349"/>
                  </a:cubicBezTo>
                  <a:cubicBezTo>
                    <a:pt x="265" y="349"/>
                    <a:pt x="265" y="350"/>
                    <a:pt x="265" y="350"/>
                  </a:cubicBezTo>
                  <a:cubicBezTo>
                    <a:pt x="265" y="351"/>
                    <a:pt x="266" y="351"/>
                    <a:pt x="266" y="351"/>
                  </a:cubicBezTo>
                  <a:cubicBezTo>
                    <a:pt x="266" y="351"/>
                    <a:pt x="266" y="351"/>
                    <a:pt x="266" y="351"/>
                  </a:cubicBezTo>
                  <a:cubicBezTo>
                    <a:pt x="266" y="352"/>
                    <a:pt x="266" y="352"/>
                    <a:pt x="266" y="352"/>
                  </a:cubicBezTo>
                  <a:cubicBezTo>
                    <a:pt x="267" y="354"/>
                    <a:pt x="268" y="354"/>
                    <a:pt x="270" y="355"/>
                  </a:cubicBezTo>
                  <a:cubicBezTo>
                    <a:pt x="272" y="356"/>
                    <a:pt x="274" y="357"/>
                    <a:pt x="276" y="357"/>
                  </a:cubicBezTo>
                  <a:cubicBezTo>
                    <a:pt x="277" y="358"/>
                    <a:pt x="278" y="358"/>
                    <a:pt x="280" y="358"/>
                  </a:cubicBezTo>
                  <a:cubicBezTo>
                    <a:pt x="281" y="358"/>
                    <a:pt x="282" y="359"/>
                    <a:pt x="283" y="359"/>
                  </a:cubicBezTo>
                  <a:cubicBezTo>
                    <a:pt x="285" y="359"/>
                    <a:pt x="285" y="359"/>
                    <a:pt x="285" y="359"/>
                  </a:cubicBezTo>
                  <a:cubicBezTo>
                    <a:pt x="287" y="360"/>
                    <a:pt x="287" y="360"/>
                    <a:pt x="287" y="360"/>
                  </a:cubicBezTo>
                  <a:cubicBezTo>
                    <a:pt x="292" y="360"/>
                    <a:pt x="297" y="361"/>
                    <a:pt x="302" y="361"/>
                  </a:cubicBezTo>
                  <a:cubicBezTo>
                    <a:pt x="308" y="361"/>
                    <a:pt x="313" y="360"/>
                    <a:pt x="318" y="359"/>
                  </a:cubicBezTo>
                  <a:cubicBezTo>
                    <a:pt x="321" y="359"/>
                    <a:pt x="324" y="358"/>
                    <a:pt x="327" y="357"/>
                  </a:cubicBezTo>
                  <a:cubicBezTo>
                    <a:pt x="327" y="357"/>
                    <a:pt x="328" y="356"/>
                    <a:pt x="329" y="356"/>
                  </a:cubicBezTo>
                  <a:cubicBezTo>
                    <a:pt x="330" y="355"/>
                    <a:pt x="331" y="355"/>
                    <a:pt x="332" y="355"/>
                  </a:cubicBezTo>
                  <a:cubicBezTo>
                    <a:pt x="338" y="352"/>
                    <a:pt x="338" y="352"/>
                    <a:pt x="338" y="352"/>
                  </a:cubicBezTo>
                  <a:cubicBezTo>
                    <a:pt x="338" y="347"/>
                    <a:pt x="338" y="347"/>
                    <a:pt x="338" y="347"/>
                  </a:cubicBezTo>
                  <a:cubicBezTo>
                    <a:pt x="337" y="344"/>
                    <a:pt x="337" y="344"/>
                    <a:pt x="337" y="344"/>
                  </a:cubicBezTo>
                  <a:cubicBezTo>
                    <a:pt x="337" y="343"/>
                    <a:pt x="337" y="343"/>
                    <a:pt x="337" y="343"/>
                  </a:cubicBezTo>
                  <a:cubicBezTo>
                    <a:pt x="337" y="342"/>
                    <a:pt x="337" y="342"/>
                    <a:pt x="337" y="342"/>
                  </a:cubicBezTo>
                  <a:cubicBezTo>
                    <a:pt x="336" y="340"/>
                    <a:pt x="336" y="340"/>
                    <a:pt x="336" y="340"/>
                  </a:cubicBezTo>
                  <a:cubicBezTo>
                    <a:pt x="336" y="339"/>
                    <a:pt x="336" y="339"/>
                    <a:pt x="336" y="339"/>
                  </a:cubicBezTo>
                  <a:cubicBezTo>
                    <a:pt x="336" y="336"/>
                    <a:pt x="336" y="336"/>
                    <a:pt x="336" y="336"/>
                  </a:cubicBezTo>
                  <a:cubicBezTo>
                    <a:pt x="336" y="333"/>
                    <a:pt x="335" y="330"/>
                    <a:pt x="335" y="327"/>
                  </a:cubicBezTo>
                  <a:cubicBezTo>
                    <a:pt x="336" y="321"/>
                    <a:pt x="337" y="315"/>
                    <a:pt x="340" y="310"/>
                  </a:cubicBezTo>
                  <a:cubicBezTo>
                    <a:pt x="342" y="307"/>
                    <a:pt x="343" y="305"/>
                    <a:pt x="345" y="303"/>
                  </a:cubicBezTo>
                  <a:cubicBezTo>
                    <a:pt x="347" y="302"/>
                    <a:pt x="348" y="301"/>
                    <a:pt x="349" y="300"/>
                  </a:cubicBezTo>
                  <a:cubicBezTo>
                    <a:pt x="350" y="299"/>
                    <a:pt x="351" y="299"/>
                    <a:pt x="352" y="298"/>
                  </a:cubicBezTo>
                  <a:cubicBezTo>
                    <a:pt x="357" y="296"/>
                    <a:pt x="363" y="295"/>
                    <a:pt x="367" y="297"/>
                  </a:cubicBezTo>
                  <a:cubicBezTo>
                    <a:pt x="368" y="297"/>
                    <a:pt x="369" y="298"/>
                    <a:pt x="370" y="299"/>
                  </a:cubicBezTo>
                  <a:cubicBezTo>
                    <a:pt x="370" y="299"/>
                    <a:pt x="371" y="299"/>
                    <a:pt x="371" y="300"/>
                  </a:cubicBezTo>
                  <a:cubicBezTo>
                    <a:pt x="372" y="300"/>
                    <a:pt x="372" y="301"/>
                    <a:pt x="373" y="301"/>
                  </a:cubicBezTo>
                  <a:cubicBezTo>
                    <a:pt x="374" y="304"/>
                    <a:pt x="376" y="306"/>
                    <a:pt x="377" y="308"/>
                  </a:cubicBezTo>
                  <a:cubicBezTo>
                    <a:pt x="378" y="311"/>
                    <a:pt x="378" y="313"/>
                    <a:pt x="378" y="316"/>
                  </a:cubicBezTo>
                  <a:cubicBezTo>
                    <a:pt x="378" y="319"/>
                    <a:pt x="377" y="322"/>
                    <a:pt x="376" y="324"/>
                  </a:cubicBezTo>
                  <a:cubicBezTo>
                    <a:pt x="374" y="330"/>
                    <a:pt x="371" y="335"/>
                    <a:pt x="366" y="339"/>
                  </a:cubicBezTo>
                  <a:cubicBezTo>
                    <a:pt x="364" y="342"/>
                    <a:pt x="362" y="344"/>
                    <a:pt x="359" y="346"/>
                  </a:cubicBezTo>
                  <a:cubicBezTo>
                    <a:pt x="359" y="346"/>
                    <a:pt x="358" y="347"/>
                    <a:pt x="357" y="347"/>
                  </a:cubicBezTo>
                  <a:cubicBezTo>
                    <a:pt x="356" y="348"/>
                    <a:pt x="356" y="348"/>
                    <a:pt x="356" y="348"/>
                  </a:cubicBezTo>
                  <a:cubicBezTo>
                    <a:pt x="355" y="349"/>
                    <a:pt x="355" y="349"/>
                    <a:pt x="355" y="349"/>
                  </a:cubicBezTo>
                  <a:cubicBezTo>
                    <a:pt x="352" y="351"/>
                    <a:pt x="349" y="353"/>
                    <a:pt x="346" y="355"/>
                  </a:cubicBezTo>
                  <a:cubicBezTo>
                    <a:pt x="347" y="357"/>
                    <a:pt x="348" y="359"/>
                    <a:pt x="349" y="361"/>
                  </a:cubicBezTo>
                  <a:cubicBezTo>
                    <a:pt x="349" y="362"/>
                    <a:pt x="350" y="363"/>
                    <a:pt x="350" y="364"/>
                  </a:cubicBezTo>
                  <a:cubicBezTo>
                    <a:pt x="351" y="366"/>
                    <a:pt x="351" y="366"/>
                    <a:pt x="351" y="366"/>
                  </a:cubicBezTo>
                  <a:cubicBezTo>
                    <a:pt x="351" y="367"/>
                    <a:pt x="351" y="367"/>
                    <a:pt x="351" y="367"/>
                  </a:cubicBezTo>
                  <a:cubicBezTo>
                    <a:pt x="352" y="369"/>
                    <a:pt x="353" y="372"/>
                    <a:pt x="354" y="374"/>
                  </a:cubicBezTo>
                  <a:cubicBezTo>
                    <a:pt x="357" y="378"/>
                    <a:pt x="360" y="383"/>
                    <a:pt x="363" y="387"/>
                  </a:cubicBezTo>
                  <a:cubicBezTo>
                    <a:pt x="366" y="392"/>
                    <a:pt x="370" y="396"/>
                    <a:pt x="374" y="399"/>
                  </a:cubicBezTo>
                  <a:cubicBezTo>
                    <a:pt x="375" y="400"/>
                    <a:pt x="377" y="401"/>
                    <a:pt x="378" y="401"/>
                  </a:cubicBezTo>
                  <a:cubicBezTo>
                    <a:pt x="378" y="402"/>
                    <a:pt x="379" y="402"/>
                    <a:pt x="379" y="403"/>
                  </a:cubicBezTo>
                  <a:cubicBezTo>
                    <a:pt x="380" y="403"/>
                    <a:pt x="380" y="403"/>
                    <a:pt x="380" y="403"/>
                  </a:cubicBezTo>
                  <a:cubicBezTo>
                    <a:pt x="381" y="403"/>
                    <a:pt x="381" y="403"/>
                    <a:pt x="381" y="403"/>
                  </a:cubicBezTo>
                  <a:cubicBezTo>
                    <a:pt x="382" y="404"/>
                    <a:pt x="382" y="404"/>
                    <a:pt x="382" y="404"/>
                  </a:cubicBezTo>
                  <a:cubicBezTo>
                    <a:pt x="384" y="405"/>
                    <a:pt x="386" y="406"/>
                    <a:pt x="388" y="407"/>
                  </a:cubicBezTo>
                  <a:cubicBezTo>
                    <a:pt x="390" y="408"/>
                    <a:pt x="392" y="409"/>
                    <a:pt x="394" y="410"/>
                  </a:cubicBezTo>
                  <a:cubicBezTo>
                    <a:pt x="402" y="394"/>
                    <a:pt x="402" y="394"/>
                    <a:pt x="402" y="394"/>
                  </a:cubicBezTo>
                  <a:cubicBezTo>
                    <a:pt x="407" y="384"/>
                    <a:pt x="407" y="384"/>
                    <a:pt x="407" y="384"/>
                  </a:cubicBezTo>
                  <a:cubicBezTo>
                    <a:pt x="409" y="379"/>
                    <a:pt x="409" y="379"/>
                    <a:pt x="409" y="379"/>
                  </a:cubicBezTo>
                  <a:cubicBezTo>
                    <a:pt x="410" y="378"/>
                    <a:pt x="410" y="378"/>
                    <a:pt x="410" y="378"/>
                  </a:cubicBezTo>
                  <a:cubicBezTo>
                    <a:pt x="410" y="377"/>
                    <a:pt x="410" y="377"/>
                    <a:pt x="410" y="377"/>
                  </a:cubicBezTo>
                  <a:cubicBezTo>
                    <a:pt x="411" y="377"/>
                    <a:pt x="411" y="376"/>
                    <a:pt x="412" y="375"/>
                  </a:cubicBezTo>
                  <a:cubicBezTo>
                    <a:pt x="414" y="373"/>
                    <a:pt x="416" y="370"/>
                    <a:pt x="418" y="368"/>
                  </a:cubicBezTo>
                  <a:cubicBezTo>
                    <a:pt x="420" y="366"/>
                    <a:pt x="423" y="364"/>
                    <a:pt x="425" y="363"/>
                  </a:cubicBezTo>
                  <a:cubicBezTo>
                    <a:pt x="426" y="362"/>
                    <a:pt x="428" y="362"/>
                    <a:pt x="429" y="362"/>
                  </a:cubicBezTo>
                  <a:cubicBezTo>
                    <a:pt x="429" y="362"/>
                    <a:pt x="430" y="362"/>
                    <a:pt x="430" y="362"/>
                  </a:cubicBezTo>
                  <a:cubicBezTo>
                    <a:pt x="431" y="362"/>
                    <a:pt x="431" y="362"/>
                    <a:pt x="432" y="362"/>
                  </a:cubicBezTo>
                  <a:cubicBezTo>
                    <a:pt x="436" y="363"/>
                    <a:pt x="441" y="367"/>
                    <a:pt x="443" y="372"/>
                  </a:cubicBezTo>
                  <a:cubicBezTo>
                    <a:pt x="445" y="377"/>
                    <a:pt x="446" y="384"/>
                    <a:pt x="445" y="390"/>
                  </a:cubicBezTo>
                  <a:cubicBezTo>
                    <a:pt x="445" y="393"/>
                    <a:pt x="444" y="396"/>
                    <a:pt x="442" y="399"/>
                  </a:cubicBezTo>
                  <a:cubicBezTo>
                    <a:pt x="441" y="402"/>
                    <a:pt x="440" y="404"/>
                    <a:pt x="438" y="406"/>
                  </a:cubicBezTo>
                  <a:cubicBezTo>
                    <a:pt x="434" y="411"/>
                    <a:pt x="428" y="414"/>
                    <a:pt x="422" y="416"/>
                  </a:cubicBezTo>
                  <a:cubicBezTo>
                    <a:pt x="419" y="417"/>
                    <a:pt x="416" y="417"/>
                    <a:pt x="413" y="417"/>
                  </a:cubicBezTo>
                  <a:cubicBezTo>
                    <a:pt x="411" y="418"/>
                    <a:pt x="410" y="418"/>
                    <a:pt x="408" y="418"/>
                  </a:cubicBezTo>
                  <a:cubicBezTo>
                    <a:pt x="407" y="418"/>
                    <a:pt x="407" y="418"/>
                    <a:pt x="407" y="418"/>
                  </a:cubicBezTo>
                  <a:cubicBezTo>
                    <a:pt x="407" y="418"/>
                    <a:pt x="406" y="418"/>
                    <a:pt x="406" y="418"/>
                  </a:cubicBezTo>
                  <a:cubicBezTo>
                    <a:pt x="405" y="417"/>
                    <a:pt x="404" y="417"/>
                    <a:pt x="403" y="417"/>
                  </a:cubicBezTo>
                  <a:cubicBezTo>
                    <a:pt x="398" y="417"/>
                    <a:pt x="398" y="417"/>
                    <a:pt x="398" y="417"/>
                  </a:cubicBezTo>
                  <a:cubicBezTo>
                    <a:pt x="394" y="426"/>
                    <a:pt x="394" y="426"/>
                    <a:pt x="394" y="426"/>
                  </a:cubicBezTo>
                  <a:cubicBezTo>
                    <a:pt x="392" y="432"/>
                    <a:pt x="392" y="432"/>
                    <a:pt x="392" y="432"/>
                  </a:cubicBezTo>
                  <a:cubicBezTo>
                    <a:pt x="387" y="442"/>
                    <a:pt x="387" y="442"/>
                    <a:pt x="387" y="442"/>
                  </a:cubicBezTo>
                  <a:cubicBezTo>
                    <a:pt x="384" y="449"/>
                    <a:pt x="381" y="456"/>
                    <a:pt x="378" y="463"/>
                  </a:cubicBezTo>
                  <a:cubicBezTo>
                    <a:pt x="372" y="477"/>
                    <a:pt x="367" y="492"/>
                    <a:pt x="362" y="506"/>
                  </a:cubicBezTo>
                  <a:cubicBezTo>
                    <a:pt x="351" y="535"/>
                    <a:pt x="342" y="564"/>
                    <a:pt x="333" y="593"/>
                  </a:cubicBezTo>
                  <a:cubicBezTo>
                    <a:pt x="330" y="604"/>
                    <a:pt x="330" y="604"/>
                    <a:pt x="330" y="604"/>
                  </a:cubicBezTo>
                  <a:cubicBezTo>
                    <a:pt x="327" y="613"/>
                    <a:pt x="327" y="613"/>
                    <a:pt x="327" y="613"/>
                  </a:cubicBezTo>
                  <a:cubicBezTo>
                    <a:pt x="326" y="619"/>
                    <a:pt x="326" y="619"/>
                    <a:pt x="326" y="619"/>
                  </a:cubicBezTo>
                  <a:cubicBezTo>
                    <a:pt x="325" y="621"/>
                    <a:pt x="325" y="621"/>
                    <a:pt x="325" y="621"/>
                  </a:cubicBezTo>
                  <a:cubicBezTo>
                    <a:pt x="325" y="622"/>
                    <a:pt x="325" y="622"/>
                    <a:pt x="325" y="622"/>
                  </a:cubicBezTo>
                  <a:lnTo>
                    <a:pt x="318" y="62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grpSp>
      <p:sp>
        <p:nvSpPr>
          <p:cNvPr id="65" name="文本框 17">
            <a:extLst>
              <a:ext uri="{FF2B5EF4-FFF2-40B4-BE49-F238E27FC236}">
                <a16:creationId xmlns:a16="http://schemas.microsoft.com/office/drawing/2014/main" id="{069AB095-F8D2-4BC8-A6FB-89AEAB009398}"/>
              </a:ext>
            </a:extLst>
          </p:cNvPr>
          <p:cNvSpPr txBox="1"/>
          <p:nvPr/>
        </p:nvSpPr>
        <p:spPr>
          <a:xfrm>
            <a:off x="2412926" y="4648924"/>
            <a:ext cx="7607748" cy="769441"/>
          </a:xfrm>
          <a:prstGeom prst="rect">
            <a:avLst/>
          </a:prstGeom>
          <a:noFill/>
        </p:spPr>
        <p:txBody>
          <a:bodyPr wrap="square" rtlCol="0">
            <a:spAutoFit/>
          </a:bodyPr>
          <a:lstStyle/>
          <a:p>
            <a:pPr lvl="0" algn="ctr">
              <a:defRPr/>
            </a:pPr>
            <a:r>
              <a:rPr lang="en-US" altLang="zh-CN" sz="4400" b="1" dirty="0">
                <a:solidFill>
                  <a:srgbClr val="002060"/>
                </a:solidFill>
                <a:latin typeface="Times New Roman" panose="02020603050405020304" pitchFamily="18" charset="0"/>
                <a:cs typeface="Times New Roman" panose="02020603050405020304" pitchFamily="18" charset="0"/>
              </a:rPr>
              <a:t>1. </a:t>
            </a:r>
            <a:r>
              <a:rPr lang="en-US" altLang="zh-CN" sz="4400" b="1" dirty="0" err="1">
                <a:solidFill>
                  <a:srgbClr val="002060"/>
                </a:solidFill>
                <a:latin typeface="Times New Roman" panose="02020603050405020304" pitchFamily="18" charset="0"/>
                <a:cs typeface="Times New Roman" panose="02020603050405020304" pitchFamily="18" charset="0"/>
              </a:rPr>
              <a:t>Nhân</a:t>
            </a:r>
            <a:r>
              <a:rPr lang="en-US" altLang="zh-CN" sz="4400" b="1" dirty="0">
                <a:solidFill>
                  <a:srgbClr val="002060"/>
                </a:solidFill>
                <a:latin typeface="Times New Roman" panose="02020603050405020304" pitchFamily="18" charset="0"/>
                <a:cs typeface="Times New Roman" panose="02020603050405020304" pitchFamily="18" charset="0"/>
              </a:rPr>
              <a:t> </a:t>
            </a:r>
            <a:r>
              <a:rPr lang="en-US" altLang="zh-CN" sz="4400" b="1" dirty="0" err="1">
                <a:solidFill>
                  <a:srgbClr val="002060"/>
                </a:solidFill>
                <a:latin typeface="Times New Roman" panose="02020603050405020304" pitchFamily="18" charset="0"/>
                <a:cs typeface="Times New Roman" panose="02020603050405020304" pitchFamily="18" charset="0"/>
              </a:rPr>
              <a:t>vật</a:t>
            </a:r>
            <a:r>
              <a:rPr lang="en-US" altLang="zh-CN" sz="4400" b="1" dirty="0">
                <a:solidFill>
                  <a:srgbClr val="002060"/>
                </a:solidFill>
                <a:latin typeface="Times New Roman" panose="02020603050405020304" pitchFamily="18" charset="0"/>
                <a:cs typeface="Times New Roman" panose="02020603050405020304" pitchFamily="18" charset="0"/>
              </a:rPr>
              <a:t> </a:t>
            </a:r>
            <a:r>
              <a:rPr lang="en-US" altLang="zh-CN" sz="4400" b="1" dirty="0" err="1">
                <a:solidFill>
                  <a:srgbClr val="002060"/>
                </a:solidFill>
                <a:latin typeface="Times New Roman" panose="02020603050405020304" pitchFamily="18" charset="0"/>
                <a:cs typeface="Times New Roman" panose="02020603050405020304" pitchFamily="18" charset="0"/>
              </a:rPr>
              <a:t>vị</a:t>
            </a:r>
            <a:r>
              <a:rPr lang="en-US" altLang="zh-CN" sz="4400" b="1" dirty="0">
                <a:solidFill>
                  <a:srgbClr val="002060"/>
                </a:solidFill>
                <a:latin typeface="Times New Roman" panose="02020603050405020304" pitchFamily="18" charset="0"/>
                <a:cs typeface="Times New Roman" panose="02020603050405020304" pitchFamily="18" charset="0"/>
              </a:rPr>
              <a:t> </a:t>
            </a:r>
            <a:r>
              <a:rPr lang="en-US" altLang="zh-CN" sz="4400" b="1" dirty="0" err="1">
                <a:solidFill>
                  <a:srgbClr val="002060"/>
                </a:solidFill>
                <a:latin typeface="Times New Roman" panose="02020603050405020304" pitchFamily="18" charset="0"/>
                <a:cs typeface="Times New Roman" panose="02020603050405020304" pitchFamily="18" charset="0"/>
              </a:rPr>
              <a:t>vua</a:t>
            </a:r>
            <a:endParaRPr kumimoji="0" lang="zh-CN" altLang="en-US" sz="4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Tree>
    <p:extLst>
      <p:ext uri="{BB962C8B-B14F-4D97-AF65-F5344CB8AC3E}">
        <p14:creationId xmlns:p14="http://schemas.microsoft.com/office/powerpoint/2010/main" val="36628975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26" presetClass="emph" presetSubtype="0" repeatCount="indefinite" fill="hold" grpId="1" nodeType="withEffect">
                                  <p:stCondLst>
                                    <p:cond delay="0"/>
                                  </p:stCondLst>
                                  <p:endCondLst>
                                    <p:cond evt="onNext" delay="0">
                                      <p:tgtEl>
                                        <p:sldTgt/>
                                      </p:tgtEl>
                                    </p:cond>
                                  </p:endCondLst>
                                  <p:childTnLst>
                                    <p:animEffect transition="out" filter="fade">
                                      <p:cBhvr>
                                        <p:cTn id="36" dur="1000" tmFilter="0, 0; .2, .5; .8, .5; 1, 0"/>
                                        <p:tgtEl>
                                          <p:spTgt spid="22"/>
                                        </p:tgtEl>
                                      </p:cBhvr>
                                    </p:animEffect>
                                    <p:animScale>
                                      <p:cBhvr>
                                        <p:cTn id="37" dur="500" autoRev="1" fill="hold"/>
                                        <p:tgtEl>
                                          <p:spTgt spid="22"/>
                                        </p:tgtEl>
                                      </p:cBhvr>
                                      <p:by x="105000" y="105000"/>
                                    </p:animScale>
                                  </p:childTnLst>
                                </p:cTn>
                              </p:par>
                              <p:par>
                                <p:cTn id="38" presetID="26" presetClass="emph" presetSubtype="0" repeatCount="indefinite" fill="hold" grpId="1" nodeType="withEffect">
                                  <p:stCondLst>
                                    <p:cond delay="0"/>
                                  </p:stCondLst>
                                  <p:endCondLst>
                                    <p:cond evt="onNext" delay="0">
                                      <p:tgtEl>
                                        <p:sldTgt/>
                                      </p:tgtEl>
                                    </p:cond>
                                  </p:endCondLst>
                                  <p:childTnLst>
                                    <p:animEffect transition="out" filter="fade">
                                      <p:cBhvr>
                                        <p:cTn id="39" dur="1000" tmFilter="0, 0; .2, .5; .8, .5; 1, 0"/>
                                        <p:tgtEl>
                                          <p:spTgt spid="23"/>
                                        </p:tgtEl>
                                      </p:cBhvr>
                                    </p:animEffect>
                                    <p:animScale>
                                      <p:cBhvr>
                                        <p:cTn id="40" dur="500" autoRev="1" fill="hold"/>
                                        <p:tgtEl>
                                          <p:spTgt spid="23"/>
                                        </p:tgtEl>
                                      </p:cBhvr>
                                      <p:by x="105000" y="105000"/>
                                    </p:animScale>
                                  </p:childTnLst>
                                </p:cTn>
                              </p:par>
                              <p:par>
                                <p:cTn id="41" presetID="26" presetClass="emph" presetSubtype="0" repeatCount="indefinite" fill="hold" grpId="1" nodeType="withEffect">
                                  <p:stCondLst>
                                    <p:cond delay="0"/>
                                  </p:stCondLst>
                                  <p:endCondLst>
                                    <p:cond evt="onNext" delay="0">
                                      <p:tgtEl>
                                        <p:sldTgt/>
                                      </p:tgtEl>
                                    </p:cond>
                                  </p:endCondLst>
                                  <p:childTnLst>
                                    <p:animEffect transition="out" filter="fade">
                                      <p:cBhvr>
                                        <p:cTn id="42" dur="1000" tmFilter="0, 0; .2, .5; .8, .5; 1, 0"/>
                                        <p:tgtEl>
                                          <p:spTgt spid="6"/>
                                        </p:tgtEl>
                                      </p:cBhvr>
                                    </p:animEffect>
                                    <p:animScale>
                                      <p:cBhvr>
                                        <p:cTn id="43" dur="500" autoRev="1" fill="hold"/>
                                        <p:tgtEl>
                                          <p:spTgt spid="6"/>
                                        </p:tgtEl>
                                      </p:cBhvr>
                                      <p:by x="105000" y="105000"/>
                                    </p:animScale>
                                  </p:childTnLst>
                                </p:cTn>
                              </p:par>
                              <p:par>
                                <p:cTn id="44" presetID="26" presetClass="emph" presetSubtype="0" repeatCount="indefinite" fill="hold" grpId="1" nodeType="withEffect">
                                  <p:stCondLst>
                                    <p:cond delay="0"/>
                                  </p:stCondLst>
                                  <p:endCondLst>
                                    <p:cond evt="onNext" delay="0">
                                      <p:tgtEl>
                                        <p:sldTgt/>
                                      </p:tgtEl>
                                    </p:cond>
                                  </p:endCondLst>
                                  <p:childTnLst>
                                    <p:animEffect transition="out" filter="fade">
                                      <p:cBhvr>
                                        <p:cTn id="45" dur="1000" tmFilter="0, 0; .2, .5; .8, .5; 1, 0"/>
                                        <p:tgtEl>
                                          <p:spTgt spid="10"/>
                                        </p:tgtEl>
                                      </p:cBhvr>
                                    </p:animEffect>
                                    <p:animScale>
                                      <p:cBhvr>
                                        <p:cTn id="46" dur="500" autoRev="1" fill="hold"/>
                                        <p:tgtEl>
                                          <p:spTgt spid="10"/>
                                        </p:tgtEl>
                                      </p:cBhvr>
                                      <p:by x="105000" y="105000"/>
                                    </p:animScale>
                                  </p:childTnLst>
                                </p:cTn>
                              </p:par>
                              <p:par>
                                <p:cTn id="47" presetID="26" presetClass="emph" presetSubtype="0" repeatCount="indefinite" fill="hold" grpId="1" nodeType="withEffect">
                                  <p:stCondLst>
                                    <p:cond delay="0"/>
                                  </p:stCondLst>
                                  <p:endCondLst>
                                    <p:cond evt="onNext" delay="0">
                                      <p:tgtEl>
                                        <p:sldTgt/>
                                      </p:tgtEl>
                                    </p:cond>
                                  </p:endCondLst>
                                  <p:childTnLst>
                                    <p:animEffect transition="out" filter="fade">
                                      <p:cBhvr>
                                        <p:cTn id="48" dur="1000" tmFilter="0, 0; .2, .5; .8, .5; 1, 0"/>
                                        <p:tgtEl>
                                          <p:spTgt spid="5"/>
                                        </p:tgtEl>
                                      </p:cBhvr>
                                    </p:animEffect>
                                    <p:animScale>
                                      <p:cBhvr>
                                        <p:cTn id="49" dur="500" autoRev="1" fill="hold"/>
                                        <p:tgtEl>
                                          <p:spTgt spid="5"/>
                                        </p:tgtEl>
                                      </p:cBhvr>
                                      <p:by x="105000" y="105000"/>
                                    </p:animScale>
                                  </p:childTnLst>
                                </p:cTn>
                              </p:par>
                            </p:childTnLst>
                          </p:cTn>
                        </p:par>
                        <p:par>
                          <p:cTn id="50" fill="hold">
                            <p:stCondLst>
                              <p:cond delay="1000"/>
                            </p:stCondLst>
                            <p:childTnLst>
                              <p:par>
                                <p:cTn id="51" presetID="22" presetClass="entr" presetSubtype="4"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750"/>
                                        <p:tgtEl>
                                          <p:spTgt spid="16"/>
                                        </p:tgtEl>
                                      </p:cBhvr>
                                    </p:animEffect>
                                  </p:childTnLst>
                                </p:cTn>
                              </p:par>
                            </p:childTnLst>
                          </p:cTn>
                        </p:par>
                        <p:par>
                          <p:cTn id="54" fill="hold">
                            <p:stCondLst>
                              <p:cond delay="1750"/>
                            </p:stCondLst>
                            <p:childTnLst>
                              <p:par>
                                <p:cTn id="55" presetID="56" presetClass="entr" presetSubtype="0" fill="hold" grpId="0" nodeType="afterEffect">
                                  <p:stCondLst>
                                    <p:cond delay="0"/>
                                  </p:stCondLst>
                                  <p:iterate type="lt">
                                    <p:tmPct val="10000"/>
                                  </p:iterate>
                                  <p:childTnLst>
                                    <p:set>
                                      <p:cBhvr>
                                        <p:cTn id="56" dur="1" fill="hold">
                                          <p:stCondLst>
                                            <p:cond delay="0"/>
                                          </p:stCondLst>
                                        </p:cTn>
                                        <p:tgtEl>
                                          <p:spTgt spid="65"/>
                                        </p:tgtEl>
                                        <p:attrNameLst>
                                          <p:attrName>style.visibility</p:attrName>
                                        </p:attrNameLst>
                                      </p:cBhvr>
                                      <p:to>
                                        <p:strVal val="visible"/>
                                      </p:to>
                                    </p:set>
                                    <p:anim by="(-#ppt_w*2)" calcmode="lin" valueType="num">
                                      <p:cBhvr rctx="PPT">
                                        <p:cTn id="57" dur="500" autoRev="1" fill="hold">
                                          <p:stCondLst>
                                            <p:cond delay="0"/>
                                          </p:stCondLst>
                                        </p:cTn>
                                        <p:tgtEl>
                                          <p:spTgt spid="65"/>
                                        </p:tgtEl>
                                        <p:attrNameLst>
                                          <p:attrName>ppt_w</p:attrName>
                                        </p:attrNameLst>
                                      </p:cBhvr>
                                    </p:anim>
                                    <p:anim by="(#ppt_w*0.50)" calcmode="lin" valueType="num">
                                      <p:cBhvr>
                                        <p:cTn id="58" dur="500" decel="50000" autoRev="1" fill="hold">
                                          <p:stCondLst>
                                            <p:cond delay="0"/>
                                          </p:stCondLst>
                                        </p:cTn>
                                        <p:tgtEl>
                                          <p:spTgt spid="65"/>
                                        </p:tgtEl>
                                        <p:attrNameLst>
                                          <p:attrName>ppt_x</p:attrName>
                                        </p:attrNameLst>
                                      </p:cBhvr>
                                    </p:anim>
                                    <p:anim from="(-#ppt_h/2)" to="(#ppt_y)" calcmode="lin" valueType="num">
                                      <p:cBhvr>
                                        <p:cTn id="59" dur="1000" fill="hold">
                                          <p:stCondLst>
                                            <p:cond delay="0"/>
                                          </p:stCondLst>
                                        </p:cTn>
                                        <p:tgtEl>
                                          <p:spTgt spid="65"/>
                                        </p:tgtEl>
                                        <p:attrNameLst>
                                          <p:attrName>ppt_y</p:attrName>
                                        </p:attrNameLst>
                                      </p:cBhvr>
                                    </p:anim>
                                    <p:animRot by="21600000">
                                      <p:cBhvr>
                                        <p:cTn id="60" dur="1000" fill="hold">
                                          <p:stCondLst>
                                            <p:cond delay="0"/>
                                          </p:stCondLst>
                                        </p:cTn>
                                        <p:tgtEl>
                                          <p:spTgt spid="6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P spid="6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A24322-4AFE-434E-A733-BEBA84FE345E}"/>
              </a:ext>
            </a:extLst>
          </p:cNvPr>
          <p:cNvPicPr>
            <a:picLocks noChangeAspect="1"/>
          </p:cNvPicPr>
          <p:nvPr/>
        </p:nvPicPr>
        <p:blipFill>
          <a:blip r:embed="rId2"/>
          <a:stretch>
            <a:fillRect/>
          </a:stretch>
        </p:blipFill>
        <p:spPr>
          <a:xfrm>
            <a:off x="-1" y="0"/>
            <a:ext cx="12192001" cy="6858000"/>
          </a:xfrm>
          <a:prstGeom prst="rect">
            <a:avLst/>
          </a:prstGeom>
        </p:spPr>
      </p:pic>
    </p:spTree>
    <p:extLst>
      <p:ext uri="{BB962C8B-B14F-4D97-AF65-F5344CB8AC3E}">
        <p14:creationId xmlns:p14="http://schemas.microsoft.com/office/powerpoint/2010/main" val="48551404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5" name="图片 59">
            <a:extLst>
              <a:ext uri="{FF2B5EF4-FFF2-40B4-BE49-F238E27FC236}">
                <a16:creationId xmlns:a16="http://schemas.microsoft.com/office/drawing/2014/main" id="{0D2EF722-AC9E-4C65-A690-2FDDAAAD6CF9}"/>
              </a:ext>
            </a:extLst>
          </p:cNvPr>
          <p:cNvPicPr>
            <a:picLocks noChangeAspect="1"/>
          </p:cNvPicPr>
          <p:nvPr/>
        </p:nvPicPr>
        <p:blipFill>
          <a:blip r:embed="rId4"/>
          <a:stretch>
            <a:fillRect/>
          </a:stretch>
        </p:blipFill>
        <p:spPr>
          <a:xfrm>
            <a:off x="693765" y="1451766"/>
            <a:ext cx="4079572" cy="2421993"/>
          </a:xfrm>
          <a:prstGeom prst="rect">
            <a:avLst/>
          </a:prstGeom>
        </p:spPr>
      </p:pic>
      <p:pic>
        <p:nvPicPr>
          <p:cNvPr id="21" name="图片 69">
            <a:extLst>
              <a:ext uri="{FF2B5EF4-FFF2-40B4-BE49-F238E27FC236}">
                <a16:creationId xmlns:a16="http://schemas.microsoft.com/office/drawing/2014/main" id="{65B8F962-2975-4A85-B4F0-12371E730A9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35739" y="324151"/>
            <a:ext cx="1105092" cy="782004"/>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2460554" y="106815"/>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0330356" y="-31994"/>
            <a:ext cx="1837722" cy="1300440"/>
          </a:xfrm>
          <a:prstGeom prst="rect">
            <a:avLst/>
          </a:prstGeom>
        </p:spPr>
      </p:pic>
      <p:sp>
        <p:nvSpPr>
          <p:cNvPr id="2" name="Rectangle 1">
            <a:extLst>
              <a:ext uri="{FF2B5EF4-FFF2-40B4-BE49-F238E27FC236}">
                <a16:creationId xmlns:a16="http://schemas.microsoft.com/office/drawing/2014/main" id="{26927DBB-6E79-4F87-A7E2-B1AF9FC2FF95}"/>
              </a:ext>
            </a:extLst>
          </p:cNvPr>
          <p:cNvSpPr/>
          <p:nvPr/>
        </p:nvSpPr>
        <p:spPr>
          <a:xfrm>
            <a:off x="1212700" y="1911312"/>
            <a:ext cx="3041702" cy="1569660"/>
          </a:xfrm>
          <a:prstGeom prst="rect">
            <a:avLst/>
          </a:prstGeom>
        </p:spPr>
        <p:txBody>
          <a:bodyPr wrap="square">
            <a:spAutoFit/>
          </a:bodyPr>
          <a:lstStyle/>
          <a:p>
            <a:pPr lvl="0" algn="just">
              <a:defRPr/>
            </a:pPr>
            <a:r>
              <a:rPr lang="vi-VN" sz="2400" b="1" i="1" dirty="0">
                <a:solidFill>
                  <a:srgbClr val="002060"/>
                </a:solidFill>
                <a:latin typeface="Times New Roman" panose="02020603050405020304" pitchFamily="18" charset="0"/>
                <a:cs typeface="Times New Roman" panose="02020603050405020304" pitchFamily="18" charset="0"/>
              </a:rPr>
              <a:t>Vị vua bực mình vì chân ông rất đau, những cơn nhức mỏi hành hạ</a:t>
            </a:r>
            <a:r>
              <a:rPr lang="en-US" sz="2400" b="1" i="1" dirty="0">
                <a:solidFill>
                  <a:srgbClr val="002060"/>
                </a:solidFill>
                <a:latin typeface="Times New Roman" panose="02020603050405020304" pitchFamily="18" charset="0"/>
                <a:cs typeface="Times New Roman" panose="02020603050405020304" pitchFamily="18" charset="0"/>
              </a:rPr>
              <a:t>.</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3" name="Picture 2">
            <a:extLst>
              <a:ext uri="{FF2B5EF4-FFF2-40B4-BE49-F238E27FC236}">
                <a16:creationId xmlns:a16="http://schemas.microsoft.com/office/drawing/2014/main" id="{8174AED7-CB67-4D8F-BF36-33044D003DD4}"/>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78667" y1="38667" x2="78667" y2="38667"/>
                        <a14:foregroundMark x1="76889" y1="60889" x2="76889" y2="60889"/>
                        <a14:foregroundMark x1="73778" y1="54222" x2="73778" y2="54222"/>
                        <a14:foregroundMark x1="79556" y1="53333" x2="79556" y2="53333"/>
                        <a14:foregroundMark x1="72889" y1="54222" x2="72889" y2="54222"/>
                        <a14:foregroundMark x1="71556" y1="53333" x2="71556" y2="53333"/>
                        <a14:foregroundMark x1="76889" y1="51111" x2="76889" y2="51111"/>
                        <a14:foregroundMark x1="18667" y1="47556" x2="18667" y2="47556"/>
                        <a14:foregroundMark x1="17333" y1="44444" x2="17333" y2="44444"/>
                        <a14:foregroundMark x1="18667" y1="43111" x2="18667" y2="43111"/>
                        <a14:foregroundMark x1="12889" y1="46222" x2="12889" y2="46222"/>
                        <a14:foregroundMark x1="12889" y1="45333" x2="12889" y2="45333"/>
                        <a14:foregroundMark x1="21333" y1="48444" x2="21333" y2="48444"/>
                        <a14:foregroundMark x1="20000" y1="49333" x2="20000" y2="49333"/>
                        <a14:foregroundMark x1="42222" y1="54222" x2="42222" y2="54222"/>
                        <a14:foregroundMark x1="42667" y1="44889" x2="42667" y2="44889"/>
                        <a14:foregroundMark x1="43556" y1="53778" x2="43556" y2="53778"/>
                        <a14:foregroundMark x1="44444" y1="56444" x2="44444" y2="56444"/>
                        <a14:foregroundMark x1="44444" y1="59556" x2="44444" y2="60889"/>
                        <a14:foregroundMark x1="44444" y1="61333" x2="44444" y2="63111"/>
                        <a14:foregroundMark x1="44444" y1="64889" x2="43556" y2="70222"/>
                        <a14:foregroundMark x1="43556" y1="72889" x2="43556" y2="75111"/>
                        <a14:foregroundMark x1="43556" y1="76444" x2="44000" y2="79556"/>
                        <a14:foregroundMark x1="44000" y1="80444" x2="44444" y2="82667"/>
                        <a14:foregroundMark x1="44444" y1="83556" x2="44444" y2="83556"/>
                      </a14:backgroundRemoval>
                    </a14:imgEffect>
                  </a14:imgLayer>
                </a14:imgProps>
              </a:ext>
            </a:extLst>
          </a:blip>
          <a:stretch>
            <a:fillRect/>
          </a:stretch>
        </p:blipFill>
        <p:spPr>
          <a:xfrm>
            <a:off x="3817632" y="1565202"/>
            <a:ext cx="4927554" cy="4927554"/>
          </a:xfrm>
          <a:prstGeom prst="rect">
            <a:avLst/>
          </a:prstGeom>
        </p:spPr>
      </p:pic>
      <p:pic>
        <p:nvPicPr>
          <p:cNvPr id="16" name="图片 59">
            <a:extLst>
              <a:ext uri="{FF2B5EF4-FFF2-40B4-BE49-F238E27FC236}">
                <a16:creationId xmlns:a16="http://schemas.microsoft.com/office/drawing/2014/main" id="{CE6BDFD4-4E2A-43E2-8B4A-933E632A9328}"/>
              </a:ext>
            </a:extLst>
          </p:cNvPr>
          <p:cNvPicPr>
            <a:picLocks noChangeAspect="1"/>
          </p:cNvPicPr>
          <p:nvPr/>
        </p:nvPicPr>
        <p:blipFill>
          <a:blip r:embed="rId4"/>
          <a:stretch>
            <a:fillRect/>
          </a:stretch>
        </p:blipFill>
        <p:spPr>
          <a:xfrm>
            <a:off x="7560097" y="700315"/>
            <a:ext cx="4079572" cy="2421993"/>
          </a:xfrm>
          <a:prstGeom prst="rect">
            <a:avLst/>
          </a:prstGeom>
        </p:spPr>
      </p:pic>
      <p:sp>
        <p:nvSpPr>
          <p:cNvPr id="17" name="Rectangle 16">
            <a:extLst>
              <a:ext uri="{FF2B5EF4-FFF2-40B4-BE49-F238E27FC236}">
                <a16:creationId xmlns:a16="http://schemas.microsoft.com/office/drawing/2014/main" id="{189FCD0F-30CA-4214-AF6C-2392FEEE9249}"/>
              </a:ext>
            </a:extLst>
          </p:cNvPr>
          <p:cNvSpPr/>
          <p:nvPr/>
        </p:nvSpPr>
        <p:spPr>
          <a:xfrm>
            <a:off x="8207515" y="912861"/>
            <a:ext cx="3041702" cy="1938992"/>
          </a:xfrm>
          <a:prstGeom prst="rect">
            <a:avLst/>
          </a:prstGeom>
        </p:spPr>
        <p:txBody>
          <a:bodyPr wrap="square">
            <a:spAutoFit/>
          </a:bodyPr>
          <a:lstStyle/>
          <a:p>
            <a:pPr lvl="0" algn="just">
              <a:defRPr/>
            </a:pPr>
            <a:r>
              <a:rPr lang="vi-VN" sz="2400" b="1" i="1" dirty="0">
                <a:solidFill>
                  <a:srgbClr val="002060"/>
                </a:solidFill>
                <a:latin typeface="Times New Roman" panose="02020603050405020304" pitchFamily="18" charset="0"/>
                <a:cs typeface="Times New Roman" panose="02020603050405020304" pitchFamily="18" charset="0"/>
              </a:rPr>
              <a:t>Vị vua quyết định: tất cả các con đường trong vương quốc phải được bao phủ bằng da súc vật.</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18" name="图片 59">
            <a:extLst>
              <a:ext uri="{FF2B5EF4-FFF2-40B4-BE49-F238E27FC236}">
                <a16:creationId xmlns:a16="http://schemas.microsoft.com/office/drawing/2014/main" id="{BCAA6C93-542E-413C-9314-598545B74A2C}"/>
              </a:ext>
            </a:extLst>
          </p:cNvPr>
          <p:cNvPicPr>
            <a:picLocks noChangeAspect="1"/>
          </p:cNvPicPr>
          <p:nvPr/>
        </p:nvPicPr>
        <p:blipFill>
          <a:blip r:embed="rId4"/>
          <a:stretch>
            <a:fillRect/>
          </a:stretch>
        </p:blipFill>
        <p:spPr>
          <a:xfrm>
            <a:off x="3969609" y="4626672"/>
            <a:ext cx="4079572" cy="2421993"/>
          </a:xfrm>
          <a:prstGeom prst="rect">
            <a:avLst/>
          </a:prstGeom>
        </p:spPr>
      </p:pic>
      <p:sp>
        <p:nvSpPr>
          <p:cNvPr id="20" name="Rectangle 19">
            <a:extLst>
              <a:ext uri="{FF2B5EF4-FFF2-40B4-BE49-F238E27FC236}">
                <a16:creationId xmlns:a16="http://schemas.microsoft.com/office/drawing/2014/main" id="{35BB976B-8F83-4006-88AF-C1E6346BBB31}"/>
              </a:ext>
            </a:extLst>
          </p:cNvPr>
          <p:cNvSpPr/>
          <p:nvPr/>
        </p:nvSpPr>
        <p:spPr>
          <a:xfrm>
            <a:off x="4441720" y="4839218"/>
            <a:ext cx="3217009" cy="1694951"/>
          </a:xfrm>
          <a:prstGeom prst="rect">
            <a:avLst/>
          </a:prstGeom>
        </p:spPr>
        <p:txBody>
          <a:bodyPr wrap="square">
            <a:spAutoFit/>
          </a:bodyPr>
          <a:lstStyle/>
          <a:p>
            <a:pPr algn="just">
              <a:lnSpc>
                <a:spcPct val="150000"/>
              </a:lnSpc>
              <a:spcAft>
                <a:spcPts val="0"/>
              </a:spcAft>
            </a:pPr>
            <a:r>
              <a:rPr lang="vi-VN"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vi-VN"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quyết định vô lí, không khả thi vì vương quốc rất rộng lớn.</a:t>
            </a:r>
            <a:endParaRPr lang="en-US" sz="2000" b="1" dirty="0">
              <a:solidFill>
                <a:srgbClr val="002060"/>
              </a:solidFill>
              <a:latin typeface=".VnTime" panose="020B7200000000000000" pitchFamily="34" charset="0"/>
              <a:ea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ED1F6003-F852-4F36-891D-B50F68B73E4E}"/>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7556" b="97333" l="9778" r="89778">
                        <a14:foregroundMark x1="49778" y1="7556" x2="49778" y2="7556"/>
                        <a14:foregroundMark x1="24000" y1="48000" x2="24000" y2="48000"/>
                        <a14:foregroundMark x1="39111" y1="93778" x2="39111" y2="93778"/>
                        <a14:foregroundMark x1="48889" y1="97333" x2="48889" y2="97333"/>
                        <a14:foregroundMark x1="76000" y1="47111" x2="76000" y2="47111"/>
                      </a14:backgroundRemoval>
                    </a14:imgEffect>
                  </a14:imgLayer>
                </a14:imgProps>
              </a:ext>
            </a:extLst>
          </a:blip>
          <a:stretch>
            <a:fillRect/>
          </a:stretch>
        </p:blipFill>
        <p:spPr>
          <a:xfrm>
            <a:off x="-80364" y="4714875"/>
            <a:ext cx="2143125" cy="2143125"/>
          </a:xfrm>
          <a:prstGeom prst="rect">
            <a:avLst/>
          </a:prstGeom>
        </p:spPr>
      </p:pic>
    </p:spTree>
    <p:extLst>
      <p:ext uri="{BB962C8B-B14F-4D97-AF65-F5344CB8AC3E}">
        <p14:creationId xmlns:p14="http://schemas.microsoft.com/office/powerpoint/2010/main" val="6056002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26" presetClass="emph" presetSubtype="0" repeatCount="indefinite" fill="hold" grpId="1" nodeType="withEffect">
                                  <p:stCondLst>
                                    <p:cond delay="0"/>
                                  </p:stCondLst>
                                  <p:endCondLst>
                                    <p:cond evt="onNext" delay="0">
                                      <p:tgtEl>
                                        <p:sldTgt/>
                                      </p:tgtEl>
                                    </p:cond>
                                  </p:endCondLst>
                                  <p:childTnLst>
                                    <p:animEffect transition="out" filter="fade">
                                      <p:cBhvr>
                                        <p:cTn id="41" dur="1000" tmFilter="0, 0; .2, .5; .8, .5; 1, 0"/>
                                        <p:tgtEl>
                                          <p:spTgt spid="22"/>
                                        </p:tgtEl>
                                      </p:cBhvr>
                                    </p:animEffect>
                                    <p:animScale>
                                      <p:cBhvr>
                                        <p:cTn id="42" dur="500" autoRev="1" fill="hold"/>
                                        <p:tgtEl>
                                          <p:spTgt spid="22"/>
                                        </p:tgtEl>
                                      </p:cBhvr>
                                      <p:by x="105000" y="105000"/>
                                    </p:animScale>
                                  </p:childTnLst>
                                </p:cTn>
                              </p:par>
                              <p:par>
                                <p:cTn id="43" presetID="26" presetClass="emph" presetSubtype="0" repeatCount="indefinite" fill="hold" grpId="1" nodeType="withEffect">
                                  <p:stCondLst>
                                    <p:cond delay="0"/>
                                  </p:stCondLst>
                                  <p:endCondLst>
                                    <p:cond evt="onNext" delay="0">
                                      <p:tgtEl>
                                        <p:sldTgt/>
                                      </p:tgtEl>
                                    </p:cond>
                                  </p:endCondLst>
                                  <p:childTnLst>
                                    <p:animEffect transition="out" filter="fade">
                                      <p:cBhvr>
                                        <p:cTn id="44" dur="1000" tmFilter="0, 0; .2, .5; .8, .5; 1, 0"/>
                                        <p:tgtEl>
                                          <p:spTgt spid="23"/>
                                        </p:tgtEl>
                                      </p:cBhvr>
                                    </p:animEffect>
                                    <p:animScale>
                                      <p:cBhvr>
                                        <p:cTn id="45" dur="500" autoRev="1" fill="hold"/>
                                        <p:tgtEl>
                                          <p:spTgt spid="23"/>
                                        </p:tgtEl>
                                      </p:cBhvr>
                                      <p:by x="105000" y="105000"/>
                                    </p:animScale>
                                  </p:childTnLst>
                                </p:cTn>
                              </p:par>
                              <p:par>
                                <p:cTn id="46" presetID="26" presetClass="emph" presetSubtype="0" repeatCount="indefinite" fill="hold" grpId="1" nodeType="withEffect">
                                  <p:stCondLst>
                                    <p:cond delay="0"/>
                                  </p:stCondLst>
                                  <p:endCondLst>
                                    <p:cond evt="onNext" delay="0">
                                      <p:tgtEl>
                                        <p:sldTgt/>
                                      </p:tgtEl>
                                    </p:cond>
                                  </p:endCondLst>
                                  <p:childTnLst>
                                    <p:animEffect transition="out" filter="fade">
                                      <p:cBhvr>
                                        <p:cTn id="47" dur="1000" tmFilter="0, 0; .2, .5; .8, .5; 1, 0"/>
                                        <p:tgtEl>
                                          <p:spTgt spid="6"/>
                                        </p:tgtEl>
                                      </p:cBhvr>
                                    </p:animEffect>
                                    <p:animScale>
                                      <p:cBhvr>
                                        <p:cTn id="48" dur="500" autoRev="1" fill="hold"/>
                                        <p:tgtEl>
                                          <p:spTgt spid="6"/>
                                        </p:tgtEl>
                                      </p:cBhvr>
                                      <p:by x="105000" y="105000"/>
                                    </p:animScale>
                                  </p:childTnLst>
                                </p:cTn>
                              </p:par>
                              <p:par>
                                <p:cTn id="49" presetID="26" presetClass="emph" presetSubtype="0" repeatCount="indefinite" fill="hold" grpId="1" nodeType="withEffect">
                                  <p:stCondLst>
                                    <p:cond delay="0"/>
                                  </p:stCondLst>
                                  <p:endCondLst>
                                    <p:cond evt="onNext" delay="0">
                                      <p:tgtEl>
                                        <p:sldTgt/>
                                      </p:tgtEl>
                                    </p:cond>
                                  </p:endCondLst>
                                  <p:childTnLst>
                                    <p:animEffect transition="out" filter="fade">
                                      <p:cBhvr>
                                        <p:cTn id="50" dur="1000" tmFilter="0, 0; .2, .5; .8, .5; 1, 0"/>
                                        <p:tgtEl>
                                          <p:spTgt spid="10"/>
                                        </p:tgtEl>
                                      </p:cBhvr>
                                    </p:animEffect>
                                    <p:animScale>
                                      <p:cBhvr>
                                        <p:cTn id="51" dur="500" autoRev="1" fill="hold"/>
                                        <p:tgtEl>
                                          <p:spTgt spid="10"/>
                                        </p:tgtEl>
                                      </p:cBhvr>
                                      <p:by x="105000" y="105000"/>
                                    </p:animScale>
                                  </p:childTnLst>
                                </p:cTn>
                              </p:par>
                              <p:par>
                                <p:cTn id="52" presetID="26" presetClass="emph" presetSubtype="0" repeatCount="indefinite" fill="hold" grpId="1" nodeType="withEffect">
                                  <p:stCondLst>
                                    <p:cond delay="0"/>
                                  </p:stCondLst>
                                  <p:endCondLst>
                                    <p:cond evt="onNext" delay="0">
                                      <p:tgtEl>
                                        <p:sldTgt/>
                                      </p:tgtEl>
                                    </p:cond>
                                  </p:endCondLst>
                                  <p:childTnLst>
                                    <p:animEffect transition="out" filter="fade">
                                      <p:cBhvr>
                                        <p:cTn id="53" dur="1000" tmFilter="0, 0; .2, .5; .8, .5; 1, 0"/>
                                        <p:tgtEl>
                                          <p:spTgt spid="4"/>
                                        </p:tgtEl>
                                      </p:cBhvr>
                                    </p:animEffect>
                                    <p:animScale>
                                      <p:cBhvr>
                                        <p:cTn id="54" dur="500" autoRev="1" fill="hold"/>
                                        <p:tgtEl>
                                          <p:spTgt spid="4"/>
                                        </p:tgtEl>
                                      </p:cBhvr>
                                      <p:by x="105000" y="105000"/>
                                    </p:animScale>
                                  </p:childTnLst>
                                </p:cTn>
                              </p:par>
                              <p:par>
                                <p:cTn id="55" presetID="26" presetClass="emph" presetSubtype="0" repeatCount="indefinite" fill="hold" grpId="1" nodeType="withEffect">
                                  <p:stCondLst>
                                    <p:cond delay="0"/>
                                  </p:stCondLst>
                                  <p:endCondLst>
                                    <p:cond evt="onNext" delay="0">
                                      <p:tgtEl>
                                        <p:sldTgt/>
                                      </p:tgtEl>
                                    </p:cond>
                                  </p:endCondLst>
                                  <p:childTnLst>
                                    <p:animEffect transition="out" filter="fade">
                                      <p:cBhvr>
                                        <p:cTn id="56" dur="1000" tmFilter="0, 0; .2, .5; .8, .5; 1, 0"/>
                                        <p:tgtEl>
                                          <p:spTgt spid="5"/>
                                        </p:tgtEl>
                                      </p:cBhvr>
                                    </p:animEffect>
                                    <p:animScale>
                                      <p:cBhvr>
                                        <p:cTn id="57" dur="500" autoRev="1" fill="hold"/>
                                        <p:tgtEl>
                                          <p:spTgt spid="5"/>
                                        </p:tgtEl>
                                      </p:cBhvr>
                                      <p:by x="105000" y="105000"/>
                                    </p:animScale>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barn(inVertical)">
                                      <p:cBhvr>
                                        <p:cTn id="62" dur="500"/>
                                        <p:tgtEl>
                                          <p:spTgt spid="3"/>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barn(inVertical)">
                                      <p:cBhvr>
                                        <p:cTn id="67" dur="500"/>
                                        <p:tgtEl>
                                          <p:spTgt spid="2"/>
                                        </p:tgtEl>
                                      </p:cBhvr>
                                    </p:animEffect>
                                  </p:childTnLst>
                                </p:cTn>
                              </p:par>
                              <p:par>
                                <p:cTn id="68" presetID="16" presetClass="entr" presetSubtype="21" fill="hold"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barn(inVertical)">
                                      <p:cBhvr>
                                        <p:cTn id="70" dur="500"/>
                                        <p:tgtEl>
                                          <p:spTgt spid="15"/>
                                        </p:tgtEl>
                                      </p:cBhvr>
                                    </p:animEffect>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barn(inVertical)">
                                      <p:cBhvr>
                                        <p:cTn id="75" dur="500"/>
                                        <p:tgtEl>
                                          <p:spTgt spid="17"/>
                                        </p:tgtEl>
                                      </p:cBhvr>
                                    </p:animEffect>
                                  </p:childTnLst>
                                </p:cTn>
                              </p:par>
                              <p:par>
                                <p:cTn id="76" presetID="16" presetClass="entr" presetSubtype="21" fill="hold" nodeType="with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barn(inVertical)">
                                      <p:cBhvr>
                                        <p:cTn id="78" dur="500"/>
                                        <p:tgtEl>
                                          <p:spTgt spid="16"/>
                                        </p:tgtEl>
                                      </p:cBhvr>
                                    </p:animEffect>
                                  </p:childTnLst>
                                </p:cTn>
                              </p:par>
                            </p:childTnLst>
                          </p:cTn>
                        </p:par>
                      </p:childTnLst>
                    </p:cTn>
                  </p:par>
                  <p:par>
                    <p:cTn id="79" fill="hold">
                      <p:stCondLst>
                        <p:cond delay="indefinite"/>
                      </p:stCondLst>
                      <p:childTnLst>
                        <p:par>
                          <p:cTn id="80" fill="hold">
                            <p:stCondLst>
                              <p:cond delay="0"/>
                            </p:stCondLst>
                            <p:childTnLst>
                              <p:par>
                                <p:cTn id="81" presetID="16" presetClass="entr" presetSubtype="21" fill="hold" grpId="0" nodeType="click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barn(inVertical)">
                                      <p:cBhvr>
                                        <p:cTn id="83" dur="500"/>
                                        <p:tgtEl>
                                          <p:spTgt spid="20"/>
                                        </p:tgtEl>
                                      </p:cBhvr>
                                    </p:animEffect>
                                  </p:childTnLst>
                                </p:cTn>
                              </p:par>
                              <p:par>
                                <p:cTn id="84" presetID="16" presetClass="entr" presetSubtype="21" fill="hold" nodeType="with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P spid="2" grpId="0"/>
      <p:bldP spid="17"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27165" y="13787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465722" y="386226"/>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93953" y="2027951"/>
            <a:ext cx="1837722" cy="1300440"/>
          </a:xfrm>
          <a:prstGeom prst="rect">
            <a:avLst/>
          </a:prstGeom>
        </p:spPr>
      </p:pic>
      <p:grpSp>
        <p:nvGrpSpPr>
          <p:cNvPr id="12" name="组合 2">
            <a:extLst>
              <a:ext uri="{FF2B5EF4-FFF2-40B4-BE49-F238E27FC236}">
                <a16:creationId xmlns:a16="http://schemas.microsoft.com/office/drawing/2014/main" id="{A9E0867F-8F29-4E00-B435-BA978145D5BB}"/>
              </a:ext>
            </a:extLst>
          </p:cNvPr>
          <p:cNvGrpSpPr/>
          <p:nvPr/>
        </p:nvGrpSpPr>
        <p:grpSpPr>
          <a:xfrm>
            <a:off x="2777663" y="5544439"/>
            <a:ext cx="6965448" cy="503056"/>
            <a:chOff x="2453503" y="5381090"/>
            <a:chExt cx="6965448" cy="503056"/>
          </a:xfrm>
        </p:grpSpPr>
        <p:sp>
          <p:nvSpPr>
            <p:cNvPr id="13" name="Freeform 34">
              <a:extLst>
                <a:ext uri="{FF2B5EF4-FFF2-40B4-BE49-F238E27FC236}">
                  <a16:creationId xmlns:a16="http://schemas.microsoft.com/office/drawing/2014/main" id="{45142FC3-DF4B-478E-AD98-839708B103DE}"/>
                </a:ext>
              </a:extLst>
            </p:cNvPr>
            <p:cNvSpPr>
              <a:spLocks noEditPoints="1"/>
            </p:cNvSpPr>
            <p:nvPr/>
          </p:nvSpPr>
          <p:spPr bwMode="auto">
            <a:xfrm>
              <a:off x="8625557" y="5381090"/>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AE7F4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14" name="任意多边形 98">
              <a:extLst>
                <a:ext uri="{FF2B5EF4-FFF2-40B4-BE49-F238E27FC236}">
                  <a16:creationId xmlns:a16="http://schemas.microsoft.com/office/drawing/2014/main" id="{87735227-AE59-4F4F-B4D4-1F93D2478687}"/>
                </a:ext>
              </a:extLst>
            </p:cNvPr>
            <p:cNvSpPr/>
            <p:nvPr/>
          </p:nvSpPr>
          <p:spPr>
            <a:xfrm>
              <a:off x="3532280" y="5475339"/>
              <a:ext cx="5024077"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53" y="connsiteY0-154"/>
                </a:cxn>
                <a:cxn ang="0">
                  <a:pos x="connsiteX1-155" y="connsiteY1-156"/>
                </a:cxn>
                <a:cxn ang="0">
                  <a:pos x="connsiteX2-157" y="connsiteY2-158"/>
                </a:cxn>
              </a:cxnLst>
              <a:rect l="l" t="t" r="r" b="b"/>
              <a:pathLst>
                <a:path w="4904398" h="401116">
                  <a:moveTo>
                    <a:pt x="391353" y="0"/>
                  </a:moveTo>
                  <a:cubicBezTo>
                    <a:pt x="-226127" y="38897"/>
                    <a:pt x="-86259" y="411428"/>
                    <a:pt x="623492" y="400898"/>
                  </a:cubicBezTo>
                  <a:lnTo>
                    <a:pt x="4904398" y="322224"/>
                  </a:ln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5" name="任意多边形 99">
              <a:extLst>
                <a:ext uri="{FF2B5EF4-FFF2-40B4-BE49-F238E27FC236}">
                  <a16:creationId xmlns:a16="http://schemas.microsoft.com/office/drawing/2014/main" id="{28A9E23E-3093-427E-8EFC-5F2DC6DB5FDB}"/>
                </a:ext>
              </a:extLst>
            </p:cNvPr>
            <p:cNvSpPr/>
            <p:nvPr/>
          </p:nvSpPr>
          <p:spPr>
            <a:xfrm>
              <a:off x="2453503" y="5467647"/>
              <a:ext cx="988875" cy="416499"/>
            </a:xfrm>
            <a:custGeom>
              <a:avLst/>
              <a:gdLst>
                <a:gd name="connsiteX0" fmla="*/ 755361 w 755361"/>
                <a:gd name="connsiteY0" fmla="*/ 383586 h 416878"/>
                <a:gd name="connsiteX1" fmla="*/ 1599 w 755361"/>
                <a:gd name="connsiteY1" fmla="*/ 383586 h 416878"/>
                <a:gd name="connsiteX2" fmla="*/ 557653 w 755361"/>
                <a:gd name="connsiteY2" fmla="*/ 37597 h 416878"/>
                <a:gd name="connsiteX3" fmla="*/ 619437 w 755361"/>
                <a:gd name="connsiteY3" fmla="*/ 25240 h 416878"/>
                <a:gd name="connsiteX0-1" fmla="*/ 754492 w 754492"/>
                <a:gd name="connsiteY0-2" fmla="*/ 358346 h 392510"/>
                <a:gd name="connsiteX1-3" fmla="*/ 730 w 754492"/>
                <a:gd name="connsiteY1-4" fmla="*/ 358346 h 392510"/>
                <a:gd name="connsiteX2-5" fmla="*/ 618568 w 754492"/>
                <a:gd name="connsiteY2-6" fmla="*/ 0 h 392510"/>
                <a:gd name="connsiteX0-7" fmla="*/ 1458409 w 1458409"/>
                <a:gd name="connsiteY0-8" fmla="*/ 358346 h 379568"/>
                <a:gd name="connsiteX1-9" fmla="*/ 312 w 1458409"/>
                <a:gd name="connsiteY1-10" fmla="*/ 333633 h 379568"/>
                <a:gd name="connsiteX2-11" fmla="*/ 1322485 w 1458409"/>
                <a:gd name="connsiteY2-12" fmla="*/ 0 h 379568"/>
                <a:gd name="connsiteX0-13" fmla="*/ 1483885 w 1483885"/>
                <a:gd name="connsiteY0-14" fmla="*/ 457200 h 484234"/>
                <a:gd name="connsiteX1-15" fmla="*/ 25788 w 1483885"/>
                <a:gd name="connsiteY1-16" fmla="*/ 432487 h 484234"/>
                <a:gd name="connsiteX2-17" fmla="*/ 569485 w 1483885"/>
                <a:gd name="connsiteY2-18" fmla="*/ 0 h 484234"/>
                <a:gd name="connsiteX0-19" fmla="*/ 1475175 w 1475175"/>
                <a:gd name="connsiteY0-20" fmla="*/ 469557 h 497359"/>
                <a:gd name="connsiteX1-21" fmla="*/ 17078 w 1475175"/>
                <a:gd name="connsiteY1-22" fmla="*/ 444844 h 497359"/>
                <a:gd name="connsiteX2-23" fmla="*/ 684342 w 1475175"/>
                <a:gd name="connsiteY2-24" fmla="*/ 0 h 497359"/>
                <a:gd name="connsiteX0-25" fmla="*/ 1482176 w 1482176"/>
                <a:gd name="connsiteY0-26" fmla="*/ 469557 h 497359"/>
                <a:gd name="connsiteX1-27" fmla="*/ 24079 w 1482176"/>
                <a:gd name="connsiteY1-28" fmla="*/ 444844 h 497359"/>
                <a:gd name="connsiteX2-29" fmla="*/ 691343 w 1482176"/>
                <a:gd name="connsiteY2-30" fmla="*/ 0 h 497359"/>
                <a:gd name="connsiteX0-31" fmla="*/ 1496003 w 1496003"/>
                <a:gd name="connsiteY0-32" fmla="*/ 383060 h 405670"/>
                <a:gd name="connsiteX1-33" fmla="*/ 37906 w 1496003"/>
                <a:gd name="connsiteY1-34" fmla="*/ 358347 h 405670"/>
                <a:gd name="connsiteX2-35" fmla="*/ 581603 w 1496003"/>
                <a:gd name="connsiteY2-36" fmla="*/ 0 h 405670"/>
                <a:gd name="connsiteX0-37" fmla="*/ 1498863 w 1498863"/>
                <a:gd name="connsiteY0-38" fmla="*/ 383060 h 405670"/>
                <a:gd name="connsiteX1-39" fmla="*/ 40766 w 1498863"/>
                <a:gd name="connsiteY1-40" fmla="*/ 358347 h 405670"/>
                <a:gd name="connsiteX2-41" fmla="*/ 584463 w 1498863"/>
                <a:gd name="connsiteY2-42" fmla="*/ 0 h 405670"/>
                <a:gd name="connsiteX0-43" fmla="*/ 1473706 w 1473706"/>
                <a:gd name="connsiteY0-44" fmla="*/ 383060 h 440354"/>
                <a:gd name="connsiteX1-45" fmla="*/ 15609 w 1473706"/>
                <a:gd name="connsiteY1-46" fmla="*/ 358347 h 440354"/>
                <a:gd name="connsiteX2-47" fmla="*/ 559306 w 1473706"/>
                <a:gd name="connsiteY2-48" fmla="*/ 0 h 440354"/>
                <a:gd name="connsiteX0-49" fmla="*/ 1682620 w 1682620"/>
                <a:gd name="connsiteY0-50" fmla="*/ 383060 h 405670"/>
                <a:gd name="connsiteX1-51" fmla="*/ 51528 w 1682620"/>
                <a:gd name="connsiteY1-52" fmla="*/ 358347 h 405670"/>
                <a:gd name="connsiteX2-53" fmla="*/ 595225 w 1682620"/>
                <a:gd name="connsiteY2-54" fmla="*/ 0 h 405670"/>
                <a:gd name="connsiteX0-55" fmla="*/ 1653020 w 1653020"/>
                <a:gd name="connsiteY0-56" fmla="*/ 320540 h 339742"/>
                <a:gd name="connsiteX1-57" fmla="*/ 21928 w 1653020"/>
                <a:gd name="connsiteY1-58" fmla="*/ 295827 h 339742"/>
                <a:gd name="connsiteX2-59" fmla="*/ 825980 w 1653020"/>
                <a:gd name="connsiteY2-60" fmla="*/ 0 h 339742"/>
                <a:gd name="connsiteX0-61" fmla="*/ 1717144 w 1717144"/>
                <a:gd name="connsiteY0-62" fmla="*/ 381397 h 403200"/>
                <a:gd name="connsiteX1-63" fmla="*/ 86052 w 1717144"/>
                <a:gd name="connsiteY1-64" fmla="*/ 356684 h 403200"/>
                <a:gd name="connsiteX2-65" fmla="*/ 296123 w 1717144"/>
                <a:gd name="connsiteY2-66" fmla="*/ 12588 h 403200"/>
                <a:gd name="connsiteX3-67" fmla="*/ 890104 w 1717144"/>
                <a:gd name="connsiteY3-68" fmla="*/ 60857 h 403200"/>
                <a:gd name="connsiteX0-69" fmla="*/ 1717144 w 1717144"/>
                <a:gd name="connsiteY0-70" fmla="*/ 376649 h 398452"/>
                <a:gd name="connsiteX1-71" fmla="*/ 86052 w 1717144"/>
                <a:gd name="connsiteY1-72" fmla="*/ 351936 h 398452"/>
                <a:gd name="connsiteX2-73" fmla="*/ 296123 w 1717144"/>
                <a:gd name="connsiteY2-74" fmla="*/ 7840 h 398452"/>
                <a:gd name="connsiteX3-75" fmla="*/ 651445 w 1717144"/>
                <a:gd name="connsiteY3-76" fmla="*/ 143636 h 398452"/>
                <a:gd name="connsiteX0-77" fmla="*/ 1717144 w 1717144"/>
                <a:gd name="connsiteY0-78" fmla="*/ 384043 h 405846"/>
                <a:gd name="connsiteX1-79" fmla="*/ 86052 w 1717144"/>
                <a:gd name="connsiteY1-80" fmla="*/ 359330 h 405846"/>
                <a:gd name="connsiteX2-81" fmla="*/ 296123 w 1717144"/>
                <a:gd name="connsiteY2-82" fmla="*/ 15234 h 405846"/>
                <a:gd name="connsiteX3-83" fmla="*/ 1237241 w 1717144"/>
                <a:gd name="connsiteY3-84" fmla="*/ 38495 h 405846"/>
                <a:gd name="connsiteX0-85" fmla="*/ 1717144 w 1717144"/>
                <a:gd name="connsiteY0-86" fmla="*/ 377444 h 399247"/>
                <a:gd name="connsiteX1-87" fmla="*/ 86052 w 1717144"/>
                <a:gd name="connsiteY1-88" fmla="*/ 352731 h 399247"/>
                <a:gd name="connsiteX2-89" fmla="*/ 296123 w 1717144"/>
                <a:gd name="connsiteY2-90" fmla="*/ 8635 h 399247"/>
                <a:gd name="connsiteX3-91" fmla="*/ 1237241 w 1717144"/>
                <a:gd name="connsiteY3-92" fmla="*/ 31896 h 399247"/>
                <a:gd name="connsiteX0-93" fmla="*/ 1717144 w 1717144"/>
                <a:gd name="connsiteY0-94" fmla="*/ 416694 h 438497"/>
                <a:gd name="connsiteX1-95" fmla="*/ 86052 w 1717144"/>
                <a:gd name="connsiteY1-96" fmla="*/ 391981 h 438497"/>
                <a:gd name="connsiteX2-97" fmla="*/ 296123 w 1717144"/>
                <a:gd name="connsiteY2-98" fmla="*/ 47885 h 438497"/>
                <a:gd name="connsiteX3-99" fmla="*/ 1237241 w 1717144"/>
                <a:gd name="connsiteY3-100" fmla="*/ 71146 h 438497"/>
                <a:gd name="connsiteX0-101" fmla="*/ 1717144 w 1717144"/>
                <a:gd name="connsiteY0-102" fmla="*/ 385519 h 407322"/>
                <a:gd name="connsiteX1-103" fmla="*/ 86052 w 1717144"/>
                <a:gd name="connsiteY1-104" fmla="*/ 360806 h 407322"/>
                <a:gd name="connsiteX2-105" fmla="*/ 296123 w 1717144"/>
                <a:gd name="connsiteY2-106" fmla="*/ 16710 h 407322"/>
                <a:gd name="connsiteX3-107" fmla="*/ 751724 w 1717144"/>
                <a:gd name="connsiteY3-108" fmla="*/ 141722 h 407322"/>
                <a:gd name="connsiteX0-109" fmla="*/ 1717144 w 1717144"/>
                <a:gd name="connsiteY0-110" fmla="*/ 385132 h 406935"/>
                <a:gd name="connsiteX1-111" fmla="*/ 86052 w 1717144"/>
                <a:gd name="connsiteY1-112" fmla="*/ 360419 h 406935"/>
                <a:gd name="connsiteX2-113" fmla="*/ 296123 w 1717144"/>
                <a:gd name="connsiteY2-114" fmla="*/ 16323 h 406935"/>
                <a:gd name="connsiteX3-115" fmla="*/ 751724 w 1717144"/>
                <a:gd name="connsiteY3-116" fmla="*/ 141335 h 406935"/>
                <a:gd name="connsiteX0-117" fmla="*/ 1717144 w 1717144"/>
                <a:gd name="connsiteY0-118" fmla="*/ 402465 h 424268"/>
                <a:gd name="connsiteX1-119" fmla="*/ 86052 w 1717144"/>
                <a:gd name="connsiteY1-120" fmla="*/ 377752 h 424268"/>
                <a:gd name="connsiteX2-121" fmla="*/ 296123 w 1717144"/>
                <a:gd name="connsiteY2-122" fmla="*/ 33656 h 424268"/>
                <a:gd name="connsiteX3-123" fmla="*/ 751724 w 1717144"/>
                <a:gd name="connsiteY3-124" fmla="*/ 158668 h 424268"/>
                <a:gd name="connsiteX0-125" fmla="*/ 1703068 w 1703068"/>
                <a:gd name="connsiteY0-126" fmla="*/ 402465 h 433569"/>
                <a:gd name="connsiteX1-127" fmla="*/ 71976 w 1703068"/>
                <a:gd name="connsiteY1-128" fmla="*/ 377752 h 433569"/>
                <a:gd name="connsiteX2-129" fmla="*/ 282047 w 1703068"/>
                <a:gd name="connsiteY2-130" fmla="*/ 33656 h 433569"/>
                <a:gd name="connsiteX3-131" fmla="*/ 737648 w 1703068"/>
                <a:gd name="connsiteY3-132" fmla="*/ 158668 h 433569"/>
                <a:gd name="connsiteX0-133" fmla="*/ 1703068 w 1703068"/>
                <a:gd name="connsiteY0-134" fmla="*/ 402465 h 433569"/>
                <a:gd name="connsiteX1-135" fmla="*/ 71976 w 1703068"/>
                <a:gd name="connsiteY1-136" fmla="*/ 377752 h 433569"/>
                <a:gd name="connsiteX2-137" fmla="*/ 282047 w 1703068"/>
                <a:gd name="connsiteY2-138" fmla="*/ 33656 h 433569"/>
                <a:gd name="connsiteX3-139" fmla="*/ 737648 w 1703068"/>
                <a:gd name="connsiteY3-140" fmla="*/ 158668 h 433569"/>
                <a:gd name="connsiteX0-141" fmla="*/ 1736283 w 1736283"/>
                <a:gd name="connsiteY0-142" fmla="*/ 399831 h 421458"/>
                <a:gd name="connsiteX1-143" fmla="*/ 105191 w 1736283"/>
                <a:gd name="connsiteY1-144" fmla="*/ 375118 h 421458"/>
                <a:gd name="connsiteX2-145" fmla="*/ 243539 w 1736283"/>
                <a:gd name="connsiteY2-146" fmla="*/ 34201 h 421458"/>
                <a:gd name="connsiteX3-147" fmla="*/ 770863 w 1736283"/>
                <a:gd name="connsiteY3-148" fmla="*/ 156034 h 421458"/>
              </a:gdLst>
              <a:ahLst/>
              <a:cxnLst>
                <a:cxn ang="0">
                  <a:pos x="connsiteX0-141" y="connsiteY0-142"/>
                </a:cxn>
                <a:cxn ang="0">
                  <a:pos x="connsiteX1-143" y="connsiteY1-144"/>
                </a:cxn>
                <a:cxn ang="0">
                  <a:pos x="connsiteX2-145" y="connsiteY2-146"/>
                </a:cxn>
                <a:cxn ang="0">
                  <a:pos x="connsiteX3-147" y="connsiteY3-148"/>
                </a:cxn>
              </a:cxnLst>
              <a:rect l="l" t="t" r="r" b="b"/>
              <a:pathLst>
                <a:path w="1736283" h="421458">
                  <a:moveTo>
                    <a:pt x="1736283" y="399831"/>
                  </a:moveTo>
                  <a:cubicBezTo>
                    <a:pt x="1375877" y="428663"/>
                    <a:pt x="353982" y="436056"/>
                    <a:pt x="105191" y="375118"/>
                  </a:cubicBezTo>
                  <a:cubicBezTo>
                    <a:pt x="-143600" y="314180"/>
                    <a:pt x="109530" y="83505"/>
                    <a:pt x="243539" y="34201"/>
                  </a:cubicBezTo>
                  <a:cubicBezTo>
                    <a:pt x="438239" y="-56438"/>
                    <a:pt x="1137030" y="50085"/>
                    <a:pt x="770863" y="156034"/>
                  </a:cubicBez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grpSp>
        <p:nvGrpSpPr>
          <p:cNvPr id="16" name="组合 36">
            <a:extLst>
              <a:ext uri="{FF2B5EF4-FFF2-40B4-BE49-F238E27FC236}">
                <a16:creationId xmlns:a16="http://schemas.microsoft.com/office/drawing/2014/main" id="{C06DC443-06DC-4E90-AE75-4A0648DE489A}"/>
              </a:ext>
            </a:extLst>
          </p:cNvPr>
          <p:cNvGrpSpPr/>
          <p:nvPr/>
        </p:nvGrpSpPr>
        <p:grpSpPr>
          <a:xfrm>
            <a:off x="4213198" y="68440"/>
            <a:ext cx="3658804" cy="3917098"/>
            <a:chOff x="4427538" y="954088"/>
            <a:chExt cx="3333750" cy="3729038"/>
          </a:xfrm>
        </p:grpSpPr>
        <p:sp>
          <p:nvSpPr>
            <p:cNvPr id="17" name="Freeform 5">
              <a:extLst>
                <a:ext uri="{FF2B5EF4-FFF2-40B4-BE49-F238E27FC236}">
                  <a16:creationId xmlns:a16="http://schemas.microsoft.com/office/drawing/2014/main" id="{E5385F37-3253-4842-8FFB-0A444BCB25B5}"/>
                </a:ext>
              </a:extLst>
            </p:cNvPr>
            <p:cNvSpPr/>
            <p:nvPr/>
          </p:nvSpPr>
          <p:spPr bwMode="auto">
            <a:xfrm>
              <a:off x="5026026" y="1547813"/>
              <a:ext cx="2144713" cy="2363788"/>
            </a:xfrm>
            <a:custGeom>
              <a:avLst/>
              <a:gdLst>
                <a:gd name="T0" fmla="*/ 518 w 570"/>
                <a:gd name="T1" fmla="*/ 231 h 629"/>
                <a:gd name="T2" fmla="*/ 454 w 570"/>
                <a:gd name="T3" fmla="*/ 271 h 629"/>
                <a:gd name="T4" fmla="*/ 496 w 570"/>
                <a:gd name="T5" fmla="*/ 135 h 629"/>
                <a:gd name="T6" fmla="*/ 393 w 570"/>
                <a:gd name="T7" fmla="*/ 205 h 629"/>
                <a:gd name="T8" fmla="*/ 326 w 570"/>
                <a:gd name="T9" fmla="*/ 264 h 629"/>
                <a:gd name="T10" fmla="*/ 474 w 570"/>
                <a:gd name="T11" fmla="*/ 89 h 629"/>
                <a:gd name="T12" fmla="*/ 385 w 570"/>
                <a:gd name="T13" fmla="*/ 100 h 629"/>
                <a:gd name="T14" fmla="*/ 322 w 570"/>
                <a:gd name="T15" fmla="*/ 156 h 629"/>
                <a:gd name="T16" fmla="*/ 401 w 570"/>
                <a:gd name="T17" fmla="*/ 66 h 629"/>
                <a:gd name="T18" fmla="*/ 279 w 570"/>
                <a:gd name="T19" fmla="*/ 80 h 629"/>
                <a:gd name="T20" fmla="*/ 223 w 570"/>
                <a:gd name="T21" fmla="*/ 103 h 629"/>
                <a:gd name="T22" fmla="*/ 280 w 570"/>
                <a:gd name="T23" fmla="*/ 61 h 629"/>
                <a:gd name="T24" fmla="*/ 212 w 570"/>
                <a:gd name="T25" fmla="*/ 33 h 629"/>
                <a:gd name="T26" fmla="*/ 78 w 570"/>
                <a:gd name="T27" fmla="*/ 109 h 629"/>
                <a:gd name="T28" fmla="*/ 29 w 570"/>
                <a:gd name="T29" fmla="*/ 198 h 629"/>
                <a:gd name="T30" fmla="*/ 35 w 570"/>
                <a:gd name="T31" fmla="*/ 232 h 629"/>
                <a:gd name="T32" fmla="*/ 42 w 570"/>
                <a:gd name="T33" fmla="*/ 311 h 629"/>
                <a:gd name="T34" fmla="*/ 20 w 570"/>
                <a:gd name="T35" fmla="*/ 366 h 629"/>
                <a:gd name="T36" fmla="*/ 73 w 570"/>
                <a:gd name="T37" fmla="*/ 388 h 629"/>
                <a:gd name="T38" fmla="*/ 178 w 570"/>
                <a:gd name="T39" fmla="*/ 311 h 629"/>
                <a:gd name="T40" fmla="*/ 102 w 570"/>
                <a:gd name="T41" fmla="*/ 390 h 629"/>
                <a:gd name="T42" fmla="*/ 92 w 570"/>
                <a:gd name="T43" fmla="*/ 469 h 629"/>
                <a:gd name="T44" fmla="*/ 196 w 570"/>
                <a:gd name="T45" fmla="*/ 407 h 629"/>
                <a:gd name="T46" fmla="*/ 265 w 570"/>
                <a:gd name="T47" fmla="*/ 373 h 629"/>
                <a:gd name="T48" fmla="*/ 196 w 570"/>
                <a:gd name="T49" fmla="*/ 450 h 629"/>
                <a:gd name="T50" fmla="*/ 179 w 570"/>
                <a:gd name="T51" fmla="*/ 542 h 629"/>
                <a:gd name="T52" fmla="*/ 261 w 570"/>
                <a:gd name="T53" fmla="*/ 489 h 629"/>
                <a:gd name="T54" fmla="*/ 270 w 570"/>
                <a:gd name="T55" fmla="*/ 506 h 629"/>
                <a:gd name="T56" fmla="*/ 208 w 570"/>
                <a:gd name="T57" fmla="*/ 588 h 629"/>
                <a:gd name="T58" fmla="*/ 303 w 570"/>
                <a:gd name="T59" fmla="*/ 597 h 629"/>
                <a:gd name="T60" fmla="*/ 332 w 570"/>
                <a:gd name="T61" fmla="*/ 603 h 629"/>
                <a:gd name="T62" fmla="*/ 406 w 570"/>
                <a:gd name="T63" fmla="*/ 554 h 629"/>
                <a:gd name="T64" fmla="*/ 430 w 570"/>
                <a:gd name="T65" fmla="*/ 535 h 629"/>
                <a:gd name="T66" fmla="*/ 504 w 570"/>
                <a:gd name="T67" fmla="*/ 444 h 629"/>
                <a:gd name="T68" fmla="*/ 549 w 570"/>
                <a:gd name="T69" fmla="*/ 342 h 629"/>
                <a:gd name="T70" fmla="*/ 563 w 570"/>
                <a:gd name="T71" fmla="*/ 266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0" h="629">
                  <a:moveTo>
                    <a:pt x="558" y="231"/>
                  </a:moveTo>
                  <a:cubicBezTo>
                    <a:pt x="547" y="219"/>
                    <a:pt x="530" y="221"/>
                    <a:pt x="518" y="231"/>
                  </a:cubicBezTo>
                  <a:cubicBezTo>
                    <a:pt x="477" y="265"/>
                    <a:pt x="437" y="300"/>
                    <a:pt x="395" y="332"/>
                  </a:cubicBezTo>
                  <a:cubicBezTo>
                    <a:pt x="415" y="313"/>
                    <a:pt x="434" y="292"/>
                    <a:pt x="454" y="271"/>
                  </a:cubicBezTo>
                  <a:cubicBezTo>
                    <a:pt x="482" y="243"/>
                    <a:pt x="510" y="213"/>
                    <a:pt x="528" y="177"/>
                  </a:cubicBezTo>
                  <a:cubicBezTo>
                    <a:pt x="539" y="156"/>
                    <a:pt x="521" y="127"/>
                    <a:pt x="496" y="135"/>
                  </a:cubicBezTo>
                  <a:cubicBezTo>
                    <a:pt x="475" y="142"/>
                    <a:pt x="458" y="154"/>
                    <a:pt x="441" y="168"/>
                  </a:cubicBezTo>
                  <a:cubicBezTo>
                    <a:pt x="425" y="180"/>
                    <a:pt x="408" y="191"/>
                    <a:pt x="393" y="205"/>
                  </a:cubicBezTo>
                  <a:cubicBezTo>
                    <a:pt x="377" y="218"/>
                    <a:pt x="364" y="234"/>
                    <a:pt x="349" y="247"/>
                  </a:cubicBezTo>
                  <a:cubicBezTo>
                    <a:pt x="342" y="253"/>
                    <a:pt x="334" y="259"/>
                    <a:pt x="326" y="264"/>
                  </a:cubicBezTo>
                  <a:cubicBezTo>
                    <a:pt x="353" y="239"/>
                    <a:pt x="378" y="210"/>
                    <a:pt x="407" y="186"/>
                  </a:cubicBezTo>
                  <a:cubicBezTo>
                    <a:pt x="437" y="160"/>
                    <a:pt x="471" y="131"/>
                    <a:pt x="474" y="89"/>
                  </a:cubicBezTo>
                  <a:cubicBezTo>
                    <a:pt x="475" y="66"/>
                    <a:pt x="448" y="54"/>
                    <a:pt x="430" y="64"/>
                  </a:cubicBezTo>
                  <a:cubicBezTo>
                    <a:pt x="413" y="73"/>
                    <a:pt x="399" y="87"/>
                    <a:pt x="385" y="100"/>
                  </a:cubicBezTo>
                  <a:cubicBezTo>
                    <a:pt x="369" y="115"/>
                    <a:pt x="353" y="130"/>
                    <a:pt x="336" y="144"/>
                  </a:cubicBezTo>
                  <a:cubicBezTo>
                    <a:pt x="331" y="148"/>
                    <a:pt x="326" y="152"/>
                    <a:pt x="322" y="156"/>
                  </a:cubicBezTo>
                  <a:cubicBezTo>
                    <a:pt x="323" y="155"/>
                    <a:pt x="323" y="154"/>
                    <a:pt x="324" y="153"/>
                  </a:cubicBezTo>
                  <a:cubicBezTo>
                    <a:pt x="351" y="125"/>
                    <a:pt x="374" y="93"/>
                    <a:pt x="401" y="66"/>
                  </a:cubicBezTo>
                  <a:cubicBezTo>
                    <a:pt x="423" y="43"/>
                    <a:pt x="393" y="1"/>
                    <a:pt x="366" y="21"/>
                  </a:cubicBezTo>
                  <a:cubicBezTo>
                    <a:pt x="337" y="41"/>
                    <a:pt x="309" y="62"/>
                    <a:pt x="279" y="80"/>
                  </a:cubicBezTo>
                  <a:cubicBezTo>
                    <a:pt x="256" y="95"/>
                    <a:pt x="232" y="107"/>
                    <a:pt x="208" y="119"/>
                  </a:cubicBezTo>
                  <a:cubicBezTo>
                    <a:pt x="213" y="113"/>
                    <a:pt x="218" y="108"/>
                    <a:pt x="223" y="103"/>
                  </a:cubicBezTo>
                  <a:cubicBezTo>
                    <a:pt x="229" y="96"/>
                    <a:pt x="236" y="88"/>
                    <a:pt x="244" y="81"/>
                  </a:cubicBezTo>
                  <a:cubicBezTo>
                    <a:pt x="256" y="75"/>
                    <a:pt x="268" y="69"/>
                    <a:pt x="280" y="61"/>
                  </a:cubicBezTo>
                  <a:cubicBezTo>
                    <a:pt x="306" y="42"/>
                    <a:pt x="291" y="0"/>
                    <a:pt x="257" y="8"/>
                  </a:cubicBezTo>
                  <a:cubicBezTo>
                    <a:pt x="240" y="12"/>
                    <a:pt x="225" y="22"/>
                    <a:pt x="212" y="33"/>
                  </a:cubicBezTo>
                  <a:cubicBezTo>
                    <a:pt x="187" y="45"/>
                    <a:pt x="161" y="54"/>
                    <a:pt x="138" y="68"/>
                  </a:cubicBezTo>
                  <a:cubicBezTo>
                    <a:pt x="116" y="79"/>
                    <a:pt x="97" y="94"/>
                    <a:pt x="78" y="109"/>
                  </a:cubicBezTo>
                  <a:cubicBezTo>
                    <a:pt x="59" y="123"/>
                    <a:pt x="47" y="142"/>
                    <a:pt x="29" y="157"/>
                  </a:cubicBezTo>
                  <a:cubicBezTo>
                    <a:pt x="17" y="167"/>
                    <a:pt x="19" y="187"/>
                    <a:pt x="29" y="198"/>
                  </a:cubicBezTo>
                  <a:cubicBezTo>
                    <a:pt x="36" y="205"/>
                    <a:pt x="45" y="207"/>
                    <a:pt x="54" y="205"/>
                  </a:cubicBezTo>
                  <a:cubicBezTo>
                    <a:pt x="48" y="215"/>
                    <a:pt x="42" y="224"/>
                    <a:pt x="35" y="232"/>
                  </a:cubicBezTo>
                  <a:cubicBezTo>
                    <a:pt x="23" y="245"/>
                    <a:pt x="11" y="258"/>
                    <a:pt x="7" y="275"/>
                  </a:cubicBezTo>
                  <a:cubicBezTo>
                    <a:pt x="0" y="298"/>
                    <a:pt x="21" y="314"/>
                    <a:pt x="42" y="311"/>
                  </a:cubicBezTo>
                  <a:cubicBezTo>
                    <a:pt x="46" y="310"/>
                    <a:pt x="49" y="309"/>
                    <a:pt x="52" y="308"/>
                  </a:cubicBezTo>
                  <a:cubicBezTo>
                    <a:pt x="39" y="326"/>
                    <a:pt x="28" y="345"/>
                    <a:pt x="20" y="366"/>
                  </a:cubicBezTo>
                  <a:cubicBezTo>
                    <a:pt x="15" y="378"/>
                    <a:pt x="23" y="392"/>
                    <a:pt x="33" y="398"/>
                  </a:cubicBezTo>
                  <a:cubicBezTo>
                    <a:pt x="47" y="407"/>
                    <a:pt x="64" y="401"/>
                    <a:pt x="73" y="388"/>
                  </a:cubicBezTo>
                  <a:cubicBezTo>
                    <a:pt x="93" y="358"/>
                    <a:pt x="122" y="337"/>
                    <a:pt x="155" y="321"/>
                  </a:cubicBezTo>
                  <a:cubicBezTo>
                    <a:pt x="162" y="317"/>
                    <a:pt x="170" y="314"/>
                    <a:pt x="178" y="311"/>
                  </a:cubicBezTo>
                  <a:cubicBezTo>
                    <a:pt x="167" y="323"/>
                    <a:pt x="157" y="337"/>
                    <a:pt x="146" y="349"/>
                  </a:cubicBezTo>
                  <a:cubicBezTo>
                    <a:pt x="134" y="364"/>
                    <a:pt x="118" y="379"/>
                    <a:pt x="102" y="390"/>
                  </a:cubicBezTo>
                  <a:cubicBezTo>
                    <a:pt x="87" y="400"/>
                    <a:pt x="68" y="410"/>
                    <a:pt x="59" y="427"/>
                  </a:cubicBezTo>
                  <a:cubicBezTo>
                    <a:pt x="48" y="450"/>
                    <a:pt x="67" y="476"/>
                    <a:pt x="92" y="469"/>
                  </a:cubicBezTo>
                  <a:cubicBezTo>
                    <a:pt x="112" y="465"/>
                    <a:pt x="127" y="451"/>
                    <a:pt x="142" y="438"/>
                  </a:cubicBezTo>
                  <a:cubicBezTo>
                    <a:pt x="158" y="426"/>
                    <a:pt x="178" y="417"/>
                    <a:pt x="196" y="407"/>
                  </a:cubicBezTo>
                  <a:cubicBezTo>
                    <a:pt x="216" y="397"/>
                    <a:pt x="237" y="388"/>
                    <a:pt x="258" y="377"/>
                  </a:cubicBezTo>
                  <a:cubicBezTo>
                    <a:pt x="260" y="376"/>
                    <a:pt x="263" y="375"/>
                    <a:pt x="265" y="373"/>
                  </a:cubicBezTo>
                  <a:cubicBezTo>
                    <a:pt x="255" y="384"/>
                    <a:pt x="245" y="394"/>
                    <a:pt x="236" y="405"/>
                  </a:cubicBezTo>
                  <a:cubicBezTo>
                    <a:pt x="223" y="421"/>
                    <a:pt x="210" y="436"/>
                    <a:pt x="196" y="450"/>
                  </a:cubicBezTo>
                  <a:cubicBezTo>
                    <a:pt x="180" y="465"/>
                    <a:pt x="164" y="477"/>
                    <a:pt x="150" y="493"/>
                  </a:cubicBezTo>
                  <a:cubicBezTo>
                    <a:pt x="131" y="516"/>
                    <a:pt x="150" y="546"/>
                    <a:pt x="179" y="542"/>
                  </a:cubicBezTo>
                  <a:cubicBezTo>
                    <a:pt x="193" y="539"/>
                    <a:pt x="204" y="525"/>
                    <a:pt x="211" y="519"/>
                  </a:cubicBezTo>
                  <a:cubicBezTo>
                    <a:pt x="227" y="508"/>
                    <a:pt x="244" y="498"/>
                    <a:pt x="261" y="489"/>
                  </a:cubicBezTo>
                  <a:cubicBezTo>
                    <a:pt x="279" y="479"/>
                    <a:pt x="298" y="468"/>
                    <a:pt x="316" y="457"/>
                  </a:cubicBezTo>
                  <a:cubicBezTo>
                    <a:pt x="300" y="473"/>
                    <a:pt x="286" y="490"/>
                    <a:pt x="270" y="506"/>
                  </a:cubicBezTo>
                  <a:cubicBezTo>
                    <a:pt x="258" y="517"/>
                    <a:pt x="247" y="531"/>
                    <a:pt x="236" y="543"/>
                  </a:cubicBezTo>
                  <a:cubicBezTo>
                    <a:pt x="225" y="557"/>
                    <a:pt x="214" y="571"/>
                    <a:pt x="208" y="588"/>
                  </a:cubicBezTo>
                  <a:cubicBezTo>
                    <a:pt x="204" y="602"/>
                    <a:pt x="214" y="620"/>
                    <a:pt x="229" y="623"/>
                  </a:cubicBezTo>
                  <a:cubicBezTo>
                    <a:pt x="256" y="629"/>
                    <a:pt x="281" y="611"/>
                    <a:pt x="303" y="597"/>
                  </a:cubicBezTo>
                  <a:cubicBezTo>
                    <a:pt x="310" y="592"/>
                    <a:pt x="317" y="588"/>
                    <a:pt x="324" y="583"/>
                  </a:cubicBezTo>
                  <a:cubicBezTo>
                    <a:pt x="324" y="590"/>
                    <a:pt x="326" y="597"/>
                    <a:pt x="332" y="603"/>
                  </a:cubicBezTo>
                  <a:cubicBezTo>
                    <a:pt x="343" y="614"/>
                    <a:pt x="363" y="615"/>
                    <a:pt x="373" y="603"/>
                  </a:cubicBezTo>
                  <a:cubicBezTo>
                    <a:pt x="386" y="588"/>
                    <a:pt x="401" y="574"/>
                    <a:pt x="406" y="554"/>
                  </a:cubicBezTo>
                  <a:cubicBezTo>
                    <a:pt x="407" y="550"/>
                    <a:pt x="407" y="547"/>
                    <a:pt x="407" y="543"/>
                  </a:cubicBezTo>
                  <a:cubicBezTo>
                    <a:pt x="415" y="544"/>
                    <a:pt x="423" y="541"/>
                    <a:pt x="430" y="535"/>
                  </a:cubicBezTo>
                  <a:cubicBezTo>
                    <a:pt x="444" y="523"/>
                    <a:pt x="457" y="511"/>
                    <a:pt x="469" y="497"/>
                  </a:cubicBezTo>
                  <a:cubicBezTo>
                    <a:pt x="483" y="481"/>
                    <a:pt x="494" y="462"/>
                    <a:pt x="504" y="444"/>
                  </a:cubicBezTo>
                  <a:cubicBezTo>
                    <a:pt x="514" y="427"/>
                    <a:pt x="523" y="413"/>
                    <a:pt x="536" y="400"/>
                  </a:cubicBezTo>
                  <a:cubicBezTo>
                    <a:pt x="553" y="383"/>
                    <a:pt x="558" y="364"/>
                    <a:pt x="549" y="342"/>
                  </a:cubicBezTo>
                  <a:cubicBezTo>
                    <a:pt x="544" y="332"/>
                    <a:pt x="527" y="325"/>
                    <a:pt x="516" y="329"/>
                  </a:cubicBezTo>
                  <a:cubicBezTo>
                    <a:pt x="533" y="309"/>
                    <a:pt x="549" y="288"/>
                    <a:pt x="563" y="266"/>
                  </a:cubicBezTo>
                  <a:cubicBezTo>
                    <a:pt x="570" y="255"/>
                    <a:pt x="567" y="240"/>
                    <a:pt x="558" y="231"/>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rial Unicode MS"/>
                <a:ea typeface="黑体"/>
                <a:cs typeface="+mn-cs"/>
              </a:endParaRPr>
            </a:p>
          </p:txBody>
        </p:sp>
        <p:sp>
          <p:nvSpPr>
            <p:cNvPr id="18" name="Freeform 6">
              <a:extLst>
                <a:ext uri="{FF2B5EF4-FFF2-40B4-BE49-F238E27FC236}">
                  <a16:creationId xmlns:a16="http://schemas.microsoft.com/office/drawing/2014/main" id="{9739689B-C9BE-43DD-8946-230AE8F51021}"/>
                </a:ext>
              </a:extLst>
            </p:cNvPr>
            <p:cNvSpPr>
              <a:spLocks noEditPoints="1"/>
            </p:cNvSpPr>
            <p:nvPr/>
          </p:nvSpPr>
          <p:spPr bwMode="auto">
            <a:xfrm>
              <a:off x="5462588" y="2581276"/>
              <a:ext cx="1274763" cy="1308100"/>
            </a:xfrm>
            <a:custGeom>
              <a:avLst/>
              <a:gdLst>
                <a:gd name="T0" fmla="*/ 275 w 339"/>
                <a:gd name="T1" fmla="*/ 103 h 348"/>
                <a:gd name="T2" fmla="*/ 261 w 339"/>
                <a:gd name="T3" fmla="*/ 119 h 348"/>
                <a:gd name="T4" fmla="*/ 256 w 339"/>
                <a:gd name="T5" fmla="*/ 55 h 348"/>
                <a:gd name="T6" fmla="*/ 214 w 339"/>
                <a:gd name="T7" fmla="*/ 32 h 348"/>
                <a:gd name="T8" fmla="*/ 151 w 339"/>
                <a:gd name="T9" fmla="*/ 73 h 348"/>
                <a:gd name="T10" fmla="*/ 161 w 339"/>
                <a:gd name="T11" fmla="*/ 56 h 348"/>
                <a:gd name="T12" fmla="*/ 111 w 339"/>
                <a:gd name="T13" fmla="*/ 46 h 348"/>
                <a:gd name="T14" fmla="*/ 86 w 339"/>
                <a:gd name="T15" fmla="*/ 100 h 348"/>
                <a:gd name="T16" fmla="*/ 74 w 339"/>
                <a:gd name="T17" fmla="*/ 103 h 348"/>
                <a:gd name="T18" fmla="*/ 49 w 339"/>
                <a:gd name="T19" fmla="*/ 132 h 348"/>
                <a:gd name="T20" fmla="*/ 67 w 339"/>
                <a:gd name="T21" fmla="*/ 154 h 348"/>
                <a:gd name="T22" fmla="*/ 102 w 339"/>
                <a:gd name="T23" fmla="*/ 239 h 348"/>
                <a:gd name="T24" fmla="*/ 131 w 339"/>
                <a:gd name="T25" fmla="*/ 333 h 348"/>
                <a:gd name="T26" fmla="*/ 117 w 339"/>
                <a:gd name="T27" fmla="*/ 205 h 348"/>
                <a:gd name="T28" fmla="*/ 83 w 339"/>
                <a:gd name="T29" fmla="*/ 129 h 348"/>
                <a:gd name="T30" fmla="*/ 132 w 339"/>
                <a:gd name="T31" fmla="*/ 89 h 348"/>
                <a:gd name="T32" fmla="*/ 217 w 339"/>
                <a:gd name="T33" fmla="*/ 87 h 348"/>
                <a:gd name="T34" fmla="*/ 257 w 339"/>
                <a:gd name="T35" fmla="*/ 143 h 348"/>
                <a:gd name="T36" fmla="*/ 208 w 339"/>
                <a:gd name="T37" fmla="*/ 272 h 348"/>
                <a:gd name="T38" fmla="*/ 186 w 339"/>
                <a:gd name="T39" fmla="*/ 333 h 348"/>
                <a:gd name="T40" fmla="*/ 228 w 339"/>
                <a:gd name="T41" fmla="*/ 283 h 348"/>
                <a:gd name="T42" fmla="*/ 280 w 339"/>
                <a:gd name="T43" fmla="*/ 147 h 348"/>
                <a:gd name="T44" fmla="*/ 323 w 339"/>
                <a:gd name="T45" fmla="*/ 92 h 348"/>
                <a:gd name="T46" fmla="*/ 40 w 339"/>
                <a:gd name="T47" fmla="*/ 99 h 348"/>
                <a:gd name="T48" fmla="*/ 43 w 339"/>
                <a:gd name="T49" fmla="*/ 103 h 348"/>
                <a:gd name="T50" fmla="*/ 142 w 339"/>
                <a:gd name="T51" fmla="*/ 37 h 348"/>
                <a:gd name="T52" fmla="*/ 141 w 339"/>
                <a:gd name="T53" fmla="*/ 44 h 348"/>
                <a:gd name="T54" fmla="*/ 142 w 339"/>
                <a:gd name="T55" fmla="*/ 37 h 348"/>
                <a:gd name="T56" fmla="*/ 235 w 339"/>
                <a:gd name="T57" fmla="*/ 43 h 348"/>
                <a:gd name="T58" fmla="*/ 234 w 339"/>
                <a:gd name="T59" fmla="*/ 46 h 348"/>
                <a:gd name="T60" fmla="*/ 300 w 339"/>
                <a:gd name="T61" fmla="*/ 115 h 348"/>
                <a:gd name="T62" fmla="*/ 296 w 339"/>
                <a:gd name="T63" fmla="*/ 112 h 348"/>
                <a:gd name="T64" fmla="*/ 304 w 339"/>
                <a:gd name="T65" fmla="*/ 10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9" h="348">
                  <a:moveTo>
                    <a:pt x="323" y="92"/>
                  </a:moveTo>
                  <a:cubicBezTo>
                    <a:pt x="308" y="65"/>
                    <a:pt x="286" y="83"/>
                    <a:pt x="275" y="103"/>
                  </a:cubicBezTo>
                  <a:cubicBezTo>
                    <a:pt x="272" y="109"/>
                    <a:pt x="269" y="115"/>
                    <a:pt x="266" y="121"/>
                  </a:cubicBezTo>
                  <a:cubicBezTo>
                    <a:pt x="264" y="121"/>
                    <a:pt x="263" y="120"/>
                    <a:pt x="261" y="119"/>
                  </a:cubicBezTo>
                  <a:cubicBezTo>
                    <a:pt x="249" y="111"/>
                    <a:pt x="242" y="94"/>
                    <a:pt x="238" y="76"/>
                  </a:cubicBezTo>
                  <a:cubicBezTo>
                    <a:pt x="246" y="71"/>
                    <a:pt x="253" y="65"/>
                    <a:pt x="256" y="55"/>
                  </a:cubicBezTo>
                  <a:cubicBezTo>
                    <a:pt x="259" y="45"/>
                    <a:pt x="260" y="25"/>
                    <a:pt x="248" y="20"/>
                  </a:cubicBezTo>
                  <a:cubicBezTo>
                    <a:pt x="236" y="15"/>
                    <a:pt x="220" y="19"/>
                    <a:pt x="214" y="32"/>
                  </a:cubicBezTo>
                  <a:cubicBezTo>
                    <a:pt x="210" y="41"/>
                    <a:pt x="210" y="52"/>
                    <a:pt x="211" y="64"/>
                  </a:cubicBezTo>
                  <a:cubicBezTo>
                    <a:pt x="193" y="73"/>
                    <a:pt x="171" y="78"/>
                    <a:pt x="151" y="73"/>
                  </a:cubicBezTo>
                  <a:cubicBezTo>
                    <a:pt x="151" y="73"/>
                    <a:pt x="150" y="73"/>
                    <a:pt x="149" y="72"/>
                  </a:cubicBezTo>
                  <a:cubicBezTo>
                    <a:pt x="154" y="67"/>
                    <a:pt x="158" y="62"/>
                    <a:pt x="161" y="56"/>
                  </a:cubicBezTo>
                  <a:cubicBezTo>
                    <a:pt x="167" y="46"/>
                    <a:pt x="169" y="27"/>
                    <a:pt x="160" y="18"/>
                  </a:cubicBezTo>
                  <a:cubicBezTo>
                    <a:pt x="141" y="0"/>
                    <a:pt x="114" y="25"/>
                    <a:pt x="111" y="46"/>
                  </a:cubicBezTo>
                  <a:cubicBezTo>
                    <a:pt x="110" y="55"/>
                    <a:pt x="113" y="64"/>
                    <a:pt x="117" y="72"/>
                  </a:cubicBezTo>
                  <a:cubicBezTo>
                    <a:pt x="107" y="82"/>
                    <a:pt x="97" y="92"/>
                    <a:pt x="86" y="100"/>
                  </a:cubicBezTo>
                  <a:cubicBezTo>
                    <a:pt x="82" y="103"/>
                    <a:pt x="79" y="105"/>
                    <a:pt x="75" y="106"/>
                  </a:cubicBezTo>
                  <a:cubicBezTo>
                    <a:pt x="75" y="105"/>
                    <a:pt x="75" y="104"/>
                    <a:pt x="74" y="103"/>
                  </a:cubicBezTo>
                  <a:cubicBezTo>
                    <a:pt x="64" y="84"/>
                    <a:pt x="32" y="62"/>
                    <a:pt x="14" y="86"/>
                  </a:cubicBezTo>
                  <a:cubicBezTo>
                    <a:pt x="0" y="105"/>
                    <a:pt x="36" y="127"/>
                    <a:pt x="49" y="132"/>
                  </a:cubicBezTo>
                  <a:cubicBezTo>
                    <a:pt x="53" y="133"/>
                    <a:pt x="57" y="134"/>
                    <a:pt x="61" y="134"/>
                  </a:cubicBezTo>
                  <a:cubicBezTo>
                    <a:pt x="63" y="141"/>
                    <a:pt x="65" y="148"/>
                    <a:pt x="67" y="154"/>
                  </a:cubicBezTo>
                  <a:cubicBezTo>
                    <a:pt x="71" y="168"/>
                    <a:pt x="79" y="180"/>
                    <a:pt x="86" y="193"/>
                  </a:cubicBezTo>
                  <a:cubicBezTo>
                    <a:pt x="94" y="207"/>
                    <a:pt x="98" y="223"/>
                    <a:pt x="102" y="239"/>
                  </a:cubicBezTo>
                  <a:cubicBezTo>
                    <a:pt x="106" y="253"/>
                    <a:pt x="112" y="267"/>
                    <a:pt x="117" y="281"/>
                  </a:cubicBezTo>
                  <a:cubicBezTo>
                    <a:pt x="123" y="298"/>
                    <a:pt x="126" y="316"/>
                    <a:pt x="131" y="333"/>
                  </a:cubicBezTo>
                  <a:cubicBezTo>
                    <a:pt x="135" y="347"/>
                    <a:pt x="157" y="341"/>
                    <a:pt x="153" y="326"/>
                  </a:cubicBezTo>
                  <a:cubicBezTo>
                    <a:pt x="141" y="286"/>
                    <a:pt x="129" y="246"/>
                    <a:pt x="117" y="205"/>
                  </a:cubicBezTo>
                  <a:cubicBezTo>
                    <a:pt x="110" y="186"/>
                    <a:pt x="98" y="171"/>
                    <a:pt x="91" y="153"/>
                  </a:cubicBezTo>
                  <a:cubicBezTo>
                    <a:pt x="88" y="145"/>
                    <a:pt x="86" y="137"/>
                    <a:pt x="83" y="129"/>
                  </a:cubicBezTo>
                  <a:cubicBezTo>
                    <a:pt x="101" y="120"/>
                    <a:pt x="118" y="103"/>
                    <a:pt x="130" y="91"/>
                  </a:cubicBezTo>
                  <a:cubicBezTo>
                    <a:pt x="131" y="90"/>
                    <a:pt x="132" y="90"/>
                    <a:pt x="132" y="89"/>
                  </a:cubicBezTo>
                  <a:cubicBezTo>
                    <a:pt x="145" y="97"/>
                    <a:pt x="160" y="98"/>
                    <a:pt x="175" y="97"/>
                  </a:cubicBezTo>
                  <a:cubicBezTo>
                    <a:pt x="190" y="97"/>
                    <a:pt x="204" y="92"/>
                    <a:pt x="217" y="87"/>
                  </a:cubicBezTo>
                  <a:cubicBezTo>
                    <a:pt x="220" y="95"/>
                    <a:pt x="223" y="102"/>
                    <a:pt x="225" y="108"/>
                  </a:cubicBezTo>
                  <a:cubicBezTo>
                    <a:pt x="232" y="123"/>
                    <a:pt x="243" y="136"/>
                    <a:pt x="257" y="143"/>
                  </a:cubicBezTo>
                  <a:cubicBezTo>
                    <a:pt x="248" y="165"/>
                    <a:pt x="241" y="187"/>
                    <a:pt x="232" y="209"/>
                  </a:cubicBezTo>
                  <a:cubicBezTo>
                    <a:pt x="225" y="230"/>
                    <a:pt x="216" y="251"/>
                    <a:pt x="208" y="272"/>
                  </a:cubicBezTo>
                  <a:cubicBezTo>
                    <a:pt x="200" y="289"/>
                    <a:pt x="191" y="305"/>
                    <a:pt x="187" y="323"/>
                  </a:cubicBezTo>
                  <a:cubicBezTo>
                    <a:pt x="186" y="326"/>
                    <a:pt x="186" y="330"/>
                    <a:pt x="186" y="333"/>
                  </a:cubicBezTo>
                  <a:cubicBezTo>
                    <a:pt x="185" y="348"/>
                    <a:pt x="208" y="348"/>
                    <a:pt x="209" y="333"/>
                  </a:cubicBezTo>
                  <a:cubicBezTo>
                    <a:pt x="210" y="316"/>
                    <a:pt x="220" y="299"/>
                    <a:pt x="228" y="283"/>
                  </a:cubicBezTo>
                  <a:cubicBezTo>
                    <a:pt x="237" y="263"/>
                    <a:pt x="245" y="242"/>
                    <a:pt x="253" y="221"/>
                  </a:cubicBezTo>
                  <a:cubicBezTo>
                    <a:pt x="262" y="196"/>
                    <a:pt x="270" y="171"/>
                    <a:pt x="280" y="147"/>
                  </a:cubicBezTo>
                  <a:cubicBezTo>
                    <a:pt x="282" y="147"/>
                    <a:pt x="283" y="146"/>
                    <a:pt x="285" y="146"/>
                  </a:cubicBezTo>
                  <a:cubicBezTo>
                    <a:pt x="309" y="141"/>
                    <a:pt x="339" y="120"/>
                    <a:pt x="323" y="92"/>
                  </a:cubicBezTo>
                  <a:close/>
                  <a:moveTo>
                    <a:pt x="39" y="99"/>
                  </a:moveTo>
                  <a:cubicBezTo>
                    <a:pt x="39" y="99"/>
                    <a:pt x="39" y="99"/>
                    <a:pt x="40" y="99"/>
                  </a:cubicBezTo>
                  <a:cubicBezTo>
                    <a:pt x="43" y="100"/>
                    <a:pt x="46" y="103"/>
                    <a:pt x="48" y="106"/>
                  </a:cubicBezTo>
                  <a:cubicBezTo>
                    <a:pt x="46" y="105"/>
                    <a:pt x="45" y="104"/>
                    <a:pt x="43" y="103"/>
                  </a:cubicBezTo>
                  <a:cubicBezTo>
                    <a:pt x="42" y="102"/>
                    <a:pt x="40" y="101"/>
                    <a:pt x="39" y="99"/>
                  </a:cubicBezTo>
                  <a:close/>
                  <a:moveTo>
                    <a:pt x="142" y="37"/>
                  </a:moveTo>
                  <a:cubicBezTo>
                    <a:pt x="142" y="36"/>
                    <a:pt x="143" y="36"/>
                    <a:pt x="143" y="36"/>
                  </a:cubicBezTo>
                  <a:cubicBezTo>
                    <a:pt x="143" y="39"/>
                    <a:pt x="142" y="42"/>
                    <a:pt x="141" y="44"/>
                  </a:cubicBezTo>
                  <a:cubicBezTo>
                    <a:pt x="139" y="48"/>
                    <a:pt x="137" y="51"/>
                    <a:pt x="135" y="54"/>
                  </a:cubicBezTo>
                  <a:cubicBezTo>
                    <a:pt x="134" y="48"/>
                    <a:pt x="136" y="41"/>
                    <a:pt x="142" y="37"/>
                  </a:cubicBezTo>
                  <a:close/>
                  <a:moveTo>
                    <a:pt x="234" y="43"/>
                  </a:moveTo>
                  <a:cubicBezTo>
                    <a:pt x="235" y="43"/>
                    <a:pt x="235" y="43"/>
                    <a:pt x="235" y="43"/>
                  </a:cubicBezTo>
                  <a:cubicBezTo>
                    <a:pt x="235" y="45"/>
                    <a:pt x="234" y="46"/>
                    <a:pt x="234" y="48"/>
                  </a:cubicBezTo>
                  <a:cubicBezTo>
                    <a:pt x="234" y="47"/>
                    <a:pt x="234" y="47"/>
                    <a:pt x="234" y="46"/>
                  </a:cubicBezTo>
                  <a:cubicBezTo>
                    <a:pt x="234" y="45"/>
                    <a:pt x="234" y="44"/>
                    <a:pt x="234" y="43"/>
                  </a:cubicBezTo>
                  <a:close/>
                  <a:moveTo>
                    <a:pt x="300" y="115"/>
                  </a:moveTo>
                  <a:cubicBezTo>
                    <a:pt x="298" y="117"/>
                    <a:pt x="295" y="119"/>
                    <a:pt x="292" y="120"/>
                  </a:cubicBezTo>
                  <a:cubicBezTo>
                    <a:pt x="294" y="118"/>
                    <a:pt x="295" y="115"/>
                    <a:pt x="296" y="112"/>
                  </a:cubicBezTo>
                  <a:cubicBezTo>
                    <a:pt x="298" y="109"/>
                    <a:pt x="300" y="105"/>
                    <a:pt x="303" y="103"/>
                  </a:cubicBezTo>
                  <a:cubicBezTo>
                    <a:pt x="304" y="104"/>
                    <a:pt x="304" y="106"/>
                    <a:pt x="304" y="108"/>
                  </a:cubicBezTo>
                  <a:cubicBezTo>
                    <a:pt x="305" y="111"/>
                    <a:pt x="302" y="114"/>
                    <a:pt x="300" y="1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0" name="Freeform 7">
              <a:extLst>
                <a:ext uri="{FF2B5EF4-FFF2-40B4-BE49-F238E27FC236}">
                  <a16:creationId xmlns:a16="http://schemas.microsoft.com/office/drawing/2014/main" id="{7254149A-3A76-4DCA-AF84-B762274D5595}"/>
                </a:ext>
              </a:extLst>
            </p:cNvPr>
            <p:cNvSpPr/>
            <p:nvPr/>
          </p:nvSpPr>
          <p:spPr bwMode="auto">
            <a:xfrm>
              <a:off x="4999038" y="1325563"/>
              <a:ext cx="285750" cy="315913"/>
            </a:xfrm>
            <a:custGeom>
              <a:avLst/>
              <a:gdLst>
                <a:gd name="T0" fmla="*/ 72 w 76"/>
                <a:gd name="T1" fmla="*/ 66 h 84"/>
                <a:gd name="T2" fmla="*/ 54 w 76"/>
                <a:gd name="T3" fmla="*/ 15 h 84"/>
                <a:gd name="T4" fmla="*/ 32 w 76"/>
                <a:gd name="T5" fmla="*/ 21 h 84"/>
                <a:gd name="T6" fmla="*/ 34 w 76"/>
                <a:gd name="T7" fmla="*/ 27 h 84"/>
                <a:gd name="T8" fmla="*/ 27 w 76"/>
                <a:gd name="T9" fmla="*/ 14 h 84"/>
                <a:gd name="T10" fmla="*/ 5 w 76"/>
                <a:gd name="T11" fmla="*/ 20 h 84"/>
                <a:gd name="T12" fmla="*/ 63 w 76"/>
                <a:gd name="T13" fmla="*/ 83 h 84"/>
                <a:gd name="T14" fmla="*/ 72 w 76"/>
                <a:gd name="T15" fmla="*/ 66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84">
                  <a:moveTo>
                    <a:pt x="72" y="66"/>
                  </a:moveTo>
                  <a:cubicBezTo>
                    <a:pt x="65" y="50"/>
                    <a:pt x="59" y="33"/>
                    <a:pt x="54" y="15"/>
                  </a:cubicBezTo>
                  <a:cubicBezTo>
                    <a:pt x="51" y="1"/>
                    <a:pt x="28" y="7"/>
                    <a:pt x="32" y="21"/>
                  </a:cubicBezTo>
                  <a:cubicBezTo>
                    <a:pt x="33" y="23"/>
                    <a:pt x="33" y="25"/>
                    <a:pt x="34" y="27"/>
                  </a:cubicBezTo>
                  <a:cubicBezTo>
                    <a:pt x="31" y="23"/>
                    <a:pt x="29" y="18"/>
                    <a:pt x="27" y="14"/>
                  </a:cubicBezTo>
                  <a:cubicBezTo>
                    <a:pt x="22" y="0"/>
                    <a:pt x="0" y="6"/>
                    <a:pt x="5" y="20"/>
                  </a:cubicBezTo>
                  <a:cubicBezTo>
                    <a:pt x="15" y="44"/>
                    <a:pt x="33" y="82"/>
                    <a:pt x="63" y="83"/>
                  </a:cubicBezTo>
                  <a:cubicBezTo>
                    <a:pt x="72" y="84"/>
                    <a:pt x="76" y="73"/>
                    <a:pt x="72" y="6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4" name="Freeform 8">
              <a:extLst>
                <a:ext uri="{FF2B5EF4-FFF2-40B4-BE49-F238E27FC236}">
                  <a16:creationId xmlns:a16="http://schemas.microsoft.com/office/drawing/2014/main" id="{B26C4DF7-3ED8-4701-A2FA-3AB73DC80E11}"/>
                </a:ext>
              </a:extLst>
            </p:cNvPr>
            <p:cNvSpPr/>
            <p:nvPr/>
          </p:nvSpPr>
          <p:spPr bwMode="auto">
            <a:xfrm>
              <a:off x="5988051" y="987426"/>
              <a:ext cx="188913" cy="354013"/>
            </a:xfrm>
            <a:custGeom>
              <a:avLst/>
              <a:gdLst>
                <a:gd name="T0" fmla="*/ 49 w 50"/>
                <a:gd name="T1" fmla="*/ 26 h 94"/>
                <a:gd name="T2" fmla="*/ 47 w 50"/>
                <a:gd name="T3" fmla="*/ 19 h 94"/>
                <a:gd name="T4" fmla="*/ 46 w 50"/>
                <a:gd name="T5" fmla="*/ 10 h 94"/>
                <a:gd name="T6" fmla="*/ 32 w 50"/>
                <a:gd name="T7" fmla="*/ 2 h 94"/>
                <a:gd name="T8" fmla="*/ 15 w 50"/>
                <a:gd name="T9" fmla="*/ 5 h 94"/>
                <a:gd name="T10" fmla="*/ 15 w 50"/>
                <a:gd name="T11" fmla="*/ 28 h 94"/>
                <a:gd name="T12" fmla="*/ 22 w 50"/>
                <a:gd name="T13" fmla="*/ 28 h 94"/>
                <a:gd name="T14" fmla="*/ 15 w 50"/>
                <a:gd name="T15" fmla="*/ 46 h 94"/>
                <a:gd name="T16" fmla="*/ 13 w 50"/>
                <a:gd name="T17" fmla="*/ 82 h 94"/>
                <a:gd name="T18" fmla="*/ 33 w 50"/>
                <a:gd name="T19" fmla="*/ 87 h 94"/>
                <a:gd name="T20" fmla="*/ 49 w 50"/>
                <a:gd name="T21" fmla="*/ 2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4">
                  <a:moveTo>
                    <a:pt x="49" y="26"/>
                  </a:moveTo>
                  <a:cubicBezTo>
                    <a:pt x="49" y="23"/>
                    <a:pt x="48" y="21"/>
                    <a:pt x="47" y="19"/>
                  </a:cubicBezTo>
                  <a:cubicBezTo>
                    <a:pt x="47" y="16"/>
                    <a:pt x="47" y="13"/>
                    <a:pt x="46" y="10"/>
                  </a:cubicBezTo>
                  <a:cubicBezTo>
                    <a:pt x="45" y="4"/>
                    <a:pt x="38" y="0"/>
                    <a:pt x="32" y="2"/>
                  </a:cubicBezTo>
                  <a:cubicBezTo>
                    <a:pt x="26" y="3"/>
                    <a:pt x="21" y="5"/>
                    <a:pt x="15" y="5"/>
                  </a:cubicBezTo>
                  <a:cubicBezTo>
                    <a:pt x="0" y="6"/>
                    <a:pt x="0" y="29"/>
                    <a:pt x="15" y="28"/>
                  </a:cubicBezTo>
                  <a:cubicBezTo>
                    <a:pt x="17" y="28"/>
                    <a:pt x="20" y="28"/>
                    <a:pt x="22" y="28"/>
                  </a:cubicBezTo>
                  <a:cubicBezTo>
                    <a:pt x="19" y="34"/>
                    <a:pt x="16" y="41"/>
                    <a:pt x="15" y="46"/>
                  </a:cubicBezTo>
                  <a:cubicBezTo>
                    <a:pt x="12" y="58"/>
                    <a:pt x="10" y="70"/>
                    <a:pt x="13" y="82"/>
                  </a:cubicBezTo>
                  <a:cubicBezTo>
                    <a:pt x="15" y="90"/>
                    <a:pt x="27" y="94"/>
                    <a:pt x="33" y="87"/>
                  </a:cubicBezTo>
                  <a:cubicBezTo>
                    <a:pt x="45" y="71"/>
                    <a:pt x="50" y="46"/>
                    <a:pt x="49" y="2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7" name="Freeform 9">
              <a:extLst>
                <a:ext uri="{FF2B5EF4-FFF2-40B4-BE49-F238E27FC236}">
                  <a16:creationId xmlns:a16="http://schemas.microsoft.com/office/drawing/2014/main" id="{D3BDBC4C-ECEC-486D-9EC1-616B5F1C7948}"/>
                </a:ext>
              </a:extLst>
            </p:cNvPr>
            <p:cNvSpPr/>
            <p:nvPr/>
          </p:nvSpPr>
          <p:spPr bwMode="auto">
            <a:xfrm>
              <a:off x="6869113" y="1319213"/>
              <a:ext cx="320675" cy="352425"/>
            </a:xfrm>
            <a:custGeom>
              <a:avLst/>
              <a:gdLst>
                <a:gd name="T0" fmla="*/ 61 w 85"/>
                <a:gd name="T1" fmla="*/ 15 h 94"/>
                <a:gd name="T2" fmla="*/ 60 w 85"/>
                <a:gd name="T3" fmla="*/ 10 h 94"/>
                <a:gd name="T4" fmla="*/ 46 w 85"/>
                <a:gd name="T5" fmla="*/ 2 h 94"/>
                <a:gd name="T6" fmla="*/ 20 w 85"/>
                <a:gd name="T7" fmla="*/ 27 h 94"/>
                <a:gd name="T8" fmla="*/ 8 w 85"/>
                <a:gd name="T9" fmla="*/ 59 h 94"/>
                <a:gd name="T10" fmla="*/ 15 w 85"/>
                <a:gd name="T11" fmla="*/ 78 h 94"/>
                <a:gd name="T12" fmla="*/ 15 w 85"/>
                <a:gd name="T13" fmla="*/ 79 h 94"/>
                <a:gd name="T14" fmla="*/ 29 w 85"/>
                <a:gd name="T15" fmla="*/ 93 h 94"/>
                <a:gd name="T16" fmla="*/ 60 w 85"/>
                <a:gd name="T17" fmla="*/ 66 h 94"/>
                <a:gd name="T18" fmla="*/ 80 w 85"/>
                <a:gd name="T19" fmla="*/ 26 h 94"/>
                <a:gd name="T20" fmla="*/ 61 w 85"/>
                <a:gd name="T21" fmla="*/ 1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4">
                  <a:moveTo>
                    <a:pt x="61" y="15"/>
                  </a:moveTo>
                  <a:cubicBezTo>
                    <a:pt x="61" y="14"/>
                    <a:pt x="61" y="12"/>
                    <a:pt x="60" y="10"/>
                  </a:cubicBezTo>
                  <a:cubicBezTo>
                    <a:pt x="58" y="5"/>
                    <a:pt x="52" y="0"/>
                    <a:pt x="46" y="2"/>
                  </a:cubicBezTo>
                  <a:cubicBezTo>
                    <a:pt x="33" y="7"/>
                    <a:pt x="26" y="15"/>
                    <a:pt x="20" y="27"/>
                  </a:cubicBezTo>
                  <a:cubicBezTo>
                    <a:pt x="16" y="38"/>
                    <a:pt x="17" y="51"/>
                    <a:pt x="8" y="59"/>
                  </a:cubicBezTo>
                  <a:cubicBezTo>
                    <a:pt x="0" y="66"/>
                    <a:pt x="6" y="77"/>
                    <a:pt x="15" y="78"/>
                  </a:cubicBezTo>
                  <a:cubicBezTo>
                    <a:pt x="15" y="78"/>
                    <a:pt x="15" y="78"/>
                    <a:pt x="15" y="79"/>
                  </a:cubicBezTo>
                  <a:cubicBezTo>
                    <a:pt x="13" y="88"/>
                    <a:pt x="20" y="94"/>
                    <a:pt x="29" y="93"/>
                  </a:cubicBezTo>
                  <a:cubicBezTo>
                    <a:pt x="43" y="91"/>
                    <a:pt x="52" y="77"/>
                    <a:pt x="60" y="66"/>
                  </a:cubicBezTo>
                  <a:cubicBezTo>
                    <a:pt x="68" y="54"/>
                    <a:pt x="75" y="40"/>
                    <a:pt x="80" y="26"/>
                  </a:cubicBezTo>
                  <a:cubicBezTo>
                    <a:pt x="85" y="14"/>
                    <a:pt x="69" y="8"/>
                    <a:pt x="61" y="15"/>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8" name="Freeform 10">
              <a:extLst>
                <a:ext uri="{FF2B5EF4-FFF2-40B4-BE49-F238E27FC236}">
                  <a16:creationId xmlns:a16="http://schemas.microsoft.com/office/drawing/2014/main" id="{AABE8E03-8F8C-4C62-9A60-FB90078BB78E}"/>
                </a:ext>
              </a:extLst>
            </p:cNvPr>
            <p:cNvSpPr/>
            <p:nvPr/>
          </p:nvSpPr>
          <p:spPr bwMode="auto">
            <a:xfrm>
              <a:off x="7351713" y="2228851"/>
              <a:ext cx="349250" cy="179388"/>
            </a:xfrm>
            <a:custGeom>
              <a:avLst/>
              <a:gdLst>
                <a:gd name="T0" fmla="*/ 90 w 93"/>
                <a:gd name="T1" fmla="*/ 33 h 48"/>
                <a:gd name="T2" fmla="*/ 84 w 93"/>
                <a:gd name="T3" fmla="*/ 11 h 48"/>
                <a:gd name="T4" fmla="*/ 70 w 93"/>
                <a:gd name="T5" fmla="*/ 2 h 48"/>
                <a:gd name="T6" fmla="*/ 31 w 93"/>
                <a:gd name="T7" fmla="*/ 19 h 48"/>
                <a:gd name="T8" fmla="*/ 30 w 93"/>
                <a:gd name="T9" fmla="*/ 19 h 48"/>
                <a:gd name="T10" fmla="*/ 29 w 93"/>
                <a:gd name="T11" fmla="*/ 18 h 48"/>
                <a:gd name="T12" fmla="*/ 8 w 93"/>
                <a:gd name="T13" fmla="*/ 23 h 48"/>
                <a:gd name="T14" fmla="*/ 14 w 93"/>
                <a:gd name="T15" fmla="*/ 44 h 48"/>
                <a:gd name="T16" fmla="*/ 28 w 93"/>
                <a:gd name="T17" fmla="*/ 43 h 48"/>
                <a:gd name="T18" fmla="*/ 76 w 93"/>
                <a:gd name="T19" fmla="*/ 47 h 48"/>
                <a:gd name="T20" fmla="*/ 90 w 93"/>
                <a:gd name="T21" fmla="*/ 3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48">
                  <a:moveTo>
                    <a:pt x="90" y="33"/>
                  </a:moveTo>
                  <a:cubicBezTo>
                    <a:pt x="87" y="25"/>
                    <a:pt x="86" y="18"/>
                    <a:pt x="84" y="11"/>
                  </a:cubicBezTo>
                  <a:cubicBezTo>
                    <a:pt x="83" y="5"/>
                    <a:pt x="76" y="0"/>
                    <a:pt x="70" y="2"/>
                  </a:cubicBezTo>
                  <a:cubicBezTo>
                    <a:pt x="57" y="8"/>
                    <a:pt x="44" y="15"/>
                    <a:pt x="31" y="19"/>
                  </a:cubicBezTo>
                  <a:cubicBezTo>
                    <a:pt x="31" y="19"/>
                    <a:pt x="31" y="19"/>
                    <a:pt x="30" y="19"/>
                  </a:cubicBezTo>
                  <a:cubicBezTo>
                    <a:pt x="30" y="18"/>
                    <a:pt x="29" y="18"/>
                    <a:pt x="29" y="18"/>
                  </a:cubicBezTo>
                  <a:cubicBezTo>
                    <a:pt x="24" y="9"/>
                    <a:pt x="8" y="13"/>
                    <a:pt x="8" y="23"/>
                  </a:cubicBezTo>
                  <a:cubicBezTo>
                    <a:pt x="0" y="29"/>
                    <a:pt x="2" y="44"/>
                    <a:pt x="14" y="44"/>
                  </a:cubicBezTo>
                  <a:cubicBezTo>
                    <a:pt x="19" y="44"/>
                    <a:pt x="24" y="44"/>
                    <a:pt x="28" y="43"/>
                  </a:cubicBezTo>
                  <a:cubicBezTo>
                    <a:pt x="44" y="47"/>
                    <a:pt x="65" y="45"/>
                    <a:pt x="76" y="47"/>
                  </a:cubicBezTo>
                  <a:cubicBezTo>
                    <a:pt x="83" y="48"/>
                    <a:pt x="93" y="42"/>
                    <a:pt x="90" y="33"/>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9" name="Freeform 11">
              <a:extLst>
                <a:ext uri="{FF2B5EF4-FFF2-40B4-BE49-F238E27FC236}">
                  <a16:creationId xmlns:a16="http://schemas.microsoft.com/office/drawing/2014/main" id="{840AA55D-0B3B-4914-8BFC-E5C13F58FE54}"/>
                </a:ext>
              </a:extLst>
            </p:cNvPr>
            <p:cNvSpPr/>
            <p:nvPr/>
          </p:nvSpPr>
          <p:spPr bwMode="auto">
            <a:xfrm>
              <a:off x="7234238" y="3190876"/>
              <a:ext cx="368300" cy="247650"/>
            </a:xfrm>
            <a:custGeom>
              <a:avLst/>
              <a:gdLst>
                <a:gd name="T0" fmla="*/ 97 w 98"/>
                <a:gd name="T1" fmla="*/ 50 h 66"/>
                <a:gd name="T2" fmla="*/ 80 w 98"/>
                <a:gd name="T3" fmla="*/ 27 h 66"/>
                <a:gd name="T4" fmla="*/ 68 w 98"/>
                <a:gd name="T5" fmla="*/ 28 h 66"/>
                <a:gd name="T6" fmla="*/ 45 w 98"/>
                <a:gd name="T7" fmla="*/ 3 h 66"/>
                <a:gd name="T8" fmla="*/ 32 w 98"/>
                <a:gd name="T9" fmla="*/ 4 h 66"/>
                <a:gd name="T10" fmla="*/ 15 w 98"/>
                <a:gd name="T11" fmla="*/ 6 h 66"/>
                <a:gd name="T12" fmla="*/ 15 w 98"/>
                <a:gd name="T13" fmla="*/ 29 h 66"/>
                <a:gd name="T14" fmla="*/ 28 w 98"/>
                <a:gd name="T15" fmla="*/ 28 h 66"/>
                <a:gd name="T16" fmla="*/ 30 w 98"/>
                <a:gd name="T17" fmla="*/ 28 h 66"/>
                <a:gd name="T18" fmla="*/ 29 w 98"/>
                <a:gd name="T19" fmla="*/ 36 h 66"/>
                <a:gd name="T20" fmla="*/ 42 w 98"/>
                <a:gd name="T21" fmla="*/ 57 h 66"/>
                <a:gd name="T22" fmla="*/ 64 w 98"/>
                <a:gd name="T23" fmla="*/ 55 h 66"/>
                <a:gd name="T24" fmla="*/ 65 w 98"/>
                <a:gd name="T25" fmla="*/ 55 h 66"/>
                <a:gd name="T26" fmla="*/ 83 w 98"/>
                <a:gd name="T27" fmla="*/ 64 h 66"/>
                <a:gd name="T28" fmla="*/ 97 w 98"/>
                <a:gd name="T29" fmla="*/ 5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66">
                  <a:moveTo>
                    <a:pt x="97" y="50"/>
                  </a:moveTo>
                  <a:cubicBezTo>
                    <a:pt x="95" y="39"/>
                    <a:pt x="91" y="29"/>
                    <a:pt x="80" y="27"/>
                  </a:cubicBezTo>
                  <a:cubicBezTo>
                    <a:pt x="76" y="26"/>
                    <a:pt x="72" y="26"/>
                    <a:pt x="68" y="28"/>
                  </a:cubicBezTo>
                  <a:cubicBezTo>
                    <a:pt x="61" y="19"/>
                    <a:pt x="54" y="9"/>
                    <a:pt x="45" y="3"/>
                  </a:cubicBezTo>
                  <a:cubicBezTo>
                    <a:pt x="40" y="0"/>
                    <a:pt x="35" y="1"/>
                    <a:pt x="32" y="4"/>
                  </a:cubicBezTo>
                  <a:cubicBezTo>
                    <a:pt x="26" y="4"/>
                    <a:pt x="20" y="5"/>
                    <a:pt x="15" y="6"/>
                  </a:cubicBezTo>
                  <a:cubicBezTo>
                    <a:pt x="0" y="6"/>
                    <a:pt x="0" y="29"/>
                    <a:pt x="15" y="29"/>
                  </a:cubicBezTo>
                  <a:cubicBezTo>
                    <a:pt x="19" y="28"/>
                    <a:pt x="24" y="28"/>
                    <a:pt x="28" y="28"/>
                  </a:cubicBezTo>
                  <a:cubicBezTo>
                    <a:pt x="29" y="28"/>
                    <a:pt x="30" y="28"/>
                    <a:pt x="30" y="28"/>
                  </a:cubicBezTo>
                  <a:cubicBezTo>
                    <a:pt x="30" y="31"/>
                    <a:pt x="29" y="33"/>
                    <a:pt x="29" y="36"/>
                  </a:cubicBezTo>
                  <a:cubicBezTo>
                    <a:pt x="28" y="45"/>
                    <a:pt x="34" y="54"/>
                    <a:pt x="42" y="57"/>
                  </a:cubicBezTo>
                  <a:cubicBezTo>
                    <a:pt x="50" y="60"/>
                    <a:pt x="57" y="58"/>
                    <a:pt x="64" y="55"/>
                  </a:cubicBezTo>
                  <a:cubicBezTo>
                    <a:pt x="64" y="55"/>
                    <a:pt x="64" y="55"/>
                    <a:pt x="65" y="55"/>
                  </a:cubicBezTo>
                  <a:cubicBezTo>
                    <a:pt x="70" y="59"/>
                    <a:pt x="75" y="62"/>
                    <a:pt x="83" y="64"/>
                  </a:cubicBezTo>
                  <a:cubicBezTo>
                    <a:pt x="92" y="66"/>
                    <a:pt x="98" y="58"/>
                    <a:pt x="97" y="50"/>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0" name="Freeform 12">
              <a:extLst>
                <a:ext uri="{FF2B5EF4-FFF2-40B4-BE49-F238E27FC236}">
                  <a16:creationId xmlns:a16="http://schemas.microsoft.com/office/drawing/2014/main" id="{939F7068-3A24-4109-A670-9FE4A79F11A9}"/>
                </a:ext>
              </a:extLst>
            </p:cNvPr>
            <p:cNvSpPr>
              <a:spLocks noEditPoints="1"/>
            </p:cNvSpPr>
            <p:nvPr/>
          </p:nvSpPr>
          <p:spPr bwMode="auto">
            <a:xfrm>
              <a:off x="4600576" y="3221038"/>
              <a:ext cx="349250" cy="209550"/>
            </a:xfrm>
            <a:custGeom>
              <a:avLst/>
              <a:gdLst>
                <a:gd name="T0" fmla="*/ 87 w 93"/>
                <a:gd name="T1" fmla="*/ 6 h 56"/>
                <a:gd name="T2" fmla="*/ 67 w 93"/>
                <a:gd name="T3" fmla="*/ 2 h 56"/>
                <a:gd name="T4" fmla="*/ 51 w 93"/>
                <a:gd name="T5" fmla="*/ 8 h 56"/>
                <a:gd name="T6" fmla="*/ 46 w 93"/>
                <a:gd name="T7" fmla="*/ 5 h 56"/>
                <a:gd name="T8" fmla="*/ 34 w 93"/>
                <a:gd name="T9" fmla="*/ 5 h 56"/>
                <a:gd name="T10" fmla="*/ 24 w 93"/>
                <a:gd name="T11" fmla="*/ 4 h 56"/>
                <a:gd name="T12" fmla="*/ 2 w 93"/>
                <a:gd name="T13" fmla="*/ 41 h 56"/>
                <a:gd name="T14" fmla="*/ 25 w 93"/>
                <a:gd name="T15" fmla="*/ 41 h 56"/>
                <a:gd name="T16" fmla="*/ 25 w 93"/>
                <a:gd name="T17" fmla="*/ 39 h 56"/>
                <a:gd name="T18" fmla="*/ 42 w 93"/>
                <a:gd name="T19" fmla="*/ 47 h 56"/>
                <a:gd name="T20" fmla="*/ 50 w 93"/>
                <a:gd name="T21" fmla="*/ 33 h 56"/>
                <a:gd name="T22" fmla="*/ 52 w 93"/>
                <a:gd name="T23" fmla="*/ 33 h 56"/>
                <a:gd name="T24" fmla="*/ 85 w 93"/>
                <a:gd name="T25" fmla="*/ 27 h 56"/>
                <a:gd name="T26" fmla="*/ 87 w 93"/>
                <a:gd name="T27" fmla="*/ 6 h 56"/>
                <a:gd name="T28" fmla="*/ 25 w 93"/>
                <a:gd name="T29" fmla="*/ 36 h 56"/>
                <a:gd name="T30" fmla="*/ 25 w 93"/>
                <a:gd name="T31" fmla="*/ 30 h 56"/>
                <a:gd name="T32" fmla="*/ 25 w 93"/>
                <a:gd name="T33" fmla="*/ 28 h 56"/>
                <a:gd name="T34" fmla="*/ 25 w 93"/>
                <a:gd name="T35" fmla="*/ 27 h 56"/>
                <a:gd name="T36" fmla="*/ 27 w 93"/>
                <a:gd name="T37" fmla="*/ 27 h 56"/>
                <a:gd name="T38" fmla="*/ 30 w 93"/>
                <a:gd name="T39" fmla="*/ 27 h 56"/>
                <a:gd name="T40" fmla="*/ 30 w 93"/>
                <a:gd name="T41" fmla="*/ 27 h 56"/>
                <a:gd name="T42" fmla="*/ 25 w 93"/>
                <a:gd name="T43"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56">
                  <a:moveTo>
                    <a:pt x="87" y="6"/>
                  </a:moveTo>
                  <a:cubicBezTo>
                    <a:pt x="81" y="0"/>
                    <a:pt x="74" y="1"/>
                    <a:pt x="67" y="2"/>
                  </a:cubicBezTo>
                  <a:cubicBezTo>
                    <a:pt x="62" y="3"/>
                    <a:pt x="56" y="5"/>
                    <a:pt x="51" y="8"/>
                  </a:cubicBezTo>
                  <a:cubicBezTo>
                    <a:pt x="49" y="7"/>
                    <a:pt x="47" y="6"/>
                    <a:pt x="46" y="5"/>
                  </a:cubicBezTo>
                  <a:cubicBezTo>
                    <a:pt x="41" y="2"/>
                    <a:pt x="37" y="3"/>
                    <a:pt x="34" y="5"/>
                  </a:cubicBezTo>
                  <a:cubicBezTo>
                    <a:pt x="31" y="4"/>
                    <a:pt x="28" y="4"/>
                    <a:pt x="24" y="4"/>
                  </a:cubicBezTo>
                  <a:cubicBezTo>
                    <a:pt x="4" y="6"/>
                    <a:pt x="0" y="24"/>
                    <a:pt x="2" y="41"/>
                  </a:cubicBezTo>
                  <a:cubicBezTo>
                    <a:pt x="4" y="55"/>
                    <a:pt x="27" y="56"/>
                    <a:pt x="25" y="41"/>
                  </a:cubicBezTo>
                  <a:cubicBezTo>
                    <a:pt x="25" y="40"/>
                    <a:pt x="25" y="40"/>
                    <a:pt x="25" y="39"/>
                  </a:cubicBezTo>
                  <a:cubicBezTo>
                    <a:pt x="27" y="47"/>
                    <a:pt x="34" y="52"/>
                    <a:pt x="42" y="47"/>
                  </a:cubicBezTo>
                  <a:cubicBezTo>
                    <a:pt x="47" y="43"/>
                    <a:pt x="49" y="39"/>
                    <a:pt x="50" y="33"/>
                  </a:cubicBezTo>
                  <a:cubicBezTo>
                    <a:pt x="50" y="33"/>
                    <a:pt x="51" y="33"/>
                    <a:pt x="52" y="33"/>
                  </a:cubicBezTo>
                  <a:cubicBezTo>
                    <a:pt x="63" y="36"/>
                    <a:pt x="76" y="36"/>
                    <a:pt x="85" y="27"/>
                  </a:cubicBezTo>
                  <a:cubicBezTo>
                    <a:pt x="90" y="21"/>
                    <a:pt x="93" y="12"/>
                    <a:pt x="87" y="6"/>
                  </a:cubicBezTo>
                  <a:close/>
                  <a:moveTo>
                    <a:pt x="25" y="36"/>
                  </a:moveTo>
                  <a:cubicBezTo>
                    <a:pt x="25" y="34"/>
                    <a:pt x="25" y="32"/>
                    <a:pt x="25" y="30"/>
                  </a:cubicBezTo>
                  <a:cubicBezTo>
                    <a:pt x="25" y="29"/>
                    <a:pt x="25" y="28"/>
                    <a:pt x="25" y="28"/>
                  </a:cubicBezTo>
                  <a:cubicBezTo>
                    <a:pt x="25" y="27"/>
                    <a:pt x="25" y="27"/>
                    <a:pt x="25" y="27"/>
                  </a:cubicBezTo>
                  <a:cubicBezTo>
                    <a:pt x="26" y="27"/>
                    <a:pt x="26" y="27"/>
                    <a:pt x="27" y="27"/>
                  </a:cubicBezTo>
                  <a:cubicBezTo>
                    <a:pt x="27" y="29"/>
                    <a:pt x="27" y="29"/>
                    <a:pt x="30" y="27"/>
                  </a:cubicBezTo>
                  <a:cubicBezTo>
                    <a:pt x="30" y="27"/>
                    <a:pt x="30" y="27"/>
                    <a:pt x="30" y="27"/>
                  </a:cubicBezTo>
                  <a:cubicBezTo>
                    <a:pt x="26" y="30"/>
                    <a:pt x="25" y="33"/>
                    <a:pt x="25" y="3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1" name="Freeform 13">
              <a:extLst>
                <a:ext uri="{FF2B5EF4-FFF2-40B4-BE49-F238E27FC236}">
                  <a16:creationId xmlns:a16="http://schemas.microsoft.com/office/drawing/2014/main" id="{6D397095-C3A0-4EC0-A449-BB177C56E39E}"/>
                </a:ext>
              </a:extLst>
            </p:cNvPr>
            <p:cNvSpPr/>
            <p:nvPr/>
          </p:nvSpPr>
          <p:spPr bwMode="auto">
            <a:xfrm>
              <a:off x="4441826" y="2228851"/>
              <a:ext cx="381000" cy="195263"/>
            </a:xfrm>
            <a:custGeom>
              <a:avLst/>
              <a:gdLst>
                <a:gd name="T0" fmla="*/ 77 w 101"/>
                <a:gd name="T1" fmla="*/ 14 h 52"/>
                <a:gd name="T2" fmla="*/ 31 w 101"/>
                <a:gd name="T3" fmla="*/ 0 h 52"/>
                <a:gd name="T4" fmla="*/ 20 w 101"/>
                <a:gd name="T5" fmla="*/ 14 h 52"/>
                <a:gd name="T6" fmla="*/ 15 w 101"/>
                <a:gd name="T7" fmla="*/ 14 h 52"/>
                <a:gd name="T8" fmla="*/ 15 w 101"/>
                <a:gd name="T9" fmla="*/ 37 h 52"/>
                <a:gd name="T10" fmla="*/ 67 w 101"/>
                <a:gd name="T11" fmla="*/ 48 h 52"/>
                <a:gd name="T12" fmla="*/ 98 w 101"/>
                <a:gd name="T13" fmla="*/ 38 h 52"/>
                <a:gd name="T14" fmla="*/ 77 w 101"/>
                <a:gd name="T15" fmla="*/ 14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52">
                  <a:moveTo>
                    <a:pt x="77" y="14"/>
                  </a:moveTo>
                  <a:cubicBezTo>
                    <a:pt x="62" y="7"/>
                    <a:pt x="48" y="0"/>
                    <a:pt x="31" y="0"/>
                  </a:cubicBezTo>
                  <a:cubicBezTo>
                    <a:pt x="23" y="0"/>
                    <a:pt x="19" y="7"/>
                    <a:pt x="20" y="14"/>
                  </a:cubicBezTo>
                  <a:cubicBezTo>
                    <a:pt x="18" y="14"/>
                    <a:pt x="17" y="14"/>
                    <a:pt x="15" y="14"/>
                  </a:cubicBezTo>
                  <a:cubicBezTo>
                    <a:pt x="0" y="13"/>
                    <a:pt x="0" y="36"/>
                    <a:pt x="15" y="37"/>
                  </a:cubicBezTo>
                  <a:cubicBezTo>
                    <a:pt x="34" y="37"/>
                    <a:pt x="50" y="40"/>
                    <a:pt x="67" y="48"/>
                  </a:cubicBezTo>
                  <a:cubicBezTo>
                    <a:pt x="77" y="52"/>
                    <a:pt x="94" y="51"/>
                    <a:pt x="98" y="38"/>
                  </a:cubicBezTo>
                  <a:cubicBezTo>
                    <a:pt x="101" y="26"/>
                    <a:pt x="86" y="18"/>
                    <a:pt x="77" y="14"/>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2" name="Freeform 14">
              <a:extLst>
                <a:ext uri="{FF2B5EF4-FFF2-40B4-BE49-F238E27FC236}">
                  <a16:creationId xmlns:a16="http://schemas.microsoft.com/office/drawing/2014/main" id="{B0233B2E-D3C6-4CF4-8620-97938AAB680B}"/>
                </a:ext>
              </a:extLst>
            </p:cNvPr>
            <p:cNvSpPr/>
            <p:nvPr/>
          </p:nvSpPr>
          <p:spPr bwMode="auto">
            <a:xfrm>
              <a:off x="5619751" y="3903663"/>
              <a:ext cx="971550" cy="142875"/>
            </a:xfrm>
            <a:custGeom>
              <a:avLst/>
              <a:gdLst>
                <a:gd name="T0" fmla="*/ 243 w 258"/>
                <a:gd name="T1" fmla="*/ 1 h 38"/>
                <a:gd name="T2" fmla="*/ 129 w 258"/>
                <a:gd name="T3" fmla="*/ 1 h 38"/>
                <a:gd name="T4" fmla="*/ 15 w 258"/>
                <a:gd name="T5" fmla="*/ 9 h 38"/>
                <a:gd name="T6" fmla="*/ 15 w 258"/>
                <a:gd name="T7" fmla="*/ 32 h 38"/>
                <a:gd name="T8" fmla="*/ 93 w 258"/>
                <a:gd name="T9" fmla="*/ 26 h 38"/>
                <a:gd name="T10" fmla="*/ 107 w 258"/>
                <a:gd name="T11" fmla="*/ 35 h 38"/>
                <a:gd name="T12" fmla="*/ 169 w 258"/>
                <a:gd name="T13" fmla="*/ 32 h 38"/>
                <a:gd name="T14" fmla="*/ 204 w 258"/>
                <a:gd name="T15" fmla="*/ 32 h 38"/>
                <a:gd name="T16" fmla="*/ 243 w 258"/>
                <a:gd name="T17" fmla="*/ 24 h 38"/>
                <a:gd name="T18" fmla="*/ 243 w 258"/>
                <a:gd name="T19"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38">
                  <a:moveTo>
                    <a:pt x="243" y="1"/>
                  </a:moveTo>
                  <a:cubicBezTo>
                    <a:pt x="205" y="1"/>
                    <a:pt x="167" y="0"/>
                    <a:pt x="129" y="1"/>
                  </a:cubicBezTo>
                  <a:cubicBezTo>
                    <a:pt x="90" y="2"/>
                    <a:pt x="53" y="6"/>
                    <a:pt x="15" y="9"/>
                  </a:cubicBezTo>
                  <a:cubicBezTo>
                    <a:pt x="0" y="10"/>
                    <a:pt x="0" y="34"/>
                    <a:pt x="15" y="32"/>
                  </a:cubicBezTo>
                  <a:cubicBezTo>
                    <a:pt x="41" y="30"/>
                    <a:pt x="67" y="28"/>
                    <a:pt x="93" y="26"/>
                  </a:cubicBezTo>
                  <a:cubicBezTo>
                    <a:pt x="94" y="32"/>
                    <a:pt x="99" y="38"/>
                    <a:pt x="107" y="35"/>
                  </a:cubicBezTo>
                  <a:cubicBezTo>
                    <a:pt x="126" y="27"/>
                    <a:pt x="149" y="32"/>
                    <a:pt x="169" y="32"/>
                  </a:cubicBezTo>
                  <a:cubicBezTo>
                    <a:pt x="181" y="32"/>
                    <a:pt x="192" y="33"/>
                    <a:pt x="204" y="32"/>
                  </a:cubicBezTo>
                  <a:cubicBezTo>
                    <a:pt x="217" y="30"/>
                    <a:pt x="230" y="25"/>
                    <a:pt x="243" y="24"/>
                  </a:cubicBezTo>
                  <a:cubicBezTo>
                    <a:pt x="258" y="22"/>
                    <a:pt x="258" y="1"/>
                    <a:pt x="243" y="1"/>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3" name="Freeform 15">
              <a:extLst>
                <a:ext uri="{FF2B5EF4-FFF2-40B4-BE49-F238E27FC236}">
                  <a16:creationId xmlns:a16="http://schemas.microsoft.com/office/drawing/2014/main" id="{720B6971-5678-4A72-91E3-6E55F304A6B0}"/>
                </a:ext>
              </a:extLst>
            </p:cNvPr>
            <p:cNvSpPr/>
            <p:nvPr/>
          </p:nvSpPr>
          <p:spPr bwMode="auto">
            <a:xfrm>
              <a:off x="5605463" y="4081463"/>
              <a:ext cx="974725" cy="153988"/>
            </a:xfrm>
            <a:custGeom>
              <a:avLst/>
              <a:gdLst>
                <a:gd name="T0" fmla="*/ 248 w 259"/>
                <a:gd name="T1" fmla="*/ 5 h 41"/>
                <a:gd name="T2" fmla="*/ 186 w 259"/>
                <a:gd name="T3" fmla="*/ 2 h 41"/>
                <a:gd name="T4" fmla="*/ 117 w 259"/>
                <a:gd name="T5" fmla="*/ 3 h 41"/>
                <a:gd name="T6" fmla="*/ 60 w 259"/>
                <a:gd name="T7" fmla="*/ 1 h 41"/>
                <a:gd name="T8" fmla="*/ 12 w 259"/>
                <a:gd name="T9" fmla="*/ 11 h 41"/>
                <a:gd name="T10" fmla="*/ 24 w 259"/>
                <a:gd name="T11" fmla="*/ 31 h 41"/>
                <a:gd name="T12" fmla="*/ 64 w 259"/>
                <a:gd name="T13" fmla="*/ 25 h 41"/>
                <a:gd name="T14" fmla="*/ 100 w 259"/>
                <a:gd name="T15" fmla="*/ 26 h 41"/>
                <a:gd name="T16" fmla="*/ 110 w 259"/>
                <a:gd name="T17" fmla="*/ 40 h 41"/>
                <a:gd name="T18" fmla="*/ 191 w 259"/>
                <a:gd name="T19" fmla="*/ 40 h 41"/>
                <a:gd name="T20" fmla="*/ 250 w 259"/>
                <a:gd name="T21" fmla="*/ 26 h 41"/>
                <a:gd name="T22" fmla="*/ 248 w 259"/>
                <a:gd name="T23"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1">
                  <a:moveTo>
                    <a:pt x="248" y="5"/>
                  </a:moveTo>
                  <a:cubicBezTo>
                    <a:pt x="227" y="1"/>
                    <a:pt x="206" y="2"/>
                    <a:pt x="186" y="2"/>
                  </a:cubicBezTo>
                  <a:cubicBezTo>
                    <a:pt x="163" y="3"/>
                    <a:pt x="140" y="3"/>
                    <a:pt x="117" y="3"/>
                  </a:cubicBezTo>
                  <a:cubicBezTo>
                    <a:pt x="98" y="3"/>
                    <a:pt x="79" y="2"/>
                    <a:pt x="60" y="1"/>
                  </a:cubicBezTo>
                  <a:cubicBezTo>
                    <a:pt x="44" y="0"/>
                    <a:pt x="26" y="1"/>
                    <a:pt x="12" y="11"/>
                  </a:cubicBezTo>
                  <a:cubicBezTo>
                    <a:pt x="0" y="19"/>
                    <a:pt x="12" y="39"/>
                    <a:pt x="24" y="31"/>
                  </a:cubicBezTo>
                  <a:cubicBezTo>
                    <a:pt x="35" y="22"/>
                    <a:pt x="50" y="24"/>
                    <a:pt x="64" y="25"/>
                  </a:cubicBezTo>
                  <a:cubicBezTo>
                    <a:pt x="76" y="25"/>
                    <a:pt x="88" y="26"/>
                    <a:pt x="100" y="26"/>
                  </a:cubicBezTo>
                  <a:cubicBezTo>
                    <a:pt x="98" y="32"/>
                    <a:pt x="102" y="40"/>
                    <a:pt x="110" y="40"/>
                  </a:cubicBezTo>
                  <a:cubicBezTo>
                    <a:pt x="137" y="40"/>
                    <a:pt x="164" y="41"/>
                    <a:pt x="191" y="40"/>
                  </a:cubicBezTo>
                  <a:cubicBezTo>
                    <a:pt x="210" y="40"/>
                    <a:pt x="235" y="38"/>
                    <a:pt x="250" y="26"/>
                  </a:cubicBezTo>
                  <a:cubicBezTo>
                    <a:pt x="257" y="21"/>
                    <a:pt x="259" y="7"/>
                    <a:pt x="248" y="5"/>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4" name="Freeform 16">
              <a:extLst>
                <a:ext uri="{FF2B5EF4-FFF2-40B4-BE49-F238E27FC236}">
                  <a16:creationId xmlns:a16="http://schemas.microsoft.com/office/drawing/2014/main" id="{28C183E9-9C39-4CB4-ABCC-7C6024446E45}"/>
                </a:ext>
              </a:extLst>
            </p:cNvPr>
            <p:cNvSpPr>
              <a:spLocks noEditPoints="1"/>
            </p:cNvSpPr>
            <p:nvPr/>
          </p:nvSpPr>
          <p:spPr bwMode="auto">
            <a:xfrm>
              <a:off x="5619751" y="4230688"/>
              <a:ext cx="925513" cy="403225"/>
            </a:xfrm>
            <a:custGeom>
              <a:avLst/>
              <a:gdLst>
                <a:gd name="T0" fmla="*/ 239 w 246"/>
                <a:gd name="T1" fmla="*/ 18 h 107"/>
                <a:gd name="T2" fmla="*/ 159 w 246"/>
                <a:gd name="T3" fmla="*/ 9 h 107"/>
                <a:gd name="T4" fmla="*/ 15 w 246"/>
                <a:gd name="T5" fmla="*/ 23 h 107"/>
                <a:gd name="T6" fmla="*/ 21 w 246"/>
                <a:gd name="T7" fmla="*/ 45 h 107"/>
                <a:gd name="T8" fmla="*/ 45 w 246"/>
                <a:gd name="T9" fmla="*/ 40 h 107"/>
                <a:gd name="T10" fmla="*/ 46 w 246"/>
                <a:gd name="T11" fmla="*/ 54 h 107"/>
                <a:gd name="T12" fmla="*/ 64 w 246"/>
                <a:gd name="T13" fmla="*/ 63 h 107"/>
                <a:gd name="T14" fmla="*/ 61 w 246"/>
                <a:gd name="T15" fmla="*/ 73 h 107"/>
                <a:gd name="T16" fmla="*/ 63 w 246"/>
                <a:gd name="T17" fmla="*/ 78 h 107"/>
                <a:gd name="T18" fmla="*/ 63 w 246"/>
                <a:gd name="T19" fmla="*/ 95 h 107"/>
                <a:gd name="T20" fmla="*/ 80 w 246"/>
                <a:gd name="T21" fmla="*/ 102 h 107"/>
                <a:gd name="T22" fmla="*/ 84 w 246"/>
                <a:gd name="T23" fmla="*/ 100 h 107"/>
                <a:gd name="T24" fmla="*/ 112 w 246"/>
                <a:gd name="T25" fmla="*/ 106 h 107"/>
                <a:gd name="T26" fmla="*/ 150 w 246"/>
                <a:gd name="T27" fmla="*/ 106 h 107"/>
                <a:gd name="T28" fmla="*/ 189 w 246"/>
                <a:gd name="T29" fmla="*/ 78 h 107"/>
                <a:gd name="T30" fmla="*/ 193 w 246"/>
                <a:gd name="T31" fmla="*/ 70 h 107"/>
                <a:gd name="T32" fmla="*/ 200 w 246"/>
                <a:gd name="T33" fmla="*/ 56 h 107"/>
                <a:gd name="T34" fmla="*/ 197 w 246"/>
                <a:gd name="T35" fmla="*/ 45 h 107"/>
                <a:gd name="T36" fmla="*/ 234 w 246"/>
                <a:gd name="T37" fmla="*/ 37 h 107"/>
                <a:gd name="T38" fmla="*/ 239 w 246"/>
                <a:gd name="T39" fmla="*/ 18 h 107"/>
                <a:gd name="T40" fmla="*/ 97 w 246"/>
                <a:gd name="T41" fmla="*/ 62 h 107"/>
                <a:gd name="T42" fmla="*/ 104 w 246"/>
                <a:gd name="T43" fmla="*/ 62 h 107"/>
                <a:gd name="T44" fmla="*/ 166 w 246"/>
                <a:gd name="T45" fmla="*/ 62 h 107"/>
                <a:gd name="T46" fmla="*/ 97 w 246"/>
                <a:gd name="T47" fmla="*/ 6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6" h="107">
                  <a:moveTo>
                    <a:pt x="239" y="18"/>
                  </a:moveTo>
                  <a:cubicBezTo>
                    <a:pt x="221" y="0"/>
                    <a:pt x="182" y="9"/>
                    <a:pt x="159" y="9"/>
                  </a:cubicBezTo>
                  <a:cubicBezTo>
                    <a:pt x="110" y="9"/>
                    <a:pt x="62" y="10"/>
                    <a:pt x="15" y="23"/>
                  </a:cubicBezTo>
                  <a:cubicBezTo>
                    <a:pt x="0" y="27"/>
                    <a:pt x="6" y="49"/>
                    <a:pt x="21" y="45"/>
                  </a:cubicBezTo>
                  <a:cubicBezTo>
                    <a:pt x="29" y="43"/>
                    <a:pt x="37" y="41"/>
                    <a:pt x="45" y="40"/>
                  </a:cubicBezTo>
                  <a:cubicBezTo>
                    <a:pt x="42" y="44"/>
                    <a:pt x="43" y="51"/>
                    <a:pt x="46" y="54"/>
                  </a:cubicBezTo>
                  <a:cubicBezTo>
                    <a:pt x="51" y="59"/>
                    <a:pt x="57" y="62"/>
                    <a:pt x="64" y="63"/>
                  </a:cubicBezTo>
                  <a:cubicBezTo>
                    <a:pt x="62" y="65"/>
                    <a:pt x="60" y="69"/>
                    <a:pt x="61" y="73"/>
                  </a:cubicBezTo>
                  <a:cubicBezTo>
                    <a:pt x="62" y="75"/>
                    <a:pt x="62" y="76"/>
                    <a:pt x="63" y="78"/>
                  </a:cubicBezTo>
                  <a:cubicBezTo>
                    <a:pt x="61" y="83"/>
                    <a:pt x="61" y="88"/>
                    <a:pt x="63" y="95"/>
                  </a:cubicBezTo>
                  <a:cubicBezTo>
                    <a:pt x="66" y="102"/>
                    <a:pt x="73" y="105"/>
                    <a:pt x="80" y="102"/>
                  </a:cubicBezTo>
                  <a:cubicBezTo>
                    <a:pt x="82" y="101"/>
                    <a:pt x="83" y="101"/>
                    <a:pt x="84" y="100"/>
                  </a:cubicBezTo>
                  <a:cubicBezTo>
                    <a:pt x="92" y="104"/>
                    <a:pt x="102" y="105"/>
                    <a:pt x="112" y="106"/>
                  </a:cubicBezTo>
                  <a:cubicBezTo>
                    <a:pt x="124" y="107"/>
                    <a:pt x="138" y="107"/>
                    <a:pt x="150" y="106"/>
                  </a:cubicBezTo>
                  <a:cubicBezTo>
                    <a:pt x="169" y="104"/>
                    <a:pt x="178" y="91"/>
                    <a:pt x="189" y="78"/>
                  </a:cubicBezTo>
                  <a:cubicBezTo>
                    <a:pt x="192" y="76"/>
                    <a:pt x="193" y="73"/>
                    <a:pt x="193" y="70"/>
                  </a:cubicBezTo>
                  <a:cubicBezTo>
                    <a:pt x="196" y="66"/>
                    <a:pt x="199" y="62"/>
                    <a:pt x="200" y="56"/>
                  </a:cubicBezTo>
                  <a:cubicBezTo>
                    <a:pt x="201" y="52"/>
                    <a:pt x="200" y="47"/>
                    <a:pt x="197" y="45"/>
                  </a:cubicBezTo>
                  <a:cubicBezTo>
                    <a:pt x="210" y="43"/>
                    <a:pt x="223" y="41"/>
                    <a:pt x="234" y="37"/>
                  </a:cubicBezTo>
                  <a:cubicBezTo>
                    <a:pt x="242" y="34"/>
                    <a:pt x="246" y="24"/>
                    <a:pt x="239" y="18"/>
                  </a:cubicBezTo>
                  <a:close/>
                  <a:moveTo>
                    <a:pt x="97" y="62"/>
                  </a:moveTo>
                  <a:cubicBezTo>
                    <a:pt x="100" y="62"/>
                    <a:pt x="102" y="62"/>
                    <a:pt x="104" y="62"/>
                  </a:cubicBezTo>
                  <a:cubicBezTo>
                    <a:pt x="124" y="62"/>
                    <a:pt x="145" y="60"/>
                    <a:pt x="166" y="62"/>
                  </a:cubicBezTo>
                  <a:cubicBezTo>
                    <a:pt x="143" y="65"/>
                    <a:pt x="120" y="63"/>
                    <a:pt x="97" y="62"/>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5" name="Freeform 17">
              <a:extLst>
                <a:ext uri="{FF2B5EF4-FFF2-40B4-BE49-F238E27FC236}">
                  <a16:creationId xmlns:a16="http://schemas.microsoft.com/office/drawing/2014/main" id="{4D34025F-4544-4996-A342-44A1EEF71F7C}"/>
                </a:ext>
              </a:extLst>
            </p:cNvPr>
            <p:cNvSpPr/>
            <p:nvPr/>
          </p:nvSpPr>
          <p:spPr bwMode="auto">
            <a:xfrm>
              <a:off x="7475538" y="3452813"/>
              <a:ext cx="11113" cy="7938"/>
            </a:xfrm>
            <a:custGeom>
              <a:avLst/>
              <a:gdLst>
                <a:gd name="T0" fmla="*/ 3 w 3"/>
                <a:gd name="T1" fmla="*/ 2 h 2"/>
                <a:gd name="T2" fmla="*/ 0 w 3"/>
                <a:gd name="T3" fmla="*/ 0 h 2"/>
                <a:gd name="T4" fmla="*/ 1 w 3"/>
                <a:gd name="T5" fmla="*/ 1 h 2"/>
                <a:gd name="T6" fmla="*/ 3 w 3"/>
                <a:gd name="T7" fmla="*/ 2 h 2"/>
              </a:gdLst>
              <a:ahLst/>
              <a:cxnLst>
                <a:cxn ang="0">
                  <a:pos x="T0" y="T1"/>
                </a:cxn>
                <a:cxn ang="0">
                  <a:pos x="T2" y="T3"/>
                </a:cxn>
                <a:cxn ang="0">
                  <a:pos x="T4" y="T5"/>
                </a:cxn>
                <a:cxn ang="0">
                  <a:pos x="T6" y="T7"/>
                </a:cxn>
              </a:cxnLst>
              <a:rect l="0" t="0" r="r" b="b"/>
              <a:pathLst>
                <a:path w="3" h="2">
                  <a:moveTo>
                    <a:pt x="3" y="2"/>
                  </a:moveTo>
                  <a:cubicBezTo>
                    <a:pt x="2" y="1"/>
                    <a:pt x="1" y="1"/>
                    <a:pt x="0" y="0"/>
                  </a:cubicBezTo>
                  <a:cubicBezTo>
                    <a:pt x="0" y="0"/>
                    <a:pt x="1" y="1"/>
                    <a:pt x="1" y="1"/>
                  </a:cubicBezTo>
                  <a:cubicBezTo>
                    <a:pt x="2" y="1"/>
                    <a:pt x="3" y="1"/>
                    <a:pt x="3"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6" name="Freeform 18">
              <a:extLst>
                <a:ext uri="{FF2B5EF4-FFF2-40B4-BE49-F238E27FC236}">
                  <a16:creationId xmlns:a16="http://schemas.microsoft.com/office/drawing/2014/main" id="{DD387088-18E9-4BC5-A2CB-8294DDBC9DFD}"/>
                </a:ext>
              </a:extLst>
            </p:cNvPr>
            <p:cNvSpPr/>
            <p:nvPr/>
          </p:nvSpPr>
          <p:spPr bwMode="auto">
            <a:xfrm>
              <a:off x="7489826" y="3460751"/>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cubicBezTo>
                    <a:pt x="2"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7" name="Freeform 19">
              <a:extLst>
                <a:ext uri="{FF2B5EF4-FFF2-40B4-BE49-F238E27FC236}">
                  <a16:creationId xmlns:a16="http://schemas.microsoft.com/office/drawing/2014/main" id="{20E3DB5F-3D33-4F79-8A8D-B3299E5FAED0}"/>
                </a:ext>
              </a:extLst>
            </p:cNvPr>
            <p:cNvSpPr/>
            <p:nvPr/>
          </p:nvSpPr>
          <p:spPr bwMode="auto">
            <a:xfrm>
              <a:off x="7486651" y="3460751"/>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8" name="Freeform 20">
              <a:extLst>
                <a:ext uri="{FF2B5EF4-FFF2-40B4-BE49-F238E27FC236}">
                  <a16:creationId xmlns:a16="http://schemas.microsoft.com/office/drawing/2014/main" id="{7C24FC1E-09B7-43B5-8522-86475E8171A0}"/>
                </a:ext>
              </a:extLst>
            </p:cNvPr>
            <p:cNvSpPr/>
            <p:nvPr/>
          </p:nvSpPr>
          <p:spPr bwMode="auto">
            <a:xfrm>
              <a:off x="7475538" y="34528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9" name="Freeform 21">
              <a:extLst>
                <a:ext uri="{FF2B5EF4-FFF2-40B4-BE49-F238E27FC236}">
                  <a16:creationId xmlns:a16="http://schemas.microsoft.com/office/drawing/2014/main" id="{973BACA4-A9F1-4760-8079-F6DC92D00A80}"/>
                </a:ext>
              </a:extLst>
            </p:cNvPr>
            <p:cNvSpPr/>
            <p:nvPr/>
          </p:nvSpPr>
          <p:spPr bwMode="auto">
            <a:xfrm>
              <a:off x="7212013" y="3141663"/>
              <a:ext cx="420688" cy="322263"/>
            </a:xfrm>
            <a:custGeom>
              <a:avLst/>
              <a:gdLst>
                <a:gd name="T0" fmla="*/ 107 w 112"/>
                <a:gd name="T1" fmla="*/ 42 h 86"/>
                <a:gd name="T2" fmla="*/ 110 w 112"/>
                <a:gd name="T3" fmla="*/ 58 h 86"/>
                <a:gd name="T4" fmla="*/ 106 w 112"/>
                <a:gd name="T5" fmla="*/ 70 h 86"/>
                <a:gd name="T6" fmla="*/ 105 w 112"/>
                <a:gd name="T7" fmla="*/ 72 h 86"/>
                <a:gd name="T8" fmla="*/ 72 w 112"/>
                <a:gd name="T9" fmla="*/ 81 h 86"/>
                <a:gd name="T10" fmla="*/ 65 w 112"/>
                <a:gd name="T11" fmla="*/ 78 h 86"/>
                <a:gd name="T12" fmla="*/ 73 w 112"/>
                <a:gd name="T13" fmla="*/ 82 h 86"/>
                <a:gd name="T14" fmla="*/ 103 w 112"/>
                <a:gd name="T15" fmla="*/ 73 h 86"/>
                <a:gd name="T16" fmla="*/ 109 w 112"/>
                <a:gd name="T17" fmla="*/ 60 h 86"/>
                <a:gd name="T18" fmla="*/ 106 w 112"/>
                <a:gd name="T19" fmla="*/ 42 h 86"/>
                <a:gd name="T20" fmla="*/ 94 w 112"/>
                <a:gd name="T21" fmla="*/ 35 h 86"/>
                <a:gd name="T22" fmla="*/ 100 w 112"/>
                <a:gd name="T23" fmla="*/ 44 h 86"/>
                <a:gd name="T24" fmla="*/ 101 w 112"/>
                <a:gd name="T25" fmla="*/ 52 h 86"/>
                <a:gd name="T26" fmla="*/ 99 w 112"/>
                <a:gd name="T27" fmla="*/ 66 h 86"/>
                <a:gd name="T28" fmla="*/ 92 w 112"/>
                <a:gd name="T29" fmla="*/ 73 h 86"/>
                <a:gd name="T30" fmla="*/ 75 w 112"/>
                <a:gd name="T31" fmla="*/ 74 h 86"/>
                <a:gd name="T32" fmla="*/ 60 w 112"/>
                <a:gd name="T33" fmla="*/ 66 h 86"/>
                <a:gd name="T34" fmla="*/ 72 w 112"/>
                <a:gd name="T35" fmla="*/ 73 h 86"/>
                <a:gd name="T36" fmla="*/ 75 w 112"/>
                <a:gd name="T37" fmla="*/ 74 h 86"/>
                <a:gd name="T38" fmla="*/ 92 w 112"/>
                <a:gd name="T39" fmla="*/ 73 h 86"/>
                <a:gd name="T40" fmla="*/ 98 w 112"/>
                <a:gd name="T41" fmla="*/ 67 h 86"/>
                <a:gd name="T42" fmla="*/ 101 w 112"/>
                <a:gd name="T43" fmla="*/ 54 h 86"/>
                <a:gd name="T44" fmla="*/ 98 w 112"/>
                <a:gd name="T45" fmla="*/ 50 h 86"/>
                <a:gd name="T46" fmla="*/ 97 w 112"/>
                <a:gd name="T47" fmla="*/ 63 h 86"/>
                <a:gd name="T48" fmla="*/ 96 w 112"/>
                <a:gd name="T49" fmla="*/ 66 h 86"/>
                <a:gd name="T50" fmla="*/ 78 w 112"/>
                <a:gd name="T51" fmla="*/ 72 h 86"/>
                <a:gd name="T52" fmla="*/ 73 w 112"/>
                <a:gd name="T53" fmla="*/ 70 h 86"/>
                <a:gd name="T54" fmla="*/ 28 w 112"/>
                <a:gd name="T55" fmla="*/ 46 h 86"/>
                <a:gd name="T56" fmla="*/ 20 w 112"/>
                <a:gd name="T57" fmla="*/ 42 h 86"/>
                <a:gd name="T58" fmla="*/ 14 w 112"/>
                <a:gd name="T59" fmla="*/ 33 h 86"/>
                <a:gd name="T60" fmla="*/ 21 w 112"/>
                <a:gd name="T61" fmla="*/ 17 h 86"/>
                <a:gd name="T62" fmla="*/ 36 w 112"/>
                <a:gd name="T63" fmla="*/ 17 h 86"/>
                <a:gd name="T64" fmla="*/ 50 w 112"/>
                <a:gd name="T65" fmla="*/ 23 h 86"/>
                <a:gd name="T66" fmla="*/ 79 w 112"/>
                <a:gd name="T67" fmla="*/ 28 h 86"/>
                <a:gd name="T68" fmla="*/ 59 w 112"/>
                <a:gd name="T69" fmla="*/ 12 h 86"/>
                <a:gd name="T70" fmla="*/ 43 w 112"/>
                <a:gd name="T71" fmla="*/ 4 h 86"/>
                <a:gd name="T72" fmla="*/ 6 w 112"/>
                <a:gd name="T73" fmla="*/ 12 h 86"/>
                <a:gd name="T74" fmla="*/ 5 w 112"/>
                <a:gd name="T75" fmla="*/ 47 h 86"/>
                <a:gd name="T76" fmla="*/ 23 w 112"/>
                <a:gd name="T77" fmla="*/ 60 h 86"/>
                <a:gd name="T78" fmla="*/ 66 w 112"/>
                <a:gd name="T79" fmla="*/ 81 h 86"/>
                <a:gd name="T80" fmla="*/ 70 w 112"/>
                <a:gd name="T81" fmla="*/ 83 h 86"/>
                <a:gd name="T82" fmla="*/ 31 w 112"/>
                <a:gd name="T83" fmla="*/ 63 h 86"/>
                <a:gd name="T84" fmla="*/ 14 w 112"/>
                <a:gd name="T85" fmla="*/ 55 h 86"/>
                <a:gd name="T86" fmla="*/ 8 w 112"/>
                <a:gd name="T87" fmla="*/ 50 h 86"/>
                <a:gd name="T88" fmla="*/ 2 w 112"/>
                <a:gd name="T89" fmla="*/ 21 h 86"/>
                <a:gd name="T90" fmla="*/ 12 w 112"/>
                <a:gd name="T91" fmla="*/ 52 h 86"/>
                <a:gd name="T92" fmla="*/ 21 w 112"/>
                <a:gd name="T93" fmla="*/ 57 h 86"/>
                <a:gd name="T94" fmla="*/ 65 w 112"/>
                <a:gd name="T95" fmla="*/ 80 h 86"/>
                <a:gd name="T96" fmla="*/ 72 w 112"/>
                <a:gd name="T97" fmla="*/ 83 h 86"/>
                <a:gd name="T98" fmla="*/ 91 w 112"/>
                <a:gd name="T99" fmla="*/ 85 h 86"/>
                <a:gd name="T100" fmla="*/ 107 w 112"/>
                <a:gd name="T101" fmla="*/ 72 h 86"/>
                <a:gd name="T102" fmla="*/ 112 w 112"/>
                <a:gd name="T103" fmla="*/ 5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86">
                  <a:moveTo>
                    <a:pt x="111" y="53"/>
                  </a:moveTo>
                  <a:cubicBezTo>
                    <a:pt x="111" y="51"/>
                    <a:pt x="111" y="50"/>
                    <a:pt x="110" y="49"/>
                  </a:cubicBezTo>
                  <a:cubicBezTo>
                    <a:pt x="110" y="46"/>
                    <a:pt x="108" y="44"/>
                    <a:pt x="107" y="42"/>
                  </a:cubicBezTo>
                  <a:cubicBezTo>
                    <a:pt x="108" y="44"/>
                    <a:pt x="109" y="47"/>
                    <a:pt x="109" y="50"/>
                  </a:cubicBezTo>
                  <a:cubicBezTo>
                    <a:pt x="110" y="51"/>
                    <a:pt x="110" y="53"/>
                    <a:pt x="110" y="54"/>
                  </a:cubicBezTo>
                  <a:cubicBezTo>
                    <a:pt x="110" y="55"/>
                    <a:pt x="110" y="57"/>
                    <a:pt x="110" y="58"/>
                  </a:cubicBezTo>
                  <a:cubicBezTo>
                    <a:pt x="109" y="61"/>
                    <a:pt x="109" y="64"/>
                    <a:pt x="108" y="67"/>
                  </a:cubicBezTo>
                  <a:cubicBezTo>
                    <a:pt x="107" y="67"/>
                    <a:pt x="107" y="68"/>
                    <a:pt x="107" y="69"/>
                  </a:cubicBezTo>
                  <a:cubicBezTo>
                    <a:pt x="106" y="70"/>
                    <a:pt x="106" y="70"/>
                    <a:pt x="106" y="70"/>
                  </a:cubicBezTo>
                  <a:cubicBezTo>
                    <a:pt x="106" y="70"/>
                    <a:pt x="106" y="70"/>
                    <a:pt x="106" y="70"/>
                  </a:cubicBezTo>
                  <a:cubicBezTo>
                    <a:pt x="105" y="71"/>
                    <a:pt x="105" y="71"/>
                    <a:pt x="105" y="71"/>
                  </a:cubicBezTo>
                  <a:cubicBezTo>
                    <a:pt x="105" y="72"/>
                    <a:pt x="105" y="72"/>
                    <a:pt x="105" y="72"/>
                  </a:cubicBezTo>
                  <a:cubicBezTo>
                    <a:pt x="104" y="73"/>
                    <a:pt x="104" y="73"/>
                    <a:pt x="103" y="74"/>
                  </a:cubicBezTo>
                  <a:cubicBezTo>
                    <a:pt x="99" y="79"/>
                    <a:pt x="94" y="82"/>
                    <a:pt x="88" y="83"/>
                  </a:cubicBezTo>
                  <a:cubicBezTo>
                    <a:pt x="83" y="84"/>
                    <a:pt x="77" y="84"/>
                    <a:pt x="72" y="81"/>
                  </a:cubicBezTo>
                  <a:cubicBezTo>
                    <a:pt x="20" y="55"/>
                    <a:pt x="20" y="55"/>
                    <a:pt x="20" y="55"/>
                  </a:cubicBezTo>
                  <a:cubicBezTo>
                    <a:pt x="43" y="66"/>
                    <a:pt x="43" y="66"/>
                    <a:pt x="43" y="66"/>
                  </a:cubicBezTo>
                  <a:cubicBezTo>
                    <a:pt x="50" y="70"/>
                    <a:pt x="58" y="74"/>
                    <a:pt x="65" y="78"/>
                  </a:cubicBezTo>
                  <a:cubicBezTo>
                    <a:pt x="68" y="80"/>
                    <a:pt x="68" y="80"/>
                    <a:pt x="68" y="80"/>
                  </a:cubicBezTo>
                  <a:cubicBezTo>
                    <a:pt x="69" y="80"/>
                    <a:pt x="70" y="80"/>
                    <a:pt x="71" y="81"/>
                  </a:cubicBezTo>
                  <a:cubicBezTo>
                    <a:pt x="71" y="81"/>
                    <a:pt x="72" y="81"/>
                    <a:pt x="73" y="82"/>
                  </a:cubicBezTo>
                  <a:cubicBezTo>
                    <a:pt x="76" y="83"/>
                    <a:pt x="79" y="83"/>
                    <a:pt x="82" y="83"/>
                  </a:cubicBezTo>
                  <a:cubicBezTo>
                    <a:pt x="89" y="83"/>
                    <a:pt x="95" y="81"/>
                    <a:pt x="100" y="77"/>
                  </a:cubicBezTo>
                  <a:cubicBezTo>
                    <a:pt x="101" y="76"/>
                    <a:pt x="102" y="74"/>
                    <a:pt x="103" y="73"/>
                  </a:cubicBezTo>
                  <a:cubicBezTo>
                    <a:pt x="104" y="72"/>
                    <a:pt x="104" y="72"/>
                    <a:pt x="105" y="71"/>
                  </a:cubicBezTo>
                  <a:cubicBezTo>
                    <a:pt x="106" y="69"/>
                    <a:pt x="106" y="69"/>
                    <a:pt x="106" y="69"/>
                  </a:cubicBezTo>
                  <a:cubicBezTo>
                    <a:pt x="107" y="66"/>
                    <a:pt x="108" y="63"/>
                    <a:pt x="109" y="60"/>
                  </a:cubicBezTo>
                  <a:cubicBezTo>
                    <a:pt x="109" y="59"/>
                    <a:pt x="109" y="57"/>
                    <a:pt x="109" y="55"/>
                  </a:cubicBezTo>
                  <a:cubicBezTo>
                    <a:pt x="109" y="54"/>
                    <a:pt x="109" y="53"/>
                    <a:pt x="109" y="51"/>
                  </a:cubicBezTo>
                  <a:cubicBezTo>
                    <a:pt x="108" y="48"/>
                    <a:pt x="107" y="45"/>
                    <a:pt x="106" y="42"/>
                  </a:cubicBezTo>
                  <a:cubicBezTo>
                    <a:pt x="105" y="41"/>
                    <a:pt x="104" y="40"/>
                    <a:pt x="104" y="38"/>
                  </a:cubicBezTo>
                  <a:cubicBezTo>
                    <a:pt x="102" y="37"/>
                    <a:pt x="101" y="36"/>
                    <a:pt x="99" y="36"/>
                  </a:cubicBezTo>
                  <a:cubicBezTo>
                    <a:pt x="97" y="34"/>
                    <a:pt x="94" y="35"/>
                    <a:pt x="94" y="35"/>
                  </a:cubicBezTo>
                  <a:cubicBezTo>
                    <a:pt x="94" y="36"/>
                    <a:pt x="94" y="36"/>
                    <a:pt x="95" y="37"/>
                  </a:cubicBezTo>
                  <a:cubicBezTo>
                    <a:pt x="95" y="38"/>
                    <a:pt x="96" y="39"/>
                    <a:pt x="98" y="41"/>
                  </a:cubicBezTo>
                  <a:cubicBezTo>
                    <a:pt x="98" y="42"/>
                    <a:pt x="99" y="43"/>
                    <a:pt x="100" y="44"/>
                  </a:cubicBezTo>
                  <a:cubicBezTo>
                    <a:pt x="101" y="46"/>
                    <a:pt x="101" y="47"/>
                    <a:pt x="101" y="47"/>
                  </a:cubicBezTo>
                  <a:cubicBezTo>
                    <a:pt x="101" y="48"/>
                    <a:pt x="100" y="47"/>
                    <a:pt x="99" y="47"/>
                  </a:cubicBezTo>
                  <a:cubicBezTo>
                    <a:pt x="100" y="49"/>
                    <a:pt x="101" y="50"/>
                    <a:pt x="101" y="52"/>
                  </a:cubicBezTo>
                  <a:cubicBezTo>
                    <a:pt x="101" y="53"/>
                    <a:pt x="101" y="54"/>
                    <a:pt x="101" y="54"/>
                  </a:cubicBezTo>
                  <a:cubicBezTo>
                    <a:pt x="101" y="55"/>
                    <a:pt x="101" y="56"/>
                    <a:pt x="101" y="57"/>
                  </a:cubicBezTo>
                  <a:cubicBezTo>
                    <a:pt x="101" y="60"/>
                    <a:pt x="100" y="63"/>
                    <a:pt x="99" y="66"/>
                  </a:cubicBezTo>
                  <a:cubicBezTo>
                    <a:pt x="98" y="67"/>
                    <a:pt x="98" y="67"/>
                    <a:pt x="97" y="68"/>
                  </a:cubicBezTo>
                  <a:cubicBezTo>
                    <a:pt x="97" y="69"/>
                    <a:pt x="96" y="69"/>
                    <a:pt x="96" y="70"/>
                  </a:cubicBezTo>
                  <a:cubicBezTo>
                    <a:pt x="95" y="71"/>
                    <a:pt x="94" y="72"/>
                    <a:pt x="92" y="73"/>
                  </a:cubicBezTo>
                  <a:cubicBezTo>
                    <a:pt x="90" y="74"/>
                    <a:pt x="86" y="75"/>
                    <a:pt x="83" y="75"/>
                  </a:cubicBezTo>
                  <a:cubicBezTo>
                    <a:pt x="81" y="75"/>
                    <a:pt x="79" y="75"/>
                    <a:pt x="78" y="75"/>
                  </a:cubicBezTo>
                  <a:cubicBezTo>
                    <a:pt x="77" y="75"/>
                    <a:pt x="76" y="74"/>
                    <a:pt x="75" y="74"/>
                  </a:cubicBezTo>
                  <a:cubicBezTo>
                    <a:pt x="74" y="74"/>
                    <a:pt x="74" y="73"/>
                    <a:pt x="74" y="73"/>
                  </a:cubicBezTo>
                  <a:cubicBezTo>
                    <a:pt x="72" y="73"/>
                    <a:pt x="72" y="73"/>
                    <a:pt x="72" y="73"/>
                  </a:cubicBezTo>
                  <a:cubicBezTo>
                    <a:pt x="60" y="66"/>
                    <a:pt x="60" y="66"/>
                    <a:pt x="60" y="66"/>
                  </a:cubicBezTo>
                  <a:cubicBezTo>
                    <a:pt x="52" y="62"/>
                    <a:pt x="44" y="58"/>
                    <a:pt x="36" y="53"/>
                  </a:cubicBezTo>
                  <a:cubicBezTo>
                    <a:pt x="44" y="58"/>
                    <a:pt x="52" y="62"/>
                    <a:pt x="60" y="66"/>
                  </a:cubicBezTo>
                  <a:cubicBezTo>
                    <a:pt x="72" y="73"/>
                    <a:pt x="72" y="73"/>
                    <a:pt x="72" y="73"/>
                  </a:cubicBezTo>
                  <a:cubicBezTo>
                    <a:pt x="73" y="73"/>
                    <a:pt x="73" y="73"/>
                    <a:pt x="73" y="73"/>
                  </a:cubicBezTo>
                  <a:cubicBezTo>
                    <a:pt x="74" y="73"/>
                    <a:pt x="74" y="73"/>
                    <a:pt x="74" y="73"/>
                  </a:cubicBezTo>
                  <a:cubicBezTo>
                    <a:pt x="74" y="73"/>
                    <a:pt x="75" y="74"/>
                    <a:pt x="75" y="74"/>
                  </a:cubicBezTo>
                  <a:cubicBezTo>
                    <a:pt x="76" y="74"/>
                    <a:pt x="77" y="74"/>
                    <a:pt x="78" y="75"/>
                  </a:cubicBezTo>
                  <a:cubicBezTo>
                    <a:pt x="79" y="75"/>
                    <a:pt x="81" y="75"/>
                    <a:pt x="83" y="75"/>
                  </a:cubicBezTo>
                  <a:cubicBezTo>
                    <a:pt x="86" y="75"/>
                    <a:pt x="90" y="74"/>
                    <a:pt x="92" y="73"/>
                  </a:cubicBezTo>
                  <a:cubicBezTo>
                    <a:pt x="94" y="72"/>
                    <a:pt x="95" y="71"/>
                    <a:pt x="96" y="70"/>
                  </a:cubicBezTo>
                  <a:cubicBezTo>
                    <a:pt x="96" y="69"/>
                    <a:pt x="97" y="68"/>
                    <a:pt x="97" y="68"/>
                  </a:cubicBezTo>
                  <a:cubicBezTo>
                    <a:pt x="97" y="68"/>
                    <a:pt x="98" y="67"/>
                    <a:pt x="98" y="67"/>
                  </a:cubicBezTo>
                  <a:cubicBezTo>
                    <a:pt x="98" y="66"/>
                    <a:pt x="98" y="66"/>
                    <a:pt x="98" y="66"/>
                  </a:cubicBezTo>
                  <a:cubicBezTo>
                    <a:pt x="100" y="63"/>
                    <a:pt x="101" y="60"/>
                    <a:pt x="101" y="57"/>
                  </a:cubicBezTo>
                  <a:cubicBezTo>
                    <a:pt x="101" y="56"/>
                    <a:pt x="101" y="55"/>
                    <a:pt x="101" y="54"/>
                  </a:cubicBezTo>
                  <a:cubicBezTo>
                    <a:pt x="101" y="53"/>
                    <a:pt x="100" y="52"/>
                    <a:pt x="100" y="52"/>
                  </a:cubicBezTo>
                  <a:cubicBezTo>
                    <a:pt x="100" y="50"/>
                    <a:pt x="99" y="49"/>
                    <a:pt x="99" y="47"/>
                  </a:cubicBezTo>
                  <a:cubicBezTo>
                    <a:pt x="98" y="47"/>
                    <a:pt x="98" y="48"/>
                    <a:pt x="98" y="50"/>
                  </a:cubicBezTo>
                  <a:cubicBezTo>
                    <a:pt x="98" y="51"/>
                    <a:pt x="98" y="52"/>
                    <a:pt x="98" y="54"/>
                  </a:cubicBezTo>
                  <a:cubicBezTo>
                    <a:pt x="98" y="56"/>
                    <a:pt x="99" y="58"/>
                    <a:pt x="98" y="60"/>
                  </a:cubicBezTo>
                  <a:cubicBezTo>
                    <a:pt x="98" y="61"/>
                    <a:pt x="98" y="62"/>
                    <a:pt x="97" y="63"/>
                  </a:cubicBezTo>
                  <a:cubicBezTo>
                    <a:pt x="97" y="64"/>
                    <a:pt x="97" y="64"/>
                    <a:pt x="97" y="64"/>
                  </a:cubicBezTo>
                  <a:cubicBezTo>
                    <a:pt x="97" y="64"/>
                    <a:pt x="97" y="65"/>
                    <a:pt x="97" y="65"/>
                  </a:cubicBezTo>
                  <a:cubicBezTo>
                    <a:pt x="96" y="66"/>
                    <a:pt x="96" y="66"/>
                    <a:pt x="96" y="66"/>
                  </a:cubicBezTo>
                  <a:cubicBezTo>
                    <a:pt x="96" y="66"/>
                    <a:pt x="96" y="66"/>
                    <a:pt x="96" y="66"/>
                  </a:cubicBezTo>
                  <a:cubicBezTo>
                    <a:pt x="95" y="68"/>
                    <a:pt x="93" y="70"/>
                    <a:pt x="92" y="70"/>
                  </a:cubicBezTo>
                  <a:cubicBezTo>
                    <a:pt x="88" y="73"/>
                    <a:pt x="83" y="74"/>
                    <a:pt x="78" y="72"/>
                  </a:cubicBezTo>
                  <a:cubicBezTo>
                    <a:pt x="77" y="72"/>
                    <a:pt x="76" y="72"/>
                    <a:pt x="75" y="71"/>
                  </a:cubicBezTo>
                  <a:cubicBezTo>
                    <a:pt x="74" y="71"/>
                    <a:pt x="74" y="71"/>
                    <a:pt x="74" y="71"/>
                  </a:cubicBezTo>
                  <a:cubicBezTo>
                    <a:pt x="74" y="70"/>
                    <a:pt x="73" y="70"/>
                    <a:pt x="73" y="70"/>
                  </a:cubicBezTo>
                  <a:cubicBezTo>
                    <a:pt x="71" y="69"/>
                    <a:pt x="71" y="69"/>
                    <a:pt x="71" y="69"/>
                  </a:cubicBezTo>
                  <a:cubicBezTo>
                    <a:pt x="62" y="64"/>
                    <a:pt x="62" y="64"/>
                    <a:pt x="62" y="64"/>
                  </a:cubicBezTo>
                  <a:cubicBezTo>
                    <a:pt x="50" y="58"/>
                    <a:pt x="39" y="52"/>
                    <a:pt x="28" y="46"/>
                  </a:cubicBezTo>
                  <a:cubicBezTo>
                    <a:pt x="22" y="43"/>
                    <a:pt x="22" y="43"/>
                    <a:pt x="22" y="43"/>
                  </a:cubicBezTo>
                  <a:cubicBezTo>
                    <a:pt x="21" y="43"/>
                    <a:pt x="21" y="43"/>
                    <a:pt x="21" y="43"/>
                  </a:cubicBezTo>
                  <a:cubicBezTo>
                    <a:pt x="20" y="42"/>
                    <a:pt x="20" y="42"/>
                    <a:pt x="20" y="42"/>
                  </a:cubicBezTo>
                  <a:cubicBezTo>
                    <a:pt x="20" y="42"/>
                    <a:pt x="20" y="42"/>
                    <a:pt x="20" y="42"/>
                  </a:cubicBezTo>
                  <a:cubicBezTo>
                    <a:pt x="19" y="41"/>
                    <a:pt x="18" y="41"/>
                    <a:pt x="18" y="41"/>
                  </a:cubicBezTo>
                  <a:cubicBezTo>
                    <a:pt x="16" y="39"/>
                    <a:pt x="15" y="36"/>
                    <a:pt x="14" y="33"/>
                  </a:cubicBezTo>
                  <a:cubicBezTo>
                    <a:pt x="14" y="30"/>
                    <a:pt x="14" y="26"/>
                    <a:pt x="15" y="23"/>
                  </a:cubicBezTo>
                  <a:cubicBezTo>
                    <a:pt x="16" y="22"/>
                    <a:pt x="17" y="21"/>
                    <a:pt x="18" y="20"/>
                  </a:cubicBezTo>
                  <a:cubicBezTo>
                    <a:pt x="18" y="18"/>
                    <a:pt x="20" y="18"/>
                    <a:pt x="21" y="17"/>
                  </a:cubicBezTo>
                  <a:cubicBezTo>
                    <a:pt x="24" y="15"/>
                    <a:pt x="29" y="14"/>
                    <a:pt x="34" y="16"/>
                  </a:cubicBezTo>
                  <a:cubicBezTo>
                    <a:pt x="34" y="16"/>
                    <a:pt x="35" y="16"/>
                    <a:pt x="35" y="16"/>
                  </a:cubicBezTo>
                  <a:cubicBezTo>
                    <a:pt x="36" y="16"/>
                    <a:pt x="36" y="16"/>
                    <a:pt x="36" y="17"/>
                  </a:cubicBezTo>
                  <a:cubicBezTo>
                    <a:pt x="37" y="17"/>
                    <a:pt x="37" y="17"/>
                    <a:pt x="37" y="17"/>
                  </a:cubicBezTo>
                  <a:cubicBezTo>
                    <a:pt x="41" y="19"/>
                    <a:pt x="41" y="19"/>
                    <a:pt x="41" y="19"/>
                  </a:cubicBezTo>
                  <a:cubicBezTo>
                    <a:pt x="50" y="23"/>
                    <a:pt x="50" y="23"/>
                    <a:pt x="50" y="23"/>
                  </a:cubicBezTo>
                  <a:cubicBezTo>
                    <a:pt x="61" y="29"/>
                    <a:pt x="72" y="34"/>
                    <a:pt x="81" y="38"/>
                  </a:cubicBezTo>
                  <a:cubicBezTo>
                    <a:pt x="98" y="45"/>
                    <a:pt x="94" y="38"/>
                    <a:pt x="78" y="29"/>
                  </a:cubicBezTo>
                  <a:cubicBezTo>
                    <a:pt x="79" y="28"/>
                    <a:pt x="79" y="28"/>
                    <a:pt x="79" y="28"/>
                  </a:cubicBezTo>
                  <a:cubicBezTo>
                    <a:pt x="95" y="37"/>
                    <a:pt x="88" y="30"/>
                    <a:pt x="91" y="29"/>
                  </a:cubicBezTo>
                  <a:cubicBezTo>
                    <a:pt x="82" y="25"/>
                    <a:pt x="75" y="21"/>
                    <a:pt x="67" y="16"/>
                  </a:cubicBezTo>
                  <a:cubicBezTo>
                    <a:pt x="59" y="12"/>
                    <a:pt x="59" y="12"/>
                    <a:pt x="59" y="12"/>
                  </a:cubicBezTo>
                  <a:cubicBezTo>
                    <a:pt x="50" y="7"/>
                    <a:pt x="50" y="7"/>
                    <a:pt x="50" y="7"/>
                  </a:cubicBezTo>
                  <a:cubicBezTo>
                    <a:pt x="45" y="5"/>
                    <a:pt x="45" y="5"/>
                    <a:pt x="45" y="5"/>
                  </a:cubicBezTo>
                  <a:cubicBezTo>
                    <a:pt x="43" y="4"/>
                    <a:pt x="43" y="4"/>
                    <a:pt x="43" y="4"/>
                  </a:cubicBezTo>
                  <a:cubicBezTo>
                    <a:pt x="42" y="4"/>
                    <a:pt x="41" y="3"/>
                    <a:pt x="40" y="3"/>
                  </a:cubicBezTo>
                  <a:cubicBezTo>
                    <a:pt x="32" y="0"/>
                    <a:pt x="24" y="0"/>
                    <a:pt x="16" y="3"/>
                  </a:cubicBezTo>
                  <a:cubicBezTo>
                    <a:pt x="12" y="5"/>
                    <a:pt x="8" y="8"/>
                    <a:pt x="6" y="12"/>
                  </a:cubicBezTo>
                  <a:cubicBezTo>
                    <a:pt x="3" y="15"/>
                    <a:pt x="1" y="19"/>
                    <a:pt x="1" y="23"/>
                  </a:cubicBezTo>
                  <a:cubicBezTo>
                    <a:pt x="0" y="27"/>
                    <a:pt x="0" y="31"/>
                    <a:pt x="0" y="35"/>
                  </a:cubicBezTo>
                  <a:cubicBezTo>
                    <a:pt x="1" y="39"/>
                    <a:pt x="2" y="43"/>
                    <a:pt x="5" y="47"/>
                  </a:cubicBezTo>
                  <a:cubicBezTo>
                    <a:pt x="6" y="49"/>
                    <a:pt x="7" y="50"/>
                    <a:pt x="9" y="52"/>
                  </a:cubicBezTo>
                  <a:cubicBezTo>
                    <a:pt x="11" y="53"/>
                    <a:pt x="13" y="55"/>
                    <a:pt x="15" y="55"/>
                  </a:cubicBezTo>
                  <a:cubicBezTo>
                    <a:pt x="23" y="60"/>
                    <a:pt x="23" y="60"/>
                    <a:pt x="23" y="60"/>
                  </a:cubicBezTo>
                  <a:cubicBezTo>
                    <a:pt x="40" y="68"/>
                    <a:pt x="40" y="68"/>
                    <a:pt x="40" y="68"/>
                  </a:cubicBezTo>
                  <a:cubicBezTo>
                    <a:pt x="58" y="77"/>
                    <a:pt x="58" y="77"/>
                    <a:pt x="58" y="77"/>
                  </a:cubicBezTo>
                  <a:cubicBezTo>
                    <a:pt x="66" y="81"/>
                    <a:pt x="66" y="81"/>
                    <a:pt x="66" y="81"/>
                  </a:cubicBezTo>
                  <a:cubicBezTo>
                    <a:pt x="67" y="82"/>
                    <a:pt x="67" y="82"/>
                    <a:pt x="67" y="82"/>
                  </a:cubicBezTo>
                  <a:cubicBezTo>
                    <a:pt x="68" y="82"/>
                    <a:pt x="68" y="82"/>
                    <a:pt x="68" y="83"/>
                  </a:cubicBezTo>
                  <a:cubicBezTo>
                    <a:pt x="69" y="83"/>
                    <a:pt x="69" y="83"/>
                    <a:pt x="70" y="83"/>
                  </a:cubicBezTo>
                  <a:cubicBezTo>
                    <a:pt x="64" y="80"/>
                    <a:pt x="64" y="80"/>
                    <a:pt x="64" y="80"/>
                  </a:cubicBezTo>
                  <a:cubicBezTo>
                    <a:pt x="53" y="74"/>
                    <a:pt x="53" y="74"/>
                    <a:pt x="53" y="74"/>
                  </a:cubicBezTo>
                  <a:cubicBezTo>
                    <a:pt x="31" y="63"/>
                    <a:pt x="31" y="63"/>
                    <a:pt x="31" y="63"/>
                  </a:cubicBezTo>
                  <a:cubicBezTo>
                    <a:pt x="20" y="58"/>
                    <a:pt x="20" y="58"/>
                    <a:pt x="20" y="58"/>
                  </a:cubicBezTo>
                  <a:cubicBezTo>
                    <a:pt x="15" y="55"/>
                    <a:pt x="15" y="55"/>
                    <a:pt x="15" y="55"/>
                  </a:cubicBezTo>
                  <a:cubicBezTo>
                    <a:pt x="14" y="55"/>
                    <a:pt x="14" y="55"/>
                    <a:pt x="14" y="55"/>
                  </a:cubicBezTo>
                  <a:cubicBezTo>
                    <a:pt x="13" y="54"/>
                    <a:pt x="13" y="54"/>
                    <a:pt x="13" y="54"/>
                  </a:cubicBezTo>
                  <a:cubicBezTo>
                    <a:pt x="13" y="54"/>
                    <a:pt x="12" y="53"/>
                    <a:pt x="12" y="53"/>
                  </a:cubicBezTo>
                  <a:cubicBezTo>
                    <a:pt x="10" y="52"/>
                    <a:pt x="9" y="51"/>
                    <a:pt x="8" y="50"/>
                  </a:cubicBezTo>
                  <a:cubicBezTo>
                    <a:pt x="4" y="47"/>
                    <a:pt x="2" y="42"/>
                    <a:pt x="1" y="36"/>
                  </a:cubicBezTo>
                  <a:cubicBezTo>
                    <a:pt x="0" y="31"/>
                    <a:pt x="0" y="26"/>
                    <a:pt x="2" y="21"/>
                  </a:cubicBezTo>
                  <a:cubicBezTo>
                    <a:pt x="2" y="21"/>
                    <a:pt x="2" y="22"/>
                    <a:pt x="2" y="21"/>
                  </a:cubicBezTo>
                  <a:cubicBezTo>
                    <a:pt x="1" y="26"/>
                    <a:pt x="1" y="31"/>
                    <a:pt x="2" y="36"/>
                  </a:cubicBezTo>
                  <a:cubicBezTo>
                    <a:pt x="3" y="41"/>
                    <a:pt x="5" y="46"/>
                    <a:pt x="9" y="50"/>
                  </a:cubicBezTo>
                  <a:cubicBezTo>
                    <a:pt x="10" y="51"/>
                    <a:pt x="11" y="52"/>
                    <a:pt x="12" y="52"/>
                  </a:cubicBezTo>
                  <a:cubicBezTo>
                    <a:pt x="13" y="53"/>
                    <a:pt x="13" y="53"/>
                    <a:pt x="14" y="53"/>
                  </a:cubicBezTo>
                  <a:cubicBezTo>
                    <a:pt x="15" y="54"/>
                    <a:pt x="15" y="54"/>
                    <a:pt x="16" y="54"/>
                  </a:cubicBezTo>
                  <a:cubicBezTo>
                    <a:pt x="21" y="57"/>
                    <a:pt x="21" y="57"/>
                    <a:pt x="21" y="57"/>
                  </a:cubicBezTo>
                  <a:cubicBezTo>
                    <a:pt x="32" y="63"/>
                    <a:pt x="32" y="63"/>
                    <a:pt x="32" y="63"/>
                  </a:cubicBezTo>
                  <a:cubicBezTo>
                    <a:pt x="39" y="67"/>
                    <a:pt x="47" y="71"/>
                    <a:pt x="54" y="74"/>
                  </a:cubicBezTo>
                  <a:cubicBezTo>
                    <a:pt x="58" y="76"/>
                    <a:pt x="61" y="78"/>
                    <a:pt x="65" y="80"/>
                  </a:cubicBezTo>
                  <a:cubicBezTo>
                    <a:pt x="68" y="81"/>
                    <a:pt x="68" y="81"/>
                    <a:pt x="68" y="81"/>
                  </a:cubicBezTo>
                  <a:cubicBezTo>
                    <a:pt x="68" y="81"/>
                    <a:pt x="69" y="82"/>
                    <a:pt x="70" y="82"/>
                  </a:cubicBezTo>
                  <a:cubicBezTo>
                    <a:pt x="70" y="82"/>
                    <a:pt x="71" y="83"/>
                    <a:pt x="72" y="83"/>
                  </a:cubicBezTo>
                  <a:cubicBezTo>
                    <a:pt x="74" y="84"/>
                    <a:pt x="77" y="84"/>
                    <a:pt x="79" y="84"/>
                  </a:cubicBezTo>
                  <a:cubicBezTo>
                    <a:pt x="79" y="86"/>
                    <a:pt x="79" y="86"/>
                    <a:pt x="79" y="86"/>
                  </a:cubicBezTo>
                  <a:cubicBezTo>
                    <a:pt x="83" y="86"/>
                    <a:pt x="87" y="86"/>
                    <a:pt x="91" y="85"/>
                  </a:cubicBezTo>
                  <a:cubicBezTo>
                    <a:pt x="95" y="84"/>
                    <a:pt x="98" y="82"/>
                    <a:pt x="101" y="79"/>
                  </a:cubicBezTo>
                  <a:cubicBezTo>
                    <a:pt x="103" y="78"/>
                    <a:pt x="104" y="76"/>
                    <a:pt x="106" y="74"/>
                  </a:cubicBezTo>
                  <a:cubicBezTo>
                    <a:pt x="106" y="74"/>
                    <a:pt x="107" y="73"/>
                    <a:pt x="107" y="72"/>
                  </a:cubicBezTo>
                  <a:cubicBezTo>
                    <a:pt x="108" y="71"/>
                    <a:pt x="108" y="71"/>
                    <a:pt x="108" y="71"/>
                  </a:cubicBezTo>
                  <a:cubicBezTo>
                    <a:pt x="108" y="70"/>
                    <a:pt x="108" y="70"/>
                    <a:pt x="109" y="69"/>
                  </a:cubicBezTo>
                  <a:cubicBezTo>
                    <a:pt x="111" y="66"/>
                    <a:pt x="111" y="62"/>
                    <a:pt x="112" y="58"/>
                  </a:cubicBezTo>
                  <a:cubicBezTo>
                    <a:pt x="112" y="57"/>
                    <a:pt x="112" y="56"/>
                    <a:pt x="112" y="55"/>
                  </a:cubicBezTo>
                  <a:cubicBezTo>
                    <a:pt x="112" y="54"/>
                    <a:pt x="111" y="54"/>
                    <a:pt x="111" y="5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0" name="Freeform 22">
              <a:extLst>
                <a:ext uri="{FF2B5EF4-FFF2-40B4-BE49-F238E27FC236}">
                  <a16:creationId xmlns:a16="http://schemas.microsoft.com/office/drawing/2014/main" id="{C110922D-CA27-46B9-8653-57E6D90D7A84}"/>
                </a:ext>
              </a:extLst>
            </p:cNvPr>
            <p:cNvSpPr/>
            <p:nvPr/>
          </p:nvSpPr>
          <p:spPr bwMode="auto">
            <a:xfrm>
              <a:off x="4559301" y="3144838"/>
              <a:ext cx="417513" cy="315913"/>
            </a:xfrm>
            <a:custGeom>
              <a:avLst/>
              <a:gdLst>
                <a:gd name="T0" fmla="*/ 97 w 111"/>
                <a:gd name="T1" fmla="*/ 52 h 84"/>
                <a:gd name="T2" fmla="*/ 92 w 111"/>
                <a:gd name="T3" fmla="*/ 54 h 84"/>
                <a:gd name="T4" fmla="*/ 47 w 111"/>
                <a:gd name="T5" fmla="*/ 76 h 84"/>
                <a:gd name="T6" fmla="*/ 40 w 111"/>
                <a:gd name="T7" fmla="*/ 79 h 84"/>
                <a:gd name="T8" fmla="*/ 22 w 111"/>
                <a:gd name="T9" fmla="*/ 80 h 84"/>
                <a:gd name="T10" fmla="*/ 41 w 111"/>
                <a:gd name="T11" fmla="*/ 78 h 84"/>
                <a:gd name="T12" fmla="*/ 59 w 111"/>
                <a:gd name="T13" fmla="*/ 69 h 84"/>
                <a:gd name="T14" fmla="*/ 103 w 111"/>
                <a:gd name="T15" fmla="*/ 45 h 84"/>
                <a:gd name="T16" fmla="*/ 107 w 111"/>
                <a:gd name="T17" fmla="*/ 19 h 84"/>
                <a:gd name="T18" fmla="*/ 102 w 111"/>
                <a:gd name="T19" fmla="*/ 23 h 84"/>
                <a:gd name="T20" fmla="*/ 101 w 111"/>
                <a:gd name="T21" fmla="*/ 30 h 84"/>
                <a:gd name="T22" fmla="*/ 72 w 111"/>
                <a:gd name="T23" fmla="*/ 54 h 84"/>
                <a:gd name="T24" fmla="*/ 38 w 111"/>
                <a:gd name="T25" fmla="*/ 71 h 84"/>
                <a:gd name="T26" fmla="*/ 25 w 111"/>
                <a:gd name="T27" fmla="*/ 72 h 84"/>
                <a:gd name="T28" fmla="*/ 37 w 111"/>
                <a:gd name="T29" fmla="*/ 71 h 84"/>
                <a:gd name="T30" fmla="*/ 47 w 111"/>
                <a:gd name="T31" fmla="*/ 66 h 84"/>
                <a:gd name="T32" fmla="*/ 98 w 111"/>
                <a:gd name="T33" fmla="*/ 38 h 84"/>
                <a:gd name="T34" fmla="*/ 94 w 111"/>
                <a:gd name="T35" fmla="*/ 40 h 84"/>
                <a:gd name="T36" fmla="*/ 89 w 111"/>
                <a:gd name="T37" fmla="*/ 44 h 84"/>
                <a:gd name="T38" fmla="*/ 47 w 111"/>
                <a:gd name="T39" fmla="*/ 64 h 84"/>
                <a:gd name="T40" fmla="*/ 36 w 111"/>
                <a:gd name="T41" fmla="*/ 69 h 84"/>
                <a:gd name="T42" fmla="*/ 31 w 111"/>
                <a:gd name="T43" fmla="*/ 70 h 84"/>
                <a:gd name="T44" fmla="*/ 16 w 111"/>
                <a:gd name="T45" fmla="*/ 63 h 84"/>
                <a:gd name="T46" fmla="*/ 15 w 111"/>
                <a:gd name="T47" fmla="*/ 62 h 84"/>
                <a:gd name="T48" fmla="*/ 14 w 111"/>
                <a:gd name="T49" fmla="*/ 54 h 84"/>
                <a:gd name="T50" fmla="*/ 19 w 111"/>
                <a:gd name="T51" fmla="*/ 43 h 84"/>
                <a:gd name="T52" fmla="*/ 25 w 111"/>
                <a:gd name="T53" fmla="*/ 40 h 84"/>
                <a:gd name="T54" fmla="*/ 73 w 111"/>
                <a:gd name="T55" fmla="*/ 16 h 84"/>
                <a:gd name="T56" fmla="*/ 76 w 111"/>
                <a:gd name="T57" fmla="*/ 14 h 84"/>
                <a:gd name="T58" fmla="*/ 96 w 111"/>
                <a:gd name="T59" fmla="*/ 19 h 84"/>
                <a:gd name="T60" fmla="*/ 98 w 111"/>
                <a:gd name="T61" fmla="*/ 19 h 84"/>
                <a:gd name="T62" fmla="*/ 88 w 111"/>
                <a:gd name="T63" fmla="*/ 5 h 84"/>
                <a:gd name="T64" fmla="*/ 102 w 111"/>
                <a:gd name="T65" fmla="*/ 8 h 84"/>
                <a:gd name="T66" fmla="*/ 67 w 111"/>
                <a:gd name="T67" fmla="*/ 3 h 84"/>
                <a:gd name="T68" fmla="*/ 26 w 111"/>
                <a:gd name="T69" fmla="*/ 24 h 84"/>
                <a:gd name="T70" fmla="*/ 14 w 111"/>
                <a:gd name="T71" fmla="*/ 30 h 84"/>
                <a:gd name="T72" fmla="*/ 1 w 111"/>
                <a:gd name="T73" fmla="*/ 46 h 84"/>
                <a:gd name="T74" fmla="*/ 0 w 111"/>
                <a:gd name="T75" fmla="*/ 58 h 84"/>
                <a:gd name="T76" fmla="*/ 3 w 111"/>
                <a:gd name="T77" fmla="*/ 68 h 84"/>
                <a:gd name="T78" fmla="*/ 3 w 111"/>
                <a:gd name="T79" fmla="*/ 70 h 84"/>
                <a:gd name="T80" fmla="*/ 4 w 111"/>
                <a:gd name="T81" fmla="*/ 71 h 84"/>
                <a:gd name="T82" fmla="*/ 12 w 111"/>
                <a:gd name="T83" fmla="*/ 79 h 84"/>
                <a:gd name="T84" fmla="*/ 42 w 111"/>
                <a:gd name="T85" fmla="*/ 81 h 84"/>
                <a:gd name="T86" fmla="*/ 44 w 111"/>
                <a:gd name="T87" fmla="*/ 80 h 84"/>
                <a:gd name="T88" fmla="*/ 72 w 111"/>
                <a:gd name="T89" fmla="*/ 66 h 84"/>
                <a:gd name="T90" fmla="*/ 43 w 111"/>
                <a:gd name="T91" fmla="*/ 80 h 84"/>
                <a:gd name="T92" fmla="*/ 38 w 111"/>
                <a:gd name="T93" fmla="*/ 82 h 84"/>
                <a:gd name="T94" fmla="*/ 4 w 111"/>
                <a:gd name="T95" fmla="*/ 69 h 84"/>
                <a:gd name="T96" fmla="*/ 3 w 111"/>
                <a:gd name="T97" fmla="*/ 69 h 84"/>
                <a:gd name="T98" fmla="*/ 1 w 111"/>
                <a:gd name="T99" fmla="*/ 62 h 84"/>
                <a:gd name="T100" fmla="*/ 9 w 111"/>
                <a:gd name="T101" fmla="*/ 33 h 84"/>
                <a:gd name="T102" fmla="*/ 1 w 111"/>
                <a:gd name="T103" fmla="*/ 55 h 84"/>
                <a:gd name="T104" fmla="*/ 4 w 111"/>
                <a:gd name="T105" fmla="*/ 68 h 84"/>
                <a:gd name="T106" fmla="*/ 5 w 111"/>
                <a:gd name="T107" fmla="*/ 69 h 84"/>
                <a:gd name="T108" fmla="*/ 10 w 111"/>
                <a:gd name="T109" fmla="*/ 76 h 84"/>
                <a:gd name="T110" fmla="*/ 42 w 111"/>
                <a:gd name="T111" fmla="*/ 80 h 84"/>
                <a:gd name="T112" fmla="*/ 73 w 111"/>
                <a:gd name="T113" fmla="*/ 64 h 84"/>
                <a:gd name="T114" fmla="*/ 94 w 111"/>
                <a:gd name="T115" fmla="*/ 56 h 84"/>
                <a:gd name="T116" fmla="*/ 110 w 111"/>
                <a:gd name="T117" fmla="*/ 3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 h="84">
                  <a:moveTo>
                    <a:pt x="105" y="44"/>
                  </a:moveTo>
                  <a:cubicBezTo>
                    <a:pt x="104" y="47"/>
                    <a:pt x="101" y="49"/>
                    <a:pt x="99" y="50"/>
                  </a:cubicBezTo>
                  <a:cubicBezTo>
                    <a:pt x="98" y="51"/>
                    <a:pt x="98" y="51"/>
                    <a:pt x="97" y="52"/>
                  </a:cubicBezTo>
                  <a:cubicBezTo>
                    <a:pt x="97" y="52"/>
                    <a:pt x="96" y="52"/>
                    <a:pt x="96" y="52"/>
                  </a:cubicBezTo>
                  <a:cubicBezTo>
                    <a:pt x="95" y="53"/>
                    <a:pt x="95" y="53"/>
                    <a:pt x="95" y="53"/>
                  </a:cubicBezTo>
                  <a:cubicBezTo>
                    <a:pt x="92" y="54"/>
                    <a:pt x="92" y="54"/>
                    <a:pt x="92" y="54"/>
                  </a:cubicBezTo>
                  <a:cubicBezTo>
                    <a:pt x="83" y="58"/>
                    <a:pt x="75" y="62"/>
                    <a:pt x="66" y="66"/>
                  </a:cubicBezTo>
                  <a:cubicBezTo>
                    <a:pt x="53" y="73"/>
                    <a:pt x="53" y="73"/>
                    <a:pt x="53" y="73"/>
                  </a:cubicBezTo>
                  <a:cubicBezTo>
                    <a:pt x="47" y="76"/>
                    <a:pt x="47" y="76"/>
                    <a:pt x="47" y="76"/>
                  </a:cubicBezTo>
                  <a:cubicBezTo>
                    <a:pt x="44" y="77"/>
                    <a:pt x="44" y="77"/>
                    <a:pt x="44" y="77"/>
                  </a:cubicBezTo>
                  <a:cubicBezTo>
                    <a:pt x="42" y="78"/>
                    <a:pt x="42" y="78"/>
                    <a:pt x="42" y="78"/>
                  </a:cubicBezTo>
                  <a:cubicBezTo>
                    <a:pt x="41" y="78"/>
                    <a:pt x="41" y="79"/>
                    <a:pt x="40" y="79"/>
                  </a:cubicBezTo>
                  <a:cubicBezTo>
                    <a:pt x="35" y="81"/>
                    <a:pt x="29" y="82"/>
                    <a:pt x="24" y="81"/>
                  </a:cubicBezTo>
                  <a:cubicBezTo>
                    <a:pt x="19" y="80"/>
                    <a:pt x="15" y="78"/>
                    <a:pt x="12" y="76"/>
                  </a:cubicBezTo>
                  <a:cubicBezTo>
                    <a:pt x="15" y="78"/>
                    <a:pt x="18" y="79"/>
                    <a:pt x="22" y="80"/>
                  </a:cubicBezTo>
                  <a:cubicBezTo>
                    <a:pt x="26" y="81"/>
                    <a:pt x="31" y="81"/>
                    <a:pt x="36" y="80"/>
                  </a:cubicBezTo>
                  <a:cubicBezTo>
                    <a:pt x="37" y="80"/>
                    <a:pt x="38" y="79"/>
                    <a:pt x="40" y="79"/>
                  </a:cubicBezTo>
                  <a:cubicBezTo>
                    <a:pt x="40" y="79"/>
                    <a:pt x="41" y="78"/>
                    <a:pt x="41" y="78"/>
                  </a:cubicBezTo>
                  <a:cubicBezTo>
                    <a:pt x="42" y="78"/>
                    <a:pt x="42" y="77"/>
                    <a:pt x="43" y="77"/>
                  </a:cubicBezTo>
                  <a:cubicBezTo>
                    <a:pt x="48" y="74"/>
                    <a:pt x="48" y="74"/>
                    <a:pt x="48" y="74"/>
                  </a:cubicBezTo>
                  <a:cubicBezTo>
                    <a:pt x="52" y="73"/>
                    <a:pt x="56" y="71"/>
                    <a:pt x="59" y="69"/>
                  </a:cubicBezTo>
                  <a:cubicBezTo>
                    <a:pt x="70" y="64"/>
                    <a:pt x="79" y="60"/>
                    <a:pt x="89" y="55"/>
                  </a:cubicBezTo>
                  <a:cubicBezTo>
                    <a:pt x="96" y="52"/>
                    <a:pt x="96" y="52"/>
                    <a:pt x="96" y="52"/>
                  </a:cubicBezTo>
                  <a:cubicBezTo>
                    <a:pt x="99" y="50"/>
                    <a:pt x="101" y="48"/>
                    <a:pt x="103" y="45"/>
                  </a:cubicBezTo>
                  <a:cubicBezTo>
                    <a:pt x="107" y="40"/>
                    <a:pt x="109" y="34"/>
                    <a:pt x="109" y="28"/>
                  </a:cubicBezTo>
                  <a:cubicBezTo>
                    <a:pt x="109" y="26"/>
                    <a:pt x="109" y="25"/>
                    <a:pt x="109" y="24"/>
                  </a:cubicBezTo>
                  <a:cubicBezTo>
                    <a:pt x="108" y="22"/>
                    <a:pt x="107" y="21"/>
                    <a:pt x="107" y="19"/>
                  </a:cubicBezTo>
                  <a:cubicBezTo>
                    <a:pt x="105" y="17"/>
                    <a:pt x="103" y="16"/>
                    <a:pt x="103" y="16"/>
                  </a:cubicBezTo>
                  <a:cubicBezTo>
                    <a:pt x="102" y="16"/>
                    <a:pt x="102" y="17"/>
                    <a:pt x="102" y="18"/>
                  </a:cubicBezTo>
                  <a:cubicBezTo>
                    <a:pt x="102" y="19"/>
                    <a:pt x="102" y="21"/>
                    <a:pt x="102" y="23"/>
                  </a:cubicBezTo>
                  <a:cubicBezTo>
                    <a:pt x="103" y="24"/>
                    <a:pt x="103" y="26"/>
                    <a:pt x="103" y="27"/>
                  </a:cubicBezTo>
                  <a:cubicBezTo>
                    <a:pt x="103" y="29"/>
                    <a:pt x="103" y="30"/>
                    <a:pt x="103" y="30"/>
                  </a:cubicBezTo>
                  <a:cubicBezTo>
                    <a:pt x="102" y="31"/>
                    <a:pt x="102" y="30"/>
                    <a:pt x="101" y="30"/>
                  </a:cubicBezTo>
                  <a:cubicBezTo>
                    <a:pt x="101" y="33"/>
                    <a:pt x="100" y="36"/>
                    <a:pt x="98" y="39"/>
                  </a:cubicBezTo>
                  <a:cubicBezTo>
                    <a:pt x="97" y="41"/>
                    <a:pt x="95" y="44"/>
                    <a:pt x="92" y="45"/>
                  </a:cubicBezTo>
                  <a:cubicBezTo>
                    <a:pt x="72" y="54"/>
                    <a:pt x="72" y="54"/>
                    <a:pt x="72" y="54"/>
                  </a:cubicBezTo>
                  <a:cubicBezTo>
                    <a:pt x="64" y="58"/>
                    <a:pt x="55" y="62"/>
                    <a:pt x="47" y="66"/>
                  </a:cubicBezTo>
                  <a:cubicBezTo>
                    <a:pt x="41" y="69"/>
                    <a:pt x="41" y="69"/>
                    <a:pt x="41" y="69"/>
                  </a:cubicBezTo>
                  <a:cubicBezTo>
                    <a:pt x="38" y="71"/>
                    <a:pt x="38" y="71"/>
                    <a:pt x="38" y="71"/>
                  </a:cubicBezTo>
                  <a:cubicBezTo>
                    <a:pt x="37" y="71"/>
                    <a:pt x="37" y="71"/>
                    <a:pt x="37" y="71"/>
                  </a:cubicBezTo>
                  <a:cubicBezTo>
                    <a:pt x="36" y="71"/>
                    <a:pt x="36" y="72"/>
                    <a:pt x="35" y="72"/>
                  </a:cubicBezTo>
                  <a:cubicBezTo>
                    <a:pt x="32" y="73"/>
                    <a:pt x="28" y="73"/>
                    <a:pt x="25" y="72"/>
                  </a:cubicBezTo>
                  <a:cubicBezTo>
                    <a:pt x="28" y="73"/>
                    <a:pt x="32" y="73"/>
                    <a:pt x="35" y="72"/>
                  </a:cubicBezTo>
                  <a:cubicBezTo>
                    <a:pt x="36" y="71"/>
                    <a:pt x="36" y="71"/>
                    <a:pt x="37" y="71"/>
                  </a:cubicBezTo>
                  <a:cubicBezTo>
                    <a:pt x="37" y="71"/>
                    <a:pt x="37" y="71"/>
                    <a:pt x="37" y="71"/>
                  </a:cubicBezTo>
                  <a:cubicBezTo>
                    <a:pt x="38" y="71"/>
                    <a:pt x="38" y="71"/>
                    <a:pt x="38" y="70"/>
                  </a:cubicBezTo>
                  <a:cubicBezTo>
                    <a:pt x="41" y="69"/>
                    <a:pt x="41" y="69"/>
                    <a:pt x="41" y="69"/>
                  </a:cubicBezTo>
                  <a:cubicBezTo>
                    <a:pt x="47" y="66"/>
                    <a:pt x="47" y="66"/>
                    <a:pt x="47" y="66"/>
                  </a:cubicBezTo>
                  <a:cubicBezTo>
                    <a:pt x="72" y="54"/>
                    <a:pt x="72" y="54"/>
                    <a:pt x="72" y="54"/>
                  </a:cubicBezTo>
                  <a:cubicBezTo>
                    <a:pt x="92" y="45"/>
                    <a:pt x="92" y="45"/>
                    <a:pt x="92" y="45"/>
                  </a:cubicBezTo>
                  <a:cubicBezTo>
                    <a:pt x="95" y="43"/>
                    <a:pt x="97" y="41"/>
                    <a:pt x="98" y="38"/>
                  </a:cubicBezTo>
                  <a:cubicBezTo>
                    <a:pt x="100" y="36"/>
                    <a:pt x="100" y="32"/>
                    <a:pt x="100" y="29"/>
                  </a:cubicBezTo>
                  <a:cubicBezTo>
                    <a:pt x="100" y="29"/>
                    <a:pt x="99" y="29"/>
                    <a:pt x="98" y="31"/>
                  </a:cubicBezTo>
                  <a:cubicBezTo>
                    <a:pt x="98" y="33"/>
                    <a:pt x="97" y="37"/>
                    <a:pt x="94" y="40"/>
                  </a:cubicBezTo>
                  <a:cubicBezTo>
                    <a:pt x="94" y="41"/>
                    <a:pt x="93" y="41"/>
                    <a:pt x="92" y="42"/>
                  </a:cubicBezTo>
                  <a:cubicBezTo>
                    <a:pt x="92" y="42"/>
                    <a:pt x="91" y="43"/>
                    <a:pt x="91" y="43"/>
                  </a:cubicBezTo>
                  <a:cubicBezTo>
                    <a:pt x="89" y="44"/>
                    <a:pt x="89" y="44"/>
                    <a:pt x="89" y="44"/>
                  </a:cubicBezTo>
                  <a:cubicBezTo>
                    <a:pt x="86" y="45"/>
                    <a:pt x="84" y="46"/>
                    <a:pt x="82" y="47"/>
                  </a:cubicBezTo>
                  <a:cubicBezTo>
                    <a:pt x="76" y="50"/>
                    <a:pt x="70" y="52"/>
                    <a:pt x="64" y="55"/>
                  </a:cubicBezTo>
                  <a:cubicBezTo>
                    <a:pt x="47" y="64"/>
                    <a:pt x="47" y="64"/>
                    <a:pt x="47" y="64"/>
                  </a:cubicBezTo>
                  <a:cubicBezTo>
                    <a:pt x="38" y="68"/>
                    <a:pt x="38" y="68"/>
                    <a:pt x="38" y="68"/>
                  </a:cubicBezTo>
                  <a:cubicBezTo>
                    <a:pt x="37" y="69"/>
                    <a:pt x="37" y="69"/>
                    <a:pt x="37" y="69"/>
                  </a:cubicBezTo>
                  <a:cubicBezTo>
                    <a:pt x="36" y="69"/>
                    <a:pt x="36" y="69"/>
                    <a:pt x="36" y="69"/>
                  </a:cubicBezTo>
                  <a:cubicBezTo>
                    <a:pt x="36" y="69"/>
                    <a:pt x="36" y="69"/>
                    <a:pt x="36" y="69"/>
                  </a:cubicBezTo>
                  <a:cubicBezTo>
                    <a:pt x="35" y="69"/>
                    <a:pt x="35" y="69"/>
                    <a:pt x="34" y="70"/>
                  </a:cubicBezTo>
                  <a:cubicBezTo>
                    <a:pt x="33" y="70"/>
                    <a:pt x="32" y="70"/>
                    <a:pt x="31" y="70"/>
                  </a:cubicBezTo>
                  <a:cubicBezTo>
                    <a:pt x="26" y="71"/>
                    <a:pt x="21" y="69"/>
                    <a:pt x="19" y="67"/>
                  </a:cubicBezTo>
                  <a:cubicBezTo>
                    <a:pt x="18" y="66"/>
                    <a:pt x="17" y="65"/>
                    <a:pt x="16" y="64"/>
                  </a:cubicBezTo>
                  <a:cubicBezTo>
                    <a:pt x="16" y="63"/>
                    <a:pt x="16" y="63"/>
                    <a:pt x="16" y="63"/>
                  </a:cubicBezTo>
                  <a:cubicBezTo>
                    <a:pt x="16" y="63"/>
                    <a:pt x="16" y="63"/>
                    <a:pt x="16" y="63"/>
                  </a:cubicBezTo>
                  <a:cubicBezTo>
                    <a:pt x="16" y="63"/>
                    <a:pt x="16" y="63"/>
                    <a:pt x="16" y="63"/>
                  </a:cubicBezTo>
                  <a:cubicBezTo>
                    <a:pt x="16" y="62"/>
                    <a:pt x="16" y="62"/>
                    <a:pt x="15" y="62"/>
                  </a:cubicBezTo>
                  <a:cubicBezTo>
                    <a:pt x="15" y="62"/>
                    <a:pt x="15" y="61"/>
                    <a:pt x="15" y="61"/>
                  </a:cubicBezTo>
                  <a:cubicBezTo>
                    <a:pt x="15" y="60"/>
                    <a:pt x="15" y="60"/>
                    <a:pt x="14" y="59"/>
                  </a:cubicBezTo>
                  <a:cubicBezTo>
                    <a:pt x="14" y="58"/>
                    <a:pt x="14" y="56"/>
                    <a:pt x="14" y="54"/>
                  </a:cubicBezTo>
                  <a:cubicBezTo>
                    <a:pt x="14" y="53"/>
                    <a:pt x="14" y="53"/>
                    <a:pt x="14" y="52"/>
                  </a:cubicBezTo>
                  <a:cubicBezTo>
                    <a:pt x="14" y="51"/>
                    <a:pt x="14" y="50"/>
                    <a:pt x="15" y="50"/>
                  </a:cubicBezTo>
                  <a:cubicBezTo>
                    <a:pt x="16" y="47"/>
                    <a:pt x="17" y="44"/>
                    <a:pt x="19" y="43"/>
                  </a:cubicBezTo>
                  <a:cubicBezTo>
                    <a:pt x="20" y="43"/>
                    <a:pt x="20" y="43"/>
                    <a:pt x="20" y="42"/>
                  </a:cubicBezTo>
                  <a:cubicBezTo>
                    <a:pt x="22" y="42"/>
                    <a:pt x="22" y="42"/>
                    <a:pt x="22" y="42"/>
                  </a:cubicBezTo>
                  <a:cubicBezTo>
                    <a:pt x="25" y="40"/>
                    <a:pt x="25" y="40"/>
                    <a:pt x="25" y="40"/>
                  </a:cubicBezTo>
                  <a:cubicBezTo>
                    <a:pt x="31" y="37"/>
                    <a:pt x="31" y="37"/>
                    <a:pt x="31" y="37"/>
                  </a:cubicBezTo>
                  <a:cubicBezTo>
                    <a:pt x="42" y="31"/>
                    <a:pt x="54" y="25"/>
                    <a:pt x="65" y="20"/>
                  </a:cubicBezTo>
                  <a:cubicBezTo>
                    <a:pt x="73" y="16"/>
                    <a:pt x="73" y="16"/>
                    <a:pt x="73" y="16"/>
                  </a:cubicBezTo>
                  <a:cubicBezTo>
                    <a:pt x="74" y="15"/>
                    <a:pt x="74" y="15"/>
                    <a:pt x="74" y="15"/>
                  </a:cubicBezTo>
                  <a:cubicBezTo>
                    <a:pt x="75" y="15"/>
                    <a:pt x="75" y="15"/>
                    <a:pt x="75" y="15"/>
                  </a:cubicBezTo>
                  <a:cubicBezTo>
                    <a:pt x="75" y="15"/>
                    <a:pt x="76" y="15"/>
                    <a:pt x="76" y="14"/>
                  </a:cubicBezTo>
                  <a:cubicBezTo>
                    <a:pt x="77" y="14"/>
                    <a:pt x="78" y="14"/>
                    <a:pt x="79" y="14"/>
                  </a:cubicBezTo>
                  <a:cubicBezTo>
                    <a:pt x="84" y="13"/>
                    <a:pt x="88" y="14"/>
                    <a:pt x="91" y="15"/>
                  </a:cubicBezTo>
                  <a:cubicBezTo>
                    <a:pt x="93" y="17"/>
                    <a:pt x="95" y="18"/>
                    <a:pt x="96" y="19"/>
                  </a:cubicBezTo>
                  <a:cubicBezTo>
                    <a:pt x="96" y="19"/>
                    <a:pt x="96" y="19"/>
                    <a:pt x="97" y="19"/>
                  </a:cubicBezTo>
                  <a:cubicBezTo>
                    <a:pt x="97" y="19"/>
                    <a:pt x="97" y="19"/>
                    <a:pt x="97" y="19"/>
                  </a:cubicBezTo>
                  <a:cubicBezTo>
                    <a:pt x="98" y="19"/>
                    <a:pt x="98" y="19"/>
                    <a:pt x="98" y="19"/>
                  </a:cubicBezTo>
                  <a:cubicBezTo>
                    <a:pt x="98" y="18"/>
                    <a:pt x="98" y="16"/>
                    <a:pt x="97" y="13"/>
                  </a:cubicBezTo>
                  <a:cubicBezTo>
                    <a:pt x="95" y="11"/>
                    <a:pt x="92" y="8"/>
                    <a:pt x="88" y="7"/>
                  </a:cubicBezTo>
                  <a:cubicBezTo>
                    <a:pt x="88" y="5"/>
                    <a:pt x="88" y="5"/>
                    <a:pt x="88" y="5"/>
                  </a:cubicBezTo>
                  <a:cubicBezTo>
                    <a:pt x="93" y="7"/>
                    <a:pt x="96" y="9"/>
                    <a:pt x="97" y="10"/>
                  </a:cubicBezTo>
                  <a:cubicBezTo>
                    <a:pt x="99" y="11"/>
                    <a:pt x="100" y="11"/>
                    <a:pt x="100" y="11"/>
                  </a:cubicBezTo>
                  <a:cubicBezTo>
                    <a:pt x="101" y="10"/>
                    <a:pt x="100" y="8"/>
                    <a:pt x="102" y="8"/>
                  </a:cubicBezTo>
                  <a:cubicBezTo>
                    <a:pt x="98" y="4"/>
                    <a:pt x="92" y="2"/>
                    <a:pt x="87" y="1"/>
                  </a:cubicBezTo>
                  <a:cubicBezTo>
                    <a:pt x="81" y="0"/>
                    <a:pt x="75" y="0"/>
                    <a:pt x="70" y="2"/>
                  </a:cubicBezTo>
                  <a:cubicBezTo>
                    <a:pt x="69" y="2"/>
                    <a:pt x="68" y="2"/>
                    <a:pt x="67" y="3"/>
                  </a:cubicBezTo>
                  <a:cubicBezTo>
                    <a:pt x="65" y="4"/>
                    <a:pt x="65" y="4"/>
                    <a:pt x="65" y="4"/>
                  </a:cubicBezTo>
                  <a:cubicBezTo>
                    <a:pt x="61" y="6"/>
                    <a:pt x="61" y="6"/>
                    <a:pt x="61" y="6"/>
                  </a:cubicBezTo>
                  <a:cubicBezTo>
                    <a:pt x="26" y="24"/>
                    <a:pt x="26" y="24"/>
                    <a:pt x="26" y="24"/>
                  </a:cubicBezTo>
                  <a:cubicBezTo>
                    <a:pt x="17" y="28"/>
                    <a:pt x="17" y="28"/>
                    <a:pt x="17" y="28"/>
                  </a:cubicBezTo>
                  <a:cubicBezTo>
                    <a:pt x="15" y="29"/>
                    <a:pt x="15" y="29"/>
                    <a:pt x="15" y="29"/>
                  </a:cubicBezTo>
                  <a:cubicBezTo>
                    <a:pt x="14" y="30"/>
                    <a:pt x="14" y="30"/>
                    <a:pt x="14" y="30"/>
                  </a:cubicBezTo>
                  <a:cubicBezTo>
                    <a:pt x="13" y="30"/>
                    <a:pt x="13" y="30"/>
                    <a:pt x="12" y="30"/>
                  </a:cubicBezTo>
                  <a:cubicBezTo>
                    <a:pt x="10" y="32"/>
                    <a:pt x="9" y="33"/>
                    <a:pt x="7" y="35"/>
                  </a:cubicBezTo>
                  <a:cubicBezTo>
                    <a:pt x="4" y="38"/>
                    <a:pt x="2" y="42"/>
                    <a:pt x="1" y="46"/>
                  </a:cubicBezTo>
                  <a:cubicBezTo>
                    <a:pt x="0" y="48"/>
                    <a:pt x="0" y="50"/>
                    <a:pt x="0" y="52"/>
                  </a:cubicBezTo>
                  <a:cubicBezTo>
                    <a:pt x="0" y="53"/>
                    <a:pt x="0" y="54"/>
                    <a:pt x="0" y="55"/>
                  </a:cubicBezTo>
                  <a:cubicBezTo>
                    <a:pt x="0" y="56"/>
                    <a:pt x="0" y="57"/>
                    <a:pt x="0" y="58"/>
                  </a:cubicBezTo>
                  <a:cubicBezTo>
                    <a:pt x="0" y="60"/>
                    <a:pt x="0" y="62"/>
                    <a:pt x="1" y="64"/>
                  </a:cubicBezTo>
                  <a:cubicBezTo>
                    <a:pt x="1" y="65"/>
                    <a:pt x="2" y="66"/>
                    <a:pt x="2" y="67"/>
                  </a:cubicBezTo>
                  <a:cubicBezTo>
                    <a:pt x="2" y="67"/>
                    <a:pt x="2" y="68"/>
                    <a:pt x="3" y="68"/>
                  </a:cubicBezTo>
                  <a:cubicBezTo>
                    <a:pt x="3" y="69"/>
                    <a:pt x="3" y="69"/>
                    <a:pt x="3" y="69"/>
                  </a:cubicBezTo>
                  <a:cubicBezTo>
                    <a:pt x="3" y="70"/>
                    <a:pt x="3" y="70"/>
                    <a:pt x="3" y="70"/>
                  </a:cubicBezTo>
                  <a:cubicBezTo>
                    <a:pt x="3" y="70"/>
                    <a:pt x="3" y="70"/>
                    <a:pt x="3" y="70"/>
                  </a:cubicBezTo>
                  <a:cubicBezTo>
                    <a:pt x="3" y="70"/>
                    <a:pt x="3" y="70"/>
                    <a:pt x="3" y="70"/>
                  </a:cubicBezTo>
                  <a:cubicBezTo>
                    <a:pt x="4" y="70"/>
                    <a:pt x="4" y="70"/>
                    <a:pt x="4" y="70"/>
                  </a:cubicBezTo>
                  <a:cubicBezTo>
                    <a:pt x="4" y="71"/>
                    <a:pt x="4" y="71"/>
                    <a:pt x="4" y="71"/>
                  </a:cubicBezTo>
                  <a:cubicBezTo>
                    <a:pt x="4" y="71"/>
                    <a:pt x="5" y="72"/>
                    <a:pt x="5" y="72"/>
                  </a:cubicBezTo>
                  <a:cubicBezTo>
                    <a:pt x="5" y="73"/>
                    <a:pt x="6" y="74"/>
                    <a:pt x="7" y="75"/>
                  </a:cubicBezTo>
                  <a:cubicBezTo>
                    <a:pt x="8" y="77"/>
                    <a:pt x="10" y="78"/>
                    <a:pt x="12" y="79"/>
                  </a:cubicBezTo>
                  <a:cubicBezTo>
                    <a:pt x="15" y="82"/>
                    <a:pt x="19" y="83"/>
                    <a:pt x="23" y="84"/>
                  </a:cubicBezTo>
                  <a:cubicBezTo>
                    <a:pt x="27" y="84"/>
                    <a:pt x="32" y="84"/>
                    <a:pt x="36" y="83"/>
                  </a:cubicBezTo>
                  <a:cubicBezTo>
                    <a:pt x="38" y="83"/>
                    <a:pt x="40" y="82"/>
                    <a:pt x="42" y="81"/>
                  </a:cubicBezTo>
                  <a:cubicBezTo>
                    <a:pt x="42" y="81"/>
                    <a:pt x="42" y="81"/>
                    <a:pt x="42" y="81"/>
                  </a:cubicBezTo>
                  <a:cubicBezTo>
                    <a:pt x="43" y="80"/>
                    <a:pt x="43" y="80"/>
                    <a:pt x="43" y="80"/>
                  </a:cubicBezTo>
                  <a:cubicBezTo>
                    <a:pt x="43" y="80"/>
                    <a:pt x="44" y="80"/>
                    <a:pt x="44" y="80"/>
                  </a:cubicBezTo>
                  <a:cubicBezTo>
                    <a:pt x="46" y="79"/>
                    <a:pt x="46" y="79"/>
                    <a:pt x="46" y="79"/>
                  </a:cubicBezTo>
                  <a:cubicBezTo>
                    <a:pt x="55" y="75"/>
                    <a:pt x="55" y="75"/>
                    <a:pt x="55" y="75"/>
                  </a:cubicBezTo>
                  <a:cubicBezTo>
                    <a:pt x="72" y="66"/>
                    <a:pt x="72" y="66"/>
                    <a:pt x="72" y="66"/>
                  </a:cubicBezTo>
                  <a:cubicBezTo>
                    <a:pt x="50" y="77"/>
                    <a:pt x="50" y="77"/>
                    <a:pt x="50" y="77"/>
                  </a:cubicBezTo>
                  <a:cubicBezTo>
                    <a:pt x="44" y="79"/>
                    <a:pt x="44" y="79"/>
                    <a:pt x="44" y="79"/>
                  </a:cubicBezTo>
                  <a:cubicBezTo>
                    <a:pt x="43" y="80"/>
                    <a:pt x="43" y="80"/>
                    <a:pt x="43" y="80"/>
                  </a:cubicBezTo>
                  <a:cubicBezTo>
                    <a:pt x="42" y="81"/>
                    <a:pt x="42" y="81"/>
                    <a:pt x="42" y="81"/>
                  </a:cubicBezTo>
                  <a:cubicBezTo>
                    <a:pt x="41" y="81"/>
                    <a:pt x="41" y="81"/>
                    <a:pt x="41" y="81"/>
                  </a:cubicBezTo>
                  <a:cubicBezTo>
                    <a:pt x="40" y="82"/>
                    <a:pt x="39" y="82"/>
                    <a:pt x="38" y="82"/>
                  </a:cubicBezTo>
                  <a:cubicBezTo>
                    <a:pt x="33" y="84"/>
                    <a:pt x="27" y="84"/>
                    <a:pt x="22" y="83"/>
                  </a:cubicBezTo>
                  <a:cubicBezTo>
                    <a:pt x="17" y="82"/>
                    <a:pt x="12" y="80"/>
                    <a:pt x="9" y="76"/>
                  </a:cubicBezTo>
                  <a:cubicBezTo>
                    <a:pt x="7" y="74"/>
                    <a:pt x="5" y="72"/>
                    <a:pt x="4" y="69"/>
                  </a:cubicBezTo>
                  <a:cubicBezTo>
                    <a:pt x="4" y="69"/>
                    <a:pt x="4" y="69"/>
                    <a:pt x="4" y="69"/>
                  </a:cubicBezTo>
                  <a:cubicBezTo>
                    <a:pt x="4" y="70"/>
                    <a:pt x="4" y="69"/>
                    <a:pt x="4" y="69"/>
                  </a:cubicBezTo>
                  <a:cubicBezTo>
                    <a:pt x="3" y="69"/>
                    <a:pt x="3" y="69"/>
                    <a:pt x="3" y="69"/>
                  </a:cubicBezTo>
                  <a:cubicBezTo>
                    <a:pt x="3" y="69"/>
                    <a:pt x="3" y="68"/>
                    <a:pt x="3" y="68"/>
                  </a:cubicBezTo>
                  <a:cubicBezTo>
                    <a:pt x="3" y="67"/>
                    <a:pt x="2" y="67"/>
                    <a:pt x="2" y="66"/>
                  </a:cubicBezTo>
                  <a:cubicBezTo>
                    <a:pt x="2" y="65"/>
                    <a:pt x="1" y="64"/>
                    <a:pt x="1" y="62"/>
                  </a:cubicBezTo>
                  <a:cubicBezTo>
                    <a:pt x="0" y="60"/>
                    <a:pt x="0" y="57"/>
                    <a:pt x="0" y="55"/>
                  </a:cubicBezTo>
                  <a:cubicBezTo>
                    <a:pt x="0" y="52"/>
                    <a:pt x="0" y="50"/>
                    <a:pt x="1" y="47"/>
                  </a:cubicBezTo>
                  <a:cubicBezTo>
                    <a:pt x="2" y="42"/>
                    <a:pt x="5" y="37"/>
                    <a:pt x="9" y="33"/>
                  </a:cubicBezTo>
                  <a:cubicBezTo>
                    <a:pt x="9" y="34"/>
                    <a:pt x="9" y="34"/>
                    <a:pt x="10" y="34"/>
                  </a:cubicBezTo>
                  <a:cubicBezTo>
                    <a:pt x="6" y="37"/>
                    <a:pt x="3" y="42"/>
                    <a:pt x="2" y="47"/>
                  </a:cubicBezTo>
                  <a:cubicBezTo>
                    <a:pt x="1" y="50"/>
                    <a:pt x="1" y="52"/>
                    <a:pt x="1" y="55"/>
                  </a:cubicBezTo>
                  <a:cubicBezTo>
                    <a:pt x="1" y="57"/>
                    <a:pt x="1" y="60"/>
                    <a:pt x="2" y="62"/>
                  </a:cubicBezTo>
                  <a:cubicBezTo>
                    <a:pt x="2" y="64"/>
                    <a:pt x="3" y="65"/>
                    <a:pt x="3" y="66"/>
                  </a:cubicBezTo>
                  <a:cubicBezTo>
                    <a:pt x="3" y="67"/>
                    <a:pt x="4" y="67"/>
                    <a:pt x="4" y="68"/>
                  </a:cubicBezTo>
                  <a:cubicBezTo>
                    <a:pt x="4" y="68"/>
                    <a:pt x="4" y="68"/>
                    <a:pt x="4" y="69"/>
                  </a:cubicBezTo>
                  <a:cubicBezTo>
                    <a:pt x="5" y="69"/>
                    <a:pt x="5" y="69"/>
                    <a:pt x="5" y="69"/>
                  </a:cubicBezTo>
                  <a:cubicBezTo>
                    <a:pt x="5" y="69"/>
                    <a:pt x="5" y="69"/>
                    <a:pt x="5" y="69"/>
                  </a:cubicBezTo>
                  <a:cubicBezTo>
                    <a:pt x="5" y="69"/>
                    <a:pt x="5" y="69"/>
                    <a:pt x="5" y="69"/>
                  </a:cubicBezTo>
                  <a:cubicBezTo>
                    <a:pt x="5" y="69"/>
                    <a:pt x="5" y="69"/>
                    <a:pt x="5" y="69"/>
                  </a:cubicBezTo>
                  <a:cubicBezTo>
                    <a:pt x="6" y="72"/>
                    <a:pt x="8" y="74"/>
                    <a:pt x="10" y="76"/>
                  </a:cubicBezTo>
                  <a:cubicBezTo>
                    <a:pt x="13" y="79"/>
                    <a:pt x="18" y="81"/>
                    <a:pt x="23" y="82"/>
                  </a:cubicBezTo>
                  <a:cubicBezTo>
                    <a:pt x="28" y="83"/>
                    <a:pt x="33" y="83"/>
                    <a:pt x="38" y="81"/>
                  </a:cubicBezTo>
                  <a:cubicBezTo>
                    <a:pt x="40" y="81"/>
                    <a:pt x="41" y="81"/>
                    <a:pt x="42" y="80"/>
                  </a:cubicBezTo>
                  <a:cubicBezTo>
                    <a:pt x="43" y="79"/>
                    <a:pt x="44" y="79"/>
                    <a:pt x="45" y="79"/>
                  </a:cubicBezTo>
                  <a:cubicBezTo>
                    <a:pt x="50" y="76"/>
                    <a:pt x="50" y="76"/>
                    <a:pt x="50" y="76"/>
                  </a:cubicBezTo>
                  <a:cubicBezTo>
                    <a:pt x="58" y="72"/>
                    <a:pt x="65" y="68"/>
                    <a:pt x="73" y="64"/>
                  </a:cubicBezTo>
                  <a:cubicBezTo>
                    <a:pt x="73" y="66"/>
                    <a:pt x="73" y="66"/>
                    <a:pt x="73" y="66"/>
                  </a:cubicBezTo>
                  <a:cubicBezTo>
                    <a:pt x="90" y="58"/>
                    <a:pt x="90" y="58"/>
                    <a:pt x="90" y="58"/>
                  </a:cubicBezTo>
                  <a:cubicBezTo>
                    <a:pt x="94" y="56"/>
                    <a:pt x="94" y="56"/>
                    <a:pt x="94" y="56"/>
                  </a:cubicBezTo>
                  <a:cubicBezTo>
                    <a:pt x="95" y="55"/>
                    <a:pt x="96" y="55"/>
                    <a:pt x="98" y="53"/>
                  </a:cubicBezTo>
                  <a:cubicBezTo>
                    <a:pt x="102" y="51"/>
                    <a:pt x="105" y="48"/>
                    <a:pt x="107" y="44"/>
                  </a:cubicBezTo>
                  <a:cubicBezTo>
                    <a:pt x="109" y="41"/>
                    <a:pt x="110" y="38"/>
                    <a:pt x="110" y="35"/>
                  </a:cubicBezTo>
                  <a:cubicBezTo>
                    <a:pt x="111" y="33"/>
                    <a:pt x="110" y="30"/>
                    <a:pt x="110" y="28"/>
                  </a:cubicBezTo>
                  <a:cubicBezTo>
                    <a:pt x="110" y="33"/>
                    <a:pt x="109" y="39"/>
                    <a:pt x="105"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1" name="Freeform 23">
              <a:extLst>
                <a:ext uri="{FF2B5EF4-FFF2-40B4-BE49-F238E27FC236}">
                  <a16:creationId xmlns:a16="http://schemas.microsoft.com/office/drawing/2014/main" id="{D52DC5A1-7E32-4DA9-A24B-AEDE73D9408E}"/>
                </a:ext>
              </a:extLst>
            </p:cNvPr>
            <p:cNvSpPr/>
            <p:nvPr/>
          </p:nvSpPr>
          <p:spPr bwMode="auto">
            <a:xfrm>
              <a:off x="7693026" y="2405063"/>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2" name="Freeform 24">
              <a:extLst>
                <a:ext uri="{FF2B5EF4-FFF2-40B4-BE49-F238E27FC236}">
                  <a16:creationId xmlns:a16="http://schemas.microsoft.com/office/drawing/2014/main" id="{1F417C06-B1B6-43DF-B7B6-04D86BAA70D1}"/>
                </a:ext>
              </a:extLst>
            </p:cNvPr>
            <p:cNvSpPr/>
            <p:nvPr/>
          </p:nvSpPr>
          <p:spPr bwMode="auto">
            <a:xfrm>
              <a:off x="7697788" y="2397126"/>
              <a:ext cx="11113" cy="7938"/>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cubicBezTo>
                    <a:pt x="1" y="2"/>
                    <a:pt x="2" y="1"/>
                    <a:pt x="3" y="0"/>
                  </a:cubicBezTo>
                  <a:cubicBezTo>
                    <a:pt x="2" y="1"/>
                    <a:pt x="1" y="2"/>
                    <a:pt x="0"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3" name="Freeform 25">
              <a:extLst>
                <a:ext uri="{FF2B5EF4-FFF2-40B4-BE49-F238E27FC236}">
                  <a16:creationId xmlns:a16="http://schemas.microsoft.com/office/drawing/2014/main" id="{BCC8D877-A848-4756-98B6-CCFE45EB5ECC}"/>
                </a:ext>
              </a:extLst>
            </p:cNvPr>
            <p:cNvSpPr/>
            <p:nvPr/>
          </p:nvSpPr>
          <p:spPr bwMode="auto">
            <a:xfrm>
              <a:off x="7316788" y="2201863"/>
              <a:ext cx="444500" cy="258763"/>
            </a:xfrm>
            <a:custGeom>
              <a:avLst/>
              <a:gdLst>
                <a:gd name="T0" fmla="*/ 95 w 118"/>
                <a:gd name="T1" fmla="*/ 0 h 69"/>
                <a:gd name="T2" fmla="*/ 111 w 118"/>
                <a:gd name="T3" fmla="*/ 43 h 69"/>
                <a:gd name="T4" fmla="*/ 95 w 118"/>
                <a:gd name="T5" fmla="*/ 53 h 69"/>
                <a:gd name="T6" fmla="*/ 83 w 118"/>
                <a:gd name="T7" fmla="*/ 56 h 69"/>
                <a:gd name="T8" fmla="*/ 90 w 118"/>
                <a:gd name="T9" fmla="*/ 54 h 69"/>
                <a:gd name="T10" fmla="*/ 96 w 118"/>
                <a:gd name="T11" fmla="*/ 53 h 69"/>
                <a:gd name="T12" fmla="*/ 113 w 118"/>
                <a:gd name="T13" fmla="*/ 39 h 69"/>
                <a:gd name="T14" fmla="*/ 95 w 118"/>
                <a:gd name="T15" fmla="*/ 1 h 69"/>
                <a:gd name="T16" fmla="*/ 82 w 118"/>
                <a:gd name="T17" fmla="*/ 4 h 69"/>
                <a:gd name="T18" fmla="*/ 93 w 118"/>
                <a:gd name="T19" fmla="*/ 7 h 69"/>
                <a:gd name="T20" fmla="*/ 106 w 118"/>
                <a:gd name="T21" fmla="*/ 23 h 69"/>
                <a:gd name="T22" fmla="*/ 98 w 118"/>
                <a:gd name="T23" fmla="*/ 44 h 69"/>
                <a:gd name="T24" fmla="*/ 79 w 118"/>
                <a:gd name="T25" fmla="*/ 48 h 69"/>
                <a:gd name="T26" fmla="*/ 92 w 118"/>
                <a:gd name="T27" fmla="*/ 45 h 69"/>
                <a:gd name="T28" fmla="*/ 102 w 118"/>
                <a:gd name="T29" fmla="*/ 41 h 69"/>
                <a:gd name="T30" fmla="*/ 94 w 118"/>
                <a:gd name="T31" fmla="*/ 10 h 69"/>
                <a:gd name="T32" fmla="*/ 102 w 118"/>
                <a:gd name="T33" fmla="*/ 19 h 69"/>
                <a:gd name="T34" fmla="*/ 97 w 118"/>
                <a:gd name="T35" fmla="*/ 42 h 69"/>
                <a:gd name="T36" fmla="*/ 79 w 118"/>
                <a:gd name="T37" fmla="*/ 46 h 69"/>
                <a:gd name="T38" fmla="*/ 30 w 118"/>
                <a:gd name="T39" fmla="*/ 55 h 69"/>
                <a:gd name="T40" fmla="*/ 28 w 118"/>
                <a:gd name="T41" fmla="*/ 55 h 69"/>
                <a:gd name="T42" fmla="*/ 25 w 118"/>
                <a:gd name="T43" fmla="*/ 54 h 69"/>
                <a:gd name="T44" fmla="*/ 16 w 118"/>
                <a:gd name="T45" fmla="*/ 36 h 69"/>
                <a:gd name="T46" fmla="*/ 25 w 118"/>
                <a:gd name="T47" fmla="*/ 25 h 69"/>
                <a:gd name="T48" fmla="*/ 31 w 118"/>
                <a:gd name="T49" fmla="*/ 24 h 69"/>
                <a:gd name="T50" fmla="*/ 66 w 118"/>
                <a:gd name="T51" fmla="*/ 9 h 69"/>
                <a:gd name="T52" fmla="*/ 49 w 118"/>
                <a:gd name="T53" fmla="*/ 6 h 69"/>
                <a:gd name="T54" fmla="*/ 25 w 118"/>
                <a:gd name="T55" fmla="*/ 11 h 69"/>
                <a:gd name="T56" fmla="*/ 9 w 118"/>
                <a:gd name="T57" fmla="*/ 19 h 69"/>
                <a:gd name="T58" fmla="*/ 2 w 118"/>
                <a:gd name="T59" fmla="*/ 31 h 69"/>
                <a:gd name="T60" fmla="*/ 25 w 118"/>
                <a:gd name="T61" fmla="*/ 69 h 69"/>
                <a:gd name="T62" fmla="*/ 27 w 118"/>
                <a:gd name="T63" fmla="*/ 69 h 69"/>
                <a:gd name="T64" fmla="*/ 37 w 118"/>
                <a:gd name="T65" fmla="*/ 69 h 69"/>
                <a:gd name="T66" fmla="*/ 84 w 118"/>
                <a:gd name="T67" fmla="*/ 58 h 69"/>
                <a:gd name="T68" fmla="*/ 99 w 118"/>
                <a:gd name="T69" fmla="*/ 55 h 69"/>
                <a:gd name="T70" fmla="*/ 94 w 118"/>
                <a:gd name="T71" fmla="*/ 56 h 69"/>
                <a:gd name="T72" fmla="*/ 55 w 118"/>
                <a:gd name="T73" fmla="*/ 64 h 69"/>
                <a:gd name="T74" fmla="*/ 29 w 118"/>
                <a:gd name="T75" fmla="*/ 69 h 69"/>
                <a:gd name="T76" fmla="*/ 27 w 118"/>
                <a:gd name="T77" fmla="*/ 69 h 69"/>
                <a:gd name="T78" fmla="*/ 14 w 118"/>
                <a:gd name="T79" fmla="*/ 65 h 69"/>
                <a:gd name="T80" fmla="*/ 15 w 118"/>
                <a:gd name="T81" fmla="*/ 64 h 69"/>
                <a:gd name="T82" fmla="*/ 27 w 118"/>
                <a:gd name="T83" fmla="*/ 67 h 69"/>
                <a:gd name="T84" fmla="*/ 29 w 118"/>
                <a:gd name="T85" fmla="*/ 68 h 69"/>
                <a:gd name="T86" fmla="*/ 55 w 118"/>
                <a:gd name="T87" fmla="*/ 63 h 69"/>
                <a:gd name="T88" fmla="*/ 95 w 118"/>
                <a:gd name="T89" fmla="*/ 55 h 69"/>
                <a:gd name="T90" fmla="*/ 105 w 118"/>
                <a:gd name="T91" fmla="*/ 50 h 69"/>
                <a:gd name="T92" fmla="*/ 118 w 118"/>
                <a:gd name="T93" fmla="*/ 3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69">
                  <a:moveTo>
                    <a:pt x="110" y="9"/>
                  </a:moveTo>
                  <a:cubicBezTo>
                    <a:pt x="108" y="6"/>
                    <a:pt x="106" y="4"/>
                    <a:pt x="103" y="3"/>
                  </a:cubicBezTo>
                  <a:cubicBezTo>
                    <a:pt x="101" y="1"/>
                    <a:pt x="98" y="0"/>
                    <a:pt x="95" y="0"/>
                  </a:cubicBezTo>
                  <a:cubicBezTo>
                    <a:pt x="101" y="2"/>
                    <a:pt x="106" y="6"/>
                    <a:pt x="109" y="10"/>
                  </a:cubicBezTo>
                  <a:cubicBezTo>
                    <a:pt x="113" y="15"/>
                    <a:pt x="115" y="20"/>
                    <a:pt x="115" y="26"/>
                  </a:cubicBezTo>
                  <a:cubicBezTo>
                    <a:pt x="116" y="32"/>
                    <a:pt x="115" y="38"/>
                    <a:pt x="111" y="43"/>
                  </a:cubicBezTo>
                  <a:cubicBezTo>
                    <a:pt x="110" y="45"/>
                    <a:pt x="108" y="47"/>
                    <a:pt x="105" y="49"/>
                  </a:cubicBezTo>
                  <a:cubicBezTo>
                    <a:pt x="103" y="51"/>
                    <a:pt x="100" y="52"/>
                    <a:pt x="97" y="53"/>
                  </a:cubicBezTo>
                  <a:cubicBezTo>
                    <a:pt x="97" y="53"/>
                    <a:pt x="96" y="53"/>
                    <a:pt x="95" y="53"/>
                  </a:cubicBezTo>
                  <a:cubicBezTo>
                    <a:pt x="93" y="54"/>
                    <a:pt x="93" y="54"/>
                    <a:pt x="93" y="54"/>
                  </a:cubicBezTo>
                  <a:cubicBezTo>
                    <a:pt x="90" y="54"/>
                    <a:pt x="90" y="54"/>
                    <a:pt x="90" y="54"/>
                  </a:cubicBezTo>
                  <a:cubicBezTo>
                    <a:pt x="83" y="56"/>
                    <a:pt x="83" y="56"/>
                    <a:pt x="83" y="56"/>
                  </a:cubicBezTo>
                  <a:cubicBezTo>
                    <a:pt x="69" y="59"/>
                    <a:pt x="69" y="59"/>
                    <a:pt x="69" y="59"/>
                  </a:cubicBezTo>
                  <a:cubicBezTo>
                    <a:pt x="41" y="65"/>
                    <a:pt x="41" y="65"/>
                    <a:pt x="41" y="65"/>
                  </a:cubicBezTo>
                  <a:cubicBezTo>
                    <a:pt x="56" y="61"/>
                    <a:pt x="74" y="57"/>
                    <a:pt x="90" y="54"/>
                  </a:cubicBezTo>
                  <a:cubicBezTo>
                    <a:pt x="94" y="53"/>
                    <a:pt x="94" y="53"/>
                    <a:pt x="94" y="53"/>
                  </a:cubicBezTo>
                  <a:cubicBezTo>
                    <a:pt x="95" y="53"/>
                    <a:pt x="95" y="53"/>
                    <a:pt x="95" y="53"/>
                  </a:cubicBezTo>
                  <a:cubicBezTo>
                    <a:pt x="95" y="53"/>
                    <a:pt x="96" y="53"/>
                    <a:pt x="96" y="53"/>
                  </a:cubicBezTo>
                  <a:cubicBezTo>
                    <a:pt x="97" y="53"/>
                    <a:pt x="98" y="52"/>
                    <a:pt x="98" y="52"/>
                  </a:cubicBezTo>
                  <a:cubicBezTo>
                    <a:pt x="102" y="51"/>
                    <a:pt x="105" y="50"/>
                    <a:pt x="107" y="47"/>
                  </a:cubicBezTo>
                  <a:cubicBezTo>
                    <a:pt x="110" y="45"/>
                    <a:pt x="112" y="42"/>
                    <a:pt x="113" y="39"/>
                  </a:cubicBezTo>
                  <a:cubicBezTo>
                    <a:pt x="114" y="36"/>
                    <a:pt x="115" y="33"/>
                    <a:pt x="115" y="30"/>
                  </a:cubicBezTo>
                  <a:cubicBezTo>
                    <a:pt x="115" y="24"/>
                    <a:pt x="113" y="17"/>
                    <a:pt x="110" y="12"/>
                  </a:cubicBezTo>
                  <a:cubicBezTo>
                    <a:pt x="106" y="7"/>
                    <a:pt x="101" y="3"/>
                    <a:pt x="95" y="1"/>
                  </a:cubicBezTo>
                  <a:cubicBezTo>
                    <a:pt x="94" y="1"/>
                    <a:pt x="92" y="0"/>
                    <a:pt x="91" y="0"/>
                  </a:cubicBezTo>
                  <a:cubicBezTo>
                    <a:pt x="89" y="0"/>
                    <a:pt x="88" y="0"/>
                    <a:pt x="86" y="1"/>
                  </a:cubicBezTo>
                  <a:cubicBezTo>
                    <a:pt x="84" y="2"/>
                    <a:pt x="82" y="3"/>
                    <a:pt x="82" y="4"/>
                  </a:cubicBezTo>
                  <a:cubicBezTo>
                    <a:pt x="82" y="5"/>
                    <a:pt x="83" y="5"/>
                    <a:pt x="84" y="5"/>
                  </a:cubicBezTo>
                  <a:cubicBezTo>
                    <a:pt x="85" y="5"/>
                    <a:pt x="87" y="6"/>
                    <a:pt x="89" y="6"/>
                  </a:cubicBezTo>
                  <a:cubicBezTo>
                    <a:pt x="90" y="6"/>
                    <a:pt x="91" y="6"/>
                    <a:pt x="93" y="7"/>
                  </a:cubicBezTo>
                  <a:cubicBezTo>
                    <a:pt x="94" y="7"/>
                    <a:pt x="95" y="7"/>
                    <a:pt x="95" y="7"/>
                  </a:cubicBezTo>
                  <a:cubicBezTo>
                    <a:pt x="96" y="8"/>
                    <a:pt x="95" y="9"/>
                    <a:pt x="94" y="9"/>
                  </a:cubicBezTo>
                  <a:cubicBezTo>
                    <a:pt x="100" y="12"/>
                    <a:pt x="105" y="17"/>
                    <a:pt x="106" y="23"/>
                  </a:cubicBezTo>
                  <a:cubicBezTo>
                    <a:pt x="107" y="27"/>
                    <a:pt x="107" y="30"/>
                    <a:pt x="107" y="33"/>
                  </a:cubicBezTo>
                  <a:cubicBezTo>
                    <a:pt x="106" y="36"/>
                    <a:pt x="105" y="39"/>
                    <a:pt x="102" y="41"/>
                  </a:cubicBezTo>
                  <a:cubicBezTo>
                    <a:pt x="101" y="42"/>
                    <a:pt x="100" y="43"/>
                    <a:pt x="98" y="44"/>
                  </a:cubicBezTo>
                  <a:cubicBezTo>
                    <a:pt x="97" y="44"/>
                    <a:pt x="96" y="45"/>
                    <a:pt x="95" y="45"/>
                  </a:cubicBezTo>
                  <a:cubicBezTo>
                    <a:pt x="94" y="45"/>
                    <a:pt x="93" y="45"/>
                    <a:pt x="92" y="46"/>
                  </a:cubicBezTo>
                  <a:cubicBezTo>
                    <a:pt x="79" y="48"/>
                    <a:pt x="79" y="48"/>
                    <a:pt x="79" y="48"/>
                  </a:cubicBezTo>
                  <a:cubicBezTo>
                    <a:pt x="70" y="50"/>
                    <a:pt x="61" y="52"/>
                    <a:pt x="52" y="53"/>
                  </a:cubicBezTo>
                  <a:cubicBezTo>
                    <a:pt x="61" y="52"/>
                    <a:pt x="70" y="50"/>
                    <a:pt x="79" y="48"/>
                  </a:cubicBezTo>
                  <a:cubicBezTo>
                    <a:pt x="92" y="45"/>
                    <a:pt x="92" y="45"/>
                    <a:pt x="92" y="45"/>
                  </a:cubicBezTo>
                  <a:cubicBezTo>
                    <a:pt x="93" y="45"/>
                    <a:pt x="94" y="45"/>
                    <a:pt x="95" y="45"/>
                  </a:cubicBezTo>
                  <a:cubicBezTo>
                    <a:pt x="96" y="45"/>
                    <a:pt x="97" y="44"/>
                    <a:pt x="98" y="44"/>
                  </a:cubicBezTo>
                  <a:cubicBezTo>
                    <a:pt x="100" y="43"/>
                    <a:pt x="101" y="42"/>
                    <a:pt x="102" y="41"/>
                  </a:cubicBezTo>
                  <a:cubicBezTo>
                    <a:pt x="105" y="39"/>
                    <a:pt x="106" y="36"/>
                    <a:pt x="106" y="33"/>
                  </a:cubicBezTo>
                  <a:cubicBezTo>
                    <a:pt x="107" y="30"/>
                    <a:pt x="107" y="27"/>
                    <a:pt x="106" y="23"/>
                  </a:cubicBezTo>
                  <a:cubicBezTo>
                    <a:pt x="104" y="17"/>
                    <a:pt x="100" y="12"/>
                    <a:pt x="94" y="10"/>
                  </a:cubicBezTo>
                  <a:cubicBezTo>
                    <a:pt x="93" y="10"/>
                    <a:pt x="93" y="11"/>
                    <a:pt x="95" y="12"/>
                  </a:cubicBezTo>
                  <a:cubicBezTo>
                    <a:pt x="96" y="13"/>
                    <a:pt x="97" y="14"/>
                    <a:pt x="98" y="15"/>
                  </a:cubicBezTo>
                  <a:cubicBezTo>
                    <a:pt x="99" y="16"/>
                    <a:pt x="101" y="17"/>
                    <a:pt x="102" y="19"/>
                  </a:cubicBezTo>
                  <a:cubicBezTo>
                    <a:pt x="103" y="21"/>
                    <a:pt x="104" y="24"/>
                    <a:pt x="105" y="26"/>
                  </a:cubicBezTo>
                  <a:cubicBezTo>
                    <a:pt x="105" y="28"/>
                    <a:pt x="105" y="30"/>
                    <a:pt x="105" y="32"/>
                  </a:cubicBezTo>
                  <a:cubicBezTo>
                    <a:pt x="104" y="36"/>
                    <a:pt x="101" y="40"/>
                    <a:pt x="97" y="42"/>
                  </a:cubicBezTo>
                  <a:cubicBezTo>
                    <a:pt x="96" y="42"/>
                    <a:pt x="94" y="43"/>
                    <a:pt x="93" y="43"/>
                  </a:cubicBezTo>
                  <a:cubicBezTo>
                    <a:pt x="89" y="44"/>
                    <a:pt x="89" y="44"/>
                    <a:pt x="89" y="44"/>
                  </a:cubicBezTo>
                  <a:cubicBezTo>
                    <a:pt x="79" y="46"/>
                    <a:pt x="79" y="46"/>
                    <a:pt x="79" y="46"/>
                  </a:cubicBezTo>
                  <a:cubicBezTo>
                    <a:pt x="66" y="48"/>
                    <a:pt x="53" y="51"/>
                    <a:pt x="41" y="53"/>
                  </a:cubicBezTo>
                  <a:cubicBezTo>
                    <a:pt x="34" y="55"/>
                    <a:pt x="34" y="55"/>
                    <a:pt x="34" y="55"/>
                  </a:cubicBezTo>
                  <a:cubicBezTo>
                    <a:pt x="33" y="55"/>
                    <a:pt x="31" y="55"/>
                    <a:pt x="30" y="55"/>
                  </a:cubicBezTo>
                  <a:cubicBezTo>
                    <a:pt x="29" y="55"/>
                    <a:pt x="29" y="55"/>
                    <a:pt x="29" y="55"/>
                  </a:cubicBezTo>
                  <a:cubicBezTo>
                    <a:pt x="28" y="55"/>
                    <a:pt x="28" y="55"/>
                    <a:pt x="28" y="55"/>
                  </a:cubicBezTo>
                  <a:cubicBezTo>
                    <a:pt x="28" y="55"/>
                    <a:pt x="28" y="55"/>
                    <a:pt x="28" y="55"/>
                  </a:cubicBezTo>
                  <a:cubicBezTo>
                    <a:pt x="27" y="55"/>
                    <a:pt x="27" y="55"/>
                    <a:pt x="27" y="55"/>
                  </a:cubicBezTo>
                  <a:cubicBezTo>
                    <a:pt x="27" y="55"/>
                    <a:pt x="27" y="55"/>
                    <a:pt x="27" y="55"/>
                  </a:cubicBezTo>
                  <a:cubicBezTo>
                    <a:pt x="26" y="54"/>
                    <a:pt x="25" y="54"/>
                    <a:pt x="25" y="54"/>
                  </a:cubicBezTo>
                  <a:cubicBezTo>
                    <a:pt x="23" y="54"/>
                    <a:pt x="22" y="53"/>
                    <a:pt x="21" y="52"/>
                  </a:cubicBezTo>
                  <a:cubicBezTo>
                    <a:pt x="19" y="51"/>
                    <a:pt x="17" y="48"/>
                    <a:pt x="16" y="45"/>
                  </a:cubicBezTo>
                  <a:cubicBezTo>
                    <a:pt x="15" y="42"/>
                    <a:pt x="15" y="39"/>
                    <a:pt x="16" y="36"/>
                  </a:cubicBezTo>
                  <a:cubicBezTo>
                    <a:pt x="16" y="33"/>
                    <a:pt x="17" y="32"/>
                    <a:pt x="18" y="30"/>
                  </a:cubicBezTo>
                  <a:cubicBezTo>
                    <a:pt x="20" y="28"/>
                    <a:pt x="21" y="27"/>
                    <a:pt x="23" y="26"/>
                  </a:cubicBezTo>
                  <a:cubicBezTo>
                    <a:pt x="24" y="26"/>
                    <a:pt x="24" y="26"/>
                    <a:pt x="25" y="25"/>
                  </a:cubicBezTo>
                  <a:cubicBezTo>
                    <a:pt x="25" y="25"/>
                    <a:pt x="25" y="25"/>
                    <a:pt x="25" y="25"/>
                  </a:cubicBezTo>
                  <a:cubicBezTo>
                    <a:pt x="26" y="25"/>
                    <a:pt x="26" y="25"/>
                    <a:pt x="26" y="25"/>
                  </a:cubicBezTo>
                  <a:cubicBezTo>
                    <a:pt x="31" y="24"/>
                    <a:pt x="31" y="24"/>
                    <a:pt x="31" y="24"/>
                  </a:cubicBezTo>
                  <a:cubicBezTo>
                    <a:pt x="40" y="22"/>
                    <a:pt x="40" y="22"/>
                    <a:pt x="40" y="22"/>
                  </a:cubicBezTo>
                  <a:cubicBezTo>
                    <a:pt x="52" y="20"/>
                    <a:pt x="64" y="17"/>
                    <a:pt x="74" y="15"/>
                  </a:cubicBezTo>
                  <a:cubicBezTo>
                    <a:pt x="91" y="10"/>
                    <a:pt x="84" y="7"/>
                    <a:pt x="66" y="9"/>
                  </a:cubicBezTo>
                  <a:cubicBezTo>
                    <a:pt x="66" y="8"/>
                    <a:pt x="66" y="8"/>
                    <a:pt x="66" y="8"/>
                  </a:cubicBezTo>
                  <a:cubicBezTo>
                    <a:pt x="83" y="5"/>
                    <a:pt x="74" y="3"/>
                    <a:pt x="76" y="1"/>
                  </a:cubicBezTo>
                  <a:cubicBezTo>
                    <a:pt x="67" y="3"/>
                    <a:pt x="58" y="5"/>
                    <a:pt x="49" y="6"/>
                  </a:cubicBezTo>
                  <a:cubicBezTo>
                    <a:pt x="40" y="8"/>
                    <a:pt x="40" y="8"/>
                    <a:pt x="40" y="8"/>
                  </a:cubicBezTo>
                  <a:cubicBezTo>
                    <a:pt x="30" y="10"/>
                    <a:pt x="30" y="10"/>
                    <a:pt x="30" y="10"/>
                  </a:cubicBezTo>
                  <a:cubicBezTo>
                    <a:pt x="25" y="11"/>
                    <a:pt x="25" y="11"/>
                    <a:pt x="25" y="11"/>
                  </a:cubicBezTo>
                  <a:cubicBezTo>
                    <a:pt x="23" y="11"/>
                    <a:pt x="23" y="11"/>
                    <a:pt x="23" y="11"/>
                  </a:cubicBezTo>
                  <a:cubicBezTo>
                    <a:pt x="22" y="11"/>
                    <a:pt x="21" y="12"/>
                    <a:pt x="20" y="12"/>
                  </a:cubicBezTo>
                  <a:cubicBezTo>
                    <a:pt x="16" y="14"/>
                    <a:pt x="12" y="16"/>
                    <a:pt x="9" y="19"/>
                  </a:cubicBezTo>
                  <a:cubicBezTo>
                    <a:pt x="8" y="20"/>
                    <a:pt x="7" y="21"/>
                    <a:pt x="7" y="22"/>
                  </a:cubicBezTo>
                  <a:cubicBezTo>
                    <a:pt x="6" y="23"/>
                    <a:pt x="6" y="23"/>
                    <a:pt x="5" y="25"/>
                  </a:cubicBezTo>
                  <a:cubicBezTo>
                    <a:pt x="4" y="26"/>
                    <a:pt x="3" y="29"/>
                    <a:pt x="2" y="31"/>
                  </a:cubicBezTo>
                  <a:cubicBezTo>
                    <a:pt x="0" y="38"/>
                    <a:pt x="1" y="47"/>
                    <a:pt x="4" y="54"/>
                  </a:cubicBezTo>
                  <a:cubicBezTo>
                    <a:pt x="6" y="58"/>
                    <a:pt x="9" y="62"/>
                    <a:pt x="13" y="64"/>
                  </a:cubicBezTo>
                  <a:cubicBezTo>
                    <a:pt x="16" y="67"/>
                    <a:pt x="21" y="68"/>
                    <a:pt x="25" y="69"/>
                  </a:cubicBezTo>
                  <a:cubicBezTo>
                    <a:pt x="25" y="69"/>
                    <a:pt x="26" y="69"/>
                    <a:pt x="26" y="69"/>
                  </a:cubicBezTo>
                  <a:cubicBezTo>
                    <a:pt x="27" y="69"/>
                    <a:pt x="27" y="69"/>
                    <a:pt x="27" y="69"/>
                  </a:cubicBezTo>
                  <a:cubicBezTo>
                    <a:pt x="27" y="69"/>
                    <a:pt x="27" y="69"/>
                    <a:pt x="27" y="69"/>
                  </a:cubicBezTo>
                  <a:cubicBezTo>
                    <a:pt x="27" y="69"/>
                    <a:pt x="27" y="69"/>
                    <a:pt x="27" y="69"/>
                  </a:cubicBezTo>
                  <a:cubicBezTo>
                    <a:pt x="28" y="69"/>
                    <a:pt x="29" y="69"/>
                    <a:pt x="30" y="69"/>
                  </a:cubicBezTo>
                  <a:cubicBezTo>
                    <a:pt x="32" y="69"/>
                    <a:pt x="35" y="69"/>
                    <a:pt x="37" y="69"/>
                  </a:cubicBezTo>
                  <a:cubicBezTo>
                    <a:pt x="46" y="67"/>
                    <a:pt x="46" y="67"/>
                    <a:pt x="46" y="67"/>
                  </a:cubicBezTo>
                  <a:cubicBezTo>
                    <a:pt x="65" y="62"/>
                    <a:pt x="65" y="62"/>
                    <a:pt x="65" y="62"/>
                  </a:cubicBezTo>
                  <a:cubicBezTo>
                    <a:pt x="84" y="58"/>
                    <a:pt x="84" y="58"/>
                    <a:pt x="84" y="58"/>
                  </a:cubicBezTo>
                  <a:cubicBezTo>
                    <a:pt x="93" y="56"/>
                    <a:pt x="93" y="56"/>
                    <a:pt x="93" y="56"/>
                  </a:cubicBezTo>
                  <a:cubicBezTo>
                    <a:pt x="96" y="56"/>
                    <a:pt x="96" y="56"/>
                    <a:pt x="96" y="56"/>
                  </a:cubicBezTo>
                  <a:cubicBezTo>
                    <a:pt x="97" y="56"/>
                    <a:pt x="98" y="55"/>
                    <a:pt x="99" y="55"/>
                  </a:cubicBezTo>
                  <a:cubicBezTo>
                    <a:pt x="99" y="55"/>
                    <a:pt x="100" y="55"/>
                    <a:pt x="100" y="54"/>
                  </a:cubicBezTo>
                  <a:cubicBezTo>
                    <a:pt x="99" y="55"/>
                    <a:pt x="98" y="55"/>
                    <a:pt x="97" y="55"/>
                  </a:cubicBezTo>
                  <a:cubicBezTo>
                    <a:pt x="95" y="56"/>
                    <a:pt x="95" y="56"/>
                    <a:pt x="94" y="56"/>
                  </a:cubicBezTo>
                  <a:cubicBezTo>
                    <a:pt x="91" y="57"/>
                    <a:pt x="91" y="57"/>
                    <a:pt x="91" y="57"/>
                  </a:cubicBezTo>
                  <a:cubicBezTo>
                    <a:pt x="78" y="59"/>
                    <a:pt x="78" y="59"/>
                    <a:pt x="78" y="59"/>
                  </a:cubicBezTo>
                  <a:cubicBezTo>
                    <a:pt x="55" y="64"/>
                    <a:pt x="55" y="64"/>
                    <a:pt x="55" y="64"/>
                  </a:cubicBezTo>
                  <a:cubicBezTo>
                    <a:pt x="43" y="67"/>
                    <a:pt x="43" y="67"/>
                    <a:pt x="43" y="67"/>
                  </a:cubicBezTo>
                  <a:cubicBezTo>
                    <a:pt x="37" y="68"/>
                    <a:pt x="37" y="68"/>
                    <a:pt x="37" y="68"/>
                  </a:cubicBezTo>
                  <a:cubicBezTo>
                    <a:pt x="34" y="69"/>
                    <a:pt x="32" y="69"/>
                    <a:pt x="29" y="69"/>
                  </a:cubicBezTo>
                  <a:cubicBezTo>
                    <a:pt x="28" y="69"/>
                    <a:pt x="28" y="69"/>
                    <a:pt x="27" y="69"/>
                  </a:cubicBezTo>
                  <a:cubicBezTo>
                    <a:pt x="27" y="69"/>
                    <a:pt x="27" y="69"/>
                    <a:pt x="27" y="69"/>
                  </a:cubicBezTo>
                  <a:cubicBezTo>
                    <a:pt x="27" y="69"/>
                    <a:pt x="27" y="69"/>
                    <a:pt x="27" y="69"/>
                  </a:cubicBezTo>
                  <a:cubicBezTo>
                    <a:pt x="26" y="69"/>
                    <a:pt x="26" y="68"/>
                    <a:pt x="26" y="68"/>
                  </a:cubicBezTo>
                  <a:cubicBezTo>
                    <a:pt x="24" y="68"/>
                    <a:pt x="23" y="68"/>
                    <a:pt x="22" y="68"/>
                  </a:cubicBezTo>
                  <a:cubicBezTo>
                    <a:pt x="19" y="67"/>
                    <a:pt x="17" y="66"/>
                    <a:pt x="14" y="65"/>
                  </a:cubicBezTo>
                  <a:cubicBezTo>
                    <a:pt x="9" y="62"/>
                    <a:pt x="6" y="57"/>
                    <a:pt x="4" y="52"/>
                  </a:cubicBezTo>
                  <a:cubicBezTo>
                    <a:pt x="4" y="52"/>
                    <a:pt x="5" y="53"/>
                    <a:pt x="4" y="52"/>
                  </a:cubicBezTo>
                  <a:cubicBezTo>
                    <a:pt x="6" y="57"/>
                    <a:pt x="10" y="61"/>
                    <a:pt x="15" y="64"/>
                  </a:cubicBezTo>
                  <a:cubicBezTo>
                    <a:pt x="17" y="65"/>
                    <a:pt x="19" y="66"/>
                    <a:pt x="22" y="67"/>
                  </a:cubicBezTo>
                  <a:cubicBezTo>
                    <a:pt x="23" y="67"/>
                    <a:pt x="25" y="67"/>
                    <a:pt x="26" y="67"/>
                  </a:cubicBezTo>
                  <a:cubicBezTo>
                    <a:pt x="26" y="67"/>
                    <a:pt x="27" y="67"/>
                    <a:pt x="27" y="67"/>
                  </a:cubicBezTo>
                  <a:cubicBezTo>
                    <a:pt x="27" y="68"/>
                    <a:pt x="27" y="67"/>
                    <a:pt x="27" y="68"/>
                  </a:cubicBezTo>
                  <a:cubicBezTo>
                    <a:pt x="27" y="68"/>
                    <a:pt x="27" y="68"/>
                    <a:pt x="27" y="68"/>
                  </a:cubicBezTo>
                  <a:cubicBezTo>
                    <a:pt x="28" y="68"/>
                    <a:pt x="29" y="68"/>
                    <a:pt x="29" y="68"/>
                  </a:cubicBezTo>
                  <a:cubicBezTo>
                    <a:pt x="32" y="68"/>
                    <a:pt x="34" y="68"/>
                    <a:pt x="37" y="67"/>
                  </a:cubicBezTo>
                  <a:cubicBezTo>
                    <a:pt x="43" y="66"/>
                    <a:pt x="43" y="66"/>
                    <a:pt x="43" y="66"/>
                  </a:cubicBezTo>
                  <a:cubicBezTo>
                    <a:pt x="55" y="63"/>
                    <a:pt x="55" y="63"/>
                    <a:pt x="55" y="63"/>
                  </a:cubicBezTo>
                  <a:cubicBezTo>
                    <a:pt x="63" y="62"/>
                    <a:pt x="71" y="60"/>
                    <a:pt x="79" y="58"/>
                  </a:cubicBezTo>
                  <a:cubicBezTo>
                    <a:pt x="83" y="58"/>
                    <a:pt x="87" y="57"/>
                    <a:pt x="91" y="56"/>
                  </a:cubicBezTo>
                  <a:cubicBezTo>
                    <a:pt x="95" y="55"/>
                    <a:pt x="95" y="55"/>
                    <a:pt x="95" y="55"/>
                  </a:cubicBezTo>
                  <a:cubicBezTo>
                    <a:pt x="96" y="55"/>
                    <a:pt x="96" y="55"/>
                    <a:pt x="96" y="55"/>
                  </a:cubicBezTo>
                  <a:cubicBezTo>
                    <a:pt x="97" y="54"/>
                    <a:pt x="97" y="54"/>
                    <a:pt x="98" y="54"/>
                  </a:cubicBezTo>
                  <a:cubicBezTo>
                    <a:pt x="101" y="53"/>
                    <a:pt x="103" y="52"/>
                    <a:pt x="105" y="50"/>
                  </a:cubicBezTo>
                  <a:cubicBezTo>
                    <a:pt x="106" y="51"/>
                    <a:pt x="106" y="51"/>
                    <a:pt x="106" y="51"/>
                  </a:cubicBezTo>
                  <a:cubicBezTo>
                    <a:pt x="109" y="49"/>
                    <a:pt x="112" y="46"/>
                    <a:pt x="114" y="42"/>
                  </a:cubicBezTo>
                  <a:cubicBezTo>
                    <a:pt x="116" y="39"/>
                    <a:pt x="117" y="35"/>
                    <a:pt x="118" y="31"/>
                  </a:cubicBezTo>
                  <a:cubicBezTo>
                    <a:pt x="118" y="23"/>
                    <a:pt x="115" y="15"/>
                    <a:pt x="11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4" name="Freeform 26">
              <a:extLst>
                <a:ext uri="{FF2B5EF4-FFF2-40B4-BE49-F238E27FC236}">
                  <a16:creationId xmlns:a16="http://schemas.microsoft.com/office/drawing/2014/main" id="{8339A2A3-3EA5-455A-96D5-07746325FA3B}"/>
                </a:ext>
              </a:extLst>
            </p:cNvPr>
            <p:cNvSpPr/>
            <p:nvPr/>
          </p:nvSpPr>
          <p:spPr bwMode="auto">
            <a:xfrm>
              <a:off x="4427538" y="2193926"/>
              <a:ext cx="431800" cy="266700"/>
            </a:xfrm>
            <a:custGeom>
              <a:avLst/>
              <a:gdLst>
                <a:gd name="T0" fmla="*/ 26 w 115"/>
                <a:gd name="T1" fmla="*/ 58 h 71"/>
                <a:gd name="T2" fmla="*/ 20 w 115"/>
                <a:gd name="T3" fmla="*/ 56 h 71"/>
                <a:gd name="T4" fmla="*/ 1 w 115"/>
                <a:gd name="T5" fmla="*/ 25 h 71"/>
                <a:gd name="T6" fmla="*/ 13 w 115"/>
                <a:gd name="T7" fmla="*/ 5 h 71"/>
                <a:gd name="T8" fmla="*/ 13 w 115"/>
                <a:gd name="T9" fmla="*/ 6 h 71"/>
                <a:gd name="T10" fmla="*/ 2 w 115"/>
                <a:gd name="T11" fmla="*/ 26 h 71"/>
                <a:gd name="T12" fmla="*/ 21 w 115"/>
                <a:gd name="T13" fmla="*/ 56 h 71"/>
                <a:gd name="T14" fmla="*/ 24 w 115"/>
                <a:gd name="T15" fmla="*/ 57 h 71"/>
                <a:gd name="T16" fmla="*/ 58 w 115"/>
                <a:gd name="T17" fmla="*/ 64 h 71"/>
                <a:gd name="T18" fmla="*/ 80 w 115"/>
                <a:gd name="T19" fmla="*/ 70 h 71"/>
                <a:gd name="T20" fmla="*/ 97 w 115"/>
                <a:gd name="T21" fmla="*/ 70 h 71"/>
                <a:gd name="T22" fmla="*/ 96 w 115"/>
                <a:gd name="T23" fmla="*/ 68 h 71"/>
                <a:gd name="T24" fmla="*/ 81 w 115"/>
                <a:gd name="T25" fmla="*/ 68 h 71"/>
                <a:gd name="T26" fmla="*/ 23 w 115"/>
                <a:gd name="T27" fmla="*/ 55 h 71"/>
                <a:gd name="T28" fmla="*/ 19 w 115"/>
                <a:gd name="T29" fmla="*/ 54 h 71"/>
                <a:gd name="T30" fmla="*/ 4 w 115"/>
                <a:gd name="T31" fmla="*/ 31 h 71"/>
                <a:gd name="T32" fmla="*/ 21 w 115"/>
                <a:gd name="T33" fmla="*/ 54 h 71"/>
                <a:gd name="T34" fmla="*/ 32 w 115"/>
                <a:gd name="T35" fmla="*/ 57 h 71"/>
                <a:gd name="T36" fmla="*/ 80 w 115"/>
                <a:gd name="T37" fmla="*/ 68 h 71"/>
                <a:gd name="T38" fmla="*/ 109 w 115"/>
                <a:gd name="T39" fmla="*/ 57 h 71"/>
                <a:gd name="T40" fmla="*/ 111 w 115"/>
                <a:gd name="T41" fmla="*/ 44 h 71"/>
                <a:gd name="T42" fmla="*/ 105 w 115"/>
                <a:gd name="T43" fmla="*/ 53 h 71"/>
                <a:gd name="T44" fmla="*/ 94 w 115"/>
                <a:gd name="T45" fmla="*/ 60 h 71"/>
                <a:gd name="T46" fmla="*/ 80 w 115"/>
                <a:gd name="T47" fmla="*/ 59 h 71"/>
                <a:gd name="T48" fmla="*/ 37 w 115"/>
                <a:gd name="T49" fmla="*/ 50 h 71"/>
                <a:gd name="T50" fmla="*/ 25 w 115"/>
                <a:gd name="T51" fmla="*/ 47 h 71"/>
                <a:gd name="T52" fmla="*/ 24 w 115"/>
                <a:gd name="T53" fmla="*/ 46 h 71"/>
                <a:gd name="T54" fmla="*/ 74 w 115"/>
                <a:gd name="T55" fmla="*/ 58 h 71"/>
                <a:gd name="T56" fmla="*/ 85 w 115"/>
                <a:gd name="T57" fmla="*/ 60 h 71"/>
                <a:gd name="T58" fmla="*/ 99 w 115"/>
                <a:gd name="T59" fmla="*/ 54 h 71"/>
                <a:gd name="T60" fmla="*/ 76 w 115"/>
                <a:gd name="T61" fmla="*/ 56 h 71"/>
                <a:gd name="T62" fmla="*/ 26 w 115"/>
                <a:gd name="T63" fmla="*/ 45 h 71"/>
                <a:gd name="T64" fmla="*/ 24 w 115"/>
                <a:gd name="T65" fmla="*/ 44 h 71"/>
                <a:gd name="T66" fmla="*/ 15 w 115"/>
                <a:gd name="T67" fmla="*/ 27 h 71"/>
                <a:gd name="T68" fmla="*/ 21 w 115"/>
                <a:gd name="T69" fmla="*/ 16 h 71"/>
                <a:gd name="T70" fmla="*/ 33 w 115"/>
                <a:gd name="T71" fmla="*/ 14 h 71"/>
                <a:gd name="T72" fmla="*/ 42 w 115"/>
                <a:gd name="T73" fmla="*/ 16 h 71"/>
                <a:gd name="T74" fmla="*/ 93 w 115"/>
                <a:gd name="T75" fmla="*/ 27 h 71"/>
                <a:gd name="T76" fmla="*/ 104 w 115"/>
                <a:gd name="T77" fmla="*/ 42 h 71"/>
                <a:gd name="T78" fmla="*/ 106 w 115"/>
                <a:gd name="T79" fmla="*/ 44 h 71"/>
                <a:gd name="T80" fmla="*/ 107 w 115"/>
                <a:gd name="T81" fmla="*/ 27 h 71"/>
                <a:gd name="T82" fmla="*/ 112 w 115"/>
                <a:gd name="T83" fmla="*/ 39 h 71"/>
                <a:gd name="T84" fmla="*/ 109 w 115"/>
                <a:gd name="T85" fmla="*/ 22 h 71"/>
                <a:gd name="T86" fmla="*/ 96 w 115"/>
                <a:gd name="T87" fmla="*/ 14 h 71"/>
                <a:gd name="T88" fmla="*/ 47 w 115"/>
                <a:gd name="T89" fmla="*/ 3 h 71"/>
                <a:gd name="T90" fmla="*/ 34 w 115"/>
                <a:gd name="T91" fmla="*/ 0 h 71"/>
                <a:gd name="T92" fmla="*/ 14 w 115"/>
                <a:gd name="T93" fmla="*/ 4 h 71"/>
                <a:gd name="T94" fmla="*/ 1 w 115"/>
                <a:gd name="T95" fmla="*/ 25 h 71"/>
                <a:gd name="T96" fmla="*/ 17 w 115"/>
                <a:gd name="T97" fmla="*/ 56 h 71"/>
                <a:gd name="T98" fmla="*/ 23 w 115"/>
                <a:gd name="T99" fmla="*/ 58 h 71"/>
                <a:gd name="T100" fmla="*/ 56 w 115"/>
                <a:gd name="T101" fmla="*/ 6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 h="71">
                  <a:moveTo>
                    <a:pt x="56" y="65"/>
                  </a:moveTo>
                  <a:cubicBezTo>
                    <a:pt x="32" y="59"/>
                    <a:pt x="32" y="59"/>
                    <a:pt x="32" y="59"/>
                  </a:cubicBezTo>
                  <a:cubicBezTo>
                    <a:pt x="26" y="58"/>
                    <a:pt x="26" y="58"/>
                    <a:pt x="26" y="58"/>
                  </a:cubicBezTo>
                  <a:cubicBezTo>
                    <a:pt x="23" y="57"/>
                    <a:pt x="23" y="57"/>
                    <a:pt x="23" y="57"/>
                  </a:cubicBezTo>
                  <a:cubicBezTo>
                    <a:pt x="22" y="57"/>
                    <a:pt x="22" y="57"/>
                    <a:pt x="22" y="57"/>
                  </a:cubicBezTo>
                  <a:cubicBezTo>
                    <a:pt x="21" y="57"/>
                    <a:pt x="20" y="57"/>
                    <a:pt x="20" y="56"/>
                  </a:cubicBezTo>
                  <a:cubicBezTo>
                    <a:pt x="14" y="55"/>
                    <a:pt x="10" y="51"/>
                    <a:pt x="7" y="47"/>
                  </a:cubicBezTo>
                  <a:cubicBezTo>
                    <a:pt x="4" y="43"/>
                    <a:pt x="2" y="38"/>
                    <a:pt x="1" y="33"/>
                  </a:cubicBezTo>
                  <a:cubicBezTo>
                    <a:pt x="1" y="30"/>
                    <a:pt x="1" y="28"/>
                    <a:pt x="1" y="25"/>
                  </a:cubicBezTo>
                  <a:cubicBezTo>
                    <a:pt x="1" y="24"/>
                    <a:pt x="1" y="23"/>
                    <a:pt x="2" y="22"/>
                  </a:cubicBezTo>
                  <a:cubicBezTo>
                    <a:pt x="2" y="20"/>
                    <a:pt x="2" y="19"/>
                    <a:pt x="3" y="18"/>
                  </a:cubicBezTo>
                  <a:cubicBezTo>
                    <a:pt x="5" y="13"/>
                    <a:pt x="9" y="8"/>
                    <a:pt x="13" y="5"/>
                  </a:cubicBezTo>
                  <a:cubicBezTo>
                    <a:pt x="17" y="2"/>
                    <a:pt x="22" y="1"/>
                    <a:pt x="28" y="0"/>
                  </a:cubicBezTo>
                  <a:cubicBezTo>
                    <a:pt x="27" y="0"/>
                    <a:pt x="26" y="1"/>
                    <a:pt x="28" y="1"/>
                  </a:cubicBezTo>
                  <a:cubicBezTo>
                    <a:pt x="23" y="1"/>
                    <a:pt x="18" y="3"/>
                    <a:pt x="13" y="6"/>
                  </a:cubicBezTo>
                  <a:cubicBezTo>
                    <a:pt x="9" y="9"/>
                    <a:pt x="6" y="13"/>
                    <a:pt x="4" y="18"/>
                  </a:cubicBezTo>
                  <a:cubicBezTo>
                    <a:pt x="3" y="19"/>
                    <a:pt x="3" y="21"/>
                    <a:pt x="3" y="22"/>
                  </a:cubicBezTo>
                  <a:cubicBezTo>
                    <a:pt x="2" y="23"/>
                    <a:pt x="2" y="24"/>
                    <a:pt x="2" y="26"/>
                  </a:cubicBezTo>
                  <a:cubicBezTo>
                    <a:pt x="2" y="28"/>
                    <a:pt x="2" y="31"/>
                    <a:pt x="2" y="33"/>
                  </a:cubicBezTo>
                  <a:cubicBezTo>
                    <a:pt x="3" y="38"/>
                    <a:pt x="5" y="43"/>
                    <a:pt x="8" y="47"/>
                  </a:cubicBezTo>
                  <a:cubicBezTo>
                    <a:pt x="11" y="51"/>
                    <a:pt x="15" y="55"/>
                    <a:pt x="21" y="56"/>
                  </a:cubicBezTo>
                  <a:cubicBezTo>
                    <a:pt x="22" y="56"/>
                    <a:pt x="22" y="56"/>
                    <a:pt x="22" y="56"/>
                  </a:cubicBezTo>
                  <a:cubicBezTo>
                    <a:pt x="23" y="57"/>
                    <a:pt x="23" y="57"/>
                    <a:pt x="23" y="57"/>
                  </a:cubicBezTo>
                  <a:cubicBezTo>
                    <a:pt x="24" y="57"/>
                    <a:pt x="24" y="57"/>
                    <a:pt x="24" y="57"/>
                  </a:cubicBezTo>
                  <a:cubicBezTo>
                    <a:pt x="27" y="58"/>
                    <a:pt x="27" y="58"/>
                    <a:pt x="27" y="58"/>
                  </a:cubicBezTo>
                  <a:cubicBezTo>
                    <a:pt x="33" y="59"/>
                    <a:pt x="33" y="59"/>
                    <a:pt x="33" y="59"/>
                  </a:cubicBezTo>
                  <a:cubicBezTo>
                    <a:pt x="41" y="61"/>
                    <a:pt x="49" y="62"/>
                    <a:pt x="58" y="64"/>
                  </a:cubicBezTo>
                  <a:cubicBezTo>
                    <a:pt x="58" y="65"/>
                    <a:pt x="58" y="65"/>
                    <a:pt x="58" y="65"/>
                  </a:cubicBezTo>
                  <a:cubicBezTo>
                    <a:pt x="75" y="69"/>
                    <a:pt x="75" y="69"/>
                    <a:pt x="75" y="69"/>
                  </a:cubicBezTo>
                  <a:cubicBezTo>
                    <a:pt x="80" y="70"/>
                    <a:pt x="80" y="70"/>
                    <a:pt x="80" y="70"/>
                  </a:cubicBezTo>
                  <a:cubicBezTo>
                    <a:pt x="80" y="70"/>
                    <a:pt x="81" y="71"/>
                    <a:pt x="82" y="71"/>
                  </a:cubicBezTo>
                  <a:cubicBezTo>
                    <a:pt x="83" y="71"/>
                    <a:pt x="84" y="71"/>
                    <a:pt x="85" y="71"/>
                  </a:cubicBezTo>
                  <a:cubicBezTo>
                    <a:pt x="89" y="71"/>
                    <a:pt x="93" y="71"/>
                    <a:pt x="97" y="70"/>
                  </a:cubicBezTo>
                  <a:cubicBezTo>
                    <a:pt x="101" y="68"/>
                    <a:pt x="103" y="66"/>
                    <a:pt x="105" y="64"/>
                  </a:cubicBezTo>
                  <a:cubicBezTo>
                    <a:pt x="107" y="62"/>
                    <a:pt x="109" y="60"/>
                    <a:pt x="110" y="58"/>
                  </a:cubicBezTo>
                  <a:cubicBezTo>
                    <a:pt x="106" y="63"/>
                    <a:pt x="102" y="66"/>
                    <a:pt x="96" y="68"/>
                  </a:cubicBezTo>
                  <a:cubicBezTo>
                    <a:pt x="93" y="69"/>
                    <a:pt x="90" y="69"/>
                    <a:pt x="87" y="69"/>
                  </a:cubicBezTo>
                  <a:cubicBezTo>
                    <a:pt x="86" y="69"/>
                    <a:pt x="84" y="69"/>
                    <a:pt x="83" y="69"/>
                  </a:cubicBezTo>
                  <a:cubicBezTo>
                    <a:pt x="82" y="69"/>
                    <a:pt x="82" y="68"/>
                    <a:pt x="81" y="68"/>
                  </a:cubicBezTo>
                  <a:cubicBezTo>
                    <a:pt x="79" y="68"/>
                    <a:pt x="79" y="68"/>
                    <a:pt x="79" y="68"/>
                  </a:cubicBezTo>
                  <a:cubicBezTo>
                    <a:pt x="70" y="66"/>
                    <a:pt x="61" y="63"/>
                    <a:pt x="51" y="61"/>
                  </a:cubicBezTo>
                  <a:cubicBezTo>
                    <a:pt x="23" y="55"/>
                    <a:pt x="23" y="55"/>
                    <a:pt x="23" y="55"/>
                  </a:cubicBezTo>
                  <a:cubicBezTo>
                    <a:pt x="23" y="55"/>
                    <a:pt x="23" y="55"/>
                    <a:pt x="23" y="55"/>
                  </a:cubicBezTo>
                  <a:cubicBezTo>
                    <a:pt x="22" y="55"/>
                    <a:pt x="22" y="55"/>
                    <a:pt x="22" y="55"/>
                  </a:cubicBezTo>
                  <a:cubicBezTo>
                    <a:pt x="21" y="54"/>
                    <a:pt x="20" y="54"/>
                    <a:pt x="19" y="54"/>
                  </a:cubicBezTo>
                  <a:cubicBezTo>
                    <a:pt x="18" y="53"/>
                    <a:pt x="17" y="53"/>
                    <a:pt x="16" y="52"/>
                  </a:cubicBezTo>
                  <a:cubicBezTo>
                    <a:pt x="13" y="50"/>
                    <a:pt x="11" y="48"/>
                    <a:pt x="9" y="46"/>
                  </a:cubicBezTo>
                  <a:cubicBezTo>
                    <a:pt x="6" y="42"/>
                    <a:pt x="4" y="36"/>
                    <a:pt x="4" y="31"/>
                  </a:cubicBezTo>
                  <a:cubicBezTo>
                    <a:pt x="4" y="35"/>
                    <a:pt x="5" y="40"/>
                    <a:pt x="8" y="44"/>
                  </a:cubicBezTo>
                  <a:cubicBezTo>
                    <a:pt x="11" y="48"/>
                    <a:pt x="15" y="52"/>
                    <a:pt x="20" y="54"/>
                  </a:cubicBezTo>
                  <a:cubicBezTo>
                    <a:pt x="20" y="54"/>
                    <a:pt x="21" y="54"/>
                    <a:pt x="21" y="54"/>
                  </a:cubicBezTo>
                  <a:cubicBezTo>
                    <a:pt x="22" y="54"/>
                    <a:pt x="23" y="54"/>
                    <a:pt x="23" y="55"/>
                  </a:cubicBezTo>
                  <a:cubicBezTo>
                    <a:pt x="26" y="55"/>
                    <a:pt x="26" y="55"/>
                    <a:pt x="26" y="55"/>
                  </a:cubicBezTo>
                  <a:cubicBezTo>
                    <a:pt x="32" y="57"/>
                    <a:pt x="32" y="57"/>
                    <a:pt x="32" y="57"/>
                  </a:cubicBezTo>
                  <a:cubicBezTo>
                    <a:pt x="37" y="58"/>
                    <a:pt x="41" y="58"/>
                    <a:pt x="44" y="59"/>
                  </a:cubicBezTo>
                  <a:cubicBezTo>
                    <a:pt x="55" y="62"/>
                    <a:pt x="66" y="64"/>
                    <a:pt x="76" y="67"/>
                  </a:cubicBezTo>
                  <a:cubicBezTo>
                    <a:pt x="80" y="68"/>
                    <a:pt x="80" y="68"/>
                    <a:pt x="80" y="68"/>
                  </a:cubicBezTo>
                  <a:cubicBezTo>
                    <a:pt x="81" y="68"/>
                    <a:pt x="83" y="68"/>
                    <a:pt x="84" y="68"/>
                  </a:cubicBezTo>
                  <a:cubicBezTo>
                    <a:pt x="87" y="69"/>
                    <a:pt x="91" y="69"/>
                    <a:pt x="94" y="68"/>
                  </a:cubicBezTo>
                  <a:cubicBezTo>
                    <a:pt x="100" y="66"/>
                    <a:pt x="105" y="62"/>
                    <a:pt x="109" y="57"/>
                  </a:cubicBezTo>
                  <a:cubicBezTo>
                    <a:pt x="110" y="56"/>
                    <a:pt x="111" y="55"/>
                    <a:pt x="111" y="54"/>
                  </a:cubicBezTo>
                  <a:cubicBezTo>
                    <a:pt x="112" y="52"/>
                    <a:pt x="112" y="51"/>
                    <a:pt x="112" y="49"/>
                  </a:cubicBezTo>
                  <a:cubicBezTo>
                    <a:pt x="112" y="47"/>
                    <a:pt x="112" y="45"/>
                    <a:pt x="111" y="44"/>
                  </a:cubicBezTo>
                  <a:cubicBezTo>
                    <a:pt x="110" y="44"/>
                    <a:pt x="110" y="45"/>
                    <a:pt x="109" y="46"/>
                  </a:cubicBezTo>
                  <a:cubicBezTo>
                    <a:pt x="109" y="46"/>
                    <a:pt x="108" y="48"/>
                    <a:pt x="107" y="50"/>
                  </a:cubicBezTo>
                  <a:cubicBezTo>
                    <a:pt x="106" y="51"/>
                    <a:pt x="105" y="52"/>
                    <a:pt x="105" y="53"/>
                  </a:cubicBezTo>
                  <a:cubicBezTo>
                    <a:pt x="104" y="55"/>
                    <a:pt x="103" y="55"/>
                    <a:pt x="103" y="55"/>
                  </a:cubicBezTo>
                  <a:cubicBezTo>
                    <a:pt x="102" y="56"/>
                    <a:pt x="102" y="55"/>
                    <a:pt x="102" y="54"/>
                  </a:cubicBezTo>
                  <a:cubicBezTo>
                    <a:pt x="100" y="57"/>
                    <a:pt x="97" y="58"/>
                    <a:pt x="94" y="60"/>
                  </a:cubicBezTo>
                  <a:cubicBezTo>
                    <a:pt x="91" y="61"/>
                    <a:pt x="88" y="61"/>
                    <a:pt x="85" y="60"/>
                  </a:cubicBezTo>
                  <a:cubicBezTo>
                    <a:pt x="84" y="60"/>
                    <a:pt x="83" y="60"/>
                    <a:pt x="82" y="60"/>
                  </a:cubicBezTo>
                  <a:cubicBezTo>
                    <a:pt x="80" y="59"/>
                    <a:pt x="80" y="59"/>
                    <a:pt x="80" y="59"/>
                  </a:cubicBezTo>
                  <a:cubicBezTo>
                    <a:pt x="74" y="58"/>
                    <a:pt x="74" y="58"/>
                    <a:pt x="74" y="58"/>
                  </a:cubicBezTo>
                  <a:cubicBezTo>
                    <a:pt x="63" y="56"/>
                    <a:pt x="63" y="56"/>
                    <a:pt x="63" y="56"/>
                  </a:cubicBezTo>
                  <a:cubicBezTo>
                    <a:pt x="54" y="54"/>
                    <a:pt x="46" y="52"/>
                    <a:pt x="37" y="50"/>
                  </a:cubicBezTo>
                  <a:cubicBezTo>
                    <a:pt x="30" y="48"/>
                    <a:pt x="30" y="48"/>
                    <a:pt x="30" y="48"/>
                  </a:cubicBezTo>
                  <a:cubicBezTo>
                    <a:pt x="27" y="47"/>
                    <a:pt x="27" y="47"/>
                    <a:pt x="27" y="47"/>
                  </a:cubicBezTo>
                  <a:cubicBezTo>
                    <a:pt x="25" y="47"/>
                    <a:pt x="25" y="47"/>
                    <a:pt x="25" y="47"/>
                  </a:cubicBezTo>
                  <a:cubicBezTo>
                    <a:pt x="25" y="47"/>
                    <a:pt x="24" y="47"/>
                    <a:pt x="24" y="46"/>
                  </a:cubicBezTo>
                  <a:cubicBezTo>
                    <a:pt x="20" y="45"/>
                    <a:pt x="18" y="43"/>
                    <a:pt x="16" y="40"/>
                  </a:cubicBezTo>
                  <a:cubicBezTo>
                    <a:pt x="18" y="43"/>
                    <a:pt x="21" y="45"/>
                    <a:pt x="24" y="46"/>
                  </a:cubicBezTo>
                  <a:cubicBezTo>
                    <a:pt x="37" y="49"/>
                    <a:pt x="37" y="49"/>
                    <a:pt x="37" y="49"/>
                  </a:cubicBezTo>
                  <a:cubicBezTo>
                    <a:pt x="63" y="56"/>
                    <a:pt x="63" y="56"/>
                    <a:pt x="63" y="56"/>
                  </a:cubicBezTo>
                  <a:cubicBezTo>
                    <a:pt x="74" y="58"/>
                    <a:pt x="74" y="58"/>
                    <a:pt x="74" y="58"/>
                  </a:cubicBezTo>
                  <a:cubicBezTo>
                    <a:pt x="80" y="59"/>
                    <a:pt x="80" y="59"/>
                    <a:pt x="80" y="59"/>
                  </a:cubicBezTo>
                  <a:cubicBezTo>
                    <a:pt x="82" y="60"/>
                    <a:pt x="82" y="60"/>
                    <a:pt x="82" y="60"/>
                  </a:cubicBezTo>
                  <a:cubicBezTo>
                    <a:pt x="83" y="60"/>
                    <a:pt x="84" y="60"/>
                    <a:pt x="85" y="60"/>
                  </a:cubicBezTo>
                  <a:cubicBezTo>
                    <a:pt x="88" y="61"/>
                    <a:pt x="91" y="60"/>
                    <a:pt x="94" y="59"/>
                  </a:cubicBezTo>
                  <a:cubicBezTo>
                    <a:pt x="97" y="58"/>
                    <a:pt x="99" y="56"/>
                    <a:pt x="101" y="53"/>
                  </a:cubicBezTo>
                  <a:cubicBezTo>
                    <a:pt x="101" y="53"/>
                    <a:pt x="101" y="52"/>
                    <a:pt x="99" y="54"/>
                  </a:cubicBezTo>
                  <a:cubicBezTo>
                    <a:pt x="97" y="55"/>
                    <a:pt x="94" y="57"/>
                    <a:pt x="90" y="58"/>
                  </a:cubicBezTo>
                  <a:cubicBezTo>
                    <a:pt x="88" y="58"/>
                    <a:pt x="85" y="58"/>
                    <a:pt x="83" y="58"/>
                  </a:cubicBezTo>
                  <a:cubicBezTo>
                    <a:pt x="81" y="57"/>
                    <a:pt x="78" y="57"/>
                    <a:pt x="76" y="56"/>
                  </a:cubicBezTo>
                  <a:cubicBezTo>
                    <a:pt x="64" y="53"/>
                    <a:pt x="51" y="50"/>
                    <a:pt x="38" y="47"/>
                  </a:cubicBezTo>
                  <a:cubicBezTo>
                    <a:pt x="29" y="45"/>
                    <a:pt x="29" y="45"/>
                    <a:pt x="29" y="45"/>
                  </a:cubicBezTo>
                  <a:cubicBezTo>
                    <a:pt x="26" y="45"/>
                    <a:pt x="26" y="45"/>
                    <a:pt x="26" y="45"/>
                  </a:cubicBezTo>
                  <a:cubicBezTo>
                    <a:pt x="25" y="44"/>
                    <a:pt x="25" y="44"/>
                    <a:pt x="25" y="44"/>
                  </a:cubicBezTo>
                  <a:cubicBezTo>
                    <a:pt x="25" y="44"/>
                    <a:pt x="25" y="44"/>
                    <a:pt x="25" y="44"/>
                  </a:cubicBezTo>
                  <a:cubicBezTo>
                    <a:pt x="24" y="44"/>
                    <a:pt x="24" y="44"/>
                    <a:pt x="24" y="44"/>
                  </a:cubicBezTo>
                  <a:cubicBezTo>
                    <a:pt x="23" y="44"/>
                    <a:pt x="22" y="43"/>
                    <a:pt x="21" y="43"/>
                  </a:cubicBezTo>
                  <a:cubicBezTo>
                    <a:pt x="18" y="41"/>
                    <a:pt x="16" y="37"/>
                    <a:pt x="15" y="32"/>
                  </a:cubicBezTo>
                  <a:cubicBezTo>
                    <a:pt x="15" y="30"/>
                    <a:pt x="15" y="29"/>
                    <a:pt x="15" y="27"/>
                  </a:cubicBezTo>
                  <a:cubicBezTo>
                    <a:pt x="15" y="26"/>
                    <a:pt x="15" y="25"/>
                    <a:pt x="15" y="25"/>
                  </a:cubicBezTo>
                  <a:cubicBezTo>
                    <a:pt x="15" y="24"/>
                    <a:pt x="16" y="23"/>
                    <a:pt x="16" y="23"/>
                  </a:cubicBezTo>
                  <a:cubicBezTo>
                    <a:pt x="17" y="20"/>
                    <a:pt x="19" y="18"/>
                    <a:pt x="21" y="16"/>
                  </a:cubicBezTo>
                  <a:cubicBezTo>
                    <a:pt x="24" y="15"/>
                    <a:pt x="27" y="14"/>
                    <a:pt x="30" y="14"/>
                  </a:cubicBezTo>
                  <a:cubicBezTo>
                    <a:pt x="31" y="14"/>
                    <a:pt x="32" y="14"/>
                    <a:pt x="33" y="14"/>
                  </a:cubicBezTo>
                  <a:cubicBezTo>
                    <a:pt x="33" y="14"/>
                    <a:pt x="33" y="14"/>
                    <a:pt x="33" y="14"/>
                  </a:cubicBezTo>
                  <a:cubicBezTo>
                    <a:pt x="34" y="14"/>
                    <a:pt x="34" y="14"/>
                    <a:pt x="34" y="14"/>
                  </a:cubicBezTo>
                  <a:cubicBezTo>
                    <a:pt x="36" y="15"/>
                    <a:pt x="36" y="15"/>
                    <a:pt x="36" y="15"/>
                  </a:cubicBezTo>
                  <a:cubicBezTo>
                    <a:pt x="42" y="16"/>
                    <a:pt x="42" y="16"/>
                    <a:pt x="42" y="16"/>
                  </a:cubicBezTo>
                  <a:cubicBezTo>
                    <a:pt x="55" y="19"/>
                    <a:pt x="67" y="22"/>
                    <a:pt x="79" y="24"/>
                  </a:cubicBezTo>
                  <a:cubicBezTo>
                    <a:pt x="89" y="26"/>
                    <a:pt x="89" y="26"/>
                    <a:pt x="89" y="26"/>
                  </a:cubicBezTo>
                  <a:cubicBezTo>
                    <a:pt x="93" y="27"/>
                    <a:pt x="93" y="27"/>
                    <a:pt x="93" y="27"/>
                  </a:cubicBezTo>
                  <a:cubicBezTo>
                    <a:pt x="94" y="28"/>
                    <a:pt x="95" y="28"/>
                    <a:pt x="96" y="28"/>
                  </a:cubicBezTo>
                  <a:cubicBezTo>
                    <a:pt x="99" y="30"/>
                    <a:pt x="101" y="32"/>
                    <a:pt x="102" y="36"/>
                  </a:cubicBezTo>
                  <a:cubicBezTo>
                    <a:pt x="103" y="39"/>
                    <a:pt x="104" y="41"/>
                    <a:pt x="104" y="42"/>
                  </a:cubicBezTo>
                  <a:cubicBezTo>
                    <a:pt x="104" y="43"/>
                    <a:pt x="104" y="43"/>
                    <a:pt x="104" y="43"/>
                  </a:cubicBezTo>
                  <a:cubicBezTo>
                    <a:pt x="105" y="43"/>
                    <a:pt x="105" y="44"/>
                    <a:pt x="105" y="44"/>
                  </a:cubicBezTo>
                  <a:cubicBezTo>
                    <a:pt x="105" y="44"/>
                    <a:pt x="105" y="44"/>
                    <a:pt x="106" y="44"/>
                  </a:cubicBezTo>
                  <a:cubicBezTo>
                    <a:pt x="107" y="43"/>
                    <a:pt x="108" y="41"/>
                    <a:pt x="108" y="38"/>
                  </a:cubicBezTo>
                  <a:cubicBezTo>
                    <a:pt x="109" y="36"/>
                    <a:pt x="109" y="32"/>
                    <a:pt x="106" y="28"/>
                  </a:cubicBezTo>
                  <a:cubicBezTo>
                    <a:pt x="107" y="27"/>
                    <a:pt x="107" y="27"/>
                    <a:pt x="107" y="27"/>
                  </a:cubicBezTo>
                  <a:cubicBezTo>
                    <a:pt x="109" y="29"/>
                    <a:pt x="110" y="31"/>
                    <a:pt x="110" y="32"/>
                  </a:cubicBezTo>
                  <a:cubicBezTo>
                    <a:pt x="111" y="34"/>
                    <a:pt x="111" y="35"/>
                    <a:pt x="111" y="36"/>
                  </a:cubicBezTo>
                  <a:cubicBezTo>
                    <a:pt x="112" y="38"/>
                    <a:pt x="112" y="39"/>
                    <a:pt x="112" y="39"/>
                  </a:cubicBezTo>
                  <a:cubicBezTo>
                    <a:pt x="113" y="39"/>
                    <a:pt x="114" y="37"/>
                    <a:pt x="115" y="38"/>
                  </a:cubicBezTo>
                  <a:cubicBezTo>
                    <a:pt x="115" y="35"/>
                    <a:pt x="115" y="33"/>
                    <a:pt x="114" y="30"/>
                  </a:cubicBezTo>
                  <a:cubicBezTo>
                    <a:pt x="113" y="27"/>
                    <a:pt x="111" y="24"/>
                    <a:pt x="109" y="22"/>
                  </a:cubicBezTo>
                  <a:cubicBezTo>
                    <a:pt x="107" y="20"/>
                    <a:pt x="105" y="18"/>
                    <a:pt x="102" y="16"/>
                  </a:cubicBezTo>
                  <a:cubicBezTo>
                    <a:pt x="101" y="16"/>
                    <a:pt x="99" y="15"/>
                    <a:pt x="98" y="14"/>
                  </a:cubicBezTo>
                  <a:cubicBezTo>
                    <a:pt x="97" y="14"/>
                    <a:pt x="97" y="14"/>
                    <a:pt x="96" y="14"/>
                  </a:cubicBezTo>
                  <a:cubicBezTo>
                    <a:pt x="94" y="13"/>
                    <a:pt x="94" y="13"/>
                    <a:pt x="94" y="13"/>
                  </a:cubicBezTo>
                  <a:cubicBezTo>
                    <a:pt x="85" y="11"/>
                    <a:pt x="85" y="11"/>
                    <a:pt x="85" y="11"/>
                  </a:cubicBezTo>
                  <a:cubicBezTo>
                    <a:pt x="47" y="3"/>
                    <a:pt x="47" y="3"/>
                    <a:pt x="47" y="3"/>
                  </a:cubicBezTo>
                  <a:cubicBezTo>
                    <a:pt x="37" y="0"/>
                    <a:pt x="37" y="0"/>
                    <a:pt x="37" y="0"/>
                  </a:cubicBezTo>
                  <a:cubicBezTo>
                    <a:pt x="36" y="0"/>
                    <a:pt x="36" y="0"/>
                    <a:pt x="36" y="0"/>
                  </a:cubicBezTo>
                  <a:cubicBezTo>
                    <a:pt x="36" y="0"/>
                    <a:pt x="35" y="0"/>
                    <a:pt x="34" y="0"/>
                  </a:cubicBezTo>
                  <a:cubicBezTo>
                    <a:pt x="33" y="0"/>
                    <a:pt x="32" y="0"/>
                    <a:pt x="31" y="0"/>
                  </a:cubicBezTo>
                  <a:cubicBezTo>
                    <a:pt x="29" y="0"/>
                    <a:pt x="27" y="0"/>
                    <a:pt x="25" y="0"/>
                  </a:cubicBezTo>
                  <a:cubicBezTo>
                    <a:pt x="21" y="1"/>
                    <a:pt x="17" y="2"/>
                    <a:pt x="14" y="4"/>
                  </a:cubicBezTo>
                  <a:cubicBezTo>
                    <a:pt x="10" y="6"/>
                    <a:pt x="7" y="9"/>
                    <a:pt x="5" y="13"/>
                  </a:cubicBezTo>
                  <a:cubicBezTo>
                    <a:pt x="4" y="15"/>
                    <a:pt x="3" y="17"/>
                    <a:pt x="2" y="19"/>
                  </a:cubicBezTo>
                  <a:cubicBezTo>
                    <a:pt x="1" y="21"/>
                    <a:pt x="1" y="23"/>
                    <a:pt x="1" y="25"/>
                  </a:cubicBezTo>
                  <a:cubicBezTo>
                    <a:pt x="0" y="29"/>
                    <a:pt x="1" y="33"/>
                    <a:pt x="2" y="37"/>
                  </a:cubicBezTo>
                  <a:cubicBezTo>
                    <a:pt x="3" y="41"/>
                    <a:pt x="4" y="45"/>
                    <a:pt x="7" y="48"/>
                  </a:cubicBezTo>
                  <a:cubicBezTo>
                    <a:pt x="10" y="51"/>
                    <a:pt x="13" y="54"/>
                    <a:pt x="17" y="56"/>
                  </a:cubicBezTo>
                  <a:cubicBezTo>
                    <a:pt x="18" y="56"/>
                    <a:pt x="19" y="57"/>
                    <a:pt x="20" y="57"/>
                  </a:cubicBezTo>
                  <a:cubicBezTo>
                    <a:pt x="21" y="57"/>
                    <a:pt x="21" y="57"/>
                    <a:pt x="22" y="57"/>
                  </a:cubicBezTo>
                  <a:cubicBezTo>
                    <a:pt x="23" y="58"/>
                    <a:pt x="23" y="58"/>
                    <a:pt x="23" y="58"/>
                  </a:cubicBezTo>
                  <a:cubicBezTo>
                    <a:pt x="28" y="59"/>
                    <a:pt x="28" y="59"/>
                    <a:pt x="28" y="59"/>
                  </a:cubicBezTo>
                  <a:cubicBezTo>
                    <a:pt x="37" y="61"/>
                    <a:pt x="37" y="61"/>
                    <a:pt x="37" y="61"/>
                  </a:cubicBezTo>
                  <a:lnTo>
                    <a:pt x="56" y="6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5" name="Freeform 27">
              <a:extLst>
                <a:ext uri="{FF2B5EF4-FFF2-40B4-BE49-F238E27FC236}">
                  <a16:creationId xmlns:a16="http://schemas.microsoft.com/office/drawing/2014/main" id="{D1D35B58-1F31-46CB-95A4-CC1C571CE5BE}"/>
                </a:ext>
              </a:extLst>
            </p:cNvPr>
            <p:cNvSpPr/>
            <p:nvPr/>
          </p:nvSpPr>
          <p:spPr bwMode="auto">
            <a:xfrm>
              <a:off x="6843713" y="1300163"/>
              <a:ext cx="363538" cy="390525"/>
            </a:xfrm>
            <a:custGeom>
              <a:avLst/>
              <a:gdLst>
                <a:gd name="T0" fmla="*/ 86 w 97"/>
                <a:gd name="T1" fmla="*/ 48 h 104"/>
                <a:gd name="T2" fmla="*/ 56 w 97"/>
                <a:gd name="T3" fmla="*/ 83 h 104"/>
                <a:gd name="T4" fmla="*/ 48 w 97"/>
                <a:gd name="T5" fmla="*/ 93 h 104"/>
                <a:gd name="T6" fmla="*/ 31 w 97"/>
                <a:gd name="T7" fmla="*/ 101 h 104"/>
                <a:gd name="T8" fmla="*/ 43 w 97"/>
                <a:gd name="T9" fmla="*/ 97 h 104"/>
                <a:gd name="T10" fmla="*/ 49 w 97"/>
                <a:gd name="T11" fmla="*/ 92 h 104"/>
                <a:gd name="T12" fmla="*/ 82 w 97"/>
                <a:gd name="T13" fmla="*/ 52 h 104"/>
                <a:gd name="T14" fmla="*/ 86 w 97"/>
                <a:gd name="T15" fmla="*/ 47 h 104"/>
                <a:gd name="T16" fmla="*/ 93 w 97"/>
                <a:gd name="T17" fmla="*/ 20 h 104"/>
                <a:gd name="T18" fmla="*/ 83 w 97"/>
                <a:gd name="T19" fmla="*/ 11 h 104"/>
                <a:gd name="T20" fmla="*/ 87 w 97"/>
                <a:gd name="T21" fmla="*/ 21 h 104"/>
                <a:gd name="T22" fmla="*/ 80 w 97"/>
                <a:gd name="T23" fmla="*/ 42 h 104"/>
                <a:gd name="T24" fmla="*/ 44 w 97"/>
                <a:gd name="T25" fmla="*/ 85 h 104"/>
                <a:gd name="T26" fmla="*/ 40 w 97"/>
                <a:gd name="T27" fmla="*/ 89 h 104"/>
                <a:gd name="T28" fmla="*/ 41 w 97"/>
                <a:gd name="T29" fmla="*/ 88 h 104"/>
                <a:gd name="T30" fmla="*/ 44 w 97"/>
                <a:gd name="T31" fmla="*/ 85 h 104"/>
                <a:gd name="T32" fmla="*/ 80 w 97"/>
                <a:gd name="T33" fmla="*/ 42 h 104"/>
                <a:gd name="T34" fmla="*/ 83 w 97"/>
                <a:gd name="T35" fmla="*/ 30 h 104"/>
                <a:gd name="T36" fmla="*/ 78 w 97"/>
                <a:gd name="T37" fmla="*/ 41 h 104"/>
                <a:gd name="T38" fmla="*/ 47 w 97"/>
                <a:gd name="T39" fmla="*/ 77 h 104"/>
                <a:gd name="T40" fmla="*/ 38 w 97"/>
                <a:gd name="T41" fmla="*/ 87 h 104"/>
                <a:gd name="T42" fmla="*/ 20 w 97"/>
                <a:gd name="T43" fmla="*/ 87 h 104"/>
                <a:gd name="T44" fmla="*/ 19 w 97"/>
                <a:gd name="T45" fmla="*/ 86 h 104"/>
                <a:gd name="T46" fmla="*/ 18 w 97"/>
                <a:gd name="T47" fmla="*/ 85 h 104"/>
                <a:gd name="T48" fmla="*/ 15 w 97"/>
                <a:gd name="T49" fmla="*/ 74 h 104"/>
                <a:gd name="T50" fmla="*/ 20 w 97"/>
                <a:gd name="T51" fmla="*/ 62 h 104"/>
                <a:gd name="T52" fmla="*/ 50 w 97"/>
                <a:gd name="T53" fmla="*/ 24 h 104"/>
                <a:gd name="T54" fmla="*/ 56 w 97"/>
                <a:gd name="T55" fmla="*/ 17 h 104"/>
                <a:gd name="T56" fmla="*/ 60 w 97"/>
                <a:gd name="T57" fmla="*/ 14 h 104"/>
                <a:gd name="T58" fmla="*/ 79 w 97"/>
                <a:gd name="T59" fmla="*/ 16 h 104"/>
                <a:gd name="T60" fmla="*/ 66 w 97"/>
                <a:gd name="T61" fmla="*/ 6 h 104"/>
                <a:gd name="T62" fmla="*/ 79 w 97"/>
                <a:gd name="T63" fmla="*/ 7 h 104"/>
                <a:gd name="T64" fmla="*/ 55 w 97"/>
                <a:gd name="T65" fmla="*/ 1 h 104"/>
                <a:gd name="T66" fmla="*/ 43 w 97"/>
                <a:gd name="T67" fmla="*/ 10 h 104"/>
                <a:gd name="T68" fmla="*/ 10 w 97"/>
                <a:gd name="T69" fmla="*/ 52 h 104"/>
                <a:gd name="T70" fmla="*/ 7 w 97"/>
                <a:gd name="T71" fmla="*/ 56 h 104"/>
                <a:gd name="T72" fmla="*/ 2 w 97"/>
                <a:gd name="T73" fmla="*/ 85 h 104"/>
                <a:gd name="T74" fmla="*/ 11 w 97"/>
                <a:gd name="T75" fmla="*/ 98 h 104"/>
                <a:gd name="T76" fmla="*/ 31 w 97"/>
                <a:gd name="T77" fmla="*/ 103 h 104"/>
                <a:gd name="T78" fmla="*/ 50 w 97"/>
                <a:gd name="T79" fmla="*/ 95 h 104"/>
                <a:gd name="T80" fmla="*/ 58 w 97"/>
                <a:gd name="T81" fmla="*/ 84 h 104"/>
                <a:gd name="T82" fmla="*/ 51 w 97"/>
                <a:gd name="T83" fmla="*/ 93 h 104"/>
                <a:gd name="T84" fmla="*/ 49 w 97"/>
                <a:gd name="T85" fmla="*/ 96 h 104"/>
                <a:gd name="T86" fmla="*/ 16 w 97"/>
                <a:gd name="T87" fmla="*/ 100 h 104"/>
                <a:gd name="T88" fmla="*/ 10 w 97"/>
                <a:gd name="T89" fmla="*/ 97 h 104"/>
                <a:gd name="T90" fmla="*/ 4 w 97"/>
                <a:gd name="T91" fmla="*/ 89 h 104"/>
                <a:gd name="T92" fmla="*/ 6 w 97"/>
                <a:gd name="T93" fmla="*/ 59 h 104"/>
                <a:gd name="T94" fmla="*/ 7 w 97"/>
                <a:gd name="T95" fmla="*/ 92 h 104"/>
                <a:gd name="T96" fmla="*/ 10 w 97"/>
                <a:gd name="T97" fmla="*/ 95 h 104"/>
                <a:gd name="T98" fmla="*/ 13 w 97"/>
                <a:gd name="T99" fmla="*/ 97 h 104"/>
                <a:gd name="T100" fmla="*/ 46 w 97"/>
                <a:gd name="T101" fmla="*/ 97 h 104"/>
                <a:gd name="T102" fmla="*/ 55 w 97"/>
                <a:gd name="T103" fmla="*/ 87 h 104"/>
                <a:gd name="T104" fmla="*/ 83 w 97"/>
                <a:gd name="T105" fmla="*/ 55 h 104"/>
                <a:gd name="T106" fmla="*/ 88 w 97"/>
                <a:gd name="T107" fmla="*/ 48 h 104"/>
                <a:gd name="T108" fmla="*/ 94 w 97"/>
                <a:gd name="T109" fmla="*/ 2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 h="104">
                  <a:moveTo>
                    <a:pt x="92" y="37"/>
                  </a:moveTo>
                  <a:cubicBezTo>
                    <a:pt x="91" y="40"/>
                    <a:pt x="90" y="42"/>
                    <a:pt x="89" y="44"/>
                  </a:cubicBezTo>
                  <a:cubicBezTo>
                    <a:pt x="88" y="45"/>
                    <a:pt x="87" y="47"/>
                    <a:pt x="86" y="48"/>
                  </a:cubicBezTo>
                  <a:cubicBezTo>
                    <a:pt x="84" y="50"/>
                    <a:pt x="84" y="50"/>
                    <a:pt x="84" y="50"/>
                  </a:cubicBezTo>
                  <a:cubicBezTo>
                    <a:pt x="78" y="57"/>
                    <a:pt x="72" y="65"/>
                    <a:pt x="65" y="72"/>
                  </a:cubicBezTo>
                  <a:cubicBezTo>
                    <a:pt x="56" y="83"/>
                    <a:pt x="56" y="83"/>
                    <a:pt x="56" y="83"/>
                  </a:cubicBezTo>
                  <a:cubicBezTo>
                    <a:pt x="52" y="89"/>
                    <a:pt x="52" y="89"/>
                    <a:pt x="52" y="89"/>
                  </a:cubicBezTo>
                  <a:cubicBezTo>
                    <a:pt x="49" y="91"/>
                    <a:pt x="49" y="91"/>
                    <a:pt x="49" y="91"/>
                  </a:cubicBezTo>
                  <a:cubicBezTo>
                    <a:pt x="48" y="93"/>
                    <a:pt x="48" y="93"/>
                    <a:pt x="48" y="93"/>
                  </a:cubicBezTo>
                  <a:cubicBezTo>
                    <a:pt x="48" y="93"/>
                    <a:pt x="47" y="94"/>
                    <a:pt x="47" y="94"/>
                  </a:cubicBezTo>
                  <a:cubicBezTo>
                    <a:pt x="45" y="96"/>
                    <a:pt x="42" y="98"/>
                    <a:pt x="39" y="99"/>
                  </a:cubicBezTo>
                  <a:cubicBezTo>
                    <a:pt x="37" y="100"/>
                    <a:pt x="34" y="101"/>
                    <a:pt x="31" y="101"/>
                  </a:cubicBezTo>
                  <a:cubicBezTo>
                    <a:pt x="26" y="101"/>
                    <a:pt x="20" y="99"/>
                    <a:pt x="16" y="97"/>
                  </a:cubicBezTo>
                  <a:cubicBezTo>
                    <a:pt x="20" y="99"/>
                    <a:pt x="24" y="100"/>
                    <a:pt x="29" y="100"/>
                  </a:cubicBezTo>
                  <a:cubicBezTo>
                    <a:pt x="34" y="101"/>
                    <a:pt x="39" y="100"/>
                    <a:pt x="43" y="97"/>
                  </a:cubicBezTo>
                  <a:cubicBezTo>
                    <a:pt x="44" y="96"/>
                    <a:pt x="45" y="95"/>
                    <a:pt x="46" y="94"/>
                  </a:cubicBezTo>
                  <a:cubicBezTo>
                    <a:pt x="47" y="94"/>
                    <a:pt x="47" y="93"/>
                    <a:pt x="48" y="93"/>
                  </a:cubicBezTo>
                  <a:cubicBezTo>
                    <a:pt x="49" y="92"/>
                    <a:pt x="49" y="92"/>
                    <a:pt x="49" y="92"/>
                  </a:cubicBezTo>
                  <a:cubicBezTo>
                    <a:pt x="53" y="87"/>
                    <a:pt x="53" y="87"/>
                    <a:pt x="53" y="87"/>
                  </a:cubicBezTo>
                  <a:cubicBezTo>
                    <a:pt x="55" y="84"/>
                    <a:pt x="58" y="80"/>
                    <a:pt x="61" y="77"/>
                  </a:cubicBezTo>
                  <a:cubicBezTo>
                    <a:pt x="68" y="69"/>
                    <a:pt x="75" y="61"/>
                    <a:pt x="82" y="52"/>
                  </a:cubicBezTo>
                  <a:cubicBezTo>
                    <a:pt x="84" y="49"/>
                    <a:pt x="84" y="49"/>
                    <a:pt x="84" y="49"/>
                  </a:cubicBezTo>
                  <a:cubicBezTo>
                    <a:pt x="85" y="48"/>
                    <a:pt x="85" y="48"/>
                    <a:pt x="85" y="48"/>
                  </a:cubicBezTo>
                  <a:cubicBezTo>
                    <a:pt x="86" y="47"/>
                    <a:pt x="86" y="47"/>
                    <a:pt x="86" y="47"/>
                  </a:cubicBezTo>
                  <a:cubicBezTo>
                    <a:pt x="87" y="46"/>
                    <a:pt x="87" y="46"/>
                    <a:pt x="87" y="46"/>
                  </a:cubicBezTo>
                  <a:cubicBezTo>
                    <a:pt x="88" y="44"/>
                    <a:pt x="90" y="41"/>
                    <a:pt x="91" y="38"/>
                  </a:cubicBezTo>
                  <a:cubicBezTo>
                    <a:pt x="93" y="33"/>
                    <a:pt x="94" y="27"/>
                    <a:pt x="93" y="20"/>
                  </a:cubicBezTo>
                  <a:cubicBezTo>
                    <a:pt x="93" y="19"/>
                    <a:pt x="92" y="18"/>
                    <a:pt x="92" y="16"/>
                  </a:cubicBezTo>
                  <a:cubicBezTo>
                    <a:pt x="91" y="15"/>
                    <a:pt x="89" y="13"/>
                    <a:pt x="88" y="12"/>
                  </a:cubicBezTo>
                  <a:cubicBezTo>
                    <a:pt x="86" y="11"/>
                    <a:pt x="84" y="10"/>
                    <a:pt x="83" y="11"/>
                  </a:cubicBezTo>
                  <a:cubicBezTo>
                    <a:pt x="83" y="11"/>
                    <a:pt x="83" y="12"/>
                    <a:pt x="83" y="13"/>
                  </a:cubicBezTo>
                  <a:cubicBezTo>
                    <a:pt x="84" y="14"/>
                    <a:pt x="84" y="15"/>
                    <a:pt x="85" y="18"/>
                  </a:cubicBezTo>
                  <a:cubicBezTo>
                    <a:pt x="86" y="18"/>
                    <a:pt x="87" y="20"/>
                    <a:pt x="87" y="21"/>
                  </a:cubicBezTo>
                  <a:cubicBezTo>
                    <a:pt x="87" y="23"/>
                    <a:pt x="87" y="24"/>
                    <a:pt x="87" y="24"/>
                  </a:cubicBezTo>
                  <a:cubicBezTo>
                    <a:pt x="87" y="25"/>
                    <a:pt x="86" y="24"/>
                    <a:pt x="86" y="24"/>
                  </a:cubicBezTo>
                  <a:cubicBezTo>
                    <a:pt x="86" y="30"/>
                    <a:pt x="84" y="37"/>
                    <a:pt x="80" y="42"/>
                  </a:cubicBezTo>
                  <a:cubicBezTo>
                    <a:pt x="66" y="59"/>
                    <a:pt x="66" y="59"/>
                    <a:pt x="66" y="59"/>
                  </a:cubicBezTo>
                  <a:cubicBezTo>
                    <a:pt x="60" y="66"/>
                    <a:pt x="54" y="73"/>
                    <a:pt x="48" y="80"/>
                  </a:cubicBezTo>
                  <a:cubicBezTo>
                    <a:pt x="44" y="85"/>
                    <a:pt x="44" y="85"/>
                    <a:pt x="44" y="85"/>
                  </a:cubicBezTo>
                  <a:cubicBezTo>
                    <a:pt x="42" y="87"/>
                    <a:pt x="42" y="87"/>
                    <a:pt x="42" y="87"/>
                  </a:cubicBezTo>
                  <a:cubicBezTo>
                    <a:pt x="41" y="88"/>
                    <a:pt x="41" y="88"/>
                    <a:pt x="41" y="88"/>
                  </a:cubicBezTo>
                  <a:cubicBezTo>
                    <a:pt x="41" y="89"/>
                    <a:pt x="40" y="89"/>
                    <a:pt x="40" y="89"/>
                  </a:cubicBezTo>
                  <a:cubicBezTo>
                    <a:pt x="37" y="91"/>
                    <a:pt x="34" y="92"/>
                    <a:pt x="30" y="92"/>
                  </a:cubicBezTo>
                  <a:cubicBezTo>
                    <a:pt x="34" y="92"/>
                    <a:pt x="37" y="91"/>
                    <a:pt x="40" y="89"/>
                  </a:cubicBezTo>
                  <a:cubicBezTo>
                    <a:pt x="40" y="89"/>
                    <a:pt x="41" y="88"/>
                    <a:pt x="41" y="88"/>
                  </a:cubicBezTo>
                  <a:cubicBezTo>
                    <a:pt x="41" y="88"/>
                    <a:pt x="41" y="88"/>
                    <a:pt x="41" y="88"/>
                  </a:cubicBezTo>
                  <a:cubicBezTo>
                    <a:pt x="42" y="87"/>
                    <a:pt x="42" y="87"/>
                    <a:pt x="42" y="87"/>
                  </a:cubicBezTo>
                  <a:cubicBezTo>
                    <a:pt x="44" y="85"/>
                    <a:pt x="44" y="85"/>
                    <a:pt x="44" y="85"/>
                  </a:cubicBezTo>
                  <a:cubicBezTo>
                    <a:pt x="48" y="79"/>
                    <a:pt x="48" y="79"/>
                    <a:pt x="48" y="79"/>
                  </a:cubicBezTo>
                  <a:cubicBezTo>
                    <a:pt x="66" y="59"/>
                    <a:pt x="66" y="59"/>
                    <a:pt x="66" y="59"/>
                  </a:cubicBezTo>
                  <a:cubicBezTo>
                    <a:pt x="80" y="42"/>
                    <a:pt x="80" y="42"/>
                    <a:pt x="80" y="42"/>
                  </a:cubicBezTo>
                  <a:cubicBezTo>
                    <a:pt x="84" y="37"/>
                    <a:pt x="86" y="30"/>
                    <a:pt x="85" y="23"/>
                  </a:cubicBezTo>
                  <a:cubicBezTo>
                    <a:pt x="84" y="23"/>
                    <a:pt x="84" y="24"/>
                    <a:pt x="83" y="26"/>
                  </a:cubicBezTo>
                  <a:cubicBezTo>
                    <a:pt x="83" y="27"/>
                    <a:pt x="83" y="28"/>
                    <a:pt x="83" y="30"/>
                  </a:cubicBezTo>
                  <a:cubicBezTo>
                    <a:pt x="82" y="32"/>
                    <a:pt x="82" y="34"/>
                    <a:pt x="81" y="36"/>
                  </a:cubicBezTo>
                  <a:cubicBezTo>
                    <a:pt x="80" y="37"/>
                    <a:pt x="80" y="38"/>
                    <a:pt x="79" y="39"/>
                  </a:cubicBezTo>
                  <a:cubicBezTo>
                    <a:pt x="79" y="40"/>
                    <a:pt x="79" y="40"/>
                    <a:pt x="78" y="41"/>
                  </a:cubicBezTo>
                  <a:cubicBezTo>
                    <a:pt x="77" y="42"/>
                    <a:pt x="77" y="42"/>
                    <a:pt x="77" y="42"/>
                  </a:cubicBezTo>
                  <a:cubicBezTo>
                    <a:pt x="75" y="44"/>
                    <a:pt x="73" y="46"/>
                    <a:pt x="72" y="48"/>
                  </a:cubicBezTo>
                  <a:cubicBezTo>
                    <a:pt x="64" y="57"/>
                    <a:pt x="55" y="67"/>
                    <a:pt x="47" y="77"/>
                  </a:cubicBezTo>
                  <a:cubicBezTo>
                    <a:pt x="41" y="85"/>
                    <a:pt x="41" y="85"/>
                    <a:pt x="41" y="85"/>
                  </a:cubicBezTo>
                  <a:cubicBezTo>
                    <a:pt x="40" y="86"/>
                    <a:pt x="40" y="86"/>
                    <a:pt x="39" y="87"/>
                  </a:cubicBezTo>
                  <a:cubicBezTo>
                    <a:pt x="39" y="87"/>
                    <a:pt x="39" y="87"/>
                    <a:pt x="38" y="87"/>
                  </a:cubicBezTo>
                  <a:cubicBezTo>
                    <a:pt x="38" y="88"/>
                    <a:pt x="37" y="88"/>
                    <a:pt x="36" y="89"/>
                  </a:cubicBezTo>
                  <a:cubicBezTo>
                    <a:pt x="32" y="90"/>
                    <a:pt x="27" y="90"/>
                    <a:pt x="22" y="88"/>
                  </a:cubicBezTo>
                  <a:cubicBezTo>
                    <a:pt x="22" y="88"/>
                    <a:pt x="21" y="87"/>
                    <a:pt x="20" y="87"/>
                  </a:cubicBezTo>
                  <a:cubicBezTo>
                    <a:pt x="20" y="87"/>
                    <a:pt x="20" y="86"/>
                    <a:pt x="19" y="86"/>
                  </a:cubicBezTo>
                  <a:cubicBezTo>
                    <a:pt x="19" y="86"/>
                    <a:pt x="19" y="86"/>
                    <a:pt x="19" y="86"/>
                  </a:cubicBezTo>
                  <a:cubicBezTo>
                    <a:pt x="19" y="86"/>
                    <a:pt x="19" y="86"/>
                    <a:pt x="19" y="86"/>
                  </a:cubicBezTo>
                  <a:cubicBezTo>
                    <a:pt x="19" y="86"/>
                    <a:pt x="19" y="86"/>
                    <a:pt x="19" y="86"/>
                  </a:cubicBezTo>
                  <a:cubicBezTo>
                    <a:pt x="19" y="85"/>
                    <a:pt x="19" y="85"/>
                    <a:pt x="19" y="85"/>
                  </a:cubicBezTo>
                  <a:cubicBezTo>
                    <a:pt x="18" y="85"/>
                    <a:pt x="18" y="85"/>
                    <a:pt x="18" y="85"/>
                  </a:cubicBezTo>
                  <a:cubicBezTo>
                    <a:pt x="18" y="85"/>
                    <a:pt x="18" y="84"/>
                    <a:pt x="18" y="84"/>
                  </a:cubicBezTo>
                  <a:cubicBezTo>
                    <a:pt x="17" y="84"/>
                    <a:pt x="17" y="83"/>
                    <a:pt x="16" y="82"/>
                  </a:cubicBezTo>
                  <a:cubicBezTo>
                    <a:pt x="15" y="80"/>
                    <a:pt x="14" y="77"/>
                    <a:pt x="15" y="74"/>
                  </a:cubicBezTo>
                  <a:cubicBezTo>
                    <a:pt x="15" y="70"/>
                    <a:pt x="16" y="67"/>
                    <a:pt x="18" y="65"/>
                  </a:cubicBezTo>
                  <a:cubicBezTo>
                    <a:pt x="18" y="64"/>
                    <a:pt x="19" y="64"/>
                    <a:pt x="19" y="64"/>
                  </a:cubicBezTo>
                  <a:cubicBezTo>
                    <a:pt x="20" y="62"/>
                    <a:pt x="20" y="62"/>
                    <a:pt x="20" y="62"/>
                  </a:cubicBezTo>
                  <a:cubicBezTo>
                    <a:pt x="22" y="59"/>
                    <a:pt x="22" y="59"/>
                    <a:pt x="22" y="59"/>
                  </a:cubicBezTo>
                  <a:cubicBezTo>
                    <a:pt x="26" y="54"/>
                    <a:pt x="26" y="54"/>
                    <a:pt x="26" y="54"/>
                  </a:cubicBezTo>
                  <a:cubicBezTo>
                    <a:pt x="34" y="44"/>
                    <a:pt x="42" y="34"/>
                    <a:pt x="50" y="24"/>
                  </a:cubicBezTo>
                  <a:cubicBezTo>
                    <a:pt x="56" y="17"/>
                    <a:pt x="56" y="17"/>
                    <a:pt x="56" y="17"/>
                  </a:cubicBezTo>
                  <a:cubicBezTo>
                    <a:pt x="56" y="17"/>
                    <a:pt x="56" y="17"/>
                    <a:pt x="56" y="17"/>
                  </a:cubicBezTo>
                  <a:cubicBezTo>
                    <a:pt x="56" y="17"/>
                    <a:pt x="56" y="17"/>
                    <a:pt x="56" y="17"/>
                  </a:cubicBezTo>
                  <a:cubicBezTo>
                    <a:pt x="56" y="16"/>
                    <a:pt x="56" y="16"/>
                    <a:pt x="57" y="16"/>
                  </a:cubicBezTo>
                  <a:cubicBezTo>
                    <a:pt x="57" y="16"/>
                    <a:pt x="57" y="15"/>
                    <a:pt x="57" y="15"/>
                  </a:cubicBezTo>
                  <a:cubicBezTo>
                    <a:pt x="58" y="15"/>
                    <a:pt x="59" y="14"/>
                    <a:pt x="60" y="14"/>
                  </a:cubicBezTo>
                  <a:cubicBezTo>
                    <a:pt x="63" y="13"/>
                    <a:pt x="67" y="13"/>
                    <a:pt x="71" y="14"/>
                  </a:cubicBezTo>
                  <a:cubicBezTo>
                    <a:pt x="74" y="15"/>
                    <a:pt x="76" y="16"/>
                    <a:pt x="78" y="16"/>
                  </a:cubicBezTo>
                  <a:cubicBezTo>
                    <a:pt x="79" y="16"/>
                    <a:pt x="79" y="16"/>
                    <a:pt x="79" y="16"/>
                  </a:cubicBezTo>
                  <a:cubicBezTo>
                    <a:pt x="80" y="16"/>
                    <a:pt x="80" y="16"/>
                    <a:pt x="80" y="15"/>
                  </a:cubicBezTo>
                  <a:cubicBezTo>
                    <a:pt x="80" y="14"/>
                    <a:pt x="79" y="12"/>
                    <a:pt x="77" y="10"/>
                  </a:cubicBezTo>
                  <a:cubicBezTo>
                    <a:pt x="74" y="8"/>
                    <a:pt x="71" y="6"/>
                    <a:pt x="66" y="6"/>
                  </a:cubicBezTo>
                  <a:cubicBezTo>
                    <a:pt x="67" y="4"/>
                    <a:pt x="67" y="4"/>
                    <a:pt x="67" y="4"/>
                  </a:cubicBezTo>
                  <a:cubicBezTo>
                    <a:pt x="71" y="5"/>
                    <a:pt x="74" y="6"/>
                    <a:pt x="76" y="7"/>
                  </a:cubicBezTo>
                  <a:cubicBezTo>
                    <a:pt x="78" y="7"/>
                    <a:pt x="78" y="7"/>
                    <a:pt x="79" y="7"/>
                  </a:cubicBezTo>
                  <a:cubicBezTo>
                    <a:pt x="79" y="6"/>
                    <a:pt x="78" y="4"/>
                    <a:pt x="80" y="4"/>
                  </a:cubicBezTo>
                  <a:cubicBezTo>
                    <a:pt x="75" y="2"/>
                    <a:pt x="70" y="0"/>
                    <a:pt x="64" y="0"/>
                  </a:cubicBezTo>
                  <a:cubicBezTo>
                    <a:pt x="61" y="0"/>
                    <a:pt x="58" y="0"/>
                    <a:pt x="55" y="1"/>
                  </a:cubicBezTo>
                  <a:cubicBezTo>
                    <a:pt x="52" y="2"/>
                    <a:pt x="49" y="4"/>
                    <a:pt x="47" y="6"/>
                  </a:cubicBezTo>
                  <a:cubicBezTo>
                    <a:pt x="46" y="6"/>
                    <a:pt x="46" y="7"/>
                    <a:pt x="45" y="8"/>
                  </a:cubicBezTo>
                  <a:cubicBezTo>
                    <a:pt x="43" y="10"/>
                    <a:pt x="43" y="10"/>
                    <a:pt x="43" y="10"/>
                  </a:cubicBezTo>
                  <a:cubicBezTo>
                    <a:pt x="40" y="13"/>
                    <a:pt x="40" y="13"/>
                    <a:pt x="40" y="13"/>
                  </a:cubicBezTo>
                  <a:cubicBezTo>
                    <a:pt x="16" y="44"/>
                    <a:pt x="16" y="44"/>
                    <a:pt x="16" y="44"/>
                  </a:cubicBezTo>
                  <a:cubicBezTo>
                    <a:pt x="10" y="52"/>
                    <a:pt x="10" y="52"/>
                    <a:pt x="10" y="52"/>
                  </a:cubicBezTo>
                  <a:cubicBezTo>
                    <a:pt x="8" y="54"/>
                    <a:pt x="8" y="54"/>
                    <a:pt x="8" y="54"/>
                  </a:cubicBezTo>
                  <a:cubicBezTo>
                    <a:pt x="8" y="55"/>
                    <a:pt x="8" y="55"/>
                    <a:pt x="8" y="55"/>
                  </a:cubicBezTo>
                  <a:cubicBezTo>
                    <a:pt x="7" y="56"/>
                    <a:pt x="7" y="56"/>
                    <a:pt x="7" y="56"/>
                  </a:cubicBezTo>
                  <a:cubicBezTo>
                    <a:pt x="6" y="57"/>
                    <a:pt x="5" y="59"/>
                    <a:pt x="4" y="61"/>
                  </a:cubicBezTo>
                  <a:cubicBezTo>
                    <a:pt x="2" y="64"/>
                    <a:pt x="1" y="68"/>
                    <a:pt x="0" y="73"/>
                  </a:cubicBezTo>
                  <a:cubicBezTo>
                    <a:pt x="0" y="77"/>
                    <a:pt x="0" y="81"/>
                    <a:pt x="2" y="85"/>
                  </a:cubicBezTo>
                  <a:cubicBezTo>
                    <a:pt x="3" y="89"/>
                    <a:pt x="6" y="92"/>
                    <a:pt x="8" y="95"/>
                  </a:cubicBezTo>
                  <a:cubicBezTo>
                    <a:pt x="9" y="96"/>
                    <a:pt x="9" y="96"/>
                    <a:pt x="10" y="97"/>
                  </a:cubicBezTo>
                  <a:cubicBezTo>
                    <a:pt x="11" y="97"/>
                    <a:pt x="11" y="98"/>
                    <a:pt x="11" y="98"/>
                  </a:cubicBezTo>
                  <a:cubicBezTo>
                    <a:pt x="12" y="98"/>
                    <a:pt x="13" y="99"/>
                    <a:pt x="14" y="99"/>
                  </a:cubicBezTo>
                  <a:cubicBezTo>
                    <a:pt x="16" y="100"/>
                    <a:pt x="18" y="101"/>
                    <a:pt x="20" y="102"/>
                  </a:cubicBezTo>
                  <a:cubicBezTo>
                    <a:pt x="23" y="103"/>
                    <a:pt x="27" y="104"/>
                    <a:pt x="31" y="103"/>
                  </a:cubicBezTo>
                  <a:cubicBezTo>
                    <a:pt x="35" y="103"/>
                    <a:pt x="40" y="102"/>
                    <a:pt x="44" y="100"/>
                  </a:cubicBezTo>
                  <a:cubicBezTo>
                    <a:pt x="46" y="99"/>
                    <a:pt x="47" y="98"/>
                    <a:pt x="49" y="96"/>
                  </a:cubicBezTo>
                  <a:cubicBezTo>
                    <a:pt x="49" y="95"/>
                    <a:pt x="50" y="95"/>
                    <a:pt x="50" y="95"/>
                  </a:cubicBezTo>
                  <a:cubicBezTo>
                    <a:pt x="51" y="94"/>
                    <a:pt x="51" y="94"/>
                    <a:pt x="51" y="94"/>
                  </a:cubicBezTo>
                  <a:cubicBezTo>
                    <a:pt x="52" y="92"/>
                    <a:pt x="52" y="92"/>
                    <a:pt x="52" y="92"/>
                  </a:cubicBezTo>
                  <a:cubicBezTo>
                    <a:pt x="58" y="84"/>
                    <a:pt x="58" y="84"/>
                    <a:pt x="58" y="84"/>
                  </a:cubicBezTo>
                  <a:cubicBezTo>
                    <a:pt x="71" y="69"/>
                    <a:pt x="71" y="69"/>
                    <a:pt x="71" y="69"/>
                  </a:cubicBezTo>
                  <a:cubicBezTo>
                    <a:pt x="55" y="88"/>
                    <a:pt x="55" y="88"/>
                    <a:pt x="55" y="88"/>
                  </a:cubicBezTo>
                  <a:cubicBezTo>
                    <a:pt x="51" y="93"/>
                    <a:pt x="51" y="93"/>
                    <a:pt x="51" y="93"/>
                  </a:cubicBezTo>
                  <a:cubicBezTo>
                    <a:pt x="50" y="94"/>
                    <a:pt x="50" y="94"/>
                    <a:pt x="50" y="94"/>
                  </a:cubicBezTo>
                  <a:cubicBezTo>
                    <a:pt x="49" y="95"/>
                    <a:pt x="49" y="95"/>
                    <a:pt x="49" y="95"/>
                  </a:cubicBezTo>
                  <a:cubicBezTo>
                    <a:pt x="49" y="95"/>
                    <a:pt x="49" y="95"/>
                    <a:pt x="49" y="96"/>
                  </a:cubicBezTo>
                  <a:cubicBezTo>
                    <a:pt x="48" y="97"/>
                    <a:pt x="47" y="98"/>
                    <a:pt x="45" y="99"/>
                  </a:cubicBezTo>
                  <a:cubicBezTo>
                    <a:pt x="41" y="102"/>
                    <a:pt x="35" y="103"/>
                    <a:pt x="30" y="103"/>
                  </a:cubicBezTo>
                  <a:cubicBezTo>
                    <a:pt x="25" y="103"/>
                    <a:pt x="20" y="102"/>
                    <a:pt x="16" y="100"/>
                  </a:cubicBezTo>
                  <a:cubicBezTo>
                    <a:pt x="15" y="99"/>
                    <a:pt x="14" y="99"/>
                    <a:pt x="12" y="98"/>
                  </a:cubicBezTo>
                  <a:cubicBezTo>
                    <a:pt x="12" y="98"/>
                    <a:pt x="11" y="97"/>
                    <a:pt x="11" y="97"/>
                  </a:cubicBezTo>
                  <a:cubicBezTo>
                    <a:pt x="10" y="97"/>
                    <a:pt x="10" y="97"/>
                    <a:pt x="10" y="97"/>
                  </a:cubicBezTo>
                  <a:cubicBezTo>
                    <a:pt x="10" y="96"/>
                    <a:pt x="10" y="96"/>
                    <a:pt x="10" y="96"/>
                  </a:cubicBezTo>
                  <a:cubicBezTo>
                    <a:pt x="10" y="96"/>
                    <a:pt x="9" y="96"/>
                    <a:pt x="9" y="95"/>
                  </a:cubicBezTo>
                  <a:cubicBezTo>
                    <a:pt x="7" y="93"/>
                    <a:pt x="6" y="91"/>
                    <a:pt x="4" y="89"/>
                  </a:cubicBezTo>
                  <a:cubicBezTo>
                    <a:pt x="2" y="84"/>
                    <a:pt x="1" y="79"/>
                    <a:pt x="1" y="74"/>
                  </a:cubicBezTo>
                  <a:cubicBezTo>
                    <a:pt x="1" y="69"/>
                    <a:pt x="3" y="64"/>
                    <a:pt x="5" y="59"/>
                  </a:cubicBezTo>
                  <a:cubicBezTo>
                    <a:pt x="5" y="59"/>
                    <a:pt x="5" y="60"/>
                    <a:pt x="6" y="59"/>
                  </a:cubicBezTo>
                  <a:cubicBezTo>
                    <a:pt x="3" y="64"/>
                    <a:pt x="2" y="69"/>
                    <a:pt x="2" y="74"/>
                  </a:cubicBezTo>
                  <a:cubicBezTo>
                    <a:pt x="2" y="79"/>
                    <a:pt x="3" y="84"/>
                    <a:pt x="5" y="89"/>
                  </a:cubicBezTo>
                  <a:cubicBezTo>
                    <a:pt x="6" y="90"/>
                    <a:pt x="7" y="91"/>
                    <a:pt x="7" y="92"/>
                  </a:cubicBezTo>
                  <a:cubicBezTo>
                    <a:pt x="8" y="92"/>
                    <a:pt x="8" y="93"/>
                    <a:pt x="9" y="93"/>
                  </a:cubicBezTo>
                  <a:cubicBezTo>
                    <a:pt x="9" y="94"/>
                    <a:pt x="9" y="94"/>
                    <a:pt x="9" y="94"/>
                  </a:cubicBezTo>
                  <a:cubicBezTo>
                    <a:pt x="9" y="94"/>
                    <a:pt x="10" y="94"/>
                    <a:pt x="10" y="95"/>
                  </a:cubicBezTo>
                  <a:cubicBezTo>
                    <a:pt x="10" y="95"/>
                    <a:pt x="11" y="95"/>
                    <a:pt x="11" y="96"/>
                  </a:cubicBezTo>
                  <a:cubicBezTo>
                    <a:pt x="12" y="96"/>
                    <a:pt x="12" y="96"/>
                    <a:pt x="12" y="96"/>
                  </a:cubicBezTo>
                  <a:cubicBezTo>
                    <a:pt x="12" y="97"/>
                    <a:pt x="13" y="97"/>
                    <a:pt x="13" y="97"/>
                  </a:cubicBezTo>
                  <a:cubicBezTo>
                    <a:pt x="14" y="98"/>
                    <a:pt x="16" y="99"/>
                    <a:pt x="17" y="99"/>
                  </a:cubicBezTo>
                  <a:cubicBezTo>
                    <a:pt x="21" y="101"/>
                    <a:pt x="26" y="102"/>
                    <a:pt x="31" y="102"/>
                  </a:cubicBezTo>
                  <a:cubicBezTo>
                    <a:pt x="36" y="102"/>
                    <a:pt x="41" y="101"/>
                    <a:pt x="46" y="97"/>
                  </a:cubicBezTo>
                  <a:cubicBezTo>
                    <a:pt x="47" y="96"/>
                    <a:pt x="48" y="96"/>
                    <a:pt x="49" y="94"/>
                  </a:cubicBezTo>
                  <a:cubicBezTo>
                    <a:pt x="51" y="92"/>
                    <a:pt x="51" y="92"/>
                    <a:pt x="51" y="92"/>
                  </a:cubicBezTo>
                  <a:cubicBezTo>
                    <a:pt x="55" y="87"/>
                    <a:pt x="55" y="87"/>
                    <a:pt x="55" y="87"/>
                  </a:cubicBezTo>
                  <a:cubicBezTo>
                    <a:pt x="60" y="81"/>
                    <a:pt x="66" y="74"/>
                    <a:pt x="71" y="68"/>
                  </a:cubicBezTo>
                  <a:cubicBezTo>
                    <a:pt x="72" y="68"/>
                    <a:pt x="72" y="68"/>
                    <a:pt x="72" y="68"/>
                  </a:cubicBezTo>
                  <a:cubicBezTo>
                    <a:pt x="83" y="55"/>
                    <a:pt x="83" y="55"/>
                    <a:pt x="83" y="55"/>
                  </a:cubicBezTo>
                  <a:cubicBezTo>
                    <a:pt x="86" y="51"/>
                    <a:pt x="86" y="51"/>
                    <a:pt x="86" y="51"/>
                  </a:cubicBezTo>
                  <a:cubicBezTo>
                    <a:pt x="88" y="49"/>
                    <a:pt x="88" y="49"/>
                    <a:pt x="88" y="49"/>
                  </a:cubicBezTo>
                  <a:cubicBezTo>
                    <a:pt x="88" y="48"/>
                    <a:pt x="88" y="48"/>
                    <a:pt x="88" y="48"/>
                  </a:cubicBezTo>
                  <a:cubicBezTo>
                    <a:pt x="89" y="48"/>
                    <a:pt x="89" y="48"/>
                    <a:pt x="89" y="47"/>
                  </a:cubicBezTo>
                  <a:cubicBezTo>
                    <a:pt x="92" y="44"/>
                    <a:pt x="93" y="41"/>
                    <a:pt x="95" y="37"/>
                  </a:cubicBezTo>
                  <a:cubicBezTo>
                    <a:pt x="97" y="31"/>
                    <a:pt x="96" y="25"/>
                    <a:pt x="94" y="20"/>
                  </a:cubicBezTo>
                  <a:cubicBezTo>
                    <a:pt x="95" y="26"/>
                    <a:pt x="94" y="32"/>
                    <a:pt x="92"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6" name="Freeform 28">
              <a:extLst>
                <a:ext uri="{FF2B5EF4-FFF2-40B4-BE49-F238E27FC236}">
                  <a16:creationId xmlns:a16="http://schemas.microsoft.com/office/drawing/2014/main" id="{47AF69F4-145A-4D2B-B96C-52D6FC815AD2}"/>
                </a:ext>
              </a:extLst>
            </p:cNvPr>
            <p:cNvSpPr/>
            <p:nvPr/>
          </p:nvSpPr>
          <p:spPr bwMode="auto">
            <a:xfrm>
              <a:off x="5175251" y="1671638"/>
              <a:ext cx="4763"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7" name="Freeform 29">
              <a:extLst>
                <a:ext uri="{FF2B5EF4-FFF2-40B4-BE49-F238E27FC236}">
                  <a16:creationId xmlns:a16="http://schemas.microsoft.com/office/drawing/2014/main" id="{225B3702-AF2E-40CB-907C-0249A4326CBA}"/>
                </a:ext>
              </a:extLst>
            </p:cNvPr>
            <p:cNvSpPr/>
            <p:nvPr/>
          </p:nvSpPr>
          <p:spPr bwMode="auto">
            <a:xfrm>
              <a:off x="5160963" y="1660526"/>
              <a:ext cx="3175" cy="3175"/>
            </a:xfrm>
            <a:custGeom>
              <a:avLst/>
              <a:gdLst>
                <a:gd name="T0" fmla="*/ 1 w 1"/>
                <a:gd name="T1" fmla="*/ 1 h 1"/>
                <a:gd name="T2" fmla="*/ 0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0"/>
                    <a:pt x="0" y="0"/>
                    <a:pt x="0" y="0"/>
                  </a:cubicBezTo>
                  <a:cubicBezTo>
                    <a:pt x="1" y="0"/>
                    <a:pt x="1" y="1"/>
                    <a:pt x="1"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8" name="Freeform 30">
              <a:extLst>
                <a:ext uri="{FF2B5EF4-FFF2-40B4-BE49-F238E27FC236}">
                  <a16:creationId xmlns:a16="http://schemas.microsoft.com/office/drawing/2014/main" id="{09D60012-6460-4B90-9DBE-5E9EF0AE2C94}"/>
                </a:ext>
              </a:extLst>
            </p:cNvPr>
            <p:cNvSpPr/>
            <p:nvPr/>
          </p:nvSpPr>
          <p:spPr bwMode="auto">
            <a:xfrm>
              <a:off x="5180013" y="1674813"/>
              <a:ext cx="11113" cy="4763"/>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cubicBezTo>
                    <a:pt x="2" y="1"/>
                    <a:pt x="1"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9" name="Freeform 31">
              <a:extLst>
                <a:ext uri="{FF2B5EF4-FFF2-40B4-BE49-F238E27FC236}">
                  <a16:creationId xmlns:a16="http://schemas.microsoft.com/office/drawing/2014/main" id="{0AFD00F5-9F89-47F4-B373-FDBA9CA32CB4}"/>
                </a:ext>
              </a:extLst>
            </p:cNvPr>
            <p:cNvSpPr/>
            <p:nvPr/>
          </p:nvSpPr>
          <p:spPr bwMode="auto">
            <a:xfrm>
              <a:off x="5164138" y="1663701"/>
              <a:ext cx="7938" cy="4763"/>
            </a:xfrm>
            <a:custGeom>
              <a:avLst/>
              <a:gdLst>
                <a:gd name="T0" fmla="*/ 2 w 2"/>
                <a:gd name="T1" fmla="*/ 1 h 1"/>
                <a:gd name="T2" fmla="*/ 0 w 2"/>
                <a:gd name="T3" fmla="*/ 0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0" y="0"/>
                    <a:pt x="0" y="0"/>
                  </a:cubicBezTo>
                  <a:cubicBezTo>
                    <a:pt x="0" y="0"/>
                    <a:pt x="0" y="0"/>
                    <a:pt x="1" y="1"/>
                  </a:cubicBezTo>
                  <a:cubicBezTo>
                    <a:pt x="1" y="1"/>
                    <a:pt x="1" y="1"/>
                    <a:pt x="2"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0" name="Freeform 32">
              <a:extLst>
                <a:ext uri="{FF2B5EF4-FFF2-40B4-BE49-F238E27FC236}">
                  <a16:creationId xmlns:a16="http://schemas.microsoft.com/office/drawing/2014/main" id="{6C9BBDCC-9578-467A-A663-B3562358FB36}"/>
                </a:ext>
              </a:extLst>
            </p:cNvPr>
            <p:cNvSpPr/>
            <p:nvPr/>
          </p:nvSpPr>
          <p:spPr bwMode="auto">
            <a:xfrm>
              <a:off x="5172076" y="1668463"/>
              <a:ext cx="3175"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1" name="Freeform 33">
              <a:extLst>
                <a:ext uri="{FF2B5EF4-FFF2-40B4-BE49-F238E27FC236}">
                  <a16:creationId xmlns:a16="http://schemas.microsoft.com/office/drawing/2014/main" id="{E11FE295-D130-40EB-B506-7AB019C81F8C}"/>
                </a:ext>
              </a:extLst>
            </p:cNvPr>
            <p:cNvSpPr/>
            <p:nvPr/>
          </p:nvSpPr>
          <p:spPr bwMode="auto">
            <a:xfrm>
              <a:off x="4987926" y="1292226"/>
              <a:ext cx="360363" cy="398463"/>
            </a:xfrm>
            <a:custGeom>
              <a:avLst/>
              <a:gdLst>
                <a:gd name="T0" fmla="*/ 38 w 96"/>
                <a:gd name="T1" fmla="*/ 88 h 106"/>
                <a:gd name="T2" fmla="*/ 46 w 96"/>
                <a:gd name="T3" fmla="*/ 98 h 106"/>
                <a:gd name="T4" fmla="*/ 42 w 96"/>
                <a:gd name="T5" fmla="*/ 93 h 106"/>
                <a:gd name="T6" fmla="*/ 12 w 96"/>
                <a:gd name="T7" fmla="*/ 55 h 106"/>
                <a:gd name="T8" fmla="*/ 0 w 96"/>
                <a:gd name="T9" fmla="*/ 29 h 106"/>
                <a:gd name="T10" fmla="*/ 6 w 96"/>
                <a:gd name="T11" fmla="*/ 14 h 106"/>
                <a:gd name="T12" fmla="*/ 5 w 96"/>
                <a:gd name="T13" fmla="*/ 43 h 106"/>
                <a:gd name="T14" fmla="*/ 20 w 96"/>
                <a:gd name="T15" fmla="*/ 64 h 106"/>
                <a:gd name="T16" fmla="*/ 45 w 96"/>
                <a:gd name="T17" fmla="*/ 96 h 106"/>
                <a:gd name="T18" fmla="*/ 48 w 96"/>
                <a:gd name="T19" fmla="*/ 99 h 106"/>
                <a:gd name="T20" fmla="*/ 67 w 96"/>
                <a:gd name="T21" fmla="*/ 106 h 106"/>
                <a:gd name="T22" fmla="*/ 86 w 96"/>
                <a:gd name="T23" fmla="*/ 98 h 106"/>
                <a:gd name="T24" fmla="*/ 95 w 96"/>
                <a:gd name="T25" fmla="*/ 86 h 106"/>
                <a:gd name="T26" fmla="*/ 92 w 96"/>
                <a:gd name="T27" fmla="*/ 86 h 106"/>
                <a:gd name="T28" fmla="*/ 81 w 96"/>
                <a:gd name="T29" fmla="*/ 99 h 106"/>
                <a:gd name="T30" fmla="*/ 49 w 96"/>
                <a:gd name="T31" fmla="*/ 97 h 106"/>
                <a:gd name="T32" fmla="*/ 40 w 96"/>
                <a:gd name="T33" fmla="*/ 86 h 106"/>
                <a:gd name="T34" fmla="*/ 44 w 96"/>
                <a:gd name="T35" fmla="*/ 91 h 106"/>
                <a:gd name="T36" fmla="*/ 50 w 96"/>
                <a:gd name="T37" fmla="*/ 98 h 106"/>
                <a:gd name="T38" fmla="*/ 78 w 96"/>
                <a:gd name="T39" fmla="*/ 101 h 106"/>
                <a:gd name="T40" fmla="*/ 92 w 96"/>
                <a:gd name="T41" fmla="*/ 69 h 106"/>
                <a:gd name="T42" fmla="*/ 83 w 96"/>
                <a:gd name="T43" fmla="*/ 59 h 106"/>
                <a:gd name="T44" fmla="*/ 86 w 96"/>
                <a:gd name="T45" fmla="*/ 70 h 106"/>
                <a:gd name="T46" fmla="*/ 85 w 96"/>
                <a:gd name="T47" fmla="*/ 82 h 106"/>
                <a:gd name="T48" fmla="*/ 57 w 96"/>
                <a:gd name="T49" fmla="*/ 93 h 106"/>
                <a:gd name="T50" fmla="*/ 53 w 96"/>
                <a:gd name="T51" fmla="*/ 90 h 106"/>
                <a:gd name="T52" fmla="*/ 28 w 96"/>
                <a:gd name="T53" fmla="*/ 57 h 106"/>
                <a:gd name="T54" fmla="*/ 54 w 96"/>
                <a:gd name="T55" fmla="*/ 91 h 106"/>
                <a:gd name="T56" fmla="*/ 62 w 96"/>
                <a:gd name="T57" fmla="*/ 95 h 106"/>
                <a:gd name="T58" fmla="*/ 84 w 96"/>
                <a:gd name="T59" fmla="*/ 72 h 106"/>
                <a:gd name="T60" fmla="*/ 79 w 96"/>
                <a:gd name="T61" fmla="*/ 87 h 106"/>
                <a:gd name="T62" fmla="*/ 72 w 96"/>
                <a:gd name="T63" fmla="*/ 92 h 106"/>
                <a:gd name="T64" fmla="*/ 56 w 96"/>
                <a:gd name="T65" fmla="*/ 89 h 106"/>
                <a:gd name="T66" fmla="*/ 23 w 96"/>
                <a:gd name="T67" fmla="*/ 47 h 106"/>
                <a:gd name="T68" fmla="*/ 18 w 96"/>
                <a:gd name="T69" fmla="*/ 40 h 106"/>
                <a:gd name="T70" fmla="*/ 17 w 96"/>
                <a:gd name="T71" fmla="*/ 21 h 106"/>
                <a:gd name="T72" fmla="*/ 21 w 96"/>
                <a:gd name="T73" fmla="*/ 18 h 106"/>
                <a:gd name="T74" fmla="*/ 37 w 96"/>
                <a:gd name="T75" fmla="*/ 17 h 106"/>
                <a:gd name="T76" fmla="*/ 39 w 96"/>
                <a:gd name="T77" fmla="*/ 19 h 106"/>
                <a:gd name="T78" fmla="*/ 70 w 96"/>
                <a:gd name="T79" fmla="*/ 57 h 106"/>
                <a:gd name="T80" fmla="*/ 83 w 96"/>
                <a:gd name="T81" fmla="*/ 53 h 106"/>
                <a:gd name="T82" fmla="*/ 55 w 96"/>
                <a:gd name="T83" fmla="*/ 16 h 106"/>
                <a:gd name="T84" fmla="*/ 48 w 96"/>
                <a:gd name="T85" fmla="*/ 7 h 106"/>
                <a:gd name="T86" fmla="*/ 12 w 96"/>
                <a:gd name="T87" fmla="*/ 6 h 106"/>
                <a:gd name="T88" fmla="*/ 7 w 96"/>
                <a:gd name="T89" fmla="*/ 10 h 106"/>
                <a:gd name="T90" fmla="*/ 2 w 96"/>
                <a:gd name="T91"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6">
                  <a:moveTo>
                    <a:pt x="14" y="58"/>
                  </a:moveTo>
                  <a:cubicBezTo>
                    <a:pt x="26" y="73"/>
                    <a:pt x="26" y="73"/>
                    <a:pt x="26" y="73"/>
                  </a:cubicBezTo>
                  <a:cubicBezTo>
                    <a:pt x="38" y="88"/>
                    <a:pt x="38" y="88"/>
                    <a:pt x="38" y="88"/>
                  </a:cubicBezTo>
                  <a:cubicBezTo>
                    <a:pt x="44" y="95"/>
                    <a:pt x="44" y="95"/>
                    <a:pt x="44" y="95"/>
                  </a:cubicBezTo>
                  <a:cubicBezTo>
                    <a:pt x="45" y="97"/>
                    <a:pt x="45" y="97"/>
                    <a:pt x="45" y="97"/>
                  </a:cubicBezTo>
                  <a:cubicBezTo>
                    <a:pt x="46" y="97"/>
                    <a:pt x="46" y="98"/>
                    <a:pt x="46" y="98"/>
                  </a:cubicBezTo>
                  <a:cubicBezTo>
                    <a:pt x="46" y="98"/>
                    <a:pt x="45" y="97"/>
                    <a:pt x="45" y="97"/>
                  </a:cubicBezTo>
                  <a:cubicBezTo>
                    <a:pt x="44" y="95"/>
                    <a:pt x="44" y="95"/>
                    <a:pt x="44" y="95"/>
                  </a:cubicBezTo>
                  <a:cubicBezTo>
                    <a:pt x="42" y="93"/>
                    <a:pt x="42" y="93"/>
                    <a:pt x="42" y="93"/>
                  </a:cubicBezTo>
                  <a:cubicBezTo>
                    <a:pt x="35" y="83"/>
                    <a:pt x="35" y="83"/>
                    <a:pt x="35" y="83"/>
                  </a:cubicBezTo>
                  <a:cubicBezTo>
                    <a:pt x="19" y="64"/>
                    <a:pt x="19" y="64"/>
                    <a:pt x="19" y="64"/>
                  </a:cubicBezTo>
                  <a:cubicBezTo>
                    <a:pt x="12" y="55"/>
                    <a:pt x="12" y="55"/>
                    <a:pt x="12" y="55"/>
                  </a:cubicBezTo>
                  <a:cubicBezTo>
                    <a:pt x="8" y="50"/>
                    <a:pt x="8" y="50"/>
                    <a:pt x="8" y="50"/>
                  </a:cubicBezTo>
                  <a:cubicBezTo>
                    <a:pt x="6" y="48"/>
                    <a:pt x="5" y="46"/>
                    <a:pt x="4" y="44"/>
                  </a:cubicBezTo>
                  <a:cubicBezTo>
                    <a:pt x="2" y="39"/>
                    <a:pt x="0" y="34"/>
                    <a:pt x="0" y="29"/>
                  </a:cubicBezTo>
                  <a:cubicBezTo>
                    <a:pt x="0" y="27"/>
                    <a:pt x="0" y="24"/>
                    <a:pt x="1" y="21"/>
                  </a:cubicBezTo>
                  <a:cubicBezTo>
                    <a:pt x="2" y="18"/>
                    <a:pt x="3" y="16"/>
                    <a:pt x="5" y="13"/>
                  </a:cubicBezTo>
                  <a:cubicBezTo>
                    <a:pt x="5" y="14"/>
                    <a:pt x="4" y="15"/>
                    <a:pt x="6" y="14"/>
                  </a:cubicBezTo>
                  <a:cubicBezTo>
                    <a:pt x="4" y="16"/>
                    <a:pt x="3" y="18"/>
                    <a:pt x="2" y="21"/>
                  </a:cubicBezTo>
                  <a:cubicBezTo>
                    <a:pt x="1" y="24"/>
                    <a:pt x="1" y="27"/>
                    <a:pt x="1" y="29"/>
                  </a:cubicBezTo>
                  <a:cubicBezTo>
                    <a:pt x="1" y="34"/>
                    <a:pt x="3" y="39"/>
                    <a:pt x="5" y="43"/>
                  </a:cubicBezTo>
                  <a:cubicBezTo>
                    <a:pt x="6" y="46"/>
                    <a:pt x="7" y="48"/>
                    <a:pt x="9" y="50"/>
                  </a:cubicBezTo>
                  <a:cubicBezTo>
                    <a:pt x="13" y="54"/>
                    <a:pt x="13" y="54"/>
                    <a:pt x="13" y="54"/>
                  </a:cubicBezTo>
                  <a:cubicBezTo>
                    <a:pt x="20" y="64"/>
                    <a:pt x="20" y="64"/>
                    <a:pt x="20" y="64"/>
                  </a:cubicBezTo>
                  <a:cubicBezTo>
                    <a:pt x="25" y="71"/>
                    <a:pt x="30" y="77"/>
                    <a:pt x="36" y="84"/>
                  </a:cubicBezTo>
                  <a:cubicBezTo>
                    <a:pt x="38" y="87"/>
                    <a:pt x="41" y="90"/>
                    <a:pt x="43" y="93"/>
                  </a:cubicBezTo>
                  <a:cubicBezTo>
                    <a:pt x="45" y="96"/>
                    <a:pt x="45" y="96"/>
                    <a:pt x="45" y="96"/>
                  </a:cubicBezTo>
                  <a:cubicBezTo>
                    <a:pt x="46" y="96"/>
                    <a:pt x="46" y="96"/>
                    <a:pt x="46" y="96"/>
                  </a:cubicBezTo>
                  <a:cubicBezTo>
                    <a:pt x="46" y="97"/>
                    <a:pt x="47" y="97"/>
                    <a:pt x="47" y="97"/>
                  </a:cubicBezTo>
                  <a:cubicBezTo>
                    <a:pt x="47" y="98"/>
                    <a:pt x="48" y="98"/>
                    <a:pt x="48" y="99"/>
                  </a:cubicBezTo>
                  <a:cubicBezTo>
                    <a:pt x="51" y="101"/>
                    <a:pt x="53" y="102"/>
                    <a:pt x="56" y="103"/>
                  </a:cubicBezTo>
                  <a:cubicBezTo>
                    <a:pt x="55" y="104"/>
                    <a:pt x="55" y="104"/>
                    <a:pt x="55" y="104"/>
                  </a:cubicBezTo>
                  <a:cubicBezTo>
                    <a:pt x="59" y="106"/>
                    <a:pt x="63" y="106"/>
                    <a:pt x="67" y="106"/>
                  </a:cubicBezTo>
                  <a:cubicBezTo>
                    <a:pt x="71" y="106"/>
                    <a:pt x="75" y="105"/>
                    <a:pt x="78" y="103"/>
                  </a:cubicBezTo>
                  <a:cubicBezTo>
                    <a:pt x="80" y="102"/>
                    <a:pt x="82" y="101"/>
                    <a:pt x="84" y="100"/>
                  </a:cubicBezTo>
                  <a:cubicBezTo>
                    <a:pt x="84" y="100"/>
                    <a:pt x="85" y="99"/>
                    <a:pt x="86" y="98"/>
                  </a:cubicBezTo>
                  <a:cubicBezTo>
                    <a:pt x="86" y="98"/>
                    <a:pt x="87" y="98"/>
                    <a:pt x="87" y="97"/>
                  </a:cubicBezTo>
                  <a:cubicBezTo>
                    <a:pt x="88" y="97"/>
                    <a:pt x="88" y="97"/>
                    <a:pt x="88" y="96"/>
                  </a:cubicBezTo>
                  <a:cubicBezTo>
                    <a:pt x="91" y="93"/>
                    <a:pt x="93" y="90"/>
                    <a:pt x="95" y="86"/>
                  </a:cubicBezTo>
                  <a:cubicBezTo>
                    <a:pt x="96" y="82"/>
                    <a:pt x="96" y="79"/>
                    <a:pt x="95" y="76"/>
                  </a:cubicBezTo>
                  <a:cubicBezTo>
                    <a:pt x="95" y="73"/>
                    <a:pt x="94" y="71"/>
                    <a:pt x="93" y="69"/>
                  </a:cubicBezTo>
                  <a:cubicBezTo>
                    <a:pt x="95" y="74"/>
                    <a:pt x="95" y="80"/>
                    <a:pt x="92" y="86"/>
                  </a:cubicBezTo>
                  <a:cubicBezTo>
                    <a:pt x="91" y="89"/>
                    <a:pt x="90" y="91"/>
                    <a:pt x="88" y="93"/>
                  </a:cubicBezTo>
                  <a:cubicBezTo>
                    <a:pt x="87" y="94"/>
                    <a:pt x="86" y="95"/>
                    <a:pt x="85" y="96"/>
                  </a:cubicBezTo>
                  <a:cubicBezTo>
                    <a:pt x="84" y="97"/>
                    <a:pt x="83" y="98"/>
                    <a:pt x="81" y="99"/>
                  </a:cubicBezTo>
                  <a:cubicBezTo>
                    <a:pt x="76" y="102"/>
                    <a:pt x="71" y="103"/>
                    <a:pt x="65" y="103"/>
                  </a:cubicBezTo>
                  <a:cubicBezTo>
                    <a:pt x="62" y="103"/>
                    <a:pt x="60" y="103"/>
                    <a:pt x="57" y="102"/>
                  </a:cubicBezTo>
                  <a:cubicBezTo>
                    <a:pt x="54" y="101"/>
                    <a:pt x="51" y="100"/>
                    <a:pt x="49" y="97"/>
                  </a:cubicBezTo>
                  <a:cubicBezTo>
                    <a:pt x="48" y="96"/>
                    <a:pt x="47" y="95"/>
                    <a:pt x="46" y="94"/>
                  </a:cubicBezTo>
                  <a:cubicBezTo>
                    <a:pt x="44" y="91"/>
                    <a:pt x="44" y="91"/>
                    <a:pt x="44" y="91"/>
                  </a:cubicBezTo>
                  <a:cubicBezTo>
                    <a:pt x="40" y="86"/>
                    <a:pt x="40" y="86"/>
                    <a:pt x="40" y="86"/>
                  </a:cubicBezTo>
                  <a:cubicBezTo>
                    <a:pt x="31" y="74"/>
                    <a:pt x="31" y="74"/>
                    <a:pt x="31" y="74"/>
                  </a:cubicBezTo>
                  <a:cubicBezTo>
                    <a:pt x="13" y="52"/>
                    <a:pt x="13" y="52"/>
                    <a:pt x="13" y="52"/>
                  </a:cubicBezTo>
                  <a:cubicBezTo>
                    <a:pt x="23" y="64"/>
                    <a:pt x="35" y="78"/>
                    <a:pt x="44" y="91"/>
                  </a:cubicBezTo>
                  <a:cubicBezTo>
                    <a:pt x="47" y="94"/>
                    <a:pt x="47" y="94"/>
                    <a:pt x="47" y="94"/>
                  </a:cubicBezTo>
                  <a:cubicBezTo>
                    <a:pt x="47" y="95"/>
                    <a:pt x="48" y="96"/>
                    <a:pt x="48" y="96"/>
                  </a:cubicBezTo>
                  <a:cubicBezTo>
                    <a:pt x="49" y="97"/>
                    <a:pt x="49" y="98"/>
                    <a:pt x="50" y="98"/>
                  </a:cubicBezTo>
                  <a:cubicBezTo>
                    <a:pt x="53" y="100"/>
                    <a:pt x="56" y="102"/>
                    <a:pt x="59" y="103"/>
                  </a:cubicBezTo>
                  <a:cubicBezTo>
                    <a:pt x="63" y="103"/>
                    <a:pt x="66" y="103"/>
                    <a:pt x="69" y="103"/>
                  </a:cubicBezTo>
                  <a:cubicBezTo>
                    <a:pt x="72" y="103"/>
                    <a:pt x="75" y="102"/>
                    <a:pt x="78" y="101"/>
                  </a:cubicBezTo>
                  <a:cubicBezTo>
                    <a:pt x="81" y="99"/>
                    <a:pt x="83" y="97"/>
                    <a:pt x="86" y="95"/>
                  </a:cubicBezTo>
                  <a:cubicBezTo>
                    <a:pt x="88" y="93"/>
                    <a:pt x="90" y="90"/>
                    <a:pt x="91" y="87"/>
                  </a:cubicBezTo>
                  <a:cubicBezTo>
                    <a:pt x="94" y="81"/>
                    <a:pt x="94" y="75"/>
                    <a:pt x="92" y="69"/>
                  </a:cubicBezTo>
                  <a:cubicBezTo>
                    <a:pt x="92" y="68"/>
                    <a:pt x="91" y="66"/>
                    <a:pt x="91" y="65"/>
                  </a:cubicBezTo>
                  <a:cubicBezTo>
                    <a:pt x="90" y="64"/>
                    <a:pt x="89" y="62"/>
                    <a:pt x="88" y="61"/>
                  </a:cubicBezTo>
                  <a:cubicBezTo>
                    <a:pt x="86" y="60"/>
                    <a:pt x="84" y="59"/>
                    <a:pt x="83" y="59"/>
                  </a:cubicBezTo>
                  <a:cubicBezTo>
                    <a:pt x="83" y="60"/>
                    <a:pt x="83" y="60"/>
                    <a:pt x="83" y="61"/>
                  </a:cubicBezTo>
                  <a:cubicBezTo>
                    <a:pt x="83" y="62"/>
                    <a:pt x="84" y="64"/>
                    <a:pt x="84" y="66"/>
                  </a:cubicBezTo>
                  <a:cubicBezTo>
                    <a:pt x="85" y="67"/>
                    <a:pt x="86" y="69"/>
                    <a:pt x="86" y="70"/>
                  </a:cubicBezTo>
                  <a:cubicBezTo>
                    <a:pt x="87" y="71"/>
                    <a:pt x="87" y="72"/>
                    <a:pt x="87" y="72"/>
                  </a:cubicBezTo>
                  <a:cubicBezTo>
                    <a:pt x="86" y="73"/>
                    <a:pt x="86" y="73"/>
                    <a:pt x="85" y="73"/>
                  </a:cubicBezTo>
                  <a:cubicBezTo>
                    <a:pt x="86" y="76"/>
                    <a:pt x="86" y="79"/>
                    <a:pt x="85" y="82"/>
                  </a:cubicBezTo>
                  <a:cubicBezTo>
                    <a:pt x="84" y="85"/>
                    <a:pt x="82" y="88"/>
                    <a:pt x="80" y="90"/>
                  </a:cubicBezTo>
                  <a:cubicBezTo>
                    <a:pt x="75" y="94"/>
                    <a:pt x="68" y="96"/>
                    <a:pt x="62" y="95"/>
                  </a:cubicBezTo>
                  <a:cubicBezTo>
                    <a:pt x="60" y="95"/>
                    <a:pt x="58" y="94"/>
                    <a:pt x="57" y="93"/>
                  </a:cubicBezTo>
                  <a:cubicBezTo>
                    <a:pt x="56" y="93"/>
                    <a:pt x="55" y="92"/>
                    <a:pt x="55" y="92"/>
                  </a:cubicBezTo>
                  <a:cubicBezTo>
                    <a:pt x="54" y="91"/>
                    <a:pt x="54" y="91"/>
                    <a:pt x="54" y="91"/>
                  </a:cubicBezTo>
                  <a:cubicBezTo>
                    <a:pt x="54" y="90"/>
                    <a:pt x="53" y="90"/>
                    <a:pt x="53" y="90"/>
                  </a:cubicBezTo>
                  <a:cubicBezTo>
                    <a:pt x="53" y="89"/>
                    <a:pt x="53" y="89"/>
                    <a:pt x="53" y="89"/>
                  </a:cubicBezTo>
                  <a:cubicBezTo>
                    <a:pt x="44" y="79"/>
                    <a:pt x="44" y="79"/>
                    <a:pt x="44" y="79"/>
                  </a:cubicBezTo>
                  <a:cubicBezTo>
                    <a:pt x="39" y="71"/>
                    <a:pt x="33" y="64"/>
                    <a:pt x="28" y="57"/>
                  </a:cubicBezTo>
                  <a:cubicBezTo>
                    <a:pt x="34" y="64"/>
                    <a:pt x="39" y="72"/>
                    <a:pt x="45" y="79"/>
                  </a:cubicBezTo>
                  <a:cubicBezTo>
                    <a:pt x="53" y="89"/>
                    <a:pt x="53" y="89"/>
                    <a:pt x="53" y="89"/>
                  </a:cubicBezTo>
                  <a:cubicBezTo>
                    <a:pt x="53" y="90"/>
                    <a:pt x="54" y="90"/>
                    <a:pt x="54" y="91"/>
                  </a:cubicBezTo>
                  <a:cubicBezTo>
                    <a:pt x="54" y="91"/>
                    <a:pt x="54" y="91"/>
                    <a:pt x="55" y="92"/>
                  </a:cubicBezTo>
                  <a:cubicBezTo>
                    <a:pt x="55" y="92"/>
                    <a:pt x="56" y="93"/>
                    <a:pt x="57" y="93"/>
                  </a:cubicBezTo>
                  <a:cubicBezTo>
                    <a:pt x="58" y="94"/>
                    <a:pt x="60" y="95"/>
                    <a:pt x="62" y="95"/>
                  </a:cubicBezTo>
                  <a:cubicBezTo>
                    <a:pt x="68" y="96"/>
                    <a:pt x="75" y="94"/>
                    <a:pt x="79" y="90"/>
                  </a:cubicBezTo>
                  <a:cubicBezTo>
                    <a:pt x="82" y="87"/>
                    <a:pt x="83" y="85"/>
                    <a:pt x="84" y="82"/>
                  </a:cubicBezTo>
                  <a:cubicBezTo>
                    <a:pt x="85" y="79"/>
                    <a:pt x="85" y="76"/>
                    <a:pt x="84" y="72"/>
                  </a:cubicBezTo>
                  <a:cubicBezTo>
                    <a:pt x="83" y="72"/>
                    <a:pt x="83" y="72"/>
                    <a:pt x="83" y="75"/>
                  </a:cubicBezTo>
                  <a:cubicBezTo>
                    <a:pt x="83" y="77"/>
                    <a:pt x="83" y="81"/>
                    <a:pt x="81" y="84"/>
                  </a:cubicBezTo>
                  <a:cubicBezTo>
                    <a:pt x="80" y="85"/>
                    <a:pt x="80" y="86"/>
                    <a:pt x="79" y="87"/>
                  </a:cubicBezTo>
                  <a:cubicBezTo>
                    <a:pt x="79" y="88"/>
                    <a:pt x="78" y="88"/>
                    <a:pt x="78" y="88"/>
                  </a:cubicBezTo>
                  <a:cubicBezTo>
                    <a:pt x="78" y="89"/>
                    <a:pt x="77" y="89"/>
                    <a:pt x="77" y="89"/>
                  </a:cubicBezTo>
                  <a:cubicBezTo>
                    <a:pt x="75" y="91"/>
                    <a:pt x="73" y="92"/>
                    <a:pt x="72" y="92"/>
                  </a:cubicBezTo>
                  <a:cubicBezTo>
                    <a:pt x="69" y="93"/>
                    <a:pt x="67" y="93"/>
                    <a:pt x="64" y="93"/>
                  </a:cubicBezTo>
                  <a:cubicBezTo>
                    <a:pt x="62" y="93"/>
                    <a:pt x="60" y="92"/>
                    <a:pt x="58" y="91"/>
                  </a:cubicBezTo>
                  <a:cubicBezTo>
                    <a:pt x="57" y="90"/>
                    <a:pt x="56" y="90"/>
                    <a:pt x="56" y="89"/>
                  </a:cubicBezTo>
                  <a:cubicBezTo>
                    <a:pt x="53" y="85"/>
                    <a:pt x="53" y="85"/>
                    <a:pt x="53" y="85"/>
                  </a:cubicBezTo>
                  <a:cubicBezTo>
                    <a:pt x="47" y="78"/>
                    <a:pt x="47" y="78"/>
                    <a:pt x="47" y="78"/>
                  </a:cubicBezTo>
                  <a:cubicBezTo>
                    <a:pt x="39" y="67"/>
                    <a:pt x="31" y="57"/>
                    <a:pt x="23" y="47"/>
                  </a:cubicBezTo>
                  <a:cubicBezTo>
                    <a:pt x="19" y="42"/>
                    <a:pt x="19" y="42"/>
                    <a:pt x="19" y="42"/>
                  </a:cubicBezTo>
                  <a:cubicBezTo>
                    <a:pt x="19" y="41"/>
                    <a:pt x="18" y="41"/>
                    <a:pt x="18" y="41"/>
                  </a:cubicBezTo>
                  <a:cubicBezTo>
                    <a:pt x="18" y="40"/>
                    <a:pt x="18" y="40"/>
                    <a:pt x="18" y="40"/>
                  </a:cubicBezTo>
                  <a:cubicBezTo>
                    <a:pt x="17" y="39"/>
                    <a:pt x="17" y="38"/>
                    <a:pt x="16" y="37"/>
                  </a:cubicBezTo>
                  <a:cubicBezTo>
                    <a:pt x="15" y="34"/>
                    <a:pt x="14" y="31"/>
                    <a:pt x="14" y="28"/>
                  </a:cubicBezTo>
                  <a:cubicBezTo>
                    <a:pt x="14" y="25"/>
                    <a:pt x="15" y="23"/>
                    <a:pt x="17" y="21"/>
                  </a:cubicBezTo>
                  <a:cubicBezTo>
                    <a:pt x="17" y="21"/>
                    <a:pt x="17" y="20"/>
                    <a:pt x="18" y="20"/>
                  </a:cubicBezTo>
                  <a:cubicBezTo>
                    <a:pt x="18" y="20"/>
                    <a:pt x="18" y="20"/>
                    <a:pt x="19" y="19"/>
                  </a:cubicBezTo>
                  <a:cubicBezTo>
                    <a:pt x="19" y="19"/>
                    <a:pt x="20" y="18"/>
                    <a:pt x="21" y="18"/>
                  </a:cubicBezTo>
                  <a:cubicBezTo>
                    <a:pt x="22" y="17"/>
                    <a:pt x="24" y="16"/>
                    <a:pt x="26" y="16"/>
                  </a:cubicBezTo>
                  <a:cubicBezTo>
                    <a:pt x="28" y="15"/>
                    <a:pt x="30" y="15"/>
                    <a:pt x="32" y="15"/>
                  </a:cubicBezTo>
                  <a:cubicBezTo>
                    <a:pt x="34" y="15"/>
                    <a:pt x="36" y="16"/>
                    <a:pt x="37" y="17"/>
                  </a:cubicBezTo>
                  <a:cubicBezTo>
                    <a:pt x="38" y="17"/>
                    <a:pt x="38" y="17"/>
                    <a:pt x="38" y="18"/>
                  </a:cubicBezTo>
                  <a:cubicBezTo>
                    <a:pt x="39" y="18"/>
                    <a:pt x="39" y="18"/>
                    <a:pt x="39" y="18"/>
                  </a:cubicBezTo>
                  <a:cubicBezTo>
                    <a:pt x="39" y="19"/>
                    <a:pt x="39" y="19"/>
                    <a:pt x="39" y="19"/>
                  </a:cubicBezTo>
                  <a:cubicBezTo>
                    <a:pt x="42" y="22"/>
                    <a:pt x="42" y="22"/>
                    <a:pt x="42" y="22"/>
                  </a:cubicBezTo>
                  <a:cubicBezTo>
                    <a:pt x="48" y="30"/>
                    <a:pt x="48" y="30"/>
                    <a:pt x="48" y="30"/>
                  </a:cubicBezTo>
                  <a:cubicBezTo>
                    <a:pt x="56" y="40"/>
                    <a:pt x="63" y="49"/>
                    <a:pt x="70" y="57"/>
                  </a:cubicBezTo>
                  <a:cubicBezTo>
                    <a:pt x="82" y="70"/>
                    <a:pt x="82" y="62"/>
                    <a:pt x="72" y="47"/>
                  </a:cubicBezTo>
                  <a:cubicBezTo>
                    <a:pt x="72" y="46"/>
                    <a:pt x="72" y="46"/>
                    <a:pt x="72" y="46"/>
                  </a:cubicBezTo>
                  <a:cubicBezTo>
                    <a:pt x="83" y="61"/>
                    <a:pt x="80" y="52"/>
                    <a:pt x="83" y="53"/>
                  </a:cubicBezTo>
                  <a:cubicBezTo>
                    <a:pt x="77" y="45"/>
                    <a:pt x="72" y="38"/>
                    <a:pt x="67" y="30"/>
                  </a:cubicBezTo>
                  <a:cubicBezTo>
                    <a:pt x="61" y="23"/>
                    <a:pt x="61" y="23"/>
                    <a:pt x="61" y="23"/>
                  </a:cubicBezTo>
                  <a:cubicBezTo>
                    <a:pt x="55" y="16"/>
                    <a:pt x="55" y="16"/>
                    <a:pt x="55" y="16"/>
                  </a:cubicBezTo>
                  <a:cubicBezTo>
                    <a:pt x="52" y="12"/>
                    <a:pt x="52" y="12"/>
                    <a:pt x="52" y="12"/>
                  </a:cubicBezTo>
                  <a:cubicBezTo>
                    <a:pt x="50" y="10"/>
                    <a:pt x="50" y="10"/>
                    <a:pt x="50" y="10"/>
                  </a:cubicBezTo>
                  <a:cubicBezTo>
                    <a:pt x="50" y="9"/>
                    <a:pt x="49" y="8"/>
                    <a:pt x="48" y="7"/>
                  </a:cubicBezTo>
                  <a:cubicBezTo>
                    <a:pt x="45" y="4"/>
                    <a:pt x="40" y="2"/>
                    <a:pt x="36" y="1"/>
                  </a:cubicBezTo>
                  <a:cubicBezTo>
                    <a:pt x="31" y="0"/>
                    <a:pt x="27" y="1"/>
                    <a:pt x="23" y="2"/>
                  </a:cubicBezTo>
                  <a:cubicBezTo>
                    <a:pt x="19" y="3"/>
                    <a:pt x="16" y="4"/>
                    <a:pt x="12" y="6"/>
                  </a:cubicBezTo>
                  <a:cubicBezTo>
                    <a:pt x="11" y="7"/>
                    <a:pt x="11" y="7"/>
                    <a:pt x="10" y="8"/>
                  </a:cubicBezTo>
                  <a:cubicBezTo>
                    <a:pt x="9" y="8"/>
                    <a:pt x="9" y="9"/>
                    <a:pt x="9" y="9"/>
                  </a:cubicBezTo>
                  <a:cubicBezTo>
                    <a:pt x="8" y="9"/>
                    <a:pt x="8" y="10"/>
                    <a:pt x="7" y="10"/>
                  </a:cubicBezTo>
                  <a:cubicBezTo>
                    <a:pt x="6" y="12"/>
                    <a:pt x="4" y="13"/>
                    <a:pt x="3" y="15"/>
                  </a:cubicBezTo>
                  <a:cubicBezTo>
                    <a:pt x="1" y="19"/>
                    <a:pt x="0" y="24"/>
                    <a:pt x="0" y="28"/>
                  </a:cubicBezTo>
                  <a:cubicBezTo>
                    <a:pt x="0" y="32"/>
                    <a:pt x="0" y="36"/>
                    <a:pt x="2" y="40"/>
                  </a:cubicBezTo>
                  <a:cubicBezTo>
                    <a:pt x="3" y="43"/>
                    <a:pt x="5" y="47"/>
                    <a:pt x="7" y="50"/>
                  </a:cubicBezTo>
                  <a:lnTo>
                    <a:pt x="14" y="5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2" name="Freeform 34">
              <a:extLst>
                <a:ext uri="{FF2B5EF4-FFF2-40B4-BE49-F238E27FC236}">
                  <a16:creationId xmlns:a16="http://schemas.microsoft.com/office/drawing/2014/main" id="{6D571321-1669-46FD-A982-DA3343F37E60}"/>
                </a:ext>
              </a:extLst>
            </p:cNvPr>
            <p:cNvSpPr/>
            <p:nvPr/>
          </p:nvSpPr>
          <p:spPr bwMode="auto">
            <a:xfrm>
              <a:off x="5984876" y="954088"/>
              <a:ext cx="222250" cy="431800"/>
            </a:xfrm>
            <a:custGeom>
              <a:avLst/>
              <a:gdLst>
                <a:gd name="T0" fmla="*/ 0 w 59"/>
                <a:gd name="T1" fmla="*/ 87 h 115"/>
                <a:gd name="T2" fmla="*/ 17 w 59"/>
                <a:gd name="T3" fmla="*/ 113 h 115"/>
                <a:gd name="T4" fmla="*/ 47 w 59"/>
                <a:gd name="T5" fmla="*/ 110 h 115"/>
                <a:gd name="T6" fmla="*/ 48 w 59"/>
                <a:gd name="T7" fmla="*/ 108 h 115"/>
                <a:gd name="T8" fmla="*/ 51 w 59"/>
                <a:gd name="T9" fmla="*/ 106 h 115"/>
                <a:gd name="T10" fmla="*/ 58 w 59"/>
                <a:gd name="T11" fmla="*/ 87 h 115"/>
                <a:gd name="T12" fmla="*/ 58 w 59"/>
                <a:gd name="T13" fmla="*/ 73 h 115"/>
                <a:gd name="T14" fmla="*/ 58 w 59"/>
                <a:gd name="T15" fmla="*/ 85 h 115"/>
                <a:gd name="T16" fmla="*/ 57 w 59"/>
                <a:gd name="T17" fmla="*/ 92 h 115"/>
                <a:gd name="T18" fmla="*/ 48 w 59"/>
                <a:gd name="T19" fmla="*/ 108 h 115"/>
                <a:gd name="T20" fmla="*/ 47 w 59"/>
                <a:gd name="T21" fmla="*/ 108 h 115"/>
                <a:gd name="T22" fmla="*/ 29 w 59"/>
                <a:gd name="T23" fmla="*/ 115 h 115"/>
                <a:gd name="T24" fmla="*/ 1 w 59"/>
                <a:gd name="T25" fmla="*/ 92 h 115"/>
                <a:gd name="T26" fmla="*/ 37 w 59"/>
                <a:gd name="T27" fmla="*/ 113 h 115"/>
                <a:gd name="T28" fmla="*/ 48 w 59"/>
                <a:gd name="T29" fmla="*/ 106 h 115"/>
                <a:gd name="T30" fmla="*/ 57 w 59"/>
                <a:gd name="T31" fmla="*/ 87 h 115"/>
                <a:gd name="T32" fmla="*/ 57 w 59"/>
                <a:gd name="T33" fmla="*/ 53 h 115"/>
                <a:gd name="T34" fmla="*/ 59 w 59"/>
                <a:gd name="T35" fmla="*/ 30 h 115"/>
                <a:gd name="T36" fmla="*/ 43 w 59"/>
                <a:gd name="T37" fmla="*/ 2 h 115"/>
                <a:gd name="T38" fmla="*/ 57 w 59"/>
                <a:gd name="T39" fmla="*/ 25 h 115"/>
                <a:gd name="T40" fmla="*/ 57 w 59"/>
                <a:gd name="T41" fmla="*/ 31 h 115"/>
                <a:gd name="T42" fmla="*/ 56 w 59"/>
                <a:gd name="T43" fmla="*/ 81 h 115"/>
                <a:gd name="T44" fmla="*/ 56 w 59"/>
                <a:gd name="T45" fmla="*/ 88 h 115"/>
                <a:gd name="T46" fmla="*/ 47 w 59"/>
                <a:gd name="T47" fmla="*/ 105 h 115"/>
                <a:gd name="T48" fmla="*/ 46 w 59"/>
                <a:gd name="T49" fmla="*/ 107 h 115"/>
                <a:gd name="T50" fmla="*/ 41 w 59"/>
                <a:gd name="T51" fmla="*/ 110 h 115"/>
                <a:gd name="T52" fmla="*/ 46 w 59"/>
                <a:gd name="T53" fmla="*/ 106 h 115"/>
                <a:gd name="T54" fmla="*/ 55 w 59"/>
                <a:gd name="T55" fmla="*/ 93 h 115"/>
                <a:gd name="T56" fmla="*/ 55 w 59"/>
                <a:gd name="T57" fmla="*/ 79 h 115"/>
                <a:gd name="T58" fmla="*/ 56 w 59"/>
                <a:gd name="T59" fmla="*/ 26 h 115"/>
                <a:gd name="T60" fmla="*/ 39 w 59"/>
                <a:gd name="T61" fmla="*/ 1 h 115"/>
                <a:gd name="T62" fmla="*/ 31 w 59"/>
                <a:gd name="T63" fmla="*/ 4 h 115"/>
                <a:gd name="T64" fmla="*/ 41 w 59"/>
                <a:gd name="T65" fmla="*/ 9 h 115"/>
                <a:gd name="T66" fmla="*/ 48 w 59"/>
                <a:gd name="T67" fmla="*/ 49 h 115"/>
                <a:gd name="T68" fmla="*/ 47 w 59"/>
                <a:gd name="T69" fmla="*/ 86 h 115"/>
                <a:gd name="T70" fmla="*/ 47 w 59"/>
                <a:gd name="T71" fmla="*/ 89 h 115"/>
                <a:gd name="T72" fmla="*/ 47 w 59"/>
                <a:gd name="T73" fmla="*/ 76 h 115"/>
                <a:gd name="T74" fmla="*/ 39 w 59"/>
                <a:gd name="T75" fmla="*/ 11 h 115"/>
                <a:gd name="T76" fmla="*/ 46 w 59"/>
                <a:gd name="T77" fmla="*/ 25 h 115"/>
                <a:gd name="T78" fmla="*/ 46 w 59"/>
                <a:gd name="T79" fmla="*/ 37 h 115"/>
                <a:gd name="T80" fmla="*/ 45 w 59"/>
                <a:gd name="T81" fmla="*/ 86 h 115"/>
                <a:gd name="T82" fmla="*/ 44 w 59"/>
                <a:gd name="T83" fmla="*/ 92 h 115"/>
                <a:gd name="T84" fmla="*/ 39 w 59"/>
                <a:gd name="T85" fmla="*/ 98 h 115"/>
                <a:gd name="T86" fmla="*/ 34 w 59"/>
                <a:gd name="T87" fmla="*/ 101 h 115"/>
                <a:gd name="T88" fmla="*/ 18 w 59"/>
                <a:gd name="T89" fmla="*/ 96 h 115"/>
                <a:gd name="T90" fmla="*/ 14 w 59"/>
                <a:gd name="T91" fmla="*/ 85 h 115"/>
                <a:gd name="T92" fmla="*/ 14 w 59"/>
                <a:gd name="T93" fmla="*/ 36 h 115"/>
                <a:gd name="T94" fmla="*/ 14 w 59"/>
                <a:gd name="T95" fmla="*/ 26 h 115"/>
                <a:gd name="T96" fmla="*/ 22 w 59"/>
                <a:gd name="T97" fmla="*/ 13 h 115"/>
                <a:gd name="T98" fmla="*/ 30 w 59"/>
                <a:gd name="T99" fmla="*/ 9 h 115"/>
                <a:gd name="T100" fmla="*/ 13 w 59"/>
                <a:gd name="T101" fmla="*/ 10 h 115"/>
                <a:gd name="T102" fmla="*/ 23 w 59"/>
                <a:gd name="T103" fmla="*/ 2 h 115"/>
                <a:gd name="T104" fmla="*/ 0 w 59"/>
                <a:gd name="T105" fmla="*/ 24 h 115"/>
                <a:gd name="T106" fmla="*/ 0 w 59"/>
                <a:gd name="T107" fmla="*/ 3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9" h="115">
                  <a:moveTo>
                    <a:pt x="0" y="83"/>
                  </a:moveTo>
                  <a:cubicBezTo>
                    <a:pt x="0" y="85"/>
                    <a:pt x="0" y="85"/>
                    <a:pt x="0" y="85"/>
                  </a:cubicBezTo>
                  <a:cubicBezTo>
                    <a:pt x="0" y="87"/>
                    <a:pt x="0" y="87"/>
                    <a:pt x="0" y="87"/>
                  </a:cubicBezTo>
                  <a:cubicBezTo>
                    <a:pt x="0" y="87"/>
                    <a:pt x="0" y="88"/>
                    <a:pt x="0" y="88"/>
                  </a:cubicBezTo>
                  <a:cubicBezTo>
                    <a:pt x="0" y="90"/>
                    <a:pt x="0" y="92"/>
                    <a:pt x="1" y="94"/>
                  </a:cubicBezTo>
                  <a:cubicBezTo>
                    <a:pt x="3" y="103"/>
                    <a:pt x="9" y="109"/>
                    <a:pt x="17" y="113"/>
                  </a:cubicBezTo>
                  <a:cubicBezTo>
                    <a:pt x="21" y="115"/>
                    <a:pt x="25" y="115"/>
                    <a:pt x="29" y="115"/>
                  </a:cubicBezTo>
                  <a:cubicBezTo>
                    <a:pt x="33" y="115"/>
                    <a:pt x="37" y="115"/>
                    <a:pt x="41" y="113"/>
                  </a:cubicBezTo>
                  <a:cubicBezTo>
                    <a:pt x="43" y="112"/>
                    <a:pt x="45" y="111"/>
                    <a:pt x="47" y="110"/>
                  </a:cubicBezTo>
                  <a:cubicBezTo>
                    <a:pt x="47" y="109"/>
                    <a:pt x="48" y="109"/>
                    <a:pt x="48" y="109"/>
                  </a:cubicBezTo>
                  <a:cubicBezTo>
                    <a:pt x="48" y="108"/>
                    <a:pt x="48" y="108"/>
                    <a:pt x="48" y="108"/>
                  </a:cubicBezTo>
                  <a:cubicBezTo>
                    <a:pt x="48" y="108"/>
                    <a:pt x="48" y="108"/>
                    <a:pt x="48" y="108"/>
                  </a:cubicBezTo>
                  <a:cubicBezTo>
                    <a:pt x="48" y="108"/>
                    <a:pt x="48" y="108"/>
                    <a:pt x="48" y="108"/>
                  </a:cubicBezTo>
                  <a:cubicBezTo>
                    <a:pt x="49" y="108"/>
                    <a:pt x="49" y="108"/>
                    <a:pt x="49" y="108"/>
                  </a:cubicBezTo>
                  <a:cubicBezTo>
                    <a:pt x="50" y="107"/>
                    <a:pt x="50" y="106"/>
                    <a:pt x="51" y="106"/>
                  </a:cubicBezTo>
                  <a:cubicBezTo>
                    <a:pt x="54" y="103"/>
                    <a:pt x="56" y="99"/>
                    <a:pt x="57" y="94"/>
                  </a:cubicBezTo>
                  <a:cubicBezTo>
                    <a:pt x="58" y="92"/>
                    <a:pt x="58" y="90"/>
                    <a:pt x="58" y="88"/>
                  </a:cubicBezTo>
                  <a:cubicBezTo>
                    <a:pt x="58" y="88"/>
                    <a:pt x="58" y="87"/>
                    <a:pt x="58" y="87"/>
                  </a:cubicBezTo>
                  <a:cubicBezTo>
                    <a:pt x="58" y="86"/>
                    <a:pt x="58" y="86"/>
                    <a:pt x="58" y="86"/>
                  </a:cubicBezTo>
                  <a:cubicBezTo>
                    <a:pt x="58" y="83"/>
                    <a:pt x="58" y="83"/>
                    <a:pt x="58" y="83"/>
                  </a:cubicBezTo>
                  <a:cubicBezTo>
                    <a:pt x="58" y="73"/>
                    <a:pt x="58" y="73"/>
                    <a:pt x="58" y="73"/>
                  </a:cubicBezTo>
                  <a:cubicBezTo>
                    <a:pt x="59" y="54"/>
                    <a:pt x="59" y="54"/>
                    <a:pt x="59" y="54"/>
                  </a:cubicBezTo>
                  <a:cubicBezTo>
                    <a:pt x="58" y="79"/>
                    <a:pt x="58" y="79"/>
                    <a:pt x="58" y="79"/>
                  </a:cubicBezTo>
                  <a:cubicBezTo>
                    <a:pt x="58" y="85"/>
                    <a:pt x="58" y="85"/>
                    <a:pt x="58" y="85"/>
                  </a:cubicBezTo>
                  <a:cubicBezTo>
                    <a:pt x="58" y="86"/>
                    <a:pt x="58" y="86"/>
                    <a:pt x="58" y="86"/>
                  </a:cubicBezTo>
                  <a:cubicBezTo>
                    <a:pt x="58" y="87"/>
                    <a:pt x="58" y="88"/>
                    <a:pt x="58" y="88"/>
                  </a:cubicBezTo>
                  <a:cubicBezTo>
                    <a:pt x="58" y="90"/>
                    <a:pt x="58" y="91"/>
                    <a:pt x="57" y="92"/>
                  </a:cubicBezTo>
                  <a:cubicBezTo>
                    <a:pt x="57" y="97"/>
                    <a:pt x="54" y="102"/>
                    <a:pt x="50" y="106"/>
                  </a:cubicBezTo>
                  <a:cubicBezTo>
                    <a:pt x="50" y="107"/>
                    <a:pt x="49" y="107"/>
                    <a:pt x="49" y="108"/>
                  </a:cubicBezTo>
                  <a:cubicBezTo>
                    <a:pt x="48" y="108"/>
                    <a:pt x="48" y="108"/>
                    <a:pt x="48" y="108"/>
                  </a:cubicBezTo>
                  <a:cubicBezTo>
                    <a:pt x="48" y="108"/>
                    <a:pt x="48" y="108"/>
                    <a:pt x="48" y="108"/>
                  </a:cubicBezTo>
                  <a:cubicBezTo>
                    <a:pt x="48" y="108"/>
                    <a:pt x="48" y="108"/>
                    <a:pt x="48" y="108"/>
                  </a:cubicBezTo>
                  <a:cubicBezTo>
                    <a:pt x="47" y="108"/>
                    <a:pt x="47" y="108"/>
                    <a:pt x="47" y="108"/>
                  </a:cubicBezTo>
                  <a:cubicBezTo>
                    <a:pt x="46" y="109"/>
                    <a:pt x="45" y="110"/>
                    <a:pt x="44" y="111"/>
                  </a:cubicBezTo>
                  <a:cubicBezTo>
                    <a:pt x="42" y="112"/>
                    <a:pt x="39" y="113"/>
                    <a:pt x="37" y="114"/>
                  </a:cubicBezTo>
                  <a:cubicBezTo>
                    <a:pt x="34" y="115"/>
                    <a:pt x="32" y="115"/>
                    <a:pt x="29" y="115"/>
                  </a:cubicBezTo>
                  <a:cubicBezTo>
                    <a:pt x="27" y="115"/>
                    <a:pt x="24" y="115"/>
                    <a:pt x="21" y="114"/>
                  </a:cubicBezTo>
                  <a:cubicBezTo>
                    <a:pt x="11" y="111"/>
                    <a:pt x="3" y="103"/>
                    <a:pt x="1" y="92"/>
                  </a:cubicBezTo>
                  <a:cubicBezTo>
                    <a:pt x="1" y="92"/>
                    <a:pt x="1" y="93"/>
                    <a:pt x="1" y="92"/>
                  </a:cubicBezTo>
                  <a:cubicBezTo>
                    <a:pt x="4" y="102"/>
                    <a:pt x="12" y="110"/>
                    <a:pt x="22" y="113"/>
                  </a:cubicBezTo>
                  <a:cubicBezTo>
                    <a:pt x="24" y="114"/>
                    <a:pt x="27" y="114"/>
                    <a:pt x="30" y="114"/>
                  </a:cubicBezTo>
                  <a:cubicBezTo>
                    <a:pt x="32" y="114"/>
                    <a:pt x="35" y="114"/>
                    <a:pt x="37" y="113"/>
                  </a:cubicBezTo>
                  <a:cubicBezTo>
                    <a:pt x="40" y="112"/>
                    <a:pt x="42" y="111"/>
                    <a:pt x="44" y="110"/>
                  </a:cubicBezTo>
                  <a:cubicBezTo>
                    <a:pt x="45" y="109"/>
                    <a:pt x="46" y="108"/>
                    <a:pt x="47" y="107"/>
                  </a:cubicBezTo>
                  <a:cubicBezTo>
                    <a:pt x="47" y="107"/>
                    <a:pt x="48" y="107"/>
                    <a:pt x="48" y="106"/>
                  </a:cubicBezTo>
                  <a:cubicBezTo>
                    <a:pt x="49" y="106"/>
                    <a:pt x="49" y="106"/>
                    <a:pt x="50" y="105"/>
                  </a:cubicBezTo>
                  <a:cubicBezTo>
                    <a:pt x="54" y="101"/>
                    <a:pt x="56" y="96"/>
                    <a:pt x="57" y="91"/>
                  </a:cubicBezTo>
                  <a:cubicBezTo>
                    <a:pt x="57" y="90"/>
                    <a:pt x="57" y="89"/>
                    <a:pt x="57" y="87"/>
                  </a:cubicBezTo>
                  <a:cubicBezTo>
                    <a:pt x="57" y="84"/>
                    <a:pt x="57" y="84"/>
                    <a:pt x="57" y="84"/>
                  </a:cubicBezTo>
                  <a:cubicBezTo>
                    <a:pt x="57" y="78"/>
                    <a:pt x="57" y="78"/>
                    <a:pt x="57" y="78"/>
                  </a:cubicBezTo>
                  <a:cubicBezTo>
                    <a:pt x="58" y="70"/>
                    <a:pt x="58" y="61"/>
                    <a:pt x="57" y="53"/>
                  </a:cubicBezTo>
                  <a:cubicBezTo>
                    <a:pt x="59" y="53"/>
                    <a:pt x="59" y="53"/>
                    <a:pt x="59" y="53"/>
                  </a:cubicBezTo>
                  <a:cubicBezTo>
                    <a:pt x="59" y="35"/>
                    <a:pt x="59" y="35"/>
                    <a:pt x="59" y="35"/>
                  </a:cubicBezTo>
                  <a:cubicBezTo>
                    <a:pt x="59" y="30"/>
                    <a:pt x="59" y="30"/>
                    <a:pt x="59" y="30"/>
                  </a:cubicBezTo>
                  <a:cubicBezTo>
                    <a:pt x="59" y="28"/>
                    <a:pt x="59" y="27"/>
                    <a:pt x="59" y="25"/>
                  </a:cubicBezTo>
                  <a:cubicBezTo>
                    <a:pt x="59" y="21"/>
                    <a:pt x="58" y="17"/>
                    <a:pt x="56" y="13"/>
                  </a:cubicBezTo>
                  <a:cubicBezTo>
                    <a:pt x="53" y="7"/>
                    <a:pt x="48" y="4"/>
                    <a:pt x="43" y="2"/>
                  </a:cubicBezTo>
                  <a:cubicBezTo>
                    <a:pt x="48" y="5"/>
                    <a:pt x="52" y="10"/>
                    <a:pt x="54" y="15"/>
                  </a:cubicBezTo>
                  <a:cubicBezTo>
                    <a:pt x="55" y="17"/>
                    <a:pt x="56" y="20"/>
                    <a:pt x="57" y="23"/>
                  </a:cubicBezTo>
                  <a:cubicBezTo>
                    <a:pt x="57" y="24"/>
                    <a:pt x="57" y="25"/>
                    <a:pt x="57" y="25"/>
                  </a:cubicBezTo>
                  <a:cubicBezTo>
                    <a:pt x="57" y="26"/>
                    <a:pt x="57" y="26"/>
                    <a:pt x="57" y="26"/>
                  </a:cubicBezTo>
                  <a:cubicBezTo>
                    <a:pt x="57" y="27"/>
                    <a:pt x="57" y="27"/>
                    <a:pt x="57" y="27"/>
                  </a:cubicBezTo>
                  <a:cubicBezTo>
                    <a:pt x="57" y="31"/>
                    <a:pt x="57" y="31"/>
                    <a:pt x="57" y="31"/>
                  </a:cubicBezTo>
                  <a:cubicBezTo>
                    <a:pt x="56" y="40"/>
                    <a:pt x="56" y="50"/>
                    <a:pt x="56" y="59"/>
                  </a:cubicBezTo>
                  <a:cubicBezTo>
                    <a:pt x="56" y="74"/>
                    <a:pt x="56" y="74"/>
                    <a:pt x="56" y="74"/>
                  </a:cubicBezTo>
                  <a:cubicBezTo>
                    <a:pt x="56" y="81"/>
                    <a:pt x="56" y="81"/>
                    <a:pt x="56" y="81"/>
                  </a:cubicBezTo>
                  <a:cubicBezTo>
                    <a:pt x="56" y="85"/>
                    <a:pt x="56" y="85"/>
                    <a:pt x="56" y="85"/>
                  </a:cubicBezTo>
                  <a:cubicBezTo>
                    <a:pt x="56" y="86"/>
                    <a:pt x="56" y="86"/>
                    <a:pt x="56" y="86"/>
                  </a:cubicBezTo>
                  <a:cubicBezTo>
                    <a:pt x="56" y="87"/>
                    <a:pt x="56" y="88"/>
                    <a:pt x="56" y="88"/>
                  </a:cubicBezTo>
                  <a:cubicBezTo>
                    <a:pt x="55" y="91"/>
                    <a:pt x="55" y="94"/>
                    <a:pt x="54" y="97"/>
                  </a:cubicBezTo>
                  <a:cubicBezTo>
                    <a:pt x="53" y="99"/>
                    <a:pt x="51" y="102"/>
                    <a:pt x="49" y="104"/>
                  </a:cubicBezTo>
                  <a:cubicBezTo>
                    <a:pt x="48" y="104"/>
                    <a:pt x="48" y="105"/>
                    <a:pt x="47" y="105"/>
                  </a:cubicBezTo>
                  <a:cubicBezTo>
                    <a:pt x="47" y="106"/>
                    <a:pt x="47" y="106"/>
                    <a:pt x="47" y="106"/>
                  </a:cubicBezTo>
                  <a:cubicBezTo>
                    <a:pt x="46" y="106"/>
                    <a:pt x="46" y="106"/>
                    <a:pt x="46" y="106"/>
                  </a:cubicBezTo>
                  <a:cubicBezTo>
                    <a:pt x="46" y="107"/>
                    <a:pt x="46" y="107"/>
                    <a:pt x="46" y="107"/>
                  </a:cubicBezTo>
                  <a:cubicBezTo>
                    <a:pt x="45" y="107"/>
                    <a:pt x="44" y="108"/>
                    <a:pt x="43" y="109"/>
                  </a:cubicBezTo>
                  <a:cubicBezTo>
                    <a:pt x="40" y="110"/>
                    <a:pt x="37" y="111"/>
                    <a:pt x="35" y="112"/>
                  </a:cubicBezTo>
                  <a:cubicBezTo>
                    <a:pt x="37" y="111"/>
                    <a:pt x="39" y="111"/>
                    <a:pt x="41" y="110"/>
                  </a:cubicBezTo>
                  <a:cubicBezTo>
                    <a:pt x="42" y="109"/>
                    <a:pt x="44" y="108"/>
                    <a:pt x="45" y="108"/>
                  </a:cubicBezTo>
                  <a:cubicBezTo>
                    <a:pt x="45" y="107"/>
                    <a:pt x="46" y="107"/>
                    <a:pt x="46" y="106"/>
                  </a:cubicBezTo>
                  <a:cubicBezTo>
                    <a:pt x="46" y="106"/>
                    <a:pt x="46" y="106"/>
                    <a:pt x="46" y="106"/>
                  </a:cubicBezTo>
                  <a:cubicBezTo>
                    <a:pt x="46" y="106"/>
                    <a:pt x="46" y="106"/>
                    <a:pt x="46" y="106"/>
                  </a:cubicBezTo>
                  <a:cubicBezTo>
                    <a:pt x="47" y="105"/>
                    <a:pt x="47" y="105"/>
                    <a:pt x="47" y="105"/>
                  </a:cubicBezTo>
                  <a:cubicBezTo>
                    <a:pt x="51" y="102"/>
                    <a:pt x="54" y="97"/>
                    <a:pt x="55" y="93"/>
                  </a:cubicBezTo>
                  <a:cubicBezTo>
                    <a:pt x="55" y="91"/>
                    <a:pt x="55" y="90"/>
                    <a:pt x="55" y="89"/>
                  </a:cubicBezTo>
                  <a:cubicBezTo>
                    <a:pt x="55" y="88"/>
                    <a:pt x="55" y="86"/>
                    <a:pt x="55" y="85"/>
                  </a:cubicBezTo>
                  <a:cubicBezTo>
                    <a:pt x="55" y="79"/>
                    <a:pt x="55" y="79"/>
                    <a:pt x="55" y="79"/>
                  </a:cubicBezTo>
                  <a:cubicBezTo>
                    <a:pt x="55" y="75"/>
                    <a:pt x="55" y="71"/>
                    <a:pt x="56" y="67"/>
                  </a:cubicBezTo>
                  <a:cubicBezTo>
                    <a:pt x="56" y="55"/>
                    <a:pt x="56" y="45"/>
                    <a:pt x="56" y="34"/>
                  </a:cubicBezTo>
                  <a:cubicBezTo>
                    <a:pt x="56" y="26"/>
                    <a:pt x="56" y="26"/>
                    <a:pt x="56" y="26"/>
                  </a:cubicBezTo>
                  <a:cubicBezTo>
                    <a:pt x="56" y="23"/>
                    <a:pt x="56" y="20"/>
                    <a:pt x="54" y="17"/>
                  </a:cubicBezTo>
                  <a:cubicBezTo>
                    <a:pt x="52" y="11"/>
                    <a:pt x="48" y="6"/>
                    <a:pt x="43" y="3"/>
                  </a:cubicBezTo>
                  <a:cubicBezTo>
                    <a:pt x="41" y="2"/>
                    <a:pt x="40" y="1"/>
                    <a:pt x="39" y="1"/>
                  </a:cubicBezTo>
                  <a:cubicBezTo>
                    <a:pt x="37" y="0"/>
                    <a:pt x="35" y="0"/>
                    <a:pt x="34" y="0"/>
                  </a:cubicBezTo>
                  <a:cubicBezTo>
                    <a:pt x="31" y="1"/>
                    <a:pt x="29" y="2"/>
                    <a:pt x="29" y="3"/>
                  </a:cubicBezTo>
                  <a:cubicBezTo>
                    <a:pt x="29" y="3"/>
                    <a:pt x="30" y="4"/>
                    <a:pt x="31" y="4"/>
                  </a:cubicBezTo>
                  <a:cubicBezTo>
                    <a:pt x="32" y="5"/>
                    <a:pt x="33" y="5"/>
                    <a:pt x="35" y="6"/>
                  </a:cubicBezTo>
                  <a:cubicBezTo>
                    <a:pt x="36" y="6"/>
                    <a:pt x="38" y="7"/>
                    <a:pt x="39" y="8"/>
                  </a:cubicBezTo>
                  <a:cubicBezTo>
                    <a:pt x="40" y="8"/>
                    <a:pt x="41" y="9"/>
                    <a:pt x="41" y="9"/>
                  </a:cubicBezTo>
                  <a:cubicBezTo>
                    <a:pt x="41" y="10"/>
                    <a:pt x="41" y="10"/>
                    <a:pt x="40" y="10"/>
                  </a:cubicBezTo>
                  <a:cubicBezTo>
                    <a:pt x="45" y="14"/>
                    <a:pt x="49" y="21"/>
                    <a:pt x="48" y="27"/>
                  </a:cubicBezTo>
                  <a:cubicBezTo>
                    <a:pt x="48" y="49"/>
                    <a:pt x="48" y="49"/>
                    <a:pt x="48" y="49"/>
                  </a:cubicBezTo>
                  <a:cubicBezTo>
                    <a:pt x="48" y="58"/>
                    <a:pt x="48" y="67"/>
                    <a:pt x="48" y="76"/>
                  </a:cubicBezTo>
                  <a:cubicBezTo>
                    <a:pt x="47" y="83"/>
                    <a:pt x="47" y="83"/>
                    <a:pt x="47" y="83"/>
                  </a:cubicBezTo>
                  <a:cubicBezTo>
                    <a:pt x="47" y="86"/>
                    <a:pt x="47" y="86"/>
                    <a:pt x="47" y="86"/>
                  </a:cubicBezTo>
                  <a:cubicBezTo>
                    <a:pt x="47" y="87"/>
                    <a:pt x="47" y="88"/>
                    <a:pt x="47" y="89"/>
                  </a:cubicBezTo>
                  <a:cubicBezTo>
                    <a:pt x="46" y="93"/>
                    <a:pt x="45" y="96"/>
                    <a:pt x="42" y="98"/>
                  </a:cubicBezTo>
                  <a:cubicBezTo>
                    <a:pt x="45" y="96"/>
                    <a:pt x="46" y="93"/>
                    <a:pt x="47" y="89"/>
                  </a:cubicBezTo>
                  <a:cubicBezTo>
                    <a:pt x="47" y="88"/>
                    <a:pt x="47" y="87"/>
                    <a:pt x="47" y="86"/>
                  </a:cubicBezTo>
                  <a:cubicBezTo>
                    <a:pt x="47" y="83"/>
                    <a:pt x="47" y="83"/>
                    <a:pt x="47" y="83"/>
                  </a:cubicBezTo>
                  <a:cubicBezTo>
                    <a:pt x="47" y="76"/>
                    <a:pt x="47" y="76"/>
                    <a:pt x="47" y="76"/>
                  </a:cubicBezTo>
                  <a:cubicBezTo>
                    <a:pt x="48" y="49"/>
                    <a:pt x="48" y="49"/>
                    <a:pt x="48" y="49"/>
                  </a:cubicBezTo>
                  <a:cubicBezTo>
                    <a:pt x="48" y="27"/>
                    <a:pt x="48" y="27"/>
                    <a:pt x="48" y="27"/>
                  </a:cubicBezTo>
                  <a:cubicBezTo>
                    <a:pt x="48" y="20"/>
                    <a:pt x="45" y="14"/>
                    <a:pt x="39" y="11"/>
                  </a:cubicBezTo>
                  <a:cubicBezTo>
                    <a:pt x="38" y="11"/>
                    <a:pt x="38" y="12"/>
                    <a:pt x="40" y="14"/>
                  </a:cubicBezTo>
                  <a:cubicBezTo>
                    <a:pt x="41" y="15"/>
                    <a:pt x="44" y="18"/>
                    <a:pt x="45" y="22"/>
                  </a:cubicBezTo>
                  <a:cubicBezTo>
                    <a:pt x="46" y="23"/>
                    <a:pt x="46" y="24"/>
                    <a:pt x="46" y="25"/>
                  </a:cubicBezTo>
                  <a:cubicBezTo>
                    <a:pt x="46" y="26"/>
                    <a:pt x="46" y="26"/>
                    <a:pt x="46" y="27"/>
                  </a:cubicBezTo>
                  <a:cubicBezTo>
                    <a:pt x="46" y="29"/>
                    <a:pt x="46" y="29"/>
                    <a:pt x="46" y="29"/>
                  </a:cubicBezTo>
                  <a:cubicBezTo>
                    <a:pt x="46" y="32"/>
                    <a:pt x="46" y="35"/>
                    <a:pt x="46" y="37"/>
                  </a:cubicBezTo>
                  <a:cubicBezTo>
                    <a:pt x="45" y="49"/>
                    <a:pt x="45" y="62"/>
                    <a:pt x="45" y="75"/>
                  </a:cubicBezTo>
                  <a:cubicBezTo>
                    <a:pt x="45" y="85"/>
                    <a:pt x="45" y="85"/>
                    <a:pt x="45" y="85"/>
                  </a:cubicBezTo>
                  <a:cubicBezTo>
                    <a:pt x="45" y="86"/>
                    <a:pt x="45" y="86"/>
                    <a:pt x="45" y="86"/>
                  </a:cubicBezTo>
                  <a:cubicBezTo>
                    <a:pt x="45" y="87"/>
                    <a:pt x="45" y="87"/>
                    <a:pt x="45" y="87"/>
                  </a:cubicBezTo>
                  <a:cubicBezTo>
                    <a:pt x="45" y="88"/>
                    <a:pt x="45" y="89"/>
                    <a:pt x="45" y="89"/>
                  </a:cubicBezTo>
                  <a:cubicBezTo>
                    <a:pt x="44" y="90"/>
                    <a:pt x="44" y="91"/>
                    <a:pt x="44" y="92"/>
                  </a:cubicBezTo>
                  <a:cubicBezTo>
                    <a:pt x="43" y="94"/>
                    <a:pt x="42" y="96"/>
                    <a:pt x="40" y="97"/>
                  </a:cubicBezTo>
                  <a:cubicBezTo>
                    <a:pt x="40" y="97"/>
                    <a:pt x="40" y="97"/>
                    <a:pt x="40" y="97"/>
                  </a:cubicBezTo>
                  <a:cubicBezTo>
                    <a:pt x="40" y="98"/>
                    <a:pt x="39" y="98"/>
                    <a:pt x="39" y="98"/>
                  </a:cubicBezTo>
                  <a:cubicBezTo>
                    <a:pt x="39" y="98"/>
                    <a:pt x="39" y="98"/>
                    <a:pt x="38" y="99"/>
                  </a:cubicBezTo>
                  <a:cubicBezTo>
                    <a:pt x="38" y="99"/>
                    <a:pt x="38" y="99"/>
                    <a:pt x="37" y="99"/>
                  </a:cubicBezTo>
                  <a:cubicBezTo>
                    <a:pt x="36" y="100"/>
                    <a:pt x="35" y="100"/>
                    <a:pt x="34" y="101"/>
                  </a:cubicBezTo>
                  <a:cubicBezTo>
                    <a:pt x="33" y="101"/>
                    <a:pt x="31" y="101"/>
                    <a:pt x="30" y="101"/>
                  </a:cubicBezTo>
                  <a:cubicBezTo>
                    <a:pt x="28" y="101"/>
                    <a:pt x="27" y="101"/>
                    <a:pt x="25" y="101"/>
                  </a:cubicBezTo>
                  <a:cubicBezTo>
                    <a:pt x="22" y="100"/>
                    <a:pt x="20" y="98"/>
                    <a:pt x="18" y="96"/>
                  </a:cubicBezTo>
                  <a:cubicBezTo>
                    <a:pt x="16" y="93"/>
                    <a:pt x="14" y="90"/>
                    <a:pt x="14" y="87"/>
                  </a:cubicBezTo>
                  <a:cubicBezTo>
                    <a:pt x="14" y="87"/>
                    <a:pt x="14" y="87"/>
                    <a:pt x="14" y="86"/>
                  </a:cubicBezTo>
                  <a:cubicBezTo>
                    <a:pt x="14" y="85"/>
                    <a:pt x="14" y="85"/>
                    <a:pt x="14" y="85"/>
                  </a:cubicBezTo>
                  <a:cubicBezTo>
                    <a:pt x="14" y="81"/>
                    <a:pt x="14" y="81"/>
                    <a:pt x="14" y="81"/>
                  </a:cubicBezTo>
                  <a:cubicBezTo>
                    <a:pt x="14" y="75"/>
                    <a:pt x="14" y="75"/>
                    <a:pt x="14" y="75"/>
                  </a:cubicBezTo>
                  <a:cubicBezTo>
                    <a:pt x="14" y="62"/>
                    <a:pt x="14" y="49"/>
                    <a:pt x="14" y="36"/>
                  </a:cubicBezTo>
                  <a:cubicBezTo>
                    <a:pt x="14" y="27"/>
                    <a:pt x="14" y="27"/>
                    <a:pt x="14" y="27"/>
                  </a:cubicBezTo>
                  <a:cubicBezTo>
                    <a:pt x="14" y="26"/>
                    <a:pt x="14" y="26"/>
                    <a:pt x="14" y="26"/>
                  </a:cubicBezTo>
                  <a:cubicBezTo>
                    <a:pt x="14" y="26"/>
                    <a:pt x="14" y="26"/>
                    <a:pt x="14" y="26"/>
                  </a:cubicBezTo>
                  <a:cubicBezTo>
                    <a:pt x="14" y="25"/>
                    <a:pt x="14" y="25"/>
                    <a:pt x="14" y="24"/>
                  </a:cubicBezTo>
                  <a:cubicBezTo>
                    <a:pt x="14" y="23"/>
                    <a:pt x="14" y="22"/>
                    <a:pt x="15" y="21"/>
                  </a:cubicBezTo>
                  <a:cubicBezTo>
                    <a:pt x="16" y="18"/>
                    <a:pt x="19" y="15"/>
                    <a:pt x="22" y="13"/>
                  </a:cubicBezTo>
                  <a:cubicBezTo>
                    <a:pt x="25" y="11"/>
                    <a:pt x="27" y="10"/>
                    <a:pt x="28" y="10"/>
                  </a:cubicBezTo>
                  <a:cubicBezTo>
                    <a:pt x="29" y="10"/>
                    <a:pt x="29" y="9"/>
                    <a:pt x="29" y="9"/>
                  </a:cubicBezTo>
                  <a:cubicBezTo>
                    <a:pt x="29" y="9"/>
                    <a:pt x="30" y="9"/>
                    <a:pt x="30" y="9"/>
                  </a:cubicBezTo>
                  <a:cubicBezTo>
                    <a:pt x="30" y="8"/>
                    <a:pt x="30" y="8"/>
                    <a:pt x="29" y="8"/>
                  </a:cubicBezTo>
                  <a:cubicBezTo>
                    <a:pt x="28" y="7"/>
                    <a:pt x="27" y="6"/>
                    <a:pt x="24" y="6"/>
                  </a:cubicBezTo>
                  <a:cubicBezTo>
                    <a:pt x="21" y="6"/>
                    <a:pt x="17" y="7"/>
                    <a:pt x="13" y="10"/>
                  </a:cubicBezTo>
                  <a:cubicBezTo>
                    <a:pt x="13" y="9"/>
                    <a:pt x="13" y="9"/>
                    <a:pt x="13" y="9"/>
                  </a:cubicBezTo>
                  <a:cubicBezTo>
                    <a:pt x="16" y="6"/>
                    <a:pt x="19" y="5"/>
                    <a:pt x="21" y="4"/>
                  </a:cubicBezTo>
                  <a:cubicBezTo>
                    <a:pt x="22" y="3"/>
                    <a:pt x="23" y="3"/>
                    <a:pt x="23" y="2"/>
                  </a:cubicBezTo>
                  <a:cubicBezTo>
                    <a:pt x="23" y="1"/>
                    <a:pt x="21" y="1"/>
                    <a:pt x="22" y="0"/>
                  </a:cubicBezTo>
                  <a:cubicBezTo>
                    <a:pt x="17" y="1"/>
                    <a:pt x="12" y="4"/>
                    <a:pt x="8" y="8"/>
                  </a:cubicBezTo>
                  <a:cubicBezTo>
                    <a:pt x="4" y="12"/>
                    <a:pt x="1" y="18"/>
                    <a:pt x="0" y="24"/>
                  </a:cubicBezTo>
                  <a:cubicBezTo>
                    <a:pt x="0" y="25"/>
                    <a:pt x="0" y="26"/>
                    <a:pt x="0" y="27"/>
                  </a:cubicBezTo>
                  <a:cubicBezTo>
                    <a:pt x="0" y="29"/>
                    <a:pt x="0" y="29"/>
                    <a:pt x="0" y="29"/>
                  </a:cubicBezTo>
                  <a:cubicBezTo>
                    <a:pt x="0" y="34"/>
                    <a:pt x="0" y="34"/>
                    <a:pt x="0" y="34"/>
                  </a:cubicBezTo>
                  <a:cubicBezTo>
                    <a:pt x="0" y="73"/>
                    <a:pt x="0" y="73"/>
                    <a:pt x="0" y="73"/>
                  </a:cubicBez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3" name="Freeform 35">
              <a:extLst>
                <a:ext uri="{FF2B5EF4-FFF2-40B4-BE49-F238E27FC236}">
                  <a16:creationId xmlns:a16="http://schemas.microsoft.com/office/drawing/2014/main" id="{8744B291-CFE2-4331-A9C4-443FBD71E7EC}"/>
                </a:ext>
              </a:extLst>
            </p:cNvPr>
            <p:cNvSpPr/>
            <p:nvPr/>
          </p:nvSpPr>
          <p:spPr bwMode="auto">
            <a:xfrm>
              <a:off x="6292851" y="2822576"/>
              <a:ext cx="49213" cy="33338"/>
            </a:xfrm>
            <a:custGeom>
              <a:avLst/>
              <a:gdLst>
                <a:gd name="T0" fmla="*/ 13 w 13"/>
                <a:gd name="T1" fmla="*/ 0 h 9"/>
                <a:gd name="T2" fmla="*/ 9 w 13"/>
                <a:gd name="T3" fmla="*/ 3 h 9"/>
                <a:gd name="T4" fmla="*/ 0 w 13"/>
                <a:gd name="T5" fmla="*/ 9 h 9"/>
                <a:gd name="T6" fmla="*/ 0 w 13"/>
                <a:gd name="T7" fmla="*/ 9 h 9"/>
                <a:gd name="T8" fmla="*/ 9 w 13"/>
                <a:gd name="T9" fmla="*/ 3 h 9"/>
                <a:gd name="T10" fmla="*/ 13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3" y="0"/>
                  </a:moveTo>
                  <a:cubicBezTo>
                    <a:pt x="12" y="1"/>
                    <a:pt x="10" y="2"/>
                    <a:pt x="9" y="3"/>
                  </a:cubicBezTo>
                  <a:cubicBezTo>
                    <a:pt x="0" y="9"/>
                    <a:pt x="0" y="9"/>
                    <a:pt x="0" y="9"/>
                  </a:cubicBezTo>
                  <a:cubicBezTo>
                    <a:pt x="0" y="9"/>
                    <a:pt x="0" y="9"/>
                    <a:pt x="0" y="9"/>
                  </a:cubicBezTo>
                  <a:cubicBezTo>
                    <a:pt x="9" y="3"/>
                    <a:pt x="9" y="3"/>
                    <a:pt x="9" y="3"/>
                  </a:cubicBezTo>
                  <a:cubicBezTo>
                    <a:pt x="10" y="2"/>
                    <a:pt x="12" y="1"/>
                    <a:pt x="1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4" name="Freeform 36">
              <a:extLst>
                <a:ext uri="{FF2B5EF4-FFF2-40B4-BE49-F238E27FC236}">
                  <a16:creationId xmlns:a16="http://schemas.microsoft.com/office/drawing/2014/main" id="{19CE6F85-400C-4373-9599-A8C48BD0A0E6}"/>
                </a:ext>
              </a:extLst>
            </p:cNvPr>
            <p:cNvSpPr/>
            <p:nvPr/>
          </p:nvSpPr>
          <p:spPr bwMode="auto">
            <a:xfrm>
              <a:off x="6289676" y="2833688"/>
              <a:ext cx="3175" cy="22225"/>
            </a:xfrm>
            <a:custGeom>
              <a:avLst/>
              <a:gdLst>
                <a:gd name="T0" fmla="*/ 2 w 2"/>
                <a:gd name="T1" fmla="*/ 14 h 14"/>
                <a:gd name="T2" fmla="*/ 2 w 2"/>
                <a:gd name="T3" fmla="*/ 14 h 14"/>
                <a:gd name="T4" fmla="*/ 0 w 2"/>
                <a:gd name="T5" fmla="*/ 0 h 14"/>
                <a:gd name="T6" fmla="*/ 2 w 2"/>
                <a:gd name="T7" fmla="*/ 14 h 14"/>
              </a:gdLst>
              <a:ahLst/>
              <a:cxnLst>
                <a:cxn ang="0">
                  <a:pos x="T0" y="T1"/>
                </a:cxn>
                <a:cxn ang="0">
                  <a:pos x="T2" y="T3"/>
                </a:cxn>
                <a:cxn ang="0">
                  <a:pos x="T4" y="T5"/>
                </a:cxn>
                <a:cxn ang="0">
                  <a:pos x="T6" y="T7"/>
                </a:cxn>
              </a:cxnLst>
              <a:rect l="0" t="0" r="r" b="b"/>
              <a:pathLst>
                <a:path w="2" h="14">
                  <a:moveTo>
                    <a:pt x="2" y="14"/>
                  </a:moveTo>
                  <a:lnTo>
                    <a:pt x="2" y="14"/>
                  </a:lnTo>
                  <a:lnTo>
                    <a:pt x="0" y="0"/>
                  </a:lnTo>
                  <a:lnTo>
                    <a:pt x="2"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5" name="Freeform 37">
              <a:extLst>
                <a:ext uri="{FF2B5EF4-FFF2-40B4-BE49-F238E27FC236}">
                  <a16:creationId xmlns:a16="http://schemas.microsoft.com/office/drawing/2014/main" id="{C0A9D867-495B-4D3A-A43A-C8488E109BFF}"/>
                </a:ext>
              </a:extLst>
            </p:cNvPr>
            <p:cNvSpPr>
              <a:spLocks noEditPoints="1"/>
            </p:cNvSpPr>
            <p:nvPr/>
          </p:nvSpPr>
          <p:spPr bwMode="auto">
            <a:xfrm>
              <a:off x="6286501" y="2674938"/>
              <a:ext cx="120650" cy="177800"/>
            </a:xfrm>
            <a:custGeom>
              <a:avLst/>
              <a:gdLst>
                <a:gd name="T0" fmla="*/ 1 w 32"/>
                <a:gd name="T1" fmla="*/ 18 h 47"/>
                <a:gd name="T2" fmla="*/ 3 w 32"/>
                <a:gd name="T3" fmla="*/ 14 h 47"/>
                <a:gd name="T4" fmla="*/ 3 w 32"/>
                <a:gd name="T5" fmla="*/ 13 h 47"/>
                <a:gd name="T6" fmla="*/ 5 w 32"/>
                <a:gd name="T7" fmla="*/ 12 h 47"/>
                <a:gd name="T8" fmla="*/ 2 w 32"/>
                <a:gd name="T9" fmla="*/ 19 h 47"/>
                <a:gd name="T10" fmla="*/ 1 w 32"/>
                <a:gd name="T11" fmla="*/ 38 h 47"/>
                <a:gd name="T12" fmla="*/ 11 w 32"/>
                <a:gd name="T13" fmla="*/ 41 h 47"/>
                <a:gd name="T14" fmla="*/ 15 w 32"/>
                <a:gd name="T15" fmla="*/ 39 h 47"/>
                <a:gd name="T16" fmla="*/ 25 w 32"/>
                <a:gd name="T17" fmla="*/ 27 h 47"/>
                <a:gd name="T18" fmla="*/ 4 w 32"/>
                <a:gd name="T19" fmla="*/ 44 h 47"/>
                <a:gd name="T20" fmla="*/ 10 w 32"/>
                <a:gd name="T21" fmla="*/ 40 h 47"/>
                <a:gd name="T22" fmla="*/ 18 w 32"/>
                <a:gd name="T23" fmla="*/ 34 h 47"/>
                <a:gd name="T24" fmla="*/ 25 w 32"/>
                <a:gd name="T25" fmla="*/ 26 h 47"/>
                <a:gd name="T26" fmla="*/ 20 w 32"/>
                <a:gd name="T27" fmla="*/ 22 h 47"/>
                <a:gd name="T28" fmla="*/ 17 w 32"/>
                <a:gd name="T29" fmla="*/ 23 h 47"/>
                <a:gd name="T30" fmla="*/ 14 w 32"/>
                <a:gd name="T31" fmla="*/ 26 h 47"/>
                <a:gd name="T32" fmla="*/ 15 w 32"/>
                <a:gd name="T33" fmla="*/ 22 h 47"/>
                <a:gd name="T34" fmla="*/ 16 w 32"/>
                <a:gd name="T35" fmla="*/ 20 h 47"/>
                <a:gd name="T36" fmla="*/ 16 w 32"/>
                <a:gd name="T37" fmla="*/ 19 h 47"/>
                <a:gd name="T38" fmla="*/ 17 w 32"/>
                <a:gd name="T39" fmla="*/ 19 h 47"/>
                <a:gd name="T40" fmla="*/ 21 w 32"/>
                <a:gd name="T41" fmla="*/ 20 h 47"/>
                <a:gd name="T42" fmla="*/ 24 w 32"/>
                <a:gd name="T43" fmla="*/ 17 h 47"/>
                <a:gd name="T44" fmla="*/ 27 w 32"/>
                <a:gd name="T45" fmla="*/ 22 h 47"/>
                <a:gd name="T46" fmla="*/ 28 w 32"/>
                <a:gd name="T47" fmla="*/ 8 h 47"/>
                <a:gd name="T48" fmla="*/ 27 w 32"/>
                <a:gd name="T49" fmla="*/ 5 h 47"/>
                <a:gd name="T50" fmla="*/ 26 w 32"/>
                <a:gd name="T51" fmla="*/ 5 h 47"/>
                <a:gd name="T52" fmla="*/ 20 w 32"/>
                <a:gd name="T53" fmla="*/ 1 h 47"/>
                <a:gd name="T54" fmla="*/ 20 w 32"/>
                <a:gd name="T55" fmla="*/ 1 h 47"/>
                <a:gd name="T56" fmla="*/ 15 w 32"/>
                <a:gd name="T57" fmla="*/ 2 h 47"/>
                <a:gd name="T58" fmla="*/ 5 w 32"/>
                <a:gd name="T59" fmla="*/ 10 h 47"/>
                <a:gd name="T60" fmla="*/ 3 w 32"/>
                <a:gd name="T61" fmla="*/ 14 h 47"/>
                <a:gd name="T62" fmla="*/ 2 w 32"/>
                <a:gd name="T63" fmla="*/ 16 h 47"/>
                <a:gd name="T64" fmla="*/ 0 w 32"/>
                <a:gd name="T65" fmla="*/ 38 h 47"/>
                <a:gd name="T66" fmla="*/ 1 w 32"/>
                <a:gd name="T67" fmla="*/ 38 h 47"/>
                <a:gd name="T68" fmla="*/ 11 w 32"/>
                <a:gd name="T69" fmla="*/ 29 h 47"/>
                <a:gd name="T70" fmla="*/ 11 w 32"/>
                <a:gd name="T71" fmla="*/ 29 h 47"/>
                <a:gd name="T72" fmla="*/ 11 w 32"/>
                <a:gd name="T73" fmla="*/ 29 h 47"/>
                <a:gd name="T74" fmla="*/ 3 w 32"/>
                <a:gd name="T75" fmla="*/ 24 h 47"/>
                <a:gd name="T76" fmla="*/ 4 w 32"/>
                <a:gd name="T77" fmla="*/ 42 h 47"/>
                <a:gd name="T78" fmla="*/ 6 w 32"/>
                <a:gd name="T79" fmla="*/ 32 h 47"/>
                <a:gd name="T80" fmla="*/ 5 w 32"/>
                <a:gd name="T81" fmla="*/ 33 h 47"/>
                <a:gd name="T82" fmla="*/ 6 w 32"/>
                <a:gd name="T83" fmla="*/ 32 h 47"/>
                <a:gd name="T84" fmla="*/ 11 w 32"/>
                <a:gd name="T85" fmla="*/ 34 h 47"/>
                <a:gd name="T86" fmla="*/ 11 w 32"/>
                <a:gd name="T87" fmla="*/ 36 h 47"/>
                <a:gd name="T88" fmla="*/ 21 w 32"/>
                <a:gd name="T8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47">
                  <a:moveTo>
                    <a:pt x="0" y="25"/>
                  </a:moveTo>
                  <a:cubicBezTo>
                    <a:pt x="0" y="23"/>
                    <a:pt x="1" y="21"/>
                    <a:pt x="1" y="18"/>
                  </a:cubicBezTo>
                  <a:cubicBezTo>
                    <a:pt x="2" y="17"/>
                    <a:pt x="2" y="16"/>
                    <a:pt x="3" y="15"/>
                  </a:cubicBezTo>
                  <a:cubicBezTo>
                    <a:pt x="3" y="14"/>
                    <a:pt x="3" y="14"/>
                    <a:pt x="3" y="14"/>
                  </a:cubicBezTo>
                  <a:cubicBezTo>
                    <a:pt x="3" y="14"/>
                    <a:pt x="3" y="14"/>
                    <a:pt x="3" y="14"/>
                  </a:cubicBezTo>
                  <a:cubicBezTo>
                    <a:pt x="3" y="13"/>
                    <a:pt x="3" y="13"/>
                    <a:pt x="3" y="13"/>
                  </a:cubicBezTo>
                  <a:cubicBezTo>
                    <a:pt x="4" y="12"/>
                    <a:pt x="4" y="12"/>
                    <a:pt x="5" y="11"/>
                  </a:cubicBezTo>
                  <a:cubicBezTo>
                    <a:pt x="5" y="11"/>
                    <a:pt x="5" y="12"/>
                    <a:pt x="5" y="12"/>
                  </a:cubicBezTo>
                  <a:cubicBezTo>
                    <a:pt x="4" y="13"/>
                    <a:pt x="4" y="14"/>
                    <a:pt x="3" y="15"/>
                  </a:cubicBezTo>
                  <a:cubicBezTo>
                    <a:pt x="3" y="16"/>
                    <a:pt x="3" y="18"/>
                    <a:pt x="2" y="19"/>
                  </a:cubicBezTo>
                  <a:cubicBezTo>
                    <a:pt x="2" y="21"/>
                    <a:pt x="1" y="23"/>
                    <a:pt x="1" y="25"/>
                  </a:cubicBezTo>
                  <a:cubicBezTo>
                    <a:pt x="1" y="29"/>
                    <a:pt x="1" y="34"/>
                    <a:pt x="1" y="38"/>
                  </a:cubicBezTo>
                  <a:cubicBezTo>
                    <a:pt x="3" y="47"/>
                    <a:pt x="3" y="47"/>
                    <a:pt x="3" y="47"/>
                  </a:cubicBezTo>
                  <a:cubicBezTo>
                    <a:pt x="11" y="41"/>
                    <a:pt x="11" y="41"/>
                    <a:pt x="11" y="41"/>
                  </a:cubicBezTo>
                  <a:cubicBezTo>
                    <a:pt x="12" y="40"/>
                    <a:pt x="13" y="39"/>
                    <a:pt x="15" y="38"/>
                  </a:cubicBezTo>
                  <a:cubicBezTo>
                    <a:pt x="15" y="39"/>
                    <a:pt x="15" y="39"/>
                    <a:pt x="15" y="39"/>
                  </a:cubicBezTo>
                  <a:cubicBezTo>
                    <a:pt x="18" y="37"/>
                    <a:pt x="21" y="34"/>
                    <a:pt x="24" y="32"/>
                  </a:cubicBezTo>
                  <a:cubicBezTo>
                    <a:pt x="25" y="30"/>
                    <a:pt x="25" y="29"/>
                    <a:pt x="25" y="27"/>
                  </a:cubicBezTo>
                  <a:cubicBezTo>
                    <a:pt x="20" y="32"/>
                    <a:pt x="15" y="36"/>
                    <a:pt x="10" y="40"/>
                  </a:cubicBezTo>
                  <a:cubicBezTo>
                    <a:pt x="4" y="44"/>
                    <a:pt x="4" y="44"/>
                    <a:pt x="4" y="44"/>
                  </a:cubicBezTo>
                  <a:cubicBezTo>
                    <a:pt x="4" y="43"/>
                    <a:pt x="4" y="43"/>
                    <a:pt x="4" y="43"/>
                  </a:cubicBezTo>
                  <a:cubicBezTo>
                    <a:pt x="10" y="40"/>
                    <a:pt x="10" y="40"/>
                    <a:pt x="10" y="40"/>
                  </a:cubicBezTo>
                  <a:cubicBezTo>
                    <a:pt x="10" y="39"/>
                    <a:pt x="10" y="39"/>
                    <a:pt x="10" y="39"/>
                  </a:cubicBezTo>
                  <a:cubicBezTo>
                    <a:pt x="13" y="38"/>
                    <a:pt x="16" y="36"/>
                    <a:pt x="18" y="34"/>
                  </a:cubicBezTo>
                  <a:cubicBezTo>
                    <a:pt x="20" y="31"/>
                    <a:pt x="22" y="29"/>
                    <a:pt x="24" y="27"/>
                  </a:cubicBezTo>
                  <a:cubicBezTo>
                    <a:pt x="25" y="26"/>
                    <a:pt x="25" y="26"/>
                    <a:pt x="25" y="26"/>
                  </a:cubicBezTo>
                  <a:cubicBezTo>
                    <a:pt x="25" y="25"/>
                    <a:pt x="25" y="25"/>
                    <a:pt x="25" y="24"/>
                  </a:cubicBezTo>
                  <a:cubicBezTo>
                    <a:pt x="24" y="22"/>
                    <a:pt x="22" y="21"/>
                    <a:pt x="20" y="22"/>
                  </a:cubicBezTo>
                  <a:cubicBezTo>
                    <a:pt x="19" y="23"/>
                    <a:pt x="19" y="24"/>
                    <a:pt x="19" y="24"/>
                  </a:cubicBezTo>
                  <a:cubicBezTo>
                    <a:pt x="18" y="24"/>
                    <a:pt x="18" y="23"/>
                    <a:pt x="17" y="23"/>
                  </a:cubicBezTo>
                  <a:cubicBezTo>
                    <a:pt x="16" y="24"/>
                    <a:pt x="15" y="26"/>
                    <a:pt x="14" y="27"/>
                  </a:cubicBezTo>
                  <a:cubicBezTo>
                    <a:pt x="14" y="27"/>
                    <a:pt x="14" y="26"/>
                    <a:pt x="14" y="26"/>
                  </a:cubicBezTo>
                  <a:cubicBezTo>
                    <a:pt x="15" y="25"/>
                    <a:pt x="16" y="24"/>
                    <a:pt x="17" y="22"/>
                  </a:cubicBezTo>
                  <a:cubicBezTo>
                    <a:pt x="16" y="22"/>
                    <a:pt x="16" y="22"/>
                    <a:pt x="15" y="22"/>
                  </a:cubicBezTo>
                  <a:cubicBezTo>
                    <a:pt x="15" y="22"/>
                    <a:pt x="15" y="21"/>
                    <a:pt x="15" y="21"/>
                  </a:cubicBezTo>
                  <a:cubicBezTo>
                    <a:pt x="15" y="20"/>
                    <a:pt x="16" y="20"/>
                    <a:pt x="16" y="20"/>
                  </a:cubicBezTo>
                  <a:cubicBezTo>
                    <a:pt x="16" y="20"/>
                    <a:pt x="16" y="20"/>
                    <a:pt x="16" y="19"/>
                  </a:cubicBezTo>
                  <a:cubicBezTo>
                    <a:pt x="16" y="19"/>
                    <a:pt x="16" y="19"/>
                    <a:pt x="16" y="19"/>
                  </a:cubicBezTo>
                  <a:cubicBezTo>
                    <a:pt x="16" y="19"/>
                    <a:pt x="16" y="19"/>
                    <a:pt x="17" y="19"/>
                  </a:cubicBezTo>
                  <a:cubicBezTo>
                    <a:pt x="17" y="19"/>
                    <a:pt x="17" y="19"/>
                    <a:pt x="17" y="19"/>
                  </a:cubicBezTo>
                  <a:cubicBezTo>
                    <a:pt x="18" y="20"/>
                    <a:pt x="18" y="20"/>
                    <a:pt x="18" y="20"/>
                  </a:cubicBezTo>
                  <a:cubicBezTo>
                    <a:pt x="19" y="20"/>
                    <a:pt x="20" y="20"/>
                    <a:pt x="21" y="20"/>
                  </a:cubicBezTo>
                  <a:cubicBezTo>
                    <a:pt x="21" y="19"/>
                    <a:pt x="22" y="18"/>
                    <a:pt x="23" y="17"/>
                  </a:cubicBezTo>
                  <a:cubicBezTo>
                    <a:pt x="24" y="17"/>
                    <a:pt x="24" y="17"/>
                    <a:pt x="24" y="17"/>
                  </a:cubicBezTo>
                  <a:cubicBezTo>
                    <a:pt x="23" y="20"/>
                    <a:pt x="24" y="20"/>
                    <a:pt x="25" y="21"/>
                  </a:cubicBezTo>
                  <a:cubicBezTo>
                    <a:pt x="25" y="21"/>
                    <a:pt x="27" y="21"/>
                    <a:pt x="27" y="22"/>
                  </a:cubicBezTo>
                  <a:cubicBezTo>
                    <a:pt x="28" y="18"/>
                    <a:pt x="28" y="15"/>
                    <a:pt x="29" y="11"/>
                  </a:cubicBezTo>
                  <a:cubicBezTo>
                    <a:pt x="29" y="11"/>
                    <a:pt x="28" y="9"/>
                    <a:pt x="28" y="8"/>
                  </a:cubicBezTo>
                  <a:cubicBezTo>
                    <a:pt x="28" y="8"/>
                    <a:pt x="28" y="7"/>
                    <a:pt x="27" y="6"/>
                  </a:cubicBezTo>
                  <a:cubicBezTo>
                    <a:pt x="27" y="6"/>
                    <a:pt x="27" y="6"/>
                    <a:pt x="27" y="5"/>
                  </a:cubicBezTo>
                  <a:cubicBezTo>
                    <a:pt x="27" y="5"/>
                    <a:pt x="27" y="5"/>
                    <a:pt x="27" y="5"/>
                  </a:cubicBezTo>
                  <a:cubicBezTo>
                    <a:pt x="26" y="5"/>
                    <a:pt x="26" y="5"/>
                    <a:pt x="26" y="5"/>
                  </a:cubicBezTo>
                  <a:cubicBezTo>
                    <a:pt x="26" y="5"/>
                    <a:pt x="26" y="5"/>
                    <a:pt x="26" y="5"/>
                  </a:cubicBezTo>
                  <a:cubicBezTo>
                    <a:pt x="32" y="8"/>
                    <a:pt x="19" y="0"/>
                    <a:pt x="20" y="1"/>
                  </a:cubicBezTo>
                  <a:cubicBezTo>
                    <a:pt x="20" y="1"/>
                    <a:pt x="20" y="1"/>
                    <a:pt x="20" y="1"/>
                  </a:cubicBezTo>
                  <a:cubicBezTo>
                    <a:pt x="20" y="1"/>
                    <a:pt x="20" y="1"/>
                    <a:pt x="20" y="1"/>
                  </a:cubicBezTo>
                  <a:cubicBezTo>
                    <a:pt x="20" y="1"/>
                    <a:pt x="20" y="1"/>
                    <a:pt x="20" y="1"/>
                  </a:cubicBezTo>
                  <a:cubicBezTo>
                    <a:pt x="18" y="1"/>
                    <a:pt x="17" y="2"/>
                    <a:pt x="15" y="2"/>
                  </a:cubicBezTo>
                  <a:cubicBezTo>
                    <a:pt x="13" y="3"/>
                    <a:pt x="11" y="4"/>
                    <a:pt x="10" y="5"/>
                  </a:cubicBezTo>
                  <a:cubicBezTo>
                    <a:pt x="8" y="7"/>
                    <a:pt x="7" y="8"/>
                    <a:pt x="5" y="10"/>
                  </a:cubicBezTo>
                  <a:cubicBezTo>
                    <a:pt x="4" y="11"/>
                    <a:pt x="4" y="12"/>
                    <a:pt x="3" y="13"/>
                  </a:cubicBezTo>
                  <a:cubicBezTo>
                    <a:pt x="3" y="13"/>
                    <a:pt x="3" y="13"/>
                    <a:pt x="3" y="14"/>
                  </a:cubicBezTo>
                  <a:cubicBezTo>
                    <a:pt x="2" y="14"/>
                    <a:pt x="2" y="14"/>
                    <a:pt x="2" y="14"/>
                  </a:cubicBezTo>
                  <a:cubicBezTo>
                    <a:pt x="2" y="15"/>
                    <a:pt x="2" y="15"/>
                    <a:pt x="2" y="16"/>
                  </a:cubicBezTo>
                  <a:cubicBezTo>
                    <a:pt x="0" y="20"/>
                    <a:pt x="0" y="23"/>
                    <a:pt x="0" y="27"/>
                  </a:cubicBezTo>
                  <a:cubicBezTo>
                    <a:pt x="0" y="31"/>
                    <a:pt x="0" y="34"/>
                    <a:pt x="0" y="38"/>
                  </a:cubicBezTo>
                  <a:cubicBezTo>
                    <a:pt x="1" y="42"/>
                    <a:pt x="1" y="42"/>
                    <a:pt x="1" y="42"/>
                  </a:cubicBezTo>
                  <a:cubicBezTo>
                    <a:pt x="1" y="38"/>
                    <a:pt x="1" y="38"/>
                    <a:pt x="1" y="38"/>
                  </a:cubicBezTo>
                  <a:cubicBezTo>
                    <a:pt x="0" y="34"/>
                    <a:pt x="0" y="29"/>
                    <a:pt x="0" y="25"/>
                  </a:cubicBezTo>
                  <a:close/>
                  <a:moveTo>
                    <a:pt x="11" y="29"/>
                  </a:moveTo>
                  <a:cubicBezTo>
                    <a:pt x="11" y="29"/>
                    <a:pt x="11" y="29"/>
                    <a:pt x="11" y="29"/>
                  </a:cubicBezTo>
                  <a:cubicBezTo>
                    <a:pt x="11" y="29"/>
                    <a:pt x="11" y="29"/>
                    <a:pt x="11" y="29"/>
                  </a:cubicBezTo>
                  <a:cubicBezTo>
                    <a:pt x="11" y="29"/>
                    <a:pt x="11" y="29"/>
                    <a:pt x="11" y="29"/>
                  </a:cubicBezTo>
                  <a:cubicBezTo>
                    <a:pt x="11" y="29"/>
                    <a:pt x="11" y="29"/>
                    <a:pt x="11" y="29"/>
                  </a:cubicBezTo>
                  <a:close/>
                  <a:moveTo>
                    <a:pt x="3" y="37"/>
                  </a:moveTo>
                  <a:cubicBezTo>
                    <a:pt x="2" y="33"/>
                    <a:pt x="2" y="28"/>
                    <a:pt x="3" y="24"/>
                  </a:cubicBezTo>
                  <a:cubicBezTo>
                    <a:pt x="2" y="28"/>
                    <a:pt x="3" y="33"/>
                    <a:pt x="3" y="37"/>
                  </a:cubicBezTo>
                  <a:cubicBezTo>
                    <a:pt x="4" y="42"/>
                    <a:pt x="4" y="42"/>
                    <a:pt x="4" y="42"/>
                  </a:cubicBezTo>
                  <a:lnTo>
                    <a:pt x="3" y="37"/>
                  </a:lnTo>
                  <a:close/>
                  <a:moveTo>
                    <a:pt x="6" y="32"/>
                  </a:moveTo>
                  <a:cubicBezTo>
                    <a:pt x="6" y="32"/>
                    <a:pt x="6" y="32"/>
                    <a:pt x="6" y="32"/>
                  </a:cubicBezTo>
                  <a:cubicBezTo>
                    <a:pt x="6" y="33"/>
                    <a:pt x="5" y="33"/>
                    <a:pt x="5" y="33"/>
                  </a:cubicBezTo>
                  <a:cubicBezTo>
                    <a:pt x="5" y="33"/>
                    <a:pt x="5" y="33"/>
                    <a:pt x="5" y="33"/>
                  </a:cubicBezTo>
                  <a:cubicBezTo>
                    <a:pt x="5" y="33"/>
                    <a:pt x="6" y="33"/>
                    <a:pt x="6" y="32"/>
                  </a:cubicBezTo>
                  <a:close/>
                  <a:moveTo>
                    <a:pt x="11" y="36"/>
                  </a:moveTo>
                  <a:cubicBezTo>
                    <a:pt x="11" y="35"/>
                    <a:pt x="11" y="35"/>
                    <a:pt x="11" y="34"/>
                  </a:cubicBezTo>
                  <a:cubicBezTo>
                    <a:pt x="11" y="34"/>
                    <a:pt x="11" y="34"/>
                    <a:pt x="11" y="34"/>
                  </a:cubicBezTo>
                  <a:cubicBezTo>
                    <a:pt x="11" y="35"/>
                    <a:pt x="11" y="35"/>
                    <a:pt x="11" y="36"/>
                  </a:cubicBezTo>
                  <a:close/>
                  <a:moveTo>
                    <a:pt x="21" y="15"/>
                  </a:moveTo>
                  <a:cubicBezTo>
                    <a:pt x="21" y="15"/>
                    <a:pt x="21" y="15"/>
                    <a:pt x="21" y="15"/>
                  </a:cubicBezTo>
                  <a:cubicBezTo>
                    <a:pt x="21" y="15"/>
                    <a:pt x="21" y="15"/>
                    <a:pt x="21"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6" name="Freeform 38">
              <a:extLst>
                <a:ext uri="{FF2B5EF4-FFF2-40B4-BE49-F238E27FC236}">
                  <a16:creationId xmlns:a16="http://schemas.microsoft.com/office/drawing/2014/main" id="{29E44676-EE0A-4C3B-8A16-FA73DDFD5ACA}"/>
                </a:ext>
              </a:extLst>
            </p:cNvPr>
            <p:cNvSpPr/>
            <p:nvPr/>
          </p:nvSpPr>
          <p:spPr bwMode="auto">
            <a:xfrm>
              <a:off x="5940426" y="2652713"/>
              <a:ext cx="112713" cy="173038"/>
            </a:xfrm>
            <a:custGeom>
              <a:avLst/>
              <a:gdLst>
                <a:gd name="T0" fmla="*/ 15 w 30"/>
                <a:gd name="T1" fmla="*/ 42 h 46"/>
                <a:gd name="T2" fmla="*/ 16 w 30"/>
                <a:gd name="T3" fmla="*/ 41 h 46"/>
                <a:gd name="T4" fmla="*/ 17 w 30"/>
                <a:gd name="T5" fmla="*/ 36 h 46"/>
                <a:gd name="T6" fmla="*/ 14 w 30"/>
                <a:gd name="T7" fmla="*/ 36 h 46"/>
                <a:gd name="T8" fmla="*/ 10 w 30"/>
                <a:gd name="T9" fmla="*/ 40 h 46"/>
                <a:gd name="T10" fmla="*/ 7 w 30"/>
                <a:gd name="T11" fmla="*/ 43 h 46"/>
                <a:gd name="T12" fmla="*/ 6 w 30"/>
                <a:gd name="T13" fmla="*/ 41 h 46"/>
                <a:gd name="T14" fmla="*/ 5 w 30"/>
                <a:gd name="T15" fmla="*/ 36 h 46"/>
                <a:gd name="T16" fmla="*/ 4 w 30"/>
                <a:gd name="T17" fmla="*/ 37 h 46"/>
                <a:gd name="T18" fmla="*/ 3 w 30"/>
                <a:gd name="T19" fmla="*/ 31 h 46"/>
                <a:gd name="T20" fmla="*/ 4 w 30"/>
                <a:gd name="T21" fmla="*/ 36 h 46"/>
                <a:gd name="T22" fmla="*/ 4 w 30"/>
                <a:gd name="T23" fmla="*/ 36 h 46"/>
                <a:gd name="T24" fmla="*/ 5 w 30"/>
                <a:gd name="T25" fmla="*/ 36 h 46"/>
                <a:gd name="T26" fmla="*/ 5 w 30"/>
                <a:gd name="T27" fmla="*/ 37 h 46"/>
                <a:gd name="T28" fmla="*/ 7 w 30"/>
                <a:gd name="T29" fmla="*/ 43 h 46"/>
                <a:gd name="T30" fmla="*/ 12 w 30"/>
                <a:gd name="T31" fmla="*/ 38 h 46"/>
                <a:gd name="T32" fmla="*/ 14 w 30"/>
                <a:gd name="T33" fmla="*/ 36 h 46"/>
                <a:gd name="T34" fmla="*/ 15 w 30"/>
                <a:gd name="T35" fmla="*/ 38 h 46"/>
                <a:gd name="T36" fmla="*/ 15 w 30"/>
                <a:gd name="T37" fmla="*/ 38 h 46"/>
                <a:gd name="T38" fmla="*/ 25 w 30"/>
                <a:gd name="T39" fmla="*/ 26 h 46"/>
                <a:gd name="T40" fmla="*/ 24 w 30"/>
                <a:gd name="T41" fmla="*/ 20 h 46"/>
                <a:gd name="T42" fmla="*/ 19 w 30"/>
                <a:gd name="T43" fmla="*/ 20 h 46"/>
                <a:gd name="T44" fmla="*/ 12 w 30"/>
                <a:gd name="T45" fmla="*/ 27 h 46"/>
                <a:gd name="T46" fmla="*/ 12 w 30"/>
                <a:gd name="T47" fmla="*/ 27 h 46"/>
                <a:gd name="T48" fmla="*/ 12 w 30"/>
                <a:gd name="T49" fmla="*/ 27 h 46"/>
                <a:gd name="T50" fmla="*/ 13 w 30"/>
                <a:gd name="T51" fmla="*/ 26 h 46"/>
                <a:gd name="T52" fmla="*/ 17 w 30"/>
                <a:gd name="T53" fmla="*/ 18 h 46"/>
                <a:gd name="T54" fmla="*/ 15 w 30"/>
                <a:gd name="T55" fmla="*/ 20 h 46"/>
                <a:gd name="T56" fmla="*/ 14 w 30"/>
                <a:gd name="T57" fmla="*/ 19 h 46"/>
                <a:gd name="T58" fmla="*/ 15 w 30"/>
                <a:gd name="T59" fmla="*/ 16 h 46"/>
                <a:gd name="T60" fmla="*/ 16 w 30"/>
                <a:gd name="T61" fmla="*/ 15 h 46"/>
                <a:gd name="T62" fmla="*/ 18 w 30"/>
                <a:gd name="T63" fmla="*/ 16 h 46"/>
                <a:gd name="T64" fmla="*/ 20 w 30"/>
                <a:gd name="T65" fmla="*/ 17 h 46"/>
                <a:gd name="T66" fmla="*/ 25 w 30"/>
                <a:gd name="T67" fmla="*/ 13 h 46"/>
                <a:gd name="T68" fmla="*/ 29 w 30"/>
                <a:gd name="T69" fmla="*/ 18 h 46"/>
                <a:gd name="T70" fmla="*/ 28 w 30"/>
                <a:gd name="T71" fmla="*/ 2 h 46"/>
                <a:gd name="T72" fmla="*/ 18 w 30"/>
                <a:gd name="T73" fmla="*/ 0 h 46"/>
                <a:gd name="T74" fmla="*/ 0 w 30"/>
                <a:gd name="T75" fmla="*/ 28 h 46"/>
                <a:gd name="T76" fmla="*/ 2 w 30"/>
                <a:gd name="T77" fmla="*/ 40 h 46"/>
                <a:gd name="T78" fmla="*/ 2 w 30"/>
                <a:gd name="T79" fmla="*/ 40 h 46"/>
                <a:gd name="T80" fmla="*/ 3 w 30"/>
                <a:gd name="T81" fmla="*/ 39 h 46"/>
                <a:gd name="T82" fmla="*/ 6 w 30"/>
                <a:gd name="T83" fmla="*/ 44 h 46"/>
                <a:gd name="T84" fmla="*/ 11 w 30"/>
                <a:gd name="T85" fmla="*/ 41 h 46"/>
                <a:gd name="T86" fmla="*/ 6 w 30"/>
                <a:gd name="T87" fmla="*/ 45 h 46"/>
                <a:gd name="T88" fmla="*/ 4 w 30"/>
                <a:gd name="T89" fmla="*/ 40 h 46"/>
                <a:gd name="T90" fmla="*/ 4 w 30"/>
                <a:gd name="T91" fmla="*/ 38 h 46"/>
                <a:gd name="T92" fmla="*/ 2 w 30"/>
                <a:gd name="T93" fmla="*/ 40 h 46"/>
                <a:gd name="T94" fmla="*/ 2 w 30"/>
                <a:gd name="T95" fmla="*/ 38 h 46"/>
                <a:gd name="T96" fmla="*/ 3 w 30"/>
                <a:gd name="T97" fmla="*/ 17 h 46"/>
                <a:gd name="T98" fmla="*/ 4 w 30"/>
                <a:gd name="T99" fmla="*/ 38 h 46"/>
                <a:gd name="T100" fmla="*/ 4 w 30"/>
                <a:gd name="T101" fmla="*/ 38 h 46"/>
                <a:gd name="T102" fmla="*/ 6 w 30"/>
                <a:gd name="T103" fmla="*/ 44 h 46"/>
                <a:gd name="T104" fmla="*/ 7 w 30"/>
                <a:gd name="T105" fmla="*/ 44 h 46"/>
                <a:gd name="T106" fmla="*/ 11 w 30"/>
                <a:gd name="T107" fmla="*/ 41 h 46"/>
                <a:gd name="T108" fmla="*/ 14 w 30"/>
                <a:gd name="T109" fmla="*/ 38 h 46"/>
                <a:gd name="T110" fmla="*/ 15 w 30"/>
                <a:gd name="T111"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 h="46">
                  <a:moveTo>
                    <a:pt x="15" y="42"/>
                  </a:moveTo>
                  <a:cubicBezTo>
                    <a:pt x="15" y="42"/>
                    <a:pt x="15" y="42"/>
                    <a:pt x="15" y="42"/>
                  </a:cubicBezTo>
                  <a:cubicBezTo>
                    <a:pt x="15" y="42"/>
                    <a:pt x="15" y="42"/>
                    <a:pt x="15" y="42"/>
                  </a:cubicBezTo>
                  <a:cubicBezTo>
                    <a:pt x="15" y="42"/>
                    <a:pt x="15" y="42"/>
                    <a:pt x="15" y="42"/>
                  </a:cubicBezTo>
                  <a:cubicBezTo>
                    <a:pt x="15" y="42"/>
                    <a:pt x="15" y="42"/>
                    <a:pt x="15" y="42"/>
                  </a:cubicBezTo>
                  <a:cubicBezTo>
                    <a:pt x="16" y="41"/>
                    <a:pt x="16" y="41"/>
                    <a:pt x="16" y="41"/>
                  </a:cubicBezTo>
                  <a:cubicBezTo>
                    <a:pt x="18" y="39"/>
                    <a:pt x="20" y="36"/>
                    <a:pt x="22" y="34"/>
                  </a:cubicBezTo>
                  <a:cubicBezTo>
                    <a:pt x="24" y="32"/>
                    <a:pt x="25" y="29"/>
                    <a:pt x="25" y="27"/>
                  </a:cubicBezTo>
                  <a:cubicBezTo>
                    <a:pt x="22" y="30"/>
                    <a:pt x="20" y="33"/>
                    <a:pt x="17" y="36"/>
                  </a:cubicBezTo>
                  <a:cubicBezTo>
                    <a:pt x="16" y="37"/>
                    <a:pt x="16" y="38"/>
                    <a:pt x="15" y="38"/>
                  </a:cubicBezTo>
                  <a:cubicBezTo>
                    <a:pt x="15" y="37"/>
                    <a:pt x="15" y="37"/>
                    <a:pt x="15" y="37"/>
                  </a:cubicBezTo>
                  <a:cubicBezTo>
                    <a:pt x="15" y="36"/>
                    <a:pt x="15" y="36"/>
                    <a:pt x="14" y="36"/>
                  </a:cubicBezTo>
                  <a:cubicBezTo>
                    <a:pt x="14" y="36"/>
                    <a:pt x="14" y="36"/>
                    <a:pt x="14" y="36"/>
                  </a:cubicBezTo>
                  <a:cubicBezTo>
                    <a:pt x="13" y="37"/>
                    <a:pt x="13" y="37"/>
                    <a:pt x="13" y="37"/>
                  </a:cubicBezTo>
                  <a:cubicBezTo>
                    <a:pt x="12" y="38"/>
                    <a:pt x="11" y="39"/>
                    <a:pt x="10" y="40"/>
                  </a:cubicBezTo>
                  <a:cubicBezTo>
                    <a:pt x="9" y="41"/>
                    <a:pt x="8" y="42"/>
                    <a:pt x="7" y="43"/>
                  </a:cubicBezTo>
                  <a:cubicBezTo>
                    <a:pt x="7" y="43"/>
                    <a:pt x="7" y="43"/>
                    <a:pt x="7" y="43"/>
                  </a:cubicBezTo>
                  <a:cubicBezTo>
                    <a:pt x="7" y="43"/>
                    <a:pt x="7" y="43"/>
                    <a:pt x="7" y="43"/>
                  </a:cubicBezTo>
                  <a:cubicBezTo>
                    <a:pt x="7" y="43"/>
                    <a:pt x="7" y="43"/>
                    <a:pt x="7" y="43"/>
                  </a:cubicBezTo>
                  <a:cubicBezTo>
                    <a:pt x="7" y="42"/>
                    <a:pt x="7" y="42"/>
                    <a:pt x="7" y="42"/>
                  </a:cubicBezTo>
                  <a:cubicBezTo>
                    <a:pt x="6" y="41"/>
                    <a:pt x="6" y="41"/>
                    <a:pt x="6" y="41"/>
                  </a:cubicBezTo>
                  <a:cubicBezTo>
                    <a:pt x="6" y="40"/>
                    <a:pt x="6" y="40"/>
                    <a:pt x="5" y="39"/>
                  </a:cubicBezTo>
                  <a:cubicBezTo>
                    <a:pt x="5" y="38"/>
                    <a:pt x="5" y="37"/>
                    <a:pt x="5" y="36"/>
                  </a:cubicBezTo>
                  <a:cubicBezTo>
                    <a:pt x="5" y="36"/>
                    <a:pt x="5" y="36"/>
                    <a:pt x="5" y="36"/>
                  </a:cubicBezTo>
                  <a:cubicBezTo>
                    <a:pt x="5" y="36"/>
                    <a:pt x="4" y="36"/>
                    <a:pt x="4" y="36"/>
                  </a:cubicBezTo>
                  <a:cubicBezTo>
                    <a:pt x="4" y="37"/>
                    <a:pt x="4" y="37"/>
                    <a:pt x="4" y="37"/>
                  </a:cubicBezTo>
                  <a:cubicBezTo>
                    <a:pt x="4" y="37"/>
                    <a:pt x="4" y="37"/>
                    <a:pt x="4" y="37"/>
                  </a:cubicBezTo>
                  <a:cubicBezTo>
                    <a:pt x="4" y="37"/>
                    <a:pt x="4" y="37"/>
                    <a:pt x="4" y="37"/>
                  </a:cubicBezTo>
                  <a:cubicBezTo>
                    <a:pt x="4" y="36"/>
                    <a:pt x="3" y="36"/>
                    <a:pt x="3" y="36"/>
                  </a:cubicBezTo>
                  <a:cubicBezTo>
                    <a:pt x="3" y="34"/>
                    <a:pt x="3" y="32"/>
                    <a:pt x="3" y="31"/>
                  </a:cubicBezTo>
                  <a:cubicBezTo>
                    <a:pt x="3" y="32"/>
                    <a:pt x="3" y="33"/>
                    <a:pt x="3" y="35"/>
                  </a:cubicBezTo>
                  <a:cubicBezTo>
                    <a:pt x="4" y="36"/>
                    <a:pt x="4" y="36"/>
                    <a:pt x="4" y="36"/>
                  </a:cubicBezTo>
                  <a:cubicBezTo>
                    <a:pt x="4" y="36"/>
                    <a:pt x="4" y="36"/>
                    <a:pt x="4" y="36"/>
                  </a:cubicBezTo>
                  <a:cubicBezTo>
                    <a:pt x="4" y="36"/>
                    <a:pt x="4" y="36"/>
                    <a:pt x="4" y="36"/>
                  </a:cubicBezTo>
                  <a:cubicBezTo>
                    <a:pt x="4" y="36"/>
                    <a:pt x="4" y="37"/>
                    <a:pt x="4" y="37"/>
                  </a:cubicBezTo>
                  <a:cubicBezTo>
                    <a:pt x="4" y="36"/>
                    <a:pt x="4" y="36"/>
                    <a:pt x="4" y="36"/>
                  </a:cubicBezTo>
                  <a:cubicBezTo>
                    <a:pt x="5" y="36"/>
                    <a:pt x="5" y="36"/>
                    <a:pt x="5" y="36"/>
                  </a:cubicBezTo>
                  <a:cubicBezTo>
                    <a:pt x="5" y="36"/>
                    <a:pt x="5" y="36"/>
                    <a:pt x="5" y="36"/>
                  </a:cubicBezTo>
                  <a:cubicBezTo>
                    <a:pt x="5" y="36"/>
                    <a:pt x="5" y="36"/>
                    <a:pt x="5" y="36"/>
                  </a:cubicBezTo>
                  <a:cubicBezTo>
                    <a:pt x="5" y="36"/>
                    <a:pt x="5" y="36"/>
                    <a:pt x="5" y="36"/>
                  </a:cubicBezTo>
                  <a:cubicBezTo>
                    <a:pt x="5" y="36"/>
                    <a:pt x="5" y="36"/>
                    <a:pt x="5" y="36"/>
                  </a:cubicBezTo>
                  <a:cubicBezTo>
                    <a:pt x="5" y="37"/>
                    <a:pt x="5" y="37"/>
                    <a:pt x="5" y="37"/>
                  </a:cubicBezTo>
                  <a:cubicBezTo>
                    <a:pt x="6" y="39"/>
                    <a:pt x="6" y="40"/>
                    <a:pt x="7" y="41"/>
                  </a:cubicBezTo>
                  <a:cubicBezTo>
                    <a:pt x="7" y="42"/>
                    <a:pt x="7" y="42"/>
                    <a:pt x="7" y="42"/>
                  </a:cubicBezTo>
                  <a:cubicBezTo>
                    <a:pt x="7" y="43"/>
                    <a:pt x="7" y="43"/>
                    <a:pt x="7" y="43"/>
                  </a:cubicBezTo>
                  <a:cubicBezTo>
                    <a:pt x="7" y="43"/>
                    <a:pt x="7" y="42"/>
                    <a:pt x="8" y="42"/>
                  </a:cubicBezTo>
                  <a:cubicBezTo>
                    <a:pt x="8" y="42"/>
                    <a:pt x="8" y="42"/>
                    <a:pt x="9" y="41"/>
                  </a:cubicBezTo>
                  <a:cubicBezTo>
                    <a:pt x="12" y="38"/>
                    <a:pt x="12" y="38"/>
                    <a:pt x="12" y="38"/>
                  </a:cubicBezTo>
                  <a:cubicBezTo>
                    <a:pt x="14" y="36"/>
                    <a:pt x="14" y="36"/>
                    <a:pt x="14" y="36"/>
                  </a:cubicBezTo>
                  <a:cubicBezTo>
                    <a:pt x="14" y="36"/>
                    <a:pt x="14" y="36"/>
                    <a:pt x="14" y="36"/>
                  </a:cubicBezTo>
                  <a:cubicBezTo>
                    <a:pt x="14" y="36"/>
                    <a:pt x="14" y="36"/>
                    <a:pt x="14" y="36"/>
                  </a:cubicBezTo>
                  <a:cubicBezTo>
                    <a:pt x="15" y="36"/>
                    <a:pt x="15" y="36"/>
                    <a:pt x="15" y="36"/>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6" y="37"/>
                    <a:pt x="16" y="37"/>
                    <a:pt x="16" y="37"/>
                  </a:cubicBezTo>
                  <a:cubicBezTo>
                    <a:pt x="16" y="37"/>
                    <a:pt x="16" y="37"/>
                    <a:pt x="16" y="37"/>
                  </a:cubicBezTo>
                  <a:cubicBezTo>
                    <a:pt x="19" y="33"/>
                    <a:pt x="22" y="30"/>
                    <a:pt x="25" y="26"/>
                  </a:cubicBezTo>
                  <a:cubicBezTo>
                    <a:pt x="26" y="25"/>
                    <a:pt x="26" y="25"/>
                    <a:pt x="26" y="25"/>
                  </a:cubicBezTo>
                  <a:cubicBezTo>
                    <a:pt x="26" y="24"/>
                    <a:pt x="26" y="23"/>
                    <a:pt x="26" y="22"/>
                  </a:cubicBezTo>
                  <a:cubicBezTo>
                    <a:pt x="26" y="21"/>
                    <a:pt x="25" y="20"/>
                    <a:pt x="24" y="20"/>
                  </a:cubicBezTo>
                  <a:cubicBezTo>
                    <a:pt x="23" y="19"/>
                    <a:pt x="22" y="19"/>
                    <a:pt x="21" y="20"/>
                  </a:cubicBezTo>
                  <a:cubicBezTo>
                    <a:pt x="21" y="20"/>
                    <a:pt x="20" y="22"/>
                    <a:pt x="20" y="22"/>
                  </a:cubicBezTo>
                  <a:cubicBezTo>
                    <a:pt x="20" y="21"/>
                    <a:pt x="19" y="20"/>
                    <a:pt x="19" y="20"/>
                  </a:cubicBezTo>
                  <a:cubicBezTo>
                    <a:pt x="17" y="22"/>
                    <a:pt x="16" y="24"/>
                    <a:pt x="14" y="25"/>
                  </a:cubicBezTo>
                  <a:cubicBezTo>
                    <a:pt x="14" y="25"/>
                    <a:pt x="13" y="26"/>
                    <a:pt x="13" y="26"/>
                  </a:cubicBezTo>
                  <a:cubicBezTo>
                    <a:pt x="13" y="27"/>
                    <a:pt x="13" y="27"/>
                    <a:pt x="12" y="27"/>
                  </a:cubicBezTo>
                  <a:cubicBezTo>
                    <a:pt x="12" y="27"/>
                    <a:pt x="12" y="27"/>
                    <a:pt x="12" y="27"/>
                  </a:cubicBezTo>
                  <a:cubicBezTo>
                    <a:pt x="12" y="27"/>
                    <a:pt x="12" y="27"/>
                    <a:pt x="12" y="27"/>
                  </a:cubicBezTo>
                  <a:cubicBezTo>
                    <a:pt x="12" y="27"/>
                    <a:pt x="12" y="27"/>
                    <a:pt x="12" y="27"/>
                  </a:cubicBezTo>
                  <a:cubicBezTo>
                    <a:pt x="12" y="25"/>
                    <a:pt x="12" y="23"/>
                    <a:pt x="12" y="21"/>
                  </a:cubicBezTo>
                  <a:cubicBezTo>
                    <a:pt x="12" y="23"/>
                    <a:pt x="12" y="24"/>
                    <a:pt x="12" y="26"/>
                  </a:cubicBezTo>
                  <a:cubicBezTo>
                    <a:pt x="12" y="27"/>
                    <a:pt x="12" y="27"/>
                    <a:pt x="12" y="27"/>
                  </a:cubicBezTo>
                  <a:cubicBezTo>
                    <a:pt x="12" y="27"/>
                    <a:pt x="12" y="27"/>
                    <a:pt x="12" y="27"/>
                  </a:cubicBezTo>
                  <a:cubicBezTo>
                    <a:pt x="12" y="26"/>
                    <a:pt x="12" y="26"/>
                    <a:pt x="12" y="26"/>
                  </a:cubicBezTo>
                  <a:cubicBezTo>
                    <a:pt x="13" y="26"/>
                    <a:pt x="13" y="26"/>
                    <a:pt x="13" y="26"/>
                  </a:cubicBezTo>
                  <a:cubicBezTo>
                    <a:pt x="13" y="26"/>
                    <a:pt x="14" y="25"/>
                    <a:pt x="14" y="25"/>
                  </a:cubicBezTo>
                  <a:cubicBezTo>
                    <a:pt x="16" y="23"/>
                    <a:pt x="17" y="21"/>
                    <a:pt x="19" y="19"/>
                  </a:cubicBezTo>
                  <a:cubicBezTo>
                    <a:pt x="18" y="19"/>
                    <a:pt x="18" y="18"/>
                    <a:pt x="17" y="18"/>
                  </a:cubicBezTo>
                  <a:cubicBezTo>
                    <a:pt x="17" y="18"/>
                    <a:pt x="17" y="18"/>
                    <a:pt x="16" y="19"/>
                  </a:cubicBezTo>
                  <a:cubicBezTo>
                    <a:pt x="16" y="19"/>
                    <a:pt x="16" y="20"/>
                    <a:pt x="15" y="20"/>
                  </a:cubicBezTo>
                  <a:cubicBezTo>
                    <a:pt x="15" y="20"/>
                    <a:pt x="15" y="20"/>
                    <a:pt x="15" y="20"/>
                  </a:cubicBezTo>
                  <a:cubicBezTo>
                    <a:pt x="15" y="20"/>
                    <a:pt x="15" y="20"/>
                    <a:pt x="14" y="19"/>
                  </a:cubicBezTo>
                  <a:cubicBezTo>
                    <a:pt x="14" y="19"/>
                    <a:pt x="14" y="19"/>
                    <a:pt x="14" y="19"/>
                  </a:cubicBezTo>
                  <a:cubicBezTo>
                    <a:pt x="14" y="19"/>
                    <a:pt x="14" y="19"/>
                    <a:pt x="14" y="19"/>
                  </a:cubicBezTo>
                  <a:cubicBezTo>
                    <a:pt x="14" y="19"/>
                    <a:pt x="14" y="19"/>
                    <a:pt x="14" y="19"/>
                  </a:cubicBezTo>
                  <a:cubicBezTo>
                    <a:pt x="14" y="19"/>
                    <a:pt x="14" y="19"/>
                    <a:pt x="14" y="19"/>
                  </a:cubicBezTo>
                  <a:cubicBezTo>
                    <a:pt x="14" y="18"/>
                    <a:pt x="14" y="17"/>
                    <a:pt x="15" y="16"/>
                  </a:cubicBezTo>
                  <a:cubicBezTo>
                    <a:pt x="15" y="16"/>
                    <a:pt x="15" y="16"/>
                    <a:pt x="15" y="16"/>
                  </a:cubicBezTo>
                  <a:cubicBezTo>
                    <a:pt x="15" y="16"/>
                    <a:pt x="15" y="15"/>
                    <a:pt x="15" y="15"/>
                  </a:cubicBezTo>
                  <a:cubicBezTo>
                    <a:pt x="15" y="15"/>
                    <a:pt x="16" y="15"/>
                    <a:pt x="16" y="15"/>
                  </a:cubicBezTo>
                  <a:cubicBezTo>
                    <a:pt x="16" y="15"/>
                    <a:pt x="16" y="15"/>
                    <a:pt x="16" y="15"/>
                  </a:cubicBezTo>
                  <a:cubicBezTo>
                    <a:pt x="16" y="15"/>
                    <a:pt x="16" y="15"/>
                    <a:pt x="17" y="16"/>
                  </a:cubicBezTo>
                  <a:cubicBezTo>
                    <a:pt x="17" y="16"/>
                    <a:pt x="17" y="16"/>
                    <a:pt x="18" y="16"/>
                  </a:cubicBezTo>
                  <a:cubicBezTo>
                    <a:pt x="18" y="17"/>
                    <a:pt x="18" y="17"/>
                    <a:pt x="18" y="17"/>
                  </a:cubicBezTo>
                  <a:cubicBezTo>
                    <a:pt x="18" y="17"/>
                    <a:pt x="19" y="17"/>
                    <a:pt x="19" y="17"/>
                  </a:cubicBezTo>
                  <a:cubicBezTo>
                    <a:pt x="19" y="17"/>
                    <a:pt x="19" y="17"/>
                    <a:pt x="20" y="17"/>
                  </a:cubicBezTo>
                  <a:cubicBezTo>
                    <a:pt x="20" y="18"/>
                    <a:pt x="21" y="17"/>
                    <a:pt x="22" y="17"/>
                  </a:cubicBezTo>
                  <a:cubicBezTo>
                    <a:pt x="23" y="16"/>
                    <a:pt x="24" y="15"/>
                    <a:pt x="24" y="14"/>
                  </a:cubicBezTo>
                  <a:cubicBezTo>
                    <a:pt x="25" y="13"/>
                    <a:pt x="25" y="13"/>
                    <a:pt x="25" y="13"/>
                  </a:cubicBezTo>
                  <a:cubicBezTo>
                    <a:pt x="25" y="15"/>
                    <a:pt x="25" y="16"/>
                    <a:pt x="25" y="17"/>
                  </a:cubicBezTo>
                  <a:cubicBezTo>
                    <a:pt x="25" y="17"/>
                    <a:pt x="26" y="18"/>
                    <a:pt x="26" y="18"/>
                  </a:cubicBezTo>
                  <a:cubicBezTo>
                    <a:pt x="27" y="18"/>
                    <a:pt x="28" y="18"/>
                    <a:pt x="29" y="18"/>
                  </a:cubicBezTo>
                  <a:cubicBezTo>
                    <a:pt x="29" y="16"/>
                    <a:pt x="30" y="14"/>
                    <a:pt x="30" y="11"/>
                  </a:cubicBezTo>
                  <a:cubicBezTo>
                    <a:pt x="30" y="9"/>
                    <a:pt x="30" y="6"/>
                    <a:pt x="29" y="4"/>
                  </a:cubicBezTo>
                  <a:cubicBezTo>
                    <a:pt x="29" y="4"/>
                    <a:pt x="29" y="3"/>
                    <a:pt x="28" y="2"/>
                  </a:cubicBezTo>
                  <a:cubicBezTo>
                    <a:pt x="28" y="2"/>
                    <a:pt x="27" y="1"/>
                    <a:pt x="27" y="1"/>
                  </a:cubicBezTo>
                  <a:cubicBezTo>
                    <a:pt x="26" y="0"/>
                    <a:pt x="24" y="0"/>
                    <a:pt x="23" y="0"/>
                  </a:cubicBezTo>
                  <a:cubicBezTo>
                    <a:pt x="21" y="0"/>
                    <a:pt x="20" y="0"/>
                    <a:pt x="18" y="0"/>
                  </a:cubicBezTo>
                  <a:cubicBezTo>
                    <a:pt x="15" y="1"/>
                    <a:pt x="11" y="3"/>
                    <a:pt x="8" y="7"/>
                  </a:cubicBezTo>
                  <a:cubicBezTo>
                    <a:pt x="4" y="10"/>
                    <a:pt x="2" y="15"/>
                    <a:pt x="1" y="18"/>
                  </a:cubicBezTo>
                  <a:cubicBezTo>
                    <a:pt x="0" y="22"/>
                    <a:pt x="0" y="25"/>
                    <a:pt x="0" y="28"/>
                  </a:cubicBezTo>
                  <a:cubicBezTo>
                    <a:pt x="0" y="31"/>
                    <a:pt x="0" y="33"/>
                    <a:pt x="0" y="36"/>
                  </a:cubicBezTo>
                  <a:cubicBezTo>
                    <a:pt x="1" y="37"/>
                    <a:pt x="1" y="38"/>
                    <a:pt x="1" y="39"/>
                  </a:cubicBezTo>
                  <a:cubicBezTo>
                    <a:pt x="2" y="40"/>
                    <a:pt x="2" y="40"/>
                    <a:pt x="2" y="40"/>
                  </a:cubicBezTo>
                  <a:cubicBezTo>
                    <a:pt x="2" y="40"/>
                    <a:pt x="2" y="40"/>
                    <a:pt x="2" y="40"/>
                  </a:cubicBezTo>
                  <a:cubicBezTo>
                    <a:pt x="2" y="40"/>
                    <a:pt x="2" y="40"/>
                    <a:pt x="2" y="40"/>
                  </a:cubicBezTo>
                  <a:cubicBezTo>
                    <a:pt x="2" y="40"/>
                    <a:pt x="2" y="40"/>
                    <a:pt x="2" y="40"/>
                  </a:cubicBezTo>
                  <a:cubicBezTo>
                    <a:pt x="2" y="40"/>
                    <a:pt x="2" y="40"/>
                    <a:pt x="2" y="40"/>
                  </a:cubicBezTo>
                  <a:cubicBezTo>
                    <a:pt x="3" y="39"/>
                    <a:pt x="3" y="39"/>
                    <a:pt x="3" y="39"/>
                  </a:cubicBezTo>
                  <a:cubicBezTo>
                    <a:pt x="3" y="39"/>
                    <a:pt x="3" y="39"/>
                    <a:pt x="3" y="39"/>
                  </a:cubicBezTo>
                  <a:cubicBezTo>
                    <a:pt x="4" y="40"/>
                    <a:pt x="4" y="40"/>
                    <a:pt x="4" y="40"/>
                  </a:cubicBezTo>
                  <a:cubicBezTo>
                    <a:pt x="4" y="41"/>
                    <a:pt x="5" y="42"/>
                    <a:pt x="5" y="43"/>
                  </a:cubicBezTo>
                  <a:cubicBezTo>
                    <a:pt x="5" y="43"/>
                    <a:pt x="5" y="44"/>
                    <a:pt x="6" y="44"/>
                  </a:cubicBezTo>
                  <a:cubicBezTo>
                    <a:pt x="6" y="45"/>
                    <a:pt x="6" y="45"/>
                    <a:pt x="6" y="45"/>
                  </a:cubicBezTo>
                  <a:cubicBezTo>
                    <a:pt x="6" y="45"/>
                    <a:pt x="6" y="46"/>
                    <a:pt x="7" y="45"/>
                  </a:cubicBezTo>
                  <a:cubicBezTo>
                    <a:pt x="8" y="44"/>
                    <a:pt x="9" y="42"/>
                    <a:pt x="11" y="41"/>
                  </a:cubicBezTo>
                  <a:cubicBezTo>
                    <a:pt x="10" y="42"/>
                    <a:pt x="9" y="43"/>
                    <a:pt x="8" y="44"/>
                  </a:cubicBezTo>
                  <a:cubicBezTo>
                    <a:pt x="7" y="45"/>
                    <a:pt x="7" y="45"/>
                    <a:pt x="7" y="45"/>
                  </a:cubicBezTo>
                  <a:cubicBezTo>
                    <a:pt x="6" y="45"/>
                    <a:pt x="6" y="45"/>
                    <a:pt x="6" y="45"/>
                  </a:cubicBezTo>
                  <a:cubicBezTo>
                    <a:pt x="6" y="45"/>
                    <a:pt x="6" y="45"/>
                    <a:pt x="6" y="45"/>
                  </a:cubicBezTo>
                  <a:cubicBezTo>
                    <a:pt x="6" y="44"/>
                    <a:pt x="6" y="44"/>
                    <a:pt x="6" y="44"/>
                  </a:cubicBezTo>
                  <a:cubicBezTo>
                    <a:pt x="5" y="43"/>
                    <a:pt x="5" y="41"/>
                    <a:pt x="4" y="40"/>
                  </a:cubicBezTo>
                  <a:cubicBezTo>
                    <a:pt x="4" y="39"/>
                    <a:pt x="4" y="39"/>
                    <a:pt x="4" y="39"/>
                  </a:cubicBezTo>
                  <a:cubicBezTo>
                    <a:pt x="4" y="38"/>
                    <a:pt x="4" y="38"/>
                    <a:pt x="4" y="38"/>
                  </a:cubicBezTo>
                  <a:cubicBezTo>
                    <a:pt x="4" y="38"/>
                    <a:pt x="4" y="38"/>
                    <a:pt x="4" y="38"/>
                  </a:cubicBezTo>
                  <a:cubicBezTo>
                    <a:pt x="3" y="39"/>
                    <a:pt x="3" y="39"/>
                    <a:pt x="3" y="39"/>
                  </a:cubicBezTo>
                  <a:cubicBezTo>
                    <a:pt x="2" y="39"/>
                    <a:pt x="2" y="39"/>
                    <a:pt x="2" y="39"/>
                  </a:cubicBezTo>
                  <a:cubicBezTo>
                    <a:pt x="2" y="40"/>
                    <a:pt x="2" y="40"/>
                    <a:pt x="2" y="40"/>
                  </a:cubicBezTo>
                  <a:cubicBezTo>
                    <a:pt x="2" y="40"/>
                    <a:pt x="2" y="40"/>
                    <a:pt x="2" y="40"/>
                  </a:cubicBezTo>
                  <a:cubicBezTo>
                    <a:pt x="2" y="39"/>
                    <a:pt x="2" y="39"/>
                    <a:pt x="2" y="39"/>
                  </a:cubicBezTo>
                  <a:cubicBezTo>
                    <a:pt x="2" y="38"/>
                    <a:pt x="2" y="38"/>
                    <a:pt x="2" y="38"/>
                  </a:cubicBezTo>
                  <a:cubicBezTo>
                    <a:pt x="1" y="35"/>
                    <a:pt x="0" y="33"/>
                    <a:pt x="0" y="29"/>
                  </a:cubicBezTo>
                  <a:cubicBezTo>
                    <a:pt x="0" y="26"/>
                    <a:pt x="0" y="22"/>
                    <a:pt x="2" y="17"/>
                  </a:cubicBezTo>
                  <a:cubicBezTo>
                    <a:pt x="2" y="17"/>
                    <a:pt x="2" y="18"/>
                    <a:pt x="3" y="17"/>
                  </a:cubicBezTo>
                  <a:cubicBezTo>
                    <a:pt x="2" y="22"/>
                    <a:pt x="1" y="25"/>
                    <a:pt x="1" y="28"/>
                  </a:cubicBezTo>
                  <a:cubicBezTo>
                    <a:pt x="1" y="32"/>
                    <a:pt x="2" y="35"/>
                    <a:pt x="2" y="37"/>
                  </a:cubicBezTo>
                  <a:cubicBezTo>
                    <a:pt x="2" y="38"/>
                    <a:pt x="2" y="40"/>
                    <a:pt x="4" y="38"/>
                  </a:cubicBezTo>
                  <a:cubicBezTo>
                    <a:pt x="4" y="38"/>
                    <a:pt x="4" y="38"/>
                    <a:pt x="4" y="38"/>
                  </a:cubicBezTo>
                  <a:cubicBezTo>
                    <a:pt x="4" y="38"/>
                    <a:pt x="4" y="38"/>
                    <a:pt x="4" y="38"/>
                  </a:cubicBezTo>
                  <a:cubicBezTo>
                    <a:pt x="4" y="38"/>
                    <a:pt x="4" y="38"/>
                    <a:pt x="4" y="38"/>
                  </a:cubicBezTo>
                  <a:cubicBezTo>
                    <a:pt x="4" y="39"/>
                    <a:pt x="4" y="39"/>
                    <a:pt x="4" y="39"/>
                  </a:cubicBezTo>
                  <a:cubicBezTo>
                    <a:pt x="4" y="40"/>
                    <a:pt x="4" y="40"/>
                    <a:pt x="4" y="40"/>
                  </a:cubicBezTo>
                  <a:cubicBezTo>
                    <a:pt x="5" y="41"/>
                    <a:pt x="5" y="42"/>
                    <a:pt x="6" y="44"/>
                  </a:cubicBezTo>
                  <a:cubicBezTo>
                    <a:pt x="7" y="44"/>
                    <a:pt x="7" y="44"/>
                    <a:pt x="7" y="44"/>
                  </a:cubicBezTo>
                  <a:cubicBezTo>
                    <a:pt x="7" y="45"/>
                    <a:pt x="7" y="44"/>
                    <a:pt x="7" y="44"/>
                  </a:cubicBezTo>
                  <a:cubicBezTo>
                    <a:pt x="7" y="44"/>
                    <a:pt x="7" y="44"/>
                    <a:pt x="7" y="44"/>
                  </a:cubicBezTo>
                  <a:cubicBezTo>
                    <a:pt x="9" y="43"/>
                    <a:pt x="9" y="43"/>
                    <a:pt x="9" y="43"/>
                  </a:cubicBezTo>
                  <a:cubicBezTo>
                    <a:pt x="10" y="42"/>
                    <a:pt x="11" y="41"/>
                    <a:pt x="12" y="40"/>
                  </a:cubicBezTo>
                  <a:cubicBezTo>
                    <a:pt x="11" y="41"/>
                    <a:pt x="11" y="41"/>
                    <a:pt x="11" y="41"/>
                  </a:cubicBezTo>
                  <a:cubicBezTo>
                    <a:pt x="14" y="39"/>
                    <a:pt x="14" y="39"/>
                    <a:pt x="14" y="39"/>
                  </a:cubicBezTo>
                  <a:cubicBezTo>
                    <a:pt x="14" y="38"/>
                    <a:pt x="14" y="38"/>
                    <a:pt x="14" y="38"/>
                  </a:cubicBezTo>
                  <a:cubicBezTo>
                    <a:pt x="14" y="38"/>
                    <a:pt x="14" y="38"/>
                    <a:pt x="14" y="38"/>
                  </a:cubicBezTo>
                  <a:cubicBezTo>
                    <a:pt x="14" y="38"/>
                    <a:pt x="14" y="38"/>
                    <a:pt x="14" y="38"/>
                  </a:cubicBezTo>
                  <a:cubicBezTo>
                    <a:pt x="14" y="39"/>
                    <a:pt x="14" y="39"/>
                    <a:pt x="14" y="39"/>
                  </a:cubicBezTo>
                  <a:cubicBezTo>
                    <a:pt x="15" y="40"/>
                    <a:pt x="15" y="40"/>
                    <a:pt x="15" y="40"/>
                  </a:cubicBezTo>
                  <a:cubicBezTo>
                    <a:pt x="15" y="42"/>
                    <a:pt x="15" y="42"/>
                    <a:pt x="15"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7" name="Freeform 39">
              <a:extLst>
                <a:ext uri="{FF2B5EF4-FFF2-40B4-BE49-F238E27FC236}">
                  <a16:creationId xmlns:a16="http://schemas.microsoft.com/office/drawing/2014/main" id="{D642F9D4-1FCA-4CF3-867F-75677AA787AD}"/>
                </a:ext>
              </a:extLst>
            </p:cNvPr>
            <p:cNvSpPr>
              <a:spLocks noEditPoints="1"/>
            </p:cNvSpPr>
            <p:nvPr/>
          </p:nvSpPr>
          <p:spPr bwMode="auto">
            <a:xfrm>
              <a:off x="5534026" y="2908301"/>
              <a:ext cx="160338" cy="146050"/>
            </a:xfrm>
            <a:custGeom>
              <a:avLst/>
              <a:gdLst>
                <a:gd name="T0" fmla="*/ 42 w 43"/>
                <a:gd name="T1" fmla="*/ 30 h 39"/>
                <a:gd name="T2" fmla="*/ 38 w 43"/>
                <a:gd name="T3" fmla="*/ 23 h 39"/>
                <a:gd name="T4" fmla="*/ 43 w 43"/>
                <a:gd name="T5" fmla="*/ 33 h 39"/>
                <a:gd name="T6" fmla="*/ 42 w 43"/>
                <a:gd name="T7" fmla="*/ 36 h 39"/>
                <a:gd name="T8" fmla="*/ 40 w 43"/>
                <a:gd name="T9" fmla="*/ 37 h 39"/>
                <a:gd name="T10" fmla="*/ 23 w 43"/>
                <a:gd name="T11" fmla="*/ 35 h 39"/>
                <a:gd name="T12" fmla="*/ 39 w 43"/>
                <a:gd name="T13" fmla="*/ 36 h 39"/>
                <a:gd name="T14" fmla="*/ 40 w 43"/>
                <a:gd name="T15" fmla="*/ 36 h 39"/>
                <a:gd name="T16" fmla="*/ 41 w 43"/>
                <a:gd name="T17" fmla="*/ 35 h 39"/>
                <a:gd name="T18" fmla="*/ 42 w 43"/>
                <a:gd name="T19" fmla="*/ 34 h 39"/>
                <a:gd name="T20" fmla="*/ 41 w 43"/>
                <a:gd name="T21" fmla="*/ 32 h 39"/>
                <a:gd name="T22" fmla="*/ 39 w 43"/>
                <a:gd name="T23" fmla="*/ 27 h 39"/>
                <a:gd name="T24" fmla="*/ 34 w 43"/>
                <a:gd name="T25" fmla="*/ 14 h 39"/>
                <a:gd name="T26" fmla="*/ 27 w 43"/>
                <a:gd name="T27" fmla="*/ 7 h 39"/>
                <a:gd name="T28" fmla="*/ 36 w 43"/>
                <a:gd name="T29" fmla="*/ 23 h 39"/>
                <a:gd name="T30" fmla="*/ 38 w 43"/>
                <a:gd name="T31" fmla="*/ 29 h 39"/>
                <a:gd name="T32" fmla="*/ 39 w 43"/>
                <a:gd name="T33" fmla="*/ 32 h 39"/>
                <a:gd name="T34" fmla="*/ 39 w 43"/>
                <a:gd name="T35" fmla="*/ 33 h 39"/>
                <a:gd name="T36" fmla="*/ 38 w 43"/>
                <a:gd name="T37" fmla="*/ 35 h 39"/>
                <a:gd name="T38" fmla="*/ 39 w 43"/>
                <a:gd name="T39" fmla="*/ 33 h 39"/>
                <a:gd name="T40" fmla="*/ 39 w 43"/>
                <a:gd name="T41" fmla="*/ 32 h 39"/>
                <a:gd name="T42" fmla="*/ 38 w 43"/>
                <a:gd name="T43" fmla="*/ 28 h 39"/>
                <a:gd name="T44" fmla="*/ 31 w 43"/>
                <a:gd name="T45" fmla="*/ 14 h 39"/>
                <a:gd name="T46" fmla="*/ 17 w 43"/>
                <a:gd name="T47" fmla="*/ 2 h 39"/>
                <a:gd name="T48" fmla="*/ 18 w 43"/>
                <a:gd name="T49" fmla="*/ 8 h 39"/>
                <a:gd name="T50" fmla="*/ 23 w 43"/>
                <a:gd name="T51" fmla="*/ 19 h 39"/>
                <a:gd name="T52" fmla="*/ 22 w 43"/>
                <a:gd name="T53" fmla="*/ 21 h 39"/>
                <a:gd name="T54" fmla="*/ 22 w 43"/>
                <a:gd name="T55" fmla="*/ 21 h 39"/>
                <a:gd name="T56" fmla="*/ 22 w 43"/>
                <a:gd name="T57" fmla="*/ 20 h 39"/>
                <a:gd name="T58" fmla="*/ 17 w 43"/>
                <a:gd name="T59" fmla="*/ 10 h 39"/>
                <a:gd name="T60" fmla="*/ 17 w 43"/>
                <a:gd name="T61" fmla="*/ 14 h 39"/>
                <a:gd name="T62" fmla="*/ 16 w 43"/>
                <a:gd name="T63" fmla="*/ 16 h 39"/>
                <a:gd name="T64" fmla="*/ 14 w 43"/>
                <a:gd name="T65" fmla="*/ 14 h 39"/>
                <a:gd name="T66" fmla="*/ 13 w 43"/>
                <a:gd name="T67" fmla="*/ 13 h 39"/>
                <a:gd name="T68" fmla="*/ 13 w 43"/>
                <a:gd name="T69" fmla="*/ 13 h 39"/>
                <a:gd name="T70" fmla="*/ 13 w 43"/>
                <a:gd name="T71" fmla="*/ 13 h 39"/>
                <a:gd name="T72" fmla="*/ 13 w 43"/>
                <a:gd name="T73" fmla="*/ 13 h 39"/>
                <a:gd name="T74" fmla="*/ 15 w 43"/>
                <a:gd name="T75" fmla="*/ 9 h 39"/>
                <a:gd name="T76" fmla="*/ 9 w 43"/>
                <a:gd name="T77" fmla="*/ 6 h 39"/>
                <a:gd name="T78" fmla="*/ 12 w 43"/>
                <a:gd name="T79" fmla="*/ 0 h 39"/>
                <a:gd name="T80" fmla="*/ 1 w 43"/>
                <a:gd name="T81" fmla="*/ 9 h 39"/>
                <a:gd name="T82" fmla="*/ 7 w 43"/>
                <a:gd name="T83" fmla="*/ 27 h 39"/>
                <a:gd name="T84" fmla="*/ 35 w 43"/>
                <a:gd name="T85" fmla="*/ 39 h 39"/>
                <a:gd name="T86" fmla="*/ 40 w 43"/>
                <a:gd name="T87" fmla="*/ 37 h 39"/>
                <a:gd name="T88" fmla="*/ 43 w 43"/>
                <a:gd name="T89" fmla="*/ 36 h 39"/>
                <a:gd name="T90" fmla="*/ 43 w 43"/>
                <a:gd name="T91" fmla="*/ 34 h 39"/>
                <a:gd name="T92" fmla="*/ 12 w 43"/>
                <a:gd name="T93"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 h="39">
                  <a:moveTo>
                    <a:pt x="43" y="33"/>
                  </a:moveTo>
                  <a:cubicBezTo>
                    <a:pt x="42" y="31"/>
                    <a:pt x="42" y="31"/>
                    <a:pt x="42" y="31"/>
                  </a:cubicBezTo>
                  <a:cubicBezTo>
                    <a:pt x="42" y="31"/>
                    <a:pt x="42" y="31"/>
                    <a:pt x="42" y="30"/>
                  </a:cubicBezTo>
                  <a:cubicBezTo>
                    <a:pt x="41" y="29"/>
                    <a:pt x="41" y="29"/>
                    <a:pt x="41" y="29"/>
                  </a:cubicBezTo>
                  <a:cubicBezTo>
                    <a:pt x="40" y="27"/>
                    <a:pt x="40" y="27"/>
                    <a:pt x="40" y="27"/>
                  </a:cubicBezTo>
                  <a:cubicBezTo>
                    <a:pt x="38" y="23"/>
                    <a:pt x="38" y="23"/>
                    <a:pt x="38" y="23"/>
                  </a:cubicBezTo>
                  <a:cubicBezTo>
                    <a:pt x="39" y="24"/>
                    <a:pt x="40" y="26"/>
                    <a:pt x="41" y="28"/>
                  </a:cubicBezTo>
                  <a:cubicBezTo>
                    <a:pt x="42" y="31"/>
                    <a:pt x="42" y="31"/>
                    <a:pt x="42" y="31"/>
                  </a:cubicBezTo>
                  <a:cubicBezTo>
                    <a:pt x="43" y="33"/>
                    <a:pt x="43" y="33"/>
                    <a:pt x="43" y="33"/>
                  </a:cubicBezTo>
                  <a:cubicBezTo>
                    <a:pt x="43" y="33"/>
                    <a:pt x="43" y="34"/>
                    <a:pt x="43" y="34"/>
                  </a:cubicBezTo>
                  <a:cubicBezTo>
                    <a:pt x="43" y="35"/>
                    <a:pt x="43" y="35"/>
                    <a:pt x="43" y="35"/>
                  </a:cubicBezTo>
                  <a:cubicBezTo>
                    <a:pt x="42" y="36"/>
                    <a:pt x="42" y="36"/>
                    <a:pt x="42" y="36"/>
                  </a:cubicBezTo>
                  <a:cubicBezTo>
                    <a:pt x="41" y="36"/>
                    <a:pt x="41" y="36"/>
                    <a:pt x="41" y="36"/>
                  </a:cubicBezTo>
                  <a:cubicBezTo>
                    <a:pt x="40" y="36"/>
                    <a:pt x="40" y="36"/>
                    <a:pt x="40" y="36"/>
                  </a:cubicBezTo>
                  <a:cubicBezTo>
                    <a:pt x="40" y="37"/>
                    <a:pt x="40" y="37"/>
                    <a:pt x="40" y="37"/>
                  </a:cubicBezTo>
                  <a:cubicBezTo>
                    <a:pt x="39" y="39"/>
                    <a:pt x="35" y="38"/>
                    <a:pt x="32" y="38"/>
                  </a:cubicBezTo>
                  <a:cubicBezTo>
                    <a:pt x="30" y="38"/>
                    <a:pt x="26" y="37"/>
                    <a:pt x="23" y="36"/>
                  </a:cubicBezTo>
                  <a:cubicBezTo>
                    <a:pt x="23" y="36"/>
                    <a:pt x="23" y="36"/>
                    <a:pt x="23" y="35"/>
                  </a:cubicBezTo>
                  <a:cubicBezTo>
                    <a:pt x="26" y="36"/>
                    <a:pt x="29" y="37"/>
                    <a:pt x="32" y="37"/>
                  </a:cubicBezTo>
                  <a:cubicBezTo>
                    <a:pt x="33" y="37"/>
                    <a:pt x="35" y="37"/>
                    <a:pt x="36" y="37"/>
                  </a:cubicBezTo>
                  <a:cubicBezTo>
                    <a:pt x="37" y="37"/>
                    <a:pt x="39" y="37"/>
                    <a:pt x="39" y="36"/>
                  </a:cubicBezTo>
                  <a:cubicBezTo>
                    <a:pt x="39" y="36"/>
                    <a:pt x="39" y="36"/>
                    <a:pt x="39" y="36"/>
                  </a:cubicBezTo>
                  <a:cubicBezTo>
                    <a:pt x="40" y="36"/>
                    <a:pt x="40" y="36"/>
                    <a:pt x="40" y="36"/>
                  </a:cubicBezTo>
                  <a:cubicBezTo>
                    <a:pt x="40" y="36"/>
                    <a:pt x="40" y="36"/>
                    <a:pt x="40" y="36"/>
                  </a:cubicBezTo>
                  <a:cubicBezTo>
                    <a:pt x="41" y="35"/>
                    <a:pt x="41" y="35"/>
                    <a:pt x="41" y="35"/>
                  </a:cubicBezTo>
                  <a:cubicBezTo>
                    <a:pt x="41" y="35"/>
                    <a:pt x="41" y="35"/>
                    <a:pt x="41" y="35"/>
                  </a:cubicBezTo>
                  <a:cubicBezTo>
                    <a:pt x="41" y="35"/>
                    <a:pt x="41" y="35"/>
                    <a:pt x="41" y="35"/>
                  </a:cubicBezTo>
                  <a:cubicBezTo>
                    <a:pt x="41" y="35"/>
                    <a:pt x="41" y="35"/>
                    <a:pt x="41" y="35"/>
                  </a:cubicBezTo>
                  <a:cubicBezTo>
                    <a:pt x="42" y="34"/>
                    <a:pt x="42" y="34"/>
                    <a:pt x="42" y="34"/>
                  </a:cubicBezTo>
                  <a:cubicBezTo>
                    <a:pt x="42" y="34"/>
                    <a:pt x="42" y="34"/>
                    <a:pt x="42" y="34"/>
                  </a:cubicBezTo>
                  <a:cubicBezTo>
                    <a:pt x="42" y="33"/>
                    <a:pt x="42" y="33"/>
                    <a:pt x="42" y="33"/>
                  </a:cubicBezTo>
                  <a:cubicBezTo>
                    <a:pt x="42" y="33"/>
                    <a:pt x="42" y="33"/>
                    <a:pt x="42" y="33"/>
                  </a:cubicBezTo>
                  <a:cubicBezTo>
                    <a:pt x="41" y="32"/>
                    <a:pt x="41" y="32"/>
                    <a:pt x="41" y="32"/>
                  </a:cubicBezTo>
                  <a:cubicBezTo>
                    <a:pt x="41" y="31"/>
                    <a:pt x="41" y="31"/>
                    <a:pt x="41" y="31"/>
                  </a:cubicBezTo>
                  <a:cubicBezTo>
                    <a:pt x="41" y="31"/>
                    <a:pt x="41" y="30"/>
                    <a:pt x="41" y="30"/>
                  </a:cubicBezTo>
                  <a:cubicBezTo>
                    <a:pt x="39" y="27"/>
                    <a:pt x="39" y="27"/>
                    <a:pt x="39" y="27"/>
                  </a:cubicBezTo>
                  <a:cubicBezTo>
                    <a:pt x="39" y="25"/>
                    <a:pt x="37" y="23"/>
                    <a:pt x="36" y="21"/>
                  </a:cubicBezTo>
                  <a:cubicBezTo>
                    <a:pt x="38" y="22"/>
                    <a:pt x="38" y="22"/>
                    <a:pt x="38" y="22"/>
                  </a:cubicBezTo>
                  <a:cubicBezTo>
                    <a:pt x="37" y="19"/>
                    <a:pt x="36" y="17"/>
                    <a:pt x="34" y="14"/>
                  </a:cubicBezTo>
                  <a:cubicBezTo>
                    <a:pt x="33" y="11"/>
                    <a:pt x="31" y="8"/>
                    <a:pt x="29" y="6"/>
                  </a:cubicBezTo>
                  <a:cubicBezTo>
                    <a:pt x="27" y="3"/>
                    <a:pt x="24" y="2"/>
                    <a:pt x="22" y="2"/>
                  </a:cubicBezTo>
                  <a:cubicBezTo>
                    <a:pt x="24" y="3"/>
                    <a:pt x="26" y="5"/>
                    <a:pt x="27" y="7"/>
                  </a:cubicBezTo>
                  <a:cubicBezTo>
                    <a:pt x="28" y="9"/>
                    <a:pt x="30" y="11"/>
                    <a:pt x="31" y="12"/>
                  </a:cubicBezTo>
                  <a:cubicBezTo>
                    <a:pt x="32" y="14"/>
                    <a:pt x="33" y="16"/>
                    <a:pt x="33" y="18"/>
                  </a:cubicBezTo>
                  <a:cubicBezTo>
                    <a:pt x="36" y="23"/>
                    <a:pt x="36" y="23"/>
                    <a:pt x="36" y="23"/>
                  </a:cubicBezTo>
                  <a:cubicBezTo>
                    <a:pt x="37" y="26"/>
                    <a:pt x="37" y="26"/>
                    <a:pt x="37" y="26"/>
                  </a:cubicBezTo>
                  <a:cubicBezTo>
                    <a:pt x="38" y="28"/>
                    <a:pt x="38" y="28"/>
                    <a:pt x="38" y="28"/>
                  </a:cubicBezTo>
                  <a:cubicBezTo>
                    <a:pt x="38" y="28"/>
                    <a:pt x="38" y="29"/>
                    <a:pt x="38" y="29"/>
                  </a:cubicBezTo>
                  <a:cubicBezTo>
                    <a:pt x="39" y="31"/>
                    <a:pt x="39" y="31"/>
                    <a:pt x="39" y="31"/>
                  </a:cubicBezTo>
                  <a:cubicBezTo>
                    <a:pt x="39" y="31"/>
                    <a:pt x="39" y="32"/>
                    <a:pt x="39" y="32"/>
                  </a:cubicBezTo>
                  <a:cubicBezTo>
                    <a:pt x="39" y="32"/>
                    <a:pt x="39" y="32"/>
                    <a:pt x="39" y="32"/>
                  </a:cubicBezTo>
                  <a:cubicBezTo>
                    <a:pt x="39" y="32"/>
                    <a:pt x="39" y="32"/>
                    <a:pt x="39" y="32"/>
                  </a:cubicBezTo>
                  <a:cubicBezTo>
                    <a:pt x="39" y="33"/>
                    <a:pt x="39" y="33"/>
                    <a:pt x="39" y="33"/>
                  </a:cubicBezTo>
                  <a:cubicBezTo>
                    <a:pt x="39" y="33"/>
                    <a:pt x="39" y="33"/>
                    <a:pt x="39" y="33"/>
                  </a:cubicBezTo>
                  <a:cubicBezTo>
                    <a:pt x="39" y="34"/>
                    <a:pt x="39" y="34"/>
                    <a:pt x="39" y="34"/>
                  </a:cubicBezTo>
                  <a:cubicBezTo>
                    <a:pt x="39" y="34"/>
                    <a:pt x="39" y="34"/>
                    <a:pt x="39" y="34"/>
                  </a:cubicBezTo>
                  <a:cubicBezTo>
                    <a:pt x="39" y="35"/>
                    <a:pt x="39" y="35"/>
                    <a:pt x="38" y="35"/>
                  </a:cubicBezTo>
                  <a:cubicBezTo>
                    <a:pt x="37" y="36"/>
                    <a:pt x="35" y="36"/>
                    <a:pt x="34" y="36"/>
                  </a:cubicBezTo>
                  <a:cubicBezTo>
                    <a:pt x="35" y="36"/>
                    <a:pt x="36" y="36"/>
                    <a:pt x="37" y="35"/>
                  </a:cubicBezTo>
                  <a:cubicBezTo>
                    <a:pt x="38" y="35"/>
                    <a:pt x="38" y="34"/>
                    <a:pt x="39" y="33"/>
                  </a:cubicBezTo>
                  <a:cubicBezTo>
                    <a:pt x="39" y="33"/>
                    <a:pt x="39" y="33"/>
                    <a:pt x="39" y="33"/>
                  </a:cubicBezTo>
                  <a:cubicBezTo>
                    <a:pt x="39" y="33"/>
                    <a:pt x="39" y="33"/>
                    <a:pt x="39" y="33"/>
                  </a:cubicBezTo>
                  <a:cubicBezTo>
                    <a:pt x="39" y="32"/>
                    <a:pt x="39" y="32"/>
                    <a:pt x="39" y="32"/>
                  </a:cubicBezTo>
                  <a:cubicBezTo>
                    <a:pt x="39" y="31"/>
                    <a:pt x="39" y="31"/>
                    <a:pt x="39" y="31"/>
                  </a:cubicBezTo>
                  <a:cubicBezTo>
                    <a:pt x="39" y="31"/>
                    <a:pt x="38" y="31"/>
                    <a:pt x="38" y="30"/>
                  </a:cubicBezTo>
                  <a:cubicBezTo>
                    <a:pt x="38" y="30"/>
                    <a:pt x="38" y="29"/>
                    <a:pt x="38" y="28"/>
                  </a:cubicBezTo>
                  <a:cubicBezTo>
                    <a:pt x="37" y="26"/>
                    <a:pt x="37" y="26"/>
                    <a:pt x="37" y="26"/>
                  </a:cubicBezTo>
                  <a:cubicBezTo>
                    <a:pt x="36" y="24"/>
                    <a:pt x="35" y="22"/>
                    <a:pt x="34" y="20"/>
                  </a:cubicBezTo>
                  <a:cubicBezTo>
                    <a:pt x="33" y="18"/>
                    <a:pt x="32" y="16"/>
                    <a:pt x="31" y="14"/>
                  </a:cubicBezTo>
                  <a:cubicBezTo>
                    <a:pt x="28" y="10"/>
                    <a:pt x="26" y="6"/>
                    <a:pt x="21" y="3"/>
                  </a:cubicBezTo>
                  <a:cubicBezTo>
                    <a:pt x="21" y="2"/>
                    <a:pt x="20" y="2"/>
                    <a:pt x="20" y="2"/>
                  </a:cubicBezTo>
                  <a:cubicBezTo>
                    <a:pt x="19" y="2"/>
                    <a:pt x="18" y="2"/>
                    <a:pt x="17" y="2"/>
                  </a:cubicBezTo>
                  <a:cubicBezTo>
                    <a:pt x="16" y="2"/>
                    <a:pt x="15" y="3"/>
                    <a:pt x="15" y="4"/>
                  </a:cubicBezTo>
                  <a:cubicBezTo>
                    <a:pt x="15" y="5"/>
                    <a:pt x="15" y="6"/>
                    <a:pt x="16" y="7"/>
                  </a:cubicBezTo>
                  <a:cubicBezTo>
                    <a:pt x="17" y="7"/>
                    <a:pt x="18" y="8"/>
                    <a:pt x="18" y="8"/>
                  </a:cubicBezTo>
                  <a:cubicBezTo>
                    <a:pt x="18" y="9"/>
                    <a:pt x="17" y="9"/>
                    <a:pt x="17" y="9"/>
                  </a:cubicBezTo>
                  <a:cubicBezTo>
                    <a:pt x="19" y="11"/>
                    <a:pt x="21" y="14"/>
                    <a:pt x="21" y="16"/>
                  </a:cubicBezTo>
                  <a:cubicBezTo>
                    <a:pt x="22" y="17"/>
                    <a:pt x="23" y="18"/>
                    <a:pt x="23" y="19"/>
                  </a:cubicBezTo>
                  <a:cubicBezTo>
                    <a:pt x="23" y="20"/>
                    <a:pt x="23" y="20"/>
                    <a:pt x="23" y="21"/>
                  </a:cubicBezTo>
                  <a:cubicBezTo>
                    <a:pt x="23" y="21"/>
                    <a:pt x="22" y="21"/>
                    <a:pt x="22" y="21"/>
                  </a:cubicBezTo>
                  <a:cubicBezTo>
                    <a:pt x="22" y="21"/>
                    <a:pt x="22" y="21"/>
                    <a:pt x="22" y="21"/>
                  </a:cubicBezTo>
                  <a:cubicBezTo>
                    <a:pt x="22" y="21"/>
                    <a:pt x="22" y="21"/>
                    <a:pt x="22" y="21"/>
                  </a:cubicBezTo>
                  <a:cubicBezTo>
                    <a:pt x="21" y="21"/>
                    <a:pt x="21" y="21"/>
                    <a:pt x="21" y="21"/>
                  </a:cubicBezTo>
                  <a:cubicBezTo>
                    <a:pt x="22" y="21"/>
                    <a:pt x="22" y="21"/>
                    <a:pt x="22" y="21"/>
                  </a:cubicBezTo>
                  <a:cubicBezTo>
                    <a:pt x="22" y="21"/>
                    <a:pt x="22" y="21"/>
                    <a:pt x="22" y="21"/>
                  </a:cubicBezTo>
                  <a:cubicBezTo>
                    <a:pt x="22" y="21"/>
                    <a:pt x="22" y="21"/>
                    <a:pt x="22" y="21"/>
                  </a:cubicBezTo>
                  <a:cubicBezTo>
                    <a:pt x="22" y="21"/>
                    <a:pt x="22" y="20"/>
                    <a:pt x="22" y="20"/>
                  </a:cubicBezTo>
                  <a:cubicBezTo>
                    <a:pt x="22" y="20"/>
                    <a:pt x="22" y="20"/>
                    <a:pt x="22" y="19"/>
                  </a:cubicBezTo>
                  <a:cubicBezTo>
                    <a:pt x="22" y="18"/>
                    <a:pt x="22" y="17"/>
                    <a:pt x="21" y="16"/>
                  </a:cubicBezTo>
                  <a:cubicBezTo>
                    <a:pt x="20" y="14"/>
                    <a:pt x="19" y="11"/>
                    <a:pt x="17" y="10"/>
                  </a:cubicBezTo>
                  <a:cubicBezTo>
                    <a:pt x="16" y="10"/>
                    <a:pt x="16" y="11"/>
                    <a:pt x="16" y="12"/>
                  </a:cubicBezTo>
                  <a:cubicBezTo>
                    <a:pt x="16" y="12"/>
                    <a:pt x="16" y="12"/>
                    <a:pt x="16" y="13"/>
                  </a:cubicBezTo>
                  <a:cubicBezTo>
                    <a:pt x="17" y="13"/>
                    <a:pt x="17" y="13"/>
                    <a:pt x="17" y="14"/>
                  </a:cubicBezTo>
                  <a:cubicBezTo>
                    <a:pt x="17" y="15"/>
                    <a:pt x="17" y="15"/>
                    <a:pt x="17" y="16"/>
                  </a:cubicBezTo>
                  <a:cubicBezTo>
                    <a:pt x="17" y="16"/>
                    <a:pt x="17" y="16"/>
                    <a:pt x="16" y="16"/>
                  </a:cubicBezTo>
                  <a:cubicBezTo>
                    <a:pt x="16" y="16"/>
                    <a:pt x="16" y="16"/>
                    <a:pt x="16" y="16"/>
                  </a:cubicBezTo>
                  <a:cubicBezTo>
                    <a:pt x="16" y="16"/>
                    <a:pt x="16" y="16"/>
                    <a:pt x="16" y="15"/>
                  </a:cubicBezTo>
                  <a:cubicBezTo>
                    <a:pt x="16" y="15"/>
                    <a:pt x="15" y="15"/>
                    <a:pt x="15" y="15"/>
                  </a:cubicBezTo>
                  <a:cubicBezTo>
                    <a:pt x="14" y="14"/>
                    <a:pt x="14" y="14"/>
                    <a:pt x="14" y="14"/>
                  </a:cubicBezTo>
                  <a:cubicBezTo>
                    <a:pt x="14" y="14"/>
                    <a:pt x="14" y="14"/>
                    <a:pt x="14" y="14"/>
                  </a:cubicBezTo>
                  <a:cubicBezTo>
                    <a:pt x="14" y="15"/>
                    <a:pt x="13" y="14"/>
                    <a:pt x="13" y="14"/>
                  </a:cubicBezTo>
                  <a:cubicBezTo>
                    <a:pt x="13" y="14"/>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4" y="12"/>
                    <a:pt x="14" y="12"/>
                    <a:pt x="15" y="11"/>
                  </a:cubicBezTo>
                  <a:cubicBezTo>
                    <a:pt x="15" y="11"/>
                    <a:pt x="15" y="10"/>
                    <a:pt x="15" y="10"/>
                  </a:cubicBezTo>
                  <a:cubicBezTo>
                    <a:pt x="15" y="10"/>
                    <a:pt x="15" y="9"/>
                    <a:pt x="15" y="9"/>
                  </a:cubicBezTo>
                  <a:cubicBezTo>
                    <a:pt x="15" y="8"/>
                    <a:pt x="14" y="8"/>
                    <a:pt x="13" y="7"/>
                  </a:cubicBezTo>
                  <a:cubicBezTo>
                    <a:pt x="12" y="7"/>
                    <a:pt x="11" y="6"/>
                    <a:pt x="9" y="7"/>
                  </a:cubicBezTo>
                  <a:cubicBezTo>
                    <a:pt x="9" y="6"/>
                    <a:pt x="9" y="6"/>
                    <a:pt x="9" y="6"/>
                  </a:cubicBezTo>
                  <a:cubicBezTo>
                    <a:pt x="10" y="5"/>
                    <a:pt x="11" y="5"/>
                    <a:pt x="12" y="4"/>
                  </a:cubicBezTo>
                  <a:cubicBezTo>
                    <a:pt x="12" y="4"/>
                    <a:pt x="13" y="4"/>
                    <a:pt x="13" y="3"/>
                  </a:cubicBezTo>
                  <a:cubicBezTo>
                    <a:pt x="13" y="2"/>
                    <a:pt x="12" y="1"/>
                    <a:pt x="12" y="0"/>
                  </a:cubicBezTo>
                  <a:cubicBezTo>
                    <a:pt x="11" y="0"/>
                    <a:pt x="10" y="1"/>
                    <a:pt x="9" y="1"/>
                  </a:cubicBezTo>
                  <a:cubicBezTo>
                    <a:pt x="8" y="1"/>
                    <a:pt x="7" y="2"/>
                    <a:pt x="5" y="3"/>
                  </a:cubicBezTo>
                  <a:cubicBezTo>
                    <a:pt x="3" y="4"/>
                    <a:pt x="2" y="6"/>
                    <a:pt x="1" y="9"/>
                  </a:cubicBezTo>
                  <a:cubicBezTo>
                    <a:pt x="1" y="10"/>
                    <a:pt x="0" y="11"/>
                    <a:pt x="0" y="12"/>
                  </a:cubicBezTo>
                  <a:cubicBezTo>
                    <a:pt x="0" y="13"/>
                    <a:pt x="1" y="14"/>
                    <a:pt x="1" y="15"/>
                  </a:cubicBezTo>
                  <a:cubicBezTo>
                    <a:pt x="2" y="20"/>
                    <a:pt x="4" y="24"/>
                    <a:pt x="7" y="27"/>
                  </a:cubicBezTo>
                  <a:cubicBezTo>
                    <a:pt x="10" y="30"/>
                    <a:pt x="13" y="32"/>
                    <a:pt x="16" y="33"/>
                  </a:cubicBezTo>
                  <a:cubicBezTo>
                    <a:pt x="21" y="37"/>
                    <a:pt x="27" y="38"/>
                    <a:pt x="32" y="39"/>
                  </a:cubicBezTo>
                  <a:cubicBezTo>
                    <a:pt x="33" y="39"/>
                    <a:pt x="34" y="39"/>
                    <a:pt x="35" y="39"/>
                  </a:cubicBezTo>
                  <a:cubicBezTo>
                    <a:pt x="36" y="39"/>
                    <a:pt x="37" y="39"/>
                    <a:pt x="38" y="39"/>
                  </a:cubicBezTo>
                  <a:cubicBezTo>
                    <a:pt x="39" y="39"/>
                    <a:pt x="40" y="38"/>
                    <a:pt x="40" y="37"/>
                  </a:cubicBezTo>
                  <a:cubicBezTo>
                    <a:pt x="40" y="37"/>
                    <a:pt x="40" y="37"/>
                    <a:pt x="40" y="37"/>
                  </a:cubicBezTo>
                  <a:cubicBezTo>
                    <a:pt x="41" y="37"/>
                    <a:pt x="41" y="37"/>
                    <a:pt x="41" y="37"/>
                  </a:cubicBezTo>
                  <a:cubicBezTo>
                    <a:pt x="42" y="36"/>
                    <a:pt x="42" y="36"/>
                    <a:pt x="42" y="36"/>
                  </a:cubicBezTo>
                  <a:cubicBezTo>
                    <a:pt x="43" y="36"/>
                    <a:pt x="43" y="36"/>
                    <a:pt x="43" y="36"/>
                  </a:cubicBezTo>
                  <a:cubicBezTo>
                    <a:pt x="43" y="35"/>
                    <a:pt x="43" y="35"/>
                    <a:pt x="43" y="35"/>
                  </a:cubicBezTo>
                  <a:cubicBezTo>
                    <a:pt x="43" y="34"/>
                    <a:pt x="43" y="34"/>
                    <a:pt x="43" y="34"/>
                  </a:cubicBezTo>
                  <a:cubicBezTo>
                    <a:pt x="43" y="34"/>
                    <a:pt x="43" y="34"/>
                    <a:pt x="43" y="34"/>
                  </a:cubicBezTo>
                  <a:lnTo>
                    <a:pt x="43" y="33"/>
                  </a:lnTo>
                  <a:close/>
                  <a:moveTo>
                    <a:pt x="12" y="11"/>
                  </a:moveTo>
                  <a:cubicBezTo>
                    <a:pt x="12" y="11"/>
                    <a:pt x="12" y="11"/>
                    <a:pt x="12" y="11"/>
                  </a:cubicBezTo>
                  <a:cubicBezTo>
                    <a:pt x="12" y="11"/>
                    <a:pt x="12" y="11"/>
                    <a:pt x="12" y="11"/>
                  </a:cubicBezTo>
                  <a:cubicBezTo>
                    <a:pt x="11" y="11"/>
                    <a:pt x="11" y="11"/>
                    <a:pt x="12"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8" name="Freeform 40">
              <a:extLst>
                <a:ext uri="{FF2B5EF4-FFF2-40B4-BE49-F238E27FC236}">
                  <a16:creationId xmlns:a16="http://schemas.microsoft.com/office/drawing/2014/main" id="{11A0BBCF-1C1B-4E46-8778-338209CC9613}"/>
                </a:ext>
              </a:extLst>
            </p:cNvPr>
            <p:cNvSpPr/>
            <p:nvPr/>
          </p:nvSpPr>
          <p:spPr bwMode="auto">
            <a:xfrm>
              <a:off x="6613526" y="2957513"/>
              <a:ext cx="0" cy="3175"/>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9" name="Freeform 41">
              <a:extLst>
                <a:ext uri="{FF2B5EF4-FFF2-40B4-BE49-F238E27FC236}">
                  <a16:creationId xmlns:a16="http://schemas.microsoft.com/office/drawing/2014/main" id="{C8FD356B-98E5-4C4F-81BC-AD5E8FEDAE00}"/>
                </a:ext>
              </a:extLst>
            </p:cNvPr>
            <p:cNvSpPr/>
            <p:nvPr/>
          </p:nvSpPr>
          <p:spPr bwMode="auto">
            <a:xfrm>
              <a:off x="6613526" y="29606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0" name="Freeform 42">
              <a:extLst>
                <a:ext uri="{FF2B5EF4-FFF2-40B4-BE49-F238E27FC236}">
                  <a16:creationId xmlns:a16="http://schemas.microsoft.com/office/drawing/2014/main" id="{5419DD39-45CD-4D23-B8A5-CEED322AE871}"/>
                </a:ext>
              </a:extLst>
            </p:cNvPr>
            <p:cNvSpPr/>
            <p:nvPr/>
          </p:nvSpPr>
          <p:spPr bwMode="auto">
            <a:xfrm>
              <a:off x="6616701" y="2960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1" name="Freeform 43">
              <a:extLst>
                <a:ext uri="{FF2B5EF4-FFF2-40B4-BE49-F238E27FC236}">
                  <a16:creationId xmlns:a16="http://schemas.microsoft.com/office/drawing/2014/main" id="{B172BB90-AD56-4C05-AE30-23DB6C5271C1}"/>
                </a:ext>
              </a:extLst>
            </p:cNvPr>
            <p:cNvSpPr>
              <a:spLocks noEditPoints="1"/>
            </p:cNvSpPr>
            <p:nvPr/>
          </p:nvSpPr>
          <p:spPr bwMode="auto">
            <a:xfrm>
              <a:off x="6503988" y="2938463"/>
              <a:ext cx="150813" cy="153988"/>
            </a:xfrm>
            <a:custGeom>
              <a:avLst/>
              <a:gdLst>
                <a:gd name="T0" fmla="*/ 32 w 40"/>
                <a:gd name="T1" fmla="*/ 31 h 41"/>
                <a:gd name="T2" fmla="*/ 32 w 40"/>
                <a:gd name="T3" fmla="*/ 31 h 41"/>
                <a:gd name="T4" fmla="*/ 12 w 40"/>
                <a:gd name="T5" fmla="*/ 39 h 41"/>
                <a:gd name="T6" fmla="*/ 6 w 40"/>
                <a:gd name="T7" fmla="*/ 30 h 41"/>
                <a:gd name="T8" fmla="*/ 9 w 40"/>
                <a:gd name="T9" fmla="*/ 26 h 41"/>
                <a:gd name="T10" fmla="*/ 3 w 40"/>
                <a:gd name="T11" fmla="*/ 39 h 41"/>
                <a:gd name="T12" fmla="*/ 26 w 40"/>
                <a:gd name="T13" fmla="*/ 35 h 41"/>
                <a:gd name="T14" fmla="*/ 36 w 40"/>
                <a:gd name="T15" fmla="*/ 23 h 41"/>
                <a:gd name="T16" fmla="*/ 39 w 40"/>
                <a:gd name="T17" fmla="*/ 10 h 41"/>
                <a:gd name="T18" fmla="*/ 38 w 40"/>
                <a:gd name="T19" fmla="*/ 10 h 41"/>
                <a:gd name="T20" fmla="*/ 37 w 40"/>
                <a:gd name="T21" fmla="*/ 15 h 41"/>
                <a:gd name="T22" fmla="*/ 27 w 40"/>
                <a:gd name="T23" fmla="*/ 32 h 41"/>
                <a:gd name="T24" fmla="*/ 19 w 40"/>
                <a:gd name="T25" fmla="*/ 35 h 41"/>
                <a:gd name="T26" fmla="*/ 37 w 40"/>
                <a:gd name="T27" fmla="*/ 16 h 41"/>
                <a:gd name="T28" fmla="*/ 36 w 40"/>
                <a:gd name="T29" fmla="*/ 5 h 41"/>
                <a:gd name="T30" fmla="*/ 34 w 40"/>
                <a:gd name="T31" fmla="*/ 3 h 41"/>
                <a:gd name="T32" fmla="*/ 30 w 40"/>
                <a:gd name="T33" fmla="*/ 3 h 41"/>
                <a:gd name="T34" fmla="*/ 30 w 40"/>
                <a:gd name="T35" fmla="*/ 6 h 41"/>
                <a:gd name="T36" fmla="*/ 30 w 40"/>
                <a:gd name="T37" fmla="*/ 8 h 41"/>
                <a:gd name="T38" fmla="*/ 30 w 40"/>
                <a:gd name="T39" fmla="*/ 6 h 41"/>
                <a:gd name="T40" fmla="*/ 25 w 40"/>
                <a:gd name="T41" fmla="*/ 7 h 41"/>
                <a:gd name="T42" fmla="*/ 26 w 40"/>
                <a:gd name="T43" fmla="*/ 3 h 41"/>
                <a:gd name="T44" fmla="*/ 20 w 40"/>
                <a:gd name="T45" fmla="*/ 4 h 41"/>
                <a:gd name="T46" fmla="*/ 15 w 40"/>
                <a:gd name="T47" fmla="*/ 10 h 41"/>
                <a:gd name="T48" fmla="*/ 15 w 40"/>
                <a:gd name="T49" fmla="*/ 11 h 41"/>
                <a:gd name="T50" fmla="*/ 14 w 40"/>
                <a:gd name="T51" fmla="*/ 13 h 41"/>
                <a:gd name="T52" fmla="*/ 10 w 40"/>
                <a:gd name="T53" fmla="*/ 20 h 41"/>
                <a:gd name="T54" fmla="*/ 0 w 40"/>
                <a:gd name="T55" fmla="*/ 41 h 41"/>
                <a:gd name="T56" fmla="*/ 26 w 40"/>
                <a:gd name="T57" fmla="*/ 36 h 41"/>
                <a:gd name="T58" fmla="*/ 18 w 40"/>
                <a:gd name="T59" fmla="*/ 36 h 41"/>
                <a:gd name="T60" fmla="*/ 25 w 40"/>
                <a:gd name="T61" fmla="*/ 24 h 41"/>
                <a:gd name="T62" fmla="*/ 24 w 40"/>
                <a:gd name="T63" fmla="*/ 24 h 41"/>
                <a:gd name="T64" fmla="*/ 28 w 40"/>
                <a:gd name="T65" fmla="*/ 19 h 41"/>
                <a:gd name="T66" fmla="*/ 29 w 40"/>
                <a:gd name="T67" fmla="*/ 15 h 41"/>
                <a:gd name="T68" fmla="*/ 25 w 40"/>
                <a:gd name="T69"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41">
                  <a:moveTo>
                    <a:pt x="26" y="36"/>
                  </a:moveTo>
                  <a:cubicBezTo>
                    <a:pt x="28" y="35"/>
                    <a:pt x="30" y="33"/>
                    <a:pt x="32" y="31"/>
                  </a:cubicBezTo>
                  <a:cubicBezTo>
                    <a:pt x="34" y="29"/>
                    <a:pt x="36" y="27"/>
                    <a:pt x="37" y="24"/>
                  </a:cubicBezTo>
                  <a:cubicBezTo>
                    <a:pt x="36" y="27"/>
                    <a:pt x="34" y="29"/>
                    <a:pt x="32" y="31"/>
                  </a:cubicBezTo>
                  <a:cubicBezTo>
                    <a:pt x="30" y="33"/>
                    <a:pt x="28" y="34"/>
                    <a:pt x="26" y="35"/>
                  </a:cubicBezTo>
                  <a:cubicBezTo>
                    <a:pt x="21" y="38"/>
                    <a:pt x="17" y="39"/>
                    <a:pt x="12" y="39"/>
                  </a:cubicBezTo>
                  <a:cubicBezTo>
                    <a:pt x="1" y="40"/>
                    <a:pt x="1" y="40"/>
                    <a:pt x="1" y="40"/>
                  </a:cubicBezTo>
                  <a:cubicBezTo>
                    <a:pt x="6" y="30"/>
                    <a:pt x="6" y="30"/>
                    <a:pt x="6" y="30"/>
                  </a:cubicBezTo>
                  <a:cubicBezTo>
                    <a:pt x="8" y="25"/>
                    <a:pt x="8" y="25"/>
                    <a:pt x="8" y="25"/>
                  </a:cubicBezTo>
                  <a:cubicBezTo>
                    <a:pt x="8" y="25"/>
                    <a:pt x="9" y="26"/>
                    <a:pt x="9" y="26"/>
                  </a:cubicBezTo>
                  <a:cubicBezTo>
                    <a:pt x="8" y="27"/>
                    <a:pt x="8" y="29"/>
                    <a:pt x="7" y="31"/>
                  </a:cubicBezTo>
                  <a:cubicBezTo>
                    <a:pt x="3" y="39"/>
                    <a:pt x="3" y="39"/>
                    <a:pt x="3" y="39"/>
                  </a:cubicBezTo>
                  <a:cubicBezTo>
                    <a:pt x="12" y="38"/>
                    <a:pt x="12" y="38"/>
                    <a:pt x="12" y="38"/>
                  </a:cubicBezTo>
                  <a:cubicBezTo>
                    <a:pt x="17" y="37"/>
                    <a:pt x="21" y="37"/>
                    <a:pt x="26" y="35"/>
                  </a:cubicBezTo>
                  <a:cubicBezTo>
                    <a:pt x="28" y="34"/>
                    <a:pt x="30" y="32"/>
                    <a:pt x="32" y="30"/>
                  </a:cubicBezTo>
                  <a:cubicBezTo>
                    <a:pt x="34" y="28"/>
                    <a:pt x="36" y="26"/>
                    <a:pt x="36" y="23"/>
                  </a:cubicBezTo>
                  <a:cubicBezTo>
                    <a:pt x="38" y="24"/>
                    <a:pt x="38" y="24"/>
                    <a:pt x="38" y="24"/>
                  </a:cubicBezTo>
                  <a:cubicBezTo>
                    <a:pt x="40" y="19"/>
                    <a:pt x="40" y="14"/>
                    <a:pt x="39" y="10"/>
                  </a:cubicBezTo>
                  <a:cubicBezTo>
                    <a:pt x="39" y="8"/>
                    <a:pt x="38" y="6"/>
                    <a:pt x="37" y="5"/>
                  </a:cubicBezTo>
                  <a:cubicBezTo>
                    <a:pt x="37" y="7"/>
                    <a:pt x="37" y="9"/>
                    <a:pt x="38" y="10"/>
                  </a:cubicBezTo>
                  <a:cubicBezTo>
                    <a:pt x="38" y="11"/>
                    <a:pt x="37" y="12"/>
                    <a:pt x="37" y="13"/>
                  </a:cubicBezTo>
                  <a:cubicBezTo>
                    <a:pt x="37" y="13"/>
                    <a:pt x="37" y="14"/>
                    <a:pt x="37" y="15"/>
                  </a:cubicBezTo>
                  <a:cubicBezTo>
                    <a:pt x="37" y="18"/>
                    <a:pt x="36" y="22"/>
                    <a:pt x="34" y="25"/>
                  </a:cubicBezTo>
                  <a:cubicBezTo>
                    <a:pt x="32" y="28"/>
                    <a:pt x="30" y="31"/>
                    <a:pt x="27" y="32"/>
                  </a:cubicBezTo>
                  <a:cubicBezTo>
                    <a:pt x="24" y="34"/>
                    <a:pt x="22" y="35"/>
                    <a:pt x="19" y="35"/>
                  </a:cubicBezTo>
                  <a:cubicBezTo>
                    <a:pt x="19" y="35"/>
                    <a:pt x="19" y="35"/>
                    <a:pt x="19" y="35"/>
                  </a:cubicBezTo>
                  <a:cubicBezTo>
                    <a:pt x="24" y="34"/>
                    <a:pt x="29" y="31"/>
                    <a:pt x="32" y="27"/>
                  </a:cubicBezTo>
                  <a:cubicBezTo>
                    <a:pt x="35" y="24"/>
                    <a:pt x="36" y="20"/>
                    <a:pt x="37" y="16"/>
                  </a:cubicBezTo>
                  <a:cubicBezTo>
                    <a:pt x="37" y="14"/>
                    <a:pt x="37" y="12"/>
                    <a:pt x="37" y="11"/>
                  </a:cubicBezTo>
                  <a:cubicBezTo>
                    <a:pt x="37" y="9"/>
                    <a:pt x="37" y="7"/>
                    <a:pt x="36" y="5"/>
                  </a:cubicBezTo>
                  <a:cubicBezTo>
                    <a:pt x="36" y="5"/>
                    <a:pt x="36" y="4"/>
                    <a:pt x="36" y="4"/>
                  </a:cubicBezTo>
                  <a:cubicBezTo>
                    <a:pt x="35" y="3"/>
                    <a:pt x="35" y="3"/>
                    <a:pt x="34" y="3"/>
                  </a:cubicBezTo>
                  <a:cubicBezTo>
                    <a:pt x="33" y="2"/>
                    <a:pt x="32" y="2"/>
                    <a:pt x="32" y="2"/>
                  </a:cubicBezTo>
                  <a:cubicBezTo>
                    <a:pt x="31" y="2"/>
                    <a:pt x="30" y="2"/>
                    <a:pt x="30" y="3"/>
                  </a:cubicBezTo>
                  <a:cubicBezTo>
                    <a:pt x="30" y="3"/>
                    <a:pt x="30" y="4"/>
                    <a:pt x="30" y="4"/>
                  </a:cubicBezTo>
                  <a:cubicBezTo>
                    <a:pt x="30" y="5"/>
                    <a:pt x="30" y="5"/>
                    <a:pt x="30" y="6"/>
                  </a:cubicBezTo>
                  <a:cubicBezTo>
                    <a:pt x="30" y="7"/>
                    <a:pt x="31" y="8"/>
                    <a:pt x="31" y="8"/>
                  </a:cubicBezTo>
                  <a:cubicBezTo>
                    <a:pt x="30" y="8"/>
                    <a:pt x="30" y="8"/>
                    <a:pt x="30" y="8"/>
                  </a:cubicBezTo>
                  <a:cubicBezTo>
                    <a:pt x="30" y="7"/>
                    <a:pt x="30" y="7"/>
                    <a:pt x="30" y="6"/>
                  </a:cubicBezTo>
                  <a:cubicBezTo>
                    <a:pt x="30" y="6"/>
                    <a:pt x="30" y="6"/>
                    <a:pt x="30" y="6"/>
                  </a:cubicBezTo>
                  <a:cubicBezTo>
                    <a:pt x="29" y="6"/>
                    <a:pt x="29" y="6"/>
                    <a:pt x="29" y="6"/>
                  </a:cubicBezTo>
                  <a:cubicBezTo>
                    <a:pt x="28" y="6"/>
                    <a:pt x="26" y="6"/>
                    <a:pt x="25" y="7"/>
                  </a:cubicBezTo>
                  <a:cubicBezTo>
                    <a:pt x="24" y="6"/>
                    <a:pt x="24" y="6"/>
                    <a:pt x="24" y="6"/>
                  </a:cubicBezTo>
                  <a:cubicBezTo>
                    <a:pt x="26" y="4"/>
                    <a:pt x="27" y="3"/>
                    <a:pt x="26" y="3"/>
                  </a:cubicBezTo>
                  <a:cubicBezTo>
                    <a:pt x="26" y="2"/>
                    <a:pt x="24" y="1"/>
                    <a:pt x="24" y="0"/>
                  </a:cubicBezTo>
                  <a:cubicBezTo>
                    <a:pt x="23" y="2"/>
                    <a:pt x="22" y="3"/>
                    <a:pt x="20" y="4"/>
                  </a:cubicBezTo>
                  <a:cubicBezTo>
                    <a:pt x="19" y="5"/>
                    <a:pt x="18" y="6"/>
                    <a:pt x="17" y="7"/>
                  </a:cubicBezTo>
                  <a:cubicBezTo>
                    <a:pt x="17" y="8"/>
                    <a:pt x="16" y="9"/>
                    <a:pt x="15" y="10"/>
                  </a:cubicBezTo>
                  <a:cubicBezTo>
                    <a:pt x="15" y="10"/>
                    <a:pt x="15" y="10"/>
                    <a:pt x="15" y="10"/>
                  </a:cubicBezTo>
                  <a:cubicBezTo>
                    <a:pt x="15" y="10"/>
                    <a:pt x="15" y="10"/>
                    <a:pt x="15" y="11"/>
                  </a:cubicBezTo>
                  <a:cubicBezTo>
                    <a:pt x="15" y="11"/>
                    <a:pt x="15" y="11"/>
                    <a:pt x="15" y="11"/>
                  </a:cubicBezTo>
                  <a:cubicBezTo>
                    <a:pt x="14" y="13"/>
                    <a:pt x="14" y="13"/>
                    <a:pt x="14" y="13"/>
                  </a:cubicBezTo>
                  <a:cubicBezTo>
                    <a:pt x="13" y="15"/>
                    <a:pt x="13" y="15"/>
                    <a:pt x="13" y="15"/>
                  </a:cubicBezTo>
                  <a:cubicBezTo>
                    <a:pt x="10" y="20"/>
                    <a:pt x="10" y="20"/>
                    <a:pt x="10" y="20"/>
                  </a:cubicBezTo>
                  <a:cubicBezTo>
                    <a:pt x="6" y="30"/>
                    <a:pt x="6" y="30"/>
                    <a:pt x="6" y="30"/>
                  </a:cubicBezTo>
                  <a:cubicBezTo>
                    <a:pt x="0" y="41"/>
                    <a:pt x="0" y="41"/>
                    <a:pt x="0" y="41"/>
                  </a:cubicBezTo>
                  <a:cubicBezTo>
                    <a:pt x="12" y="40"/>
                    <a:pt x="12" y="40"/>
                    <a:pt x="12" y="40"/>
                  </a:cubicBezTo>
                  <a:cubicBezTo>
                    <a:pt x="17" y="39"/>
                    <a:pt x="22" y="38"/>
                    <a:pt x="26" y="36"/>
                  </a:cubicBezTo>
                  <a:close/>
                  <a:moveTo>
                    <a:pt x="18" y="36"/>
                  </a:moveTo>
                  <a:cubicBezTo>
                    <a:pt x="18" y="36"/>
                    <a:pt x="18" y="36"/>
                    <a:pt x="18" y="36"/>
                  </a:cubicBezTo>
                  <a:cubicBezTo>
                    <a:pt x="18" y="36"/>
                    <a:pt x="18" y="36"/>
                    <a:pt x="18" y="36"/>
                  </a:cubicBezTo>
                  <a:close/>
                  <a:moveTo>
                    <a:pt x="25" y="24"/>
                  </a:moveTo>
                  <a:cubicBezTo>
                    <a:pt x="24" y="24"/>
                    <a:pt x="24" y="24"/>
                    <a:pt x="24" y="24"/>
                  </a:cubicBezTo>
                  <a:cubicBezTo>
                    <a:pt x="24" y="24"/>
                    <a:pt x="24" y="24"/>
                    <a:pt x="24" y="24"/>
                  </a:cubicBezTo>
                  <a:cubicBezTo>
                    <a:pt x="24" y="24"/>
                    <a:pt x="24" y="24"/>
                    <a:pt x="24" y="24"/>
                  </a:cubicBezTo>
                  <a:cubicBezTo>
                    <a:pt x="26" y="22"/>
                    <a:pt x="27" y="21"/>
                    <a:pt x="28" y="19"/>
                  </a:cubicBezTo>
                  <a:cubicBezTo>
                    <a:pt x="28" y="18"/>
                    <a:pt x="29" y="17"/>
                    <a:pt x="29" y="15"/>
                  </a:cubicBezTo>
                  <a:cubicBezTo>
                    <a:pt x="29" y="15"/>
                    <a:pt x="29" y="15"/>
                    <a:pt x="29" y="15"/>
                  </a:cubicBezTo>
                  <a:cubicBezTo>
                    <a:pt x="29" y="16"/>
                    <a:pt x="29" y="18"/>
                    <a:pt x="28" y="19"/>
                  </a:cubicBezTo>
                  <a:cubicBezTo>
                    <a:pt x="27" y="21"/>
                    <a:pt x="26" y="23"/>
                    <a:pt x="25"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2" name="Freeform 44">
              <a:extLst>
                <a:ext uri="{FF2B5EF4-FFF2-40B4-BE49-F238E27FC236}">
                  <a16:creationId xmlns:a16="http://schemas.microsoft.com/office/drawing/2014/main" id="{54149D59-D6A1-4030-93AC-F86381BF7E07}"/>
                </a:ext>
              </a:extLst>
            </p:cNvPr>
            <p:cNvSpPr/>
            <p:nvPr/>
          </p:nvSpPr>
          <p:spPr bwMode="auto">
            <a:xfrm>
              <a:off x="6613526" y="29575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3" name="Freeform 45">
              <a:extLst>
                <a:ext uri="{FF2B5EF4-FFF2-40B4-BE49-F238E27FC236}">
                  <a16:creationId xmlns:a16="http://schemas.microsoft.com/office/drawing/2014/main" id="{74014E3B-9CCE-47B4-96D4-5E4D8A3ACBE5}"/>
                </a:ext>
              </a:extLst>
            </p:cNvPr>
            <p:cNvSpPr/>
            <p:nvPr/>
          </p:nvSpPr>
          <p:spPr bwMode="auto">
            <a:xfrm>
              <a:off x="6613526" y="2960688"/>
              <a:ext cx="3175"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4" name="Freeform 46">
              <a:extLst>
                <a:ext uri="{FF2B5EF4-FFF2-40B4-BE49-F238E27FC236}">
                  <a16:creationId xmlns:a16="http://schemas.microsoft.com/office/drawing/2014/main" id="{586E88E6-95DC-40FD-BE2F-976E2F523A20}"/>
                </a:ext>
              </a:extLst>
            </p:cNvPr>
            <p:cNvSpPr>
              <a:spLocks noEditPoints="1"/>
            </p:cNvSpPr>
            <p:nvPr/>
          </p:nvSpPr>
          <p:spPr bwMode="auto">
            <a:xfrm>
              <a:off x="4999038" y="1544638"/>
              <a:ext cx="2201863" cy="3138488"/>
            </a:xfrm>
            <a:custGeom>
              <a:avLst/>
              <a:gdLst>
                <a:gd name="T0" fmla="*/ 329 w 585"/>
                <a:gd name="T1" fmla="*/ 617 h 835"/>
                <a:gd name="T2" fmla="*/ 393 w 585"/>
                <a:gd name="T3" fmla="*/ 406 h 835"/>
                <a:gd name="T4" fmla="*/ 334 w 585"/>
                <a:gd name="T5" fmla="*/ 317 h 835"/>
                <a:gd name="T6" fmla="*/ 383 w 585"/>
                <a:gd name="T7" fmla="*/ 401 h 835"/>
                <a:gd name="T8" fmla="*/ 359 w 585"/>
                <a:gd name="T9" fmla="*/ 523 h 835"/>
                <a:gd name="T10" fmla="*/ 535 w 585"/>
                <a:gd name="T11" fmla="*/ 440 h 835"/>
                <a:gd name="T12" fmla="*/ 406 w 585"/>
                <a:gd name="T13" fmla="*/ 544 h 835"/>
                <a:gd name="T14" fmla="*/ 404 w 585"/>
                <a:gd name="T15" fmla="*/ 430 h 835"/>
                <a:gd name="T16" fmla="*/ 385 w 585"/>
                <a:gd name="T17" fmla="*/ 393 h 835"/>
                <a:gd name="T18" fmla="*/ 408 w 585"/>
                <a:gd name="T19" fmla="*/ 429 h 835"/>
                <a:gd name="T20" fmla="*/ 406 w 585"/>
                <a:gd name="T21" fmla="*/ 570 h 835"/>
                <a:gd name="T22" fmla="*/ 413 w 585"/>
                <a:gd name="T23" fmla="*/ 536 h 835"/>
                <a:gd name="T24" fmla="*/ 407 w 585"/>
                <a:gd name="T25" fmla="*/ 431 h 835"/>
                <a:gd name="T26" fmla="*/ 363 w 585"/>
                <a:gd name="T27" fmla="*/ 361 h 835"/>
                <a:gd name="T28" fmla="*/ 289 w 585"/>
                <a:gd name="T29" fmla="*/ 345 h 835"/>
                <a:gd name="T30" fmla="*/ 217 w 585"/>
                <a:gd name="T31" fmla="*/ 366 h 835"/>
                <a:gd name="T32" fmla="*/ 206 w 585"/>
                <a:gd name="T33" fmla="*/ 480 h 835"/>
                <a:gd name="T34" fmla="*/ 40 w 585"/>
                <a:gd name="T35" fmla="*/ 170 h 835"/>
                <a:gd name="T36" fmla="*/ 157 w 585"/>
                <a:gd name="T37" fmla="*/ 545 h 835"/>
                <a:gd name="T38" fmla="*/ 185 w 585"/>
                <a:gd name="T39" fmla="*/ 719 h 835"/>
                <a:gd name="T40" fmla="*/ 249 w 585"/>
                <a:gd name="T41" fmla="*/ 831 h 835"/>
                <a:gd name="T42" fmla="*/ 245 w 585"/>
                <a:gd name="T43" fmla="*/ 829 h 835"/>
                <a:gd name="T44" fmla="*/ 224 w 585"/>
                <a:gd name="T45" fmla="*/ 805 h 835"/>
                <a:gd name="T46" fmla="*/ 360 w 585"/>
                <a:gd name="T47" fmla="*/ 812 h 835"/>
                <a:gd name="T48" fmla="*/ 382 w 585"/>
                <a:gd name="T49" fmla="*/ 767 h 835"/>
                <a:gd name="T50" fmla="*/ 375 w 585"/>
                <a:gd name="T51" fmla="*/ 779 h 835"/>
                <a:gd name="T52" fmla="*/ 354 w 585"/>
                <a:gd name="T53" fmla="*/ 801 h 835"/>
                <a:gd name="T54" fmla="*/ 358 w 585"/>
                <a:gd name="T55" fmla="*/ 789 h 835"/>
                <a:gd name="T56" fmla="*/ 180 w 585"/>
                <a:gd name="T57" fmla="*/ 750 h 835"/>
                <a:gd name="T58" fmla="*/ 296 w 585"/>
                <a:gd name="T59" fmla="*/ 716 h 835"/>
                <a:gd name="T60" fmla="*/ 397 w 585"/>
                <a:gd name="T61" fmla="*/ 709 h 835"/>
                <a:gd name="T62" fmla="*/ 362 w 585"/>
                <a:gd name="T63" fmla="*/ 675 h 835"/>
                <a:gd name="T64" fmla="*/ 414 w 585"/>
                <a:gd name="T65" fmla="*/ 634 h 835"/>
                <a:gd name="T66" fmla="*/ 397 w 585"/>
                <a:gd name="T67" fmla="*/ 658 h 835"/>
                <a:gd name="T68" fmla="*/ 405 w 585"/>
                <a:gd name="T69" fmla="*/ 620 h 835"/>
                <a:gd name="T70" fmla="*/ 416 w 585"/>
                <a:gd name="T71" fmla="*/ 599 h 835"/>
                <a:gd name="T72" fmla="*/ 256 w 585"/>
                <a:gd name="T73" fmla="*/ 820 h 835"/>
                <a:gd name="T74" fmla="*/ 228 w 585"/>
                <a:gd name="T75" fmla="*/ 811 h 835"/>
                <a:gd name="T76" fmla="*/ 185 w 585"/>
                <a:gd name="T77" fmla="*/ 718 h 835"/>
                <a:gd name="T78" fmla="*/ 225 w 585"/>
                <a:gd name="T79" fmla="*/ 376 h 835"/>
                <a:gd name="T80" fmla="*/ 270 w 585"/>
                <a:gd name="T81" fmla="*/ 353 h 835"/>
                <a:gd name="T82" fmla="*/ 358 w 585"/>
                <a:gd name="T83" fmla="*/ 348 h 835"/>
                <a:gd name="T84" fmla="*/ 446 w 585"/>
                <a:gd name="T85" fmla="*/ 390 h 835"/>
                <a:gd name="T86" fmla="*/ 407 w 585"/>
                <a:gd name="T87" fmla="*/ 418 h 835"/>
                <a:gd name="T88" fmla="*/ 355 w 585"/>
                <a:gd name="T89" fmla="*/ 374 h 835"/>
                <a:gd name="T90" fmla="*/ 332 w 585"/>
                <a:gd name="T91" fmla="*/ 354 h 835"/>
                <a:gd name="T92" fmla="*/ 242 w 585"/>
                <a:gd name="T93" fmla="*/ 333 h 835"/>
                <a:gd name="T94" fmla="*/ 139 w 585"/>
                <a:gd name="T95" fmla="*/ 387 h 835"/>
                <a:gd name="T96" fmla="*/ 182 w 585"/>
                <a:gd name="T97" fmla="*/ 623 h 835"/>
                <a:gd name="T98" fmla="*/ 372 w 585"/>
                <a:gd name="T99" fmla="*/ 434 h 835"/>
                <a:gd name="T100" fmla="*/ 255 w 585"/>
                <a:gd name="T101" fmla="*/ 373 h 835"/>
                <a:gd name="T102" fmla="*/ 374 w 585"/>
                <a:gd name="T103" fmla="*/ 423 h 835"/>
                <a:gd name="T104" fmla="*/ 235 w 585"/>
                <a:gd name="T105" fmla="*/ 391 h 835"/>
                <a:gd name="T106" fmla="*/ 368 w 585"/>
                <a:gd name="T107" fmla="*/ 468 h 835"/>
                <a:gd name="T108" fmla="*/ 263 w 585"/>
                <a:gd name="T109" fmla="*/ 358 h 835"/>
                <a:gd name="T110" fmla="*/ 343 w 585"/>
                <a:gd name="T111" fmla="*/ 372 h 835"/>
                <a:gd name="T112" fmla="*/ 339 w 585"/>
                <a:gd name="T113" fmla="*/ 361 h 835"/>
                <a:gd name="T114" fmla="*/ 240 w 585"/>
                <a:gd name="T115" fmla="*/ 513 h 835"/>
                <a:gd name="T116" fmla="*/ 185 w 585"/>
                <a:gd name="T117" fmla="*/ 382 h 835"/>
                <a:gd name="T118" fmla="*/ 287 w 585"/>
                <a:gd name="T119" fmla="*/ 300 h 835"/>
                <a:gd name="T120" fmla="*/ 336 w 585"/>
                <a:gd name="T121" fmla="*/ 336 h 835"/>
                <a:gd name="T122" fmla="*/ 382 w 585"/>
                <a:gd name="T123" fmla="*/ 404 h 835"/>
                <a:gd name="T124" fmla="*/ 333 w 585"/>
                <a:gd name="T125" fmla="*/ 593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5" h="835">
                  <a:moveTo>
                    <a:pt x="542" y="139"/>
                  </a:moveTo>
                  <a:cubicBezTo>
                    <a:pt x="526" y="111"/>
                    <a:pt x="507" y="89"/>
                    <a:pt x="486" y="71"/>
                  </a:cubicBezTo>
                  <a:cubicBezTo>
                    <a:pt x="466" y="53"/>
                    <a:pt x="445" y="39"/>
                    <a:pt x="425" y="29"/>
                  </a:cubicBezTo>
                  <a:cubicBezTo>
                    <a:pt x="460" y="48"/>
                    <a:pt x="492" y="74"/>
                    <a:pt x="517" y="106"/>
                  </a:cubicBezTo>
                  <a:cubicBezTo>
                    <a:pt x="542" y="138"/>
                    <a:pt x="561" y="175"/>
                    <a:pt x="571" y="215"/>
                  </a:cubicBezTo>
                  <a:cubicBezTo>
                    <a:pt x="581" y="255"/>
                    <a:pt x="583" y="297"/>
                    <a:pt x="575" y="338"/>
                  </a:cubicBezTo>
                  <a:cubicBezTo>
                    <a:pt x="568" y="378"/>
                    <a:pt x="552" y="418"/>
                    <a:pt x="528" y="452"/>
                  </a:cubicBezTo>
                  <a:cubicBezTo>
                    <a:pt x="504" y="486"/>
                    <a:pt x="472" y="515"/>
                    <a:pt x="436" y="536"/>
                  </a:cubicBezTo>
                  <a:cubicBezTo>
                    <a:pt x="432" y="539"/>
                    <a:pt x="427" y="541"/>
                    <a:pt x="422" y="544"/>
                  </a:cubicBezTo>
                  <a:cubicBezTo>
                    <a:pt x="419" y="545"/>
                    <a:pt x="419" y="545"/>
                    <a:pt x="419" y="545"/>
                  </a:cubicBezTo>
                  <a:cubicBezTo>
                    <a:pt x="416" y="547"/>
                    <a:pt x="416" y="547"/>
                    <a:pt x="416" y="547"/>
                  </a:cubicBezTo>
                  <a:cubicBezTo>
                    <a:pt x="414" y="548"/>
                    <a:pt x="414" y="548"/>
                    <a:pt x="414" y="548"/>
                  </a:cubicBezTo>
                  <a:cubicBezTo>
                    <a:pt x="414" y="549"/>
                    <a:pt x="414" y="549"/>
                    <a:pt x="414" y="549"/>
                  </a:cubicBezTo>
                  <a:cubicBezTo>
                    <a:pt x="414" y="580"/>
                    <a:pt x="414" y="580"/>
                    <a:pt x="414" y="580"/>
                  </a:cubicBezTo>
                  <a:cubicBezTo>
                    <a:pt x="414" y="595"/>
                    <a:pt x="414" y="595"/>
                    <a:pt x="414" y="595"/>
                  </a:cubicBezTo>
                  <a:cubicBezTo>
                    <a:pt x="414" y="599"/>
                    <a:pt x="414" y="599"/>
                    <a:pt x="414" y="599"/>
                  </a:cubicBezTo>
                  <a:cubicBezTo>
                    <a:pt x="414" y="600"/>
                    <a:pt x="414" y="600"/>
                    <a:pt x="414" y="600"/>
                  </a:cubicBezTo>
                  <a:cubicBezTo>
                    <a:pt x="414" y="600"/>
                    <a:pt x="414" y="601"/>
                    <a:pt x="414" y="601"/>
                  </a:cubicBezTo>
                  <a:cubicBezTo>
                    <a:pt x="414" y="602"/>
                    <a:pt x="414" y="603"/>
                    <a:pt x="414" y="604"/>
                  </a:cubicBezTo>
                  <a:cubicBezTo>
                    <a:pt x="413" y="607"/>
                    <a:pt x="412" y="610"/>
                    <a:pt x="410" y="613"/>
                  </a:cubicBezTo>
                  <a:cubicBezTo>
                    <a:pt x="406" y="618"/>
                    <a:pt x="400" y="621"/>
                    <a:pt x="393" y="621"/>
                  </a:cubicBezTo>
                  <a:cubicBezTo>
                    <a:pt x="377" y="621"/>
                    <a:pt x="377" y="621"/>
                    <a:pt x="377" y="621"/>
                  </a:cubicBezTo>
                  <a:cubicBezTo>
                    <a:pt x="346" y="621"/>
                    <a:pt x="346" y="621"/>
                    <a:pt x="346" y="621"/>
                  </a:cubicBezTo>
                  <a:cubicBezTo>
                    <a:pt x="336" y="621"/>
                    <a:pt x="336" y="621"/>
                    <a:pt x="336" y="621"/>
                  </a:cubicBezTo>
                  <a:cubicBezTo>
                    <a:pt x="330" y="621"/>
                    <a:pt x="330" y="621"/>
                    <a:pt x="330" y="621"/>
                  </a:cubicBezTo>
                  <a:cubicBezTo>
                    <a:pt x="328" y="621"/>
                    <a:pt x="328" y="621"/>
                    <a:pt x="328" y="621"/>
                  </a:cubicBezTo>
                  <a:cubicBezTo>
                    <a:pt x="328" y="621"/>
                    <a:pt x="328" y="621"/>
                    <a:pt x="328" y="621"/>
                  </a:cubicBezTo>
                  <a:cubicBezTo>
                    <a:pt x="328" y="621"/>
                    <a:pt x="328" y="621"/>
                    <a:pt x="328" y="621"/>
                  </a:cubicBezTo>
                  <a:cubicBezTo>
                    <a:pt x="328" y="620"/>
                    <a:pt x="328" y="620"/>
                    <a:pt x="328" y="620"/>
                  </a:cubicBezTo>
                  <a:cubicBezTo>
                    <a:pt x="329" y="617"/>
                    <a:pt x="329" y="617"/>
                    <a:pt x="329" y="617"/>
                  </a:cubicBezTo>
                  <a:cubicBezTo>
                    <a:pt x="332" y="606"/>
                    <a:pt x="332" y="606"/>
                    <a:pt x="332" y="606"/>
                  </a:cubicBezTo>
                  <a:cubicBezTo>
                    <a:pt x="334" y="598"/>
                    <a:pt x="334" y="598"/>
                    <a:pt x="334" y="598"/>
                  </a:cubicBezTo>
                  <a:cubicBezTo>
                    <a:pt x="340" y="578"/>
                    <a:pt x="346" y="558"/>
                    <a:pt x="353" y="539"/>
                  </a:cubicBezTo>
                  <a:cubicBezTo>
                    <a:pt x="360" y="519"/>
                    <a:pt x="367" y="499"/>
                    <a:pt x="374" y="480"/>
                  </a:cubicBezTo>
                  <a:cubicBezTo>
                    <a:pt x="378" y="470"/>
                    <a:pt x="382" y="460"/>
                    <a:pt x="386" y="451"/>
                  </a:cubicBezTo>
                  <a:cubicBezTo>
                    <a:pt x="388" y="446"/>
                    <a:pt x="390" y="441"/>
                    <a:pt x="392" y="437"/>
                  </a:cubicBezTo>
                  <a:cubicBezTo>
                    <a:pt x="395" y="429"/>
                    <a:pt x="395" y="429"/>
                    <a:pt x="395" y="429"/>
                  </a:cubicBezTo>
                  <a:cubicBezTo>
                    <a:pt x="397" y="425"/>
                    <a:pt x="397" y="425"/>
                    <a:pt x="397" y="425"/>
                  </a:cubicBezTo>
                  <a:cubicBezTo>
                    <a:pt x="398" y="423"/>
                    <a:pt x="399" y="421"/>
                    <a:pt x="400" y="420"/>
                  </a:cubicBezTo>
                  <a:cubicBezTo>
                    <a:pt x="404" y="420"/>
                    <a:pt x="404" y="420"/>
                    <a:pt x="404" y="420"/>
                  </a:cubicBezTo>
                  <a:cubicBezTo>
                    <a:pt x="405" y="420"/>
                    <a:pt x="405" y="420"/>
                    <a:pt x="406" y="420"/>
                  </a:cubicBezTo>
                  <a:cubicBezTo>
                    <a:pt x="407" y="420"/>
                    <a:pt x="407" y="420"/>
                    <a:pt x="407" y="420"/>
                  </a:cubicBezTo>
                  <a:cubicBezTo>
                    <a:pt x="408" y="420"/>
                    <a:pt x="408" y="420"/>
                    <a:pt x="408" y="420"/>
                  </a:cubicBezTo>
                  <a:cubicBezTo>
                    <a:pt x="410" y="420"/>
                    <a:pt x="411" y="420"/>
                    <a:pt x="413" y="420"/>
                  </a:cubicBezTo>
                  <a:cubicBezTo>
                    <a:pt x="417" y="420"/>
                    <a:pt x="420" y="419"/>
                    <a:pt x="423" y="418"/>
                  </a:cubicBezTo>
                  <a:cubicBezTo>
                    <a:pt x="430" y="416"/>
                    <a:pt x="435" y="413"/>
                    <a:pt x="440" y="408"/>
                  </a:cubicBezTo>
                  <a:cubicBezTo>
                    <a:pt x="442" y="406"/>
                    <a:pt x="444" y="403"/>
                    <a:pt x="445" y="400"/>
                  </a:cubicBezTo>
                  <a:cubicBezTo>
                    <a:pt x="446" y="397"/>
                    <a:pt x="447" y="394"/>
                    <a:pt x="448" y="390"/>
                  </a:cubicBezTo>
                  <a:cubicBezTo>
                    <a:pt x="449" y="384"/>
                    <a:pt x="448" y="377"/>
                    <a:pt x="445" y="371"/>
                  </a:cubicBezTo>
                  <a:cubicBezTo>
                    <a:pt x="443" y="365"/>
                    <a:pt x="438" y="360"/>
                    <a:pt x="432" y="359"/>
                  </a:cubicBezTo>
                  <a:cubicBezTo>
                    <a:pt x="431" y="359"/>
                    <a:pt x="430" y="359"/>
                    <a:pt x="428" y="359"/>
                  </a:cubicBezTo>
                  <a:cubicBezTo>
                    <a:pt x="427" y="359"/>
                    <a:pt x="425" y="360"/>
                    <a:pt x="424" y="361"/>
                  </a:cubicBezTo>
                  <a:cubicBezTo>
                    <a:pt x="421" y="362"/>
                    <a:pt x="419" y="364"/>
                    <a:pt x="416" y="366"/>
                  </a:cubicBezTo>
                  <a:cubicBezTo>
                    <a:pt x="414" y="368"/>
                    <a:pt x="411" y="371"/>
                    <a:pt x="409" y="374"/>
                  </a:cubicBezTo>
                  <a:cubicBezTo>
                    <a:pt x="409" y="375"/>
                    <a:pt x="408" y="375"/>
                    <a:pt x="408" y="376"/>
                  </a:cubicBezTo>
                  <a:cubicBezTo>
                    <a:pt x="407" y="377"/>
                    <a:pt x="407" y="377"/>
                    <a:pt x="407" y="377"/>
                  </a:cubicBezTo>
                  <a:cubicBezTo>
                    <a:pt x="407" y="378"/>
                    <a:pt x="407" y="378"/>
                    <a:pt x="407" y="378"/>
                  </a:cubicBezTo>
                  <a:cubicBezTo>
                    <a:pt x="404" y="383"/>
                    <a:pt x="404" y="383"/>
                    <a:pt x="404" y="383"/>
                  </a:cubicBezTo>
                  <a:cubicBezTo>
                    <a:pt x="399" y="393"/>
                    <a:pt x="399" y="393"/>
                    <a:pt x="399" y="393"/>
                  </a:cubicBezTo>
                  <a:cubicBezTo>
                    <a:pt x="393" y="406"/>
                    <a:pt x="393" y="406"/>
                    <a:pt x="393" y="406"/>
                  </a:cubicBezTo>
                  <a:cubicBezTo>
                    <a:pt x="393" y="406"/>
                    <a:pt x="392" y="406"/>
                    <a:pt x="392" y="406"/>
                  </a:cubicBezTo>
                  <a:cubicBezTo>
                    <a:pt x="391" y="405"/>
                    <a:pt x="391" y="405"/>
                    <a:pt x="391" y="405"/>
                  </a:cubicBezTo>
                  <a:cubicBezTo>
                    <a:pt x="388" y="404"/>
                    <a:pt x="388" y="404"/>
                    <a:pt x="388" y="404"/>
                  </a:cubicBezTo>
                  <a:cubicBezTo>
                    <a:pt x="386" y="403"/>
                    <a:pt x="385" y="403"/>
                    <a:pt x="383" y="402"/>
                  </a:cubicBezTo>
                  <a:cubicBezTo>
                    <a:pt x="382" y="401"/>
                    <a:pt x="382" y="401"/>
                    <a:pt x="382" y="401"/>
                  </a:cubicBezTo>
                  <a:cubicBezTo>
                    <a:pt x="381" y="400"/>
                    <a:pt x="381" y="400"/>
                    <a:pt x="381" y="400"/>
                  </a:cubicBezTo>
                  <a:cubicBezTo>
                    <a:pt x="380" y="400"/>
                    <a:pt x="380" y="400"/>
                    <a:pt x="379" y="399"/>
                  </a:cubicBezTo>
                  <a:cubicBezTo>
                    <a:pt x="378" y="398"/>
                    <a:pt x="377" y="398"/>
                    <a:pt x="376" y="397"/>
                  </a:cubicBezTo>
                  <a:cubicBezTo>
                    <a:pt x="372" y="394"/>
                    <a:pt x="368" y="390"/>
                    <a:pt x="365" y="386"/>
                  </a:cubicBezTo>
                  <a:cubicBezTo>
                    <a:pt x="362" y="381"/>
                    <a:pt x="359" y="377"/>
                    <a:pt x="357" y="373"/>
                  </a:cubicBezTo>
                  <a:cubicBezTo>
                    <a:pt x="356" y="370"/>
                    <a:pt x="355" y="368"/>
                    <a:pt x="354" y="366"/>
                  </a:cubicBezTo>
                  <a:cubicBezTo>
                    <a:pt x="353" y="363"/>
                    <a:pt x="353" y="363"/>
                    <a:pt x="353" y="363"/>
                  </a:cubicBezTo>
                  <a:cubicBezTo>
                    <a:pt x="352" y="361"/>
                    <a:pt x="352" y="361"/>
                    <a:pt x="352" y="361"/>
                  </a:cubicBezTo>
                  <a:cubicBezTo>
                    <a:pt x="351" y="359"/>
                    <a:pt x="350" y="357"/>
                    <a:pt x="350" y="356"/>
                  </a:cubicBezTo>
                  <a:cubicBezTo>
                    <a:pt x="352" y="354"/>
                    <a:pt x="354" y="353"/>
                    <a:pt x="356" y="352"/>
                  </a:cubicBezTo>
                  <a:cubicBezTo>
                    <a:pt x="358" y="351"/>
                    <a:pt x="358" y="351"/>
                    <a:pt x="358" y="351"/>
                  </a:cubicBezTo>
                  <a:cubicBezTo>
                    <a:pt x="359" y="350"/>
                    <a:pt x="359" y="350"/>
                    <a:pt x="359" y="350"/>
                  </a:cubicBezTo>
                  <a:cubicBezTo>
                    <a:pt x="359" y="349"/>
                    <a:pt x="360" y="349"/>
                    <a:pt x="360" y="349"/>
                  </a:cubicBezTo>
                  <a:cubicBezTo>
                    <a:pt x="363" y="347"/>
                    <a:pt x="365" y="345"/>
                    <a:pt x="367" y="342"/>
                  </a:cubicBezTo>
                  <a:cubicBezTo>
                    <a:pt x="372" y="338"/>
                    <a:pt x="376" y="333"/>
                    <a:pt x="378" y="328"/>
                  </a:cubicBezTo>
                  <a:cubicBezTo>
                    <a:pt x="380" y="322"/>
                    <a:pt x="382" y="317"/>
                    <a:pt x="380" y="311"/>
                  </a:cubicBezTo>
                  <a:cubicBezTo>
                    <a:pt x="380" y="308"/>
                    <a:pt x="379" y="306"/>
                    <a:pt x="377" y="303"/>
                  </a:cubicBezTo>
                  <a:cubicBezTo>
                    <a:pt x="377" y="302"/>
                    <a:pt x="376" y="301"/>
                    <a:pt x="375" y="300"/>
                  </a:cubicBezTo>
                  <a:cubicBezTo>
                    <a:pt x="374" y="299"/>
                    <a:pt x="373" y="297"/>
                    <a:pt x="372" y="297"/>
                  </a:cubicBezTo>
                  <a:cubicBezTo>
                    <a:pt x="368" y="293"/>
                    <a:pt x="362" y="292"/>
                    <a:pt x="357" y="293"/>
                  </a:cubicBezTo>
                  <a:cubicBezTo>
                    <a:pt x="354" y="294"/>
                    <a:pt x="352" y="295"/>
                    <a:pt x="349" y="296"/>
                  </a:cubicBezTo>
                  <a:cubicBezTo>
                    <a:pt x="347" y="298"/>
                    <a:pt x="345" y="300"/>
                    <a:pt x="343" y="302"/>
                  </a:cubicBezTo>
                  <a:cubicBezTo>
                    <a:pt x="338" y="306"/>
                    <a:pt x="336" y="311"/>
                    <a:pt x="334" y="317"/>
                  </a:cubicBezTo>
                  <a:cubicBezTo>
                    <a:pt x="332" y="323"/>
                    <a:pt x="332" y="329"/>
                    <a:pt x="333" y="335"/>
                  </a:cubicBezTo>
                  <a:cubicBezTo>
                    <a:pt x="332" y="329"/>
                    <a:pt x="332" y="323"/>
                    <a:pt x="334" y="317"/>
                  </a:cubicBezTo>
                  <a:cubicBezTo>
                    <a:pt x="335" y="312"/>
                    <a:pt x="338" y="307"/>
                    <a:pt x="342" y="302"/>
                  </a:cubicBezTo>
                  <a:cubicBezTo>
                    <a:pt x="343" y="301"/>
                    <a:pt x="344" y="300"/>
                    <a:pt x="345" y="299"/>
                  </a:cubicBezTo>
                  <a:cubicBezTo>
                    <a:pt x="346" y="299"/>
                    <a:pt x="346" y="298"/>
                    <a:pt x="347" y="298"/>
                  </a:cubicBezTo>
                  <a:cubicBezTo>
                    <a:pt x="348" y="297"/>
                    <a:pt x="348" y="297"/>
                    <a:pt x="349" y="297"/>
                  </a:cubicBezTo>
                  <a:cubicBezTo>
                    <a:pt x="351" y="295"/>
                    <a:pt x="354" y="294"/>
                    <a:pt x="356" y="293"/>
                  </a:cubicBezTo>
                  <a:cubicBezTo>
                    <a:pt x="362" y="292"/>
                    <a:pt x="368" y="293"/>
                    <a:pt x="372" y="296"/>
                  </a:cubicBezTo>
                  <a:cubicBezTo>
                    <a:pt x="372" y="297"/>
                    <a:pt x="373" y="297"/>
                    <a:pt x="373" y="297"/>
                  </a:cubicBezTo>
                  <a:cubicBezTo>
                    <a:pt x="374" y="298"/>
                    <a:pt x="374" y="299"/>
                    <a:pt x="375" y="299"/>
                  </a:cubicBezTo>
                  <a:cubicBezTo>
                    <a:pt x="375" y="300"/>
                    <a:pt x="376" y="301"/>
                    <a:pt x="377" y="303"/>
                  </a:cubicBezTo>
                  <a:cubicBezTo>
                    <a:pt x="379" y="305"/>
                    <a:pt x="380" y="308"/>
                    <a:pt x="380" y="310"/>
                  </a:cubicBezTo>
                  <a:cubicBezTo>
                    <a:pt x="382" y="316"/>
                    <a:pt x="381" y="322"/>
                    <a:pt x="378" y="327"/>
                  </a:cubicBezTo>
                  <a:cubicBezTo>
                    <a:pt x="376" y="333"/>
                    <a:pt x="372" y="338"/>
                    <a:pt x="368" y="342"/>
                  </a:cubicBezTo>
                  <a:cubicBezTo>
                    <a:pt x="366" y="345"/>
                    <a:pt x="363" y="347"/>
                    <a:pt x="361" y="349"/>
                  </a:cubicBezTo>
                  <a:cubicBezTo>
                    <a:pt x="360" y="349"/>
                    <a:pt x="359" y="350"/>
                    <a:pt x="359" y="350"/>
                  </a:cubicBezTo>
                  <a:cubicBezTo>
                    <a:pt x="358" y="351"/>
                    <a:pt x="358" y="351"/>
                    <a:pt x="358" y="351"/>
                  </a:cubicBezTo>
                  <a:cubicBezTo>
                    <a:pt x="356" y="352"/>
                    <a:pt x="356" y="352"/>
                    <a:pt x="356" y="352"/>
                  </a:cubicBezTo>
                  <a:cubicBezTo>
                    <a:pt x="354" y="353"/>
                    <a:pt x="352" y="354"/>
                    <a:pt x="350" y="356"/>
                  </a:cubicBezTo>
                  <a:cubicBezTo>
                    <a:pt x="350" y="356"/>
                    <a:pt x="350" y="356"/>
                    <a:pt x="350" y="356"/>
                  </a:cubicBezTo>
                  <a:cubicBezTo>
                    <a:pt x="351" y="357"/>
                    <a:pt x="351" y="357"/>
                    <a:pt x="351" y="357"/>
                  </a:cubicBezTo>
                  <a:cubicBezTo>
                    <a:pt x="351" y="358"/>
                    <a:pt x="351" y="358"/>
                    <a:pt x="351" y="358"/>
                  </a:cubicBezTo>
                  <a:cubicBezTo>
                    <a:pt x="352" y="361"/>
                    <a:pt x="352" y="361"/>
                    <a:pt x="352" y="361"/>
                  </a:cubicBezTo>
                  <a:cubicBezTo>
                    <a:pt x="353" y="363"/>
                    <a:pt x="353" y="363"/>
                    <a:pt x="353" y="363"/>
                  </a:cubicBezTo>
                  <a:cubicBezTo>
                    <a:pt x="354" y="366"/>
                    <a:pt x="354" y="366"/>
                    <a:pt x="354" y="366"/>
                  </a:cubicBezTo>
                  <a:cubicBezTo>
                    <a:pt x="355" y="368"/>
                    <a:pt x="356" y="370"/>
                    <a:pt x="357" y="372"/>
                  </a:cubicBezTo>
                  <a:cubicBezTo>
                    <a:pt x="359" y="377"/>
                    <a:pt x="362" y="381"/>
                    <a:pt x="365" y="385"/>
                  </a:cubicBezTo>
                  <a:cubicBezTo>
                    <a:pt x="368" y="389"/>
                    <a:pt x="372" y="393"/>
                    <a:pt x="376" y="397"/>
                  </a:cubicBezTo>
                  <a:cubicBezTo>
                    <a:pt x="377" y="397"/>
                    <a:pt x="378" y="398"/>
                    <a:pt x="379" y="399"/>
                  </a:cubicBezTo>
                  <a:cubicBezTo>
                    <a:pt x="380" y="399"/>
                    <a:pt x="380" y="400"/>
                    <a:pt x="381" y="400"/>
                  </a:cubicBezTo>
                  <a:cubicBezTo>
                    <a:pt x="382" y="401"/>
                    <a:pt x="382" y="401"/>
                    <a:pt x="382" y="401"/>
                  </a:cubicBezTo>
                  <a:cubicBezTo>
                    <a:pt x="383" y="401"/>
                    <a:pt x="383" y="401"/>
                    <a:pt x="383" y="401"/>
                  </a:cubicBezTo>
                  <a:cubicBezTo>
                    <a:pt x="385" y="402"/>
                    <a:pt x="386" y="403"/>
                    <a:pt x="388" y="404"/>
                  </a:cubicBezTo>
                  <a:cubicBezTo>
                    <a:pt x="390" y="405"/>
                    <a:pt x="390" y="405"/>
                    <a:pt x="390" y="405"/>
                  </a:cubicBezTo>
                  <a:cubicBezTo>
                    <a:pt x="392" y="405"/>
                    <a:pt x="392" y="405"/>
                    <a:pt x="392" y="405"/>
                  </a:cubicBezTo>
                  <a:cubicBezTo>
                    <a:pt x="392" y="405"/>
                    <a:pt x="393" y="406"/>
                    <a:pt x="393" y="406"/>
                  </a:cubicBezTo>
                  <a:cubicBezTo>
                    <a:pt x="399" y="392"/>
                    <a:pt x="399" y="392"/>
                    <a:pt x="399" y="392"/>
                  </a:cubicBezTo>
                  <a:cubicBezTo>
                    <a:pt x="404" y="383"/>
                    <a:pt x="404" y="383"/>
                    <a:pt x="404" y="383"/>
                  </a:cubicBezTo>
                  <a:cubicBezTo>
                    <a:pt x="406" y="378"/>
                    <a:pt x="406" y="378"/>
                    <a:pt x="406" y="378"/>
                  </a:cubicBezTo>
                  <a:cubicBezTo>
                    <a:pt x="407" y="377"/>
                    <a:pt x="407" y="377"/>
                    <a:pt x="407" y="377"/>
                  </a:cubicBezTo>
                  <a:cubicBezTo>
                    <a:pt x="408" y="376"/>
                    <a:pt x="408" y="376"/>
                    <a:pt x="408" y="376"/>
                  </a:cubicBezTo>
                  <a:cubicBezTo>
                    <a:pt x="408" y="375"/>
                    <a:pt x="409" y="374"/>
                    <a:pt x="409" y="374"/>
                  </a:cubicBezTo>
                  <a:cubicBezTo>
                    <a:pt x="411" y="371"/>
                    <a:pt x="414" y="368"/>
                    <a:pt x="416" y="366"/>
                  </a:cubicBezTo>
                  <a:cubicBezTo>
                    <a:pt x="421" y="361"/>
                    <a:pt x="427" y="358"/>
                    <a:pt x="432" y="359"/>
                  </a:cubicBezTo>
                  <a:cubicBezTo>
                    <a:pt x="435" y="360"/>
                    <a:pt x="438" y="361"/>
                    <a:pt x="440" y="363"/>
                  </a:cubicBezTo>
                  <a:cubicBezTo>
                    <a:pt x="443" y="365"/>
                    <a:pt x="444" y="368"/>
                    <a:pt x="446" y="371"/>
                  </a:cubicBezTo>
                  <a:cubicBezTo>
                    <a:pt x="448" y="377"/>
                    <a:pt x="449" y="384"/>
                    <a:pt x="448" y="390"/>
                  </a:cubicBezTo>
                  <a:cubicBezTo>
                    <a:pt x="447" y="394"/>
                    <a:pt x="447" y="397"/>
                    <a:pt x="445" y="400"/>
                  </a:cubicBezTo>
                  <a:cubicBezTo>
                    <a:pt x="444" y="403"/>
                    <a:pt x="442" y="406"/>
                    <a:pt x="440" y="408"/>
                  </a:cubicBezTo>
                  <a:cubicBezTo>
                    <a:pt x="436" y="413"/>
                    <a:pt x="430" y="417"/>
                    <a:pt x="423" y="419"/>
                  </a:cubicBezTo>
                  <a:cubicBezTo>
                    <a:pt x="420" y="420"/>
                    <a:pt x="416" y="420"/>
                    <a:pt x="413" y="420"/>
                  </a:cubicBezTo>
                  <a:cubicBezTo>
                    <a:pt x="411" y="421"/>
                    <a:pt x="410" y="421"/>
                    <a:pt x="408" y="421"/>
                  </a:cubicBezTo>
                  <a:cubicBezTo>
                    <a:pt x="407" y="421"/>
                    <a:pt x="407" y="421"/>
                    <a:pt x="407" y="421"/>
                  </a:cubicBezTo>
                  <a:cubicBezTo>
                    <a:pt x="407" y="421"/>
                    <a:pt x="407" y="421"/>
                    <a:pt x="406" y="421"/>
                  </a:cubicBezTo>
                  <a:cubicBezTo>
                    <a:pt x="405" y="421"/>
                    <a:pt x="405" y="421"/>
                    <a:pt x="404" y="420"/>
                  </a:cubicBezTo>
                  <a:cubicBezTo>
                    <a:pt x="400" y="420"/>
                    <a:pt x="400" y="420"/>
                    <a:pt x="400" y="420"/>
                  </a:cubicBezTo>
                  <a:cubicBezTo>
                    <a:pt x="399" y="422"/>
                    <a:pt x="399" y="423"/>
                    <a:pt x="398" y="425"/>
                  </a:cubicBezTo>
                  <a:cubicBezTo>
                    <a:pt x="396" y="429"/>
                    <a:pt x="396" y="429"/>
                    <a:pt x="396" y="429"/>
                  </a:cubicBezTo>
                  <a:cubicBezTo>
                    <a:pt x="393" y="435"/>
                    <a:pt x="393" y="435"/>
                    <a:pt x="393" y="435"/>
                  </a:cubicBezTo>
                  <a:cubicBezTo>
                    <a:pt x="388" y="447"/>
                    <a:pt x="388" y="447"/>
                    <a:pt x="388" y="447"/>
                  </a:cubicBezTo>
                  <a:cubicBezTo>
                    <a:pt x="384" y="456"/>
                    <a:pt x="381" y="464"/>
                    <a:pt x="378" y="472"/>
                  </a:cubicBezTo>
                  <a:cubicBezTo>
                    <a:pt x="371" y="489"/>
                    <a:pt x="365" y="506"/>
                    <a:pt x="359" y="523"/>
                  </a:cubicBezTo>
                  <a:cubicBezTo>
                    <a:pt x="353" y="539"/>
                    <a:pt x="347" y="556"/>
                    <a:pt x="342" y="573"/>
                  </a:cubicBezTo>
                  <a:cubicBezTo>
                    <a:pt x="340" y="581"/>
                    <a:pt x="337" y="590"/>
                    <a:pt x="335" y="598"/>
                  </a:cubicBezTo>
                  <a:cubicBezTo>
                    <a:pt x="330" y="612"/>
                    <a:pt x="330" y="612"/>
                    <a:pt x="330" y="612"/>
                  </a:cubicBezTo>
                  <a:cubicBezTo>
                    <a:pt x="329" y="617"/>
                    <a:pt x="329" y="617"/>
                    <a:pt x="329" y="617"/>
                  </a:cubicBezTo>
                  <a:cubicBezTo>
                    <a:pt x="328" y="620"/>
                    <a:pt x="328" y="620"/>
                    <a:pt x="328" y="620"/>
                  </a:cubicBezTo>
                  <a:cubicBezTo>
                    <a:pt x="328" y="621"/>
                    <a:pt x="328" y="621"/>
                    <a:pt x="328" y="621"/>
                  </a:cubicBezTo>
                  <a:cubicBezTo>
                    <a:pt x="328" y="621"/>
                    <a:pt x="328" y="621"/>
                    <a:pt x="328" y="621"/>
                  </a:cubicBezTo>
                  <a:cubicBezTo>
                    <a:pt x="329" y="621"/>
                    <a:pt x="329" y="621"/>
                    <a:pt x="329" y="621"/>
                  </a:cubicBezTo>
                  <a:cubicBezTo>
                    <a:pt x="329" y="621"/>
                    <a:pt x="329" y="621"/>
                    <a:pt x="329" y="621"/>
                  </a:cubicBezTo>
                  <a:cubicBezTo>
                    <a:pt x="339" y="621"/>
                    <a:pt x="339" y="621"/>
                    <a:pt x="339" y="621"/>
                  </a:cubicBezTo>
                  <a:cubicBezTo>
                    <a:pt x="392" y="621"/>
                    <a:pt x="392" y="621"/>
                    <a:pt x="392" y="621"/>
                  </a:cubicBezTo>
                  <a:cubicBezTo>
                    <a:pt x="393" y="621"/>
                    <a:pt x="393" y="621"/>
                    <a:pt x="393" y="621"/>
                  </a:cubicBezTo>
                  <a:cubicBezTo>
                    <a:pt x="393" y="621"/>
                    <a:pt x="393" y="621"/>
                    <a:pt x="393" y="621"/>
                  </a:cubicBezTo>
                  <a:cubicBezTo>
                    <a:pt x="394" y="621"/>
                    <a:pt x="395" y="621"/>
                    <a:pt x="395" y="621"/>
                  </a:cubicBezTo>
                  <a:cubicBezTo>
                    <a:pt x="397" y="621"/>
                    <a:pt x="398" y="620"/>
                    <a:pt x="399" y="620"/>
                  </a:cubicBezTo>
                  <a:cubicBezTo>
                    <a:pt x="402" y="619"/>
                    <a:pt x="404" y="618"/>
                    <a:pt x="406" y="616"/>
                  </a:cubicBezTo>
                  <a:cubicBezTo>
                    <a:pt x="410" y="613"/>
                    <a:pt x="413" y="608"/>
                    <a:pt x="414" y="603"/>
                  </a:cubicBezTo>
                  <a:cubicBezTo>
                    <a:pt x="414" y="602"/>
                    <a:pt x="414" y="601"/>
                    <a:pt x="414" y="601"/>
                  </a:cubicBezTo>
                  <a:cubicBezTo>
                    <a:pt x="414" y="600"/>
                    <a:pt x="414" y="600"/>
                    <a:pt x="414" y="600"/>
                  </a:cubicBezTo>
                  <a:cubicBezTo>
                    <a:pt x="414" y="599"/>
                    <a:pt x="414" y="599"/>
                    <a:pt x="414" y="599"/>
                  </a:cubicBezTo>
                  <a:cubicBezTo>
                    <a:pt x="414" y="596"/>
                    <a:pt x="414" y="596"/>
                    <a:pt x="414" y="596"/>
                  </a:cubicBezTo>
                  <a:cubicBezTo>
                    <a:pt x="414" y="590"/>
                    <a:pt x="414" y="590"/>
                    <a:pt x="414" y="590"/>
                  </a:cubicBezTo>
                  <a:cubicBezTo>
                    <a:pt x="414" y="577"/>
                    <a:pt x="414" y="577"/>
                    <a:pt x="414" y="577"/>
                  </a:cubicBezTo>
                  <a:cubicBezTo>
                    <a:pt x="414" y="552"/>
                    <a:pt x="414" y="552"/>
                    <a:pt x="414" y="552"/>
                  </a:cubicBezTo>
                  <a:cubicBezTo>
                    <a:pt x="414" y="548"/>
                    <a:pt x="414" y="548"/>
                    <a:pt x="414" y="548"/>
                  </a:cubicBezTo>
                  <a:cubicBezTo>
                    <a:pt x="414" y="547"/>
                    <a:pt x="415" y="547"/>
                    <a:pt x="415" y="547"/>
                  </a:cubicBezTo>
                  <a:cubicBezTo>
                    <a:pt x="416" y="546"/>
                    <a:pt x="416" y="546"/>
                    <a:pt x="416" y="546"/>
                  </a:cubicBezTo>
                  <a:cubicBezTo>
                    <a:pt x="420" y="545"/>
                    <a:pt x="424" y="543"/>
                    <a:pt x="428" y="541"/>
                  </a:cubicBezTo>
                  <a:cubicBezTo>
                    <a:pt x="442" y="533"/>
                    <a:pt x="456" y="523"/>
                    <a:pt x="470" y="513"/>
                  </a:cubicBezTo>
                  <a:cubicBezTo>
                    <a:pt x="496" y="493"/>
                    <a:pt x="518" y="468"/>
                    <a:pt x="535" y="440"/>
                  </a:cubicBezTo>
                  <a:cubicBezTo>
                    <a:pt x="553" y="412"/>
                    <a:pt x="565" y="382"/>
                    <a:pt x="572" y="350"/>
                  </a:cubicBezTo>
                  <a:cubicBezTo>
                    <a:pt x="580" y="319"/>
                    <a:pt x="581" y="286"/>
                    <a:pt x="578" y="255"/>
                  </a:cubicBezTo>
                  <a:cubicBezTo>
                    <a:pt x="574" y="223"/>
                    <a:pt x="566" y="192"/>
                    <a:pt x="552" y="164"/>
                  </a:cubicBezTo>
                  <a:cubicBezTo>
                    <a:pt x="539" y="135"/>
                    <a:pt x="521" y="109"/>
                    <a:pt x="499" y="86"/>
                  </a:cubicBezTo>
                  <a:cubicBezTo>
                    <a:pt x="477" y="63"/>
                    <a:pt x="451" y="44"/>
                    <a:pt x="424" y="30"/>
                  </a:cubicBezTo>
                  <a:cubicBezTo>
                    <a:pt x="412" y="23"/>
                    <a:pt x="399" y="18"/>
                    <a:pt x="386" y="13"/>
                  </a:cubicBezTo>
                  <a:cubicBezTo>
                    <a:pt x="369" y="8"/>
                    <a:pt x="353" y="4"/>
                    <a:pt x="339" y="2"/>
                  </a:cubicBezTo>
                  <a:cubicBezTo>
                    <a:pt x="325" y="0"/>
                    <a:pt x="313" y="0"/>
                    <a:pt x="305" y="0"/>
                  </a:cubicBezTo>
                  <a:cubicBezTo>
                    <a:pt x="296" y="0"/>
                    <a:pt x="291" y="0"/>
                    <a:pt x="291" y="1"/>
                  </a:cubicBezTo>
                  <a:cubicBezTo>
                    <a:pt x="291" y="1"/>
                    <a:pt x="296" y="2"/>
                    <a:pt x="308" y="3"/>
                  </a:cubicBezTo>
                  <a:cubicBezTo>
                    <a:pt x="314" y="3"/>
                    <a:pt x="322" y="4"/>
                    <a:pt x="331" y="6"/>
                  </a:cubicBezTo>
                  <a:cubicBezTo>
                    <a:pt x="341" y="7"/>
                    <a:pt x="352" y="10"/>
                    <a:pt x="365" y="13"/>
                  </a:cubicBezTo>
                  <a:cubicBezTo>
                    <a:pt x="372" y="15"/>
                    <a:pt x="380" y="18"/>
                    <a:pt x="388" y="21"/>
                  </a:cubicBezTo>
                  <a:cubicBezTo>
                    <a:pt x="397" y="24"/>
                    <a:pt x="405" y="28"/>
                    <a:pt x="413" y="31"/>
                  </a:cubicBezTo>
                  <a:cubicBezTo>
                    <a:pt x="429" y="39"/>
                    <a:pt x="440" y="46"/>
                    <a:pt x="440" y="46"/>
                  </a:cubicBezTo>
                  <a:cubicBezTo>
                    <a:pt x="445" y="49"/>
                    <a:pt x="445" y="50"/>
                    <a:pt x="444" y="50"/>
                  </a:cubicBezTo>
                  <a:cubicBezTo>
                    <a:pt x="443" y="50"/>
                    <a:pt x="440" y="48"/>
                    <a:pt x="437" y="47"/>
                  </a:cubicBezTo>
                  <a:cubicBezTo>
                    <a:pt x="475" y="70"/>
                    <a:pt x="507" y="102"/>
                    <a:pt x="530" y="139"/>
                  </a:cubicBezTo>
                  <a:cubicBezTo>
                    <a:pt x="553" y="176"/>
                    <a:pt x="567" y="219"/>
                    <a:pt x="571" y="263"/>
                  </a:cubicBezTo>
                  <a:cubicBezTo>
                    <a:pt x="572" y="285"/>
                    <a:pt x="572" y="307"/>
                    <a:pt x="568" y="329"/>
                  </a:cubicBezTo>
                  <a:cubicBezTo>
                    <a:pt x="565" y="350"/>
                    <a:pt x="559" y="371"/>
                    <a:pt x="551" y="392"/>
                  </a:cubicBezTo>
                  <a:cubicBezTo>
                    <a:pt x="535" y="432"/>
                    <a:pt x="509" y="469"/>
                    <a:pt x="475" y="498"/>
                  </a:cubicBezTo>
                  <a:cubicBezTo>
                    <a:pt x="462" y="510"/>
                    <a:pt x="448" y="520"/>
                    <a:pt x="432" y="529"/>
                  </a:cubicBezTo>
                  <a:cubicBezTo>
                    <a:pt x="428" y="531"/>
                    <a:pt x="425" y="533"/>
                    <a:pt x="421" y="535"/>
                  </a:cubicBezTo>
                  <a:cubicBezTo>
                    <a:pt x="419" y="536"/>
                    <a:pt x="417" y="537"/>
                    <a:pt x="415" y="538"/>
                  </a:cubicBezTo>
                  <a:cubicBezTo>
                    <a:pt x="413" y="539"/>
                    <a:pt x="410" y="541"/>
                    <a:pt x="407" y="542"/>
                  </a:cubicBezTo>
                  <a:cubicBezTo>
                    <a:pt x="406" y="542"/>
                    <a:pt x="406" y="542"/>
                    <a:pt x="406" y="542"/>
                  </a:cubicBezTo>
                  <a:cubicBezTo>
                    <a:pt x="406" y="542"/>
                    <a:pt x="406" y="542"/>
                    <a:pt x="406" y="542"/>
                  </a:cubicBezTo>
                  <a:cubicBezTo>
                    <a:pt x="406" y="543"/>
                    <a:pt x="406" y="543"/>
                    <a:pt x="406" y="543"/>
                  </a:cubicBezTo>
                  <a:cubicBezTo>
                    <a:pt x="406" y="544"/>
                    <a:pt x="406" y="544"/>
                    <a:pt x="406" y="544"/>
                  </a:cubicBezTo>
                  <a:cubicBezTo>
                    <a:pt x="406" y="547"/>
                    <a:pt x="406" y="547"/>
                    <a:pt x="406" y="547"/>
                  </a:cubicBezTo>
                  <a:cubicBezTo>
                    <a:pt x="406" y="551"/>
                    <a:pt x="406" y="551"/>
                    <a:pt x="406" y="551"/>
                  </a:cubicBezTo>
                  <a:cubicBezTo>
                    <a:pt x="406" y="558"/>
                    <a:pt x="406" y="558"/>
                    <a:pt x="406" y="558"/>
                  </a:cubicBezTo>
                  <a:cubicBezTo>
                    <a:pt x="406" y="571"/>
                    <a:pt x="406" y="571"/>
                    <a:pt x="406" y="571"/>
                  </a:cubicBezTo>
                  <a:cubicBezTo>
                    <a:pt x="406" y="598"/>
                    <a:pt x="406" y="598"/>
                    <a:pt x="406" y="598"/>
                  </a:cubicBezTo>
                  <a:cubicBezTo>
                    <a:pt x="406" y="600"/>
                    <a:pt x="406" y="600"/>
                    <a:pt x="406" y="600"/>
                  </a:cubicBezTo>
                  <a:cubicBezTo>
                    <a:pt x="406" y="600"/>
                    <a:pt x="406" y="600"/>
                    <a:pt x="406" y="600"/>
                  </a:cubicBezTo>
                  <a:cubicBezTo>
                    <a:pt x="406" y="601"/>
                    <a:pt x="406" y="601"/>
                    <a:pt x="406" y="601"/>
                  </a:cubicBezTo>
                  <a:cubicBezTo>
                    <a:pt x="406" y="602"/>
                    <a:pt x="406" y="603"/>
                    <a:pt x="406" y="604"/>
                  </a:cubicBezTo>
                  <a:cubicBezTo>
                    <a:pt x="405" y="605"/>
                    <a:pt x="404" y="607"/>
                    <a:pt x="403" y="608"/>
                  </a:cubicBezTo>
                  <a:cubicBezTo>
                    <a:pt x="401" y="611"/>
                    <a:pt x="398" y="613"/>
                    <a:pt x="394" y="613"/>
                  </a:cubicBezTo>
                  <a:cubicBezTo>
                    <a:pt x="394" y="613"/>
                    <a:pt x="393" y="613"/>
                    <a:pt x="393" y="613"/>
                  </a:cubicBezTo>
                  <a:cubicBezTo>
                    <a:pt x="391" y="613"/>
                    <a:pt x="391" y="613"/>
                    <a:pt x="391" y="613"/>
                  </a:cubicBezTo>
                  <a:cubicBezTo>
                    <a:pt x="388" y="613"/>
                    <a:pt x="388" y="613"/>
                    <a:pt x="388" y="613"/>
                  </a:cubicBezTo>
                  <a:cubicBezTo>
                    <a:pt x="381" y="613"/>
                    <a:pt x="381" y="613"/>
                    <a:pt x="381" y="613"/>
                  </a:cubicBezTo>
                  <a:cubicBezTo>
                    <a:pt x="368" y="613"/>
                    <a:pt x="368" y="613"/>
                    <a:pt x="368" y="613"/>
                  </a:cubicBezTo>
                  <a:cubicBezTo>
                    <a:pt x="342" y="613"/>
                    <a:pt x="342" y="613"/>
                    <a:pt x="342" y="613"/>
                  </a:cubicBezTo>
                  <a:cubicBezTo>
                    <a:pt x="339" y="613"/>
                    <a:pt x="339" y="613"/>
                    <a:pt x="339" y="613"/>
                  </a:cubicBezTo>
                  <a:cubicBezTo>
                    <a:pt x="339" y="613"/>
                    <a:pt x="339" y="613"/>
                    <a:pt x="339" y="613"/>
                  </a:cubicBezTo>
                  <a:cubicBezTo>
                    <a:pt x="338" y="613"/>
                    <a:pt x="339" y="613"/>
                    <a:pt x="339" y="613"/>
                  </a:cubicBezTo>
                  <a:cubicBezTo>
                    <a:pt x="339" y="612"/>
                    <a:pt x="339" y="612"/>
                    <a:pt x="339" y="612"/>
                  </a:cubicBezTo>
                  <a:cubicBezTo>
                    <a:pt x="339" y="610"/>
                    <a:pt x="339" y="610"/>
                    <a:pt x="339" y="610"/>
                  </a:cubicBezTo>
                  <a:cubicBezTo>
                    <a:pt x="342" y="599"/>
                    <a:pt x="342" y="599"/>
                    <a:pt x="342" y="599"/>
                  </a:cubicBezTo>
                  <a:cubicBezTo>
                    <a:pt x="345" y="591"/>
                    <a:pt x="348" y="582"/>
                    <a:pt x="350" y="574"/>
                  </a:cubicBezTo>
                  <a:cubicBezTo>
                    <a:pt x="355" y="557"/>
                    <a:pt x="361" y="540"/>
                    <a:pt x="367" y="524"/>
                  </a:cubicBezTo>
                  <a:cubicBezTo>
                    <a:pt x="373" y="507"/>
                    <a:pt x="379" y="490"/>
                    <a:pt x="385" y="474"/>
                  </a:cubicBezTo>
                  <a:cubicBezTo>
                    <a:pt x="389" y="466"/>
                    <a:pt x="392" y="458"/>
                    <a:pt x="396" y="450"/>
                  </a:cubicBezTo>
                  <a:cubicBezTo>
                    <a:pt x="401" y="438"/>
                    <a:pt x="401" y="438"/>
                    <a:pt x="401" y="438"/>
                  </a:cubicBezTo>
                  <a:cubicBezTo>
                    <a:pt x="403" y="432"/>
                    <a:pt x="403" y="432"/>
                    <a:pt x="403" y="432"/>
                  </a:cubicBezTo>
                  <a:cubicBezTo>
                    <a:pt x="404" y="430"/>
                    <a:pt x="404" y="430"/>
                    <a:pt x="404" y="430"/>
                  </a:cubicBezTo>
                  <a:cubicBezTo>
                    <a:pt x="405" y="429"/>
                    <a:pt x="405" y="429"/>
                    <a:pt x="405" y="428"/>
                  </a:cubicBezTo>
                  <a:cubicBezTo>
                    <a:pt x="405" y="428"/>
                    <a:pt x="406" y="428"/>
                    <a:pt x="406" y="429"/>
                  </a:cubicBezTo>
                  <a:cubicBezTo>
                    <a:pt x="407" y="429"/>
                    <a:pt x="407" y="429"/>
                    <a:pt x="407" y="429"/>
                  </a:cubicBezTo>
                  <a:cubicBezTo>
                    <a:pt x="408" y="429"/>
                    <a:pt x="408" y="429"/>
                    <a:pt x="408" y="429"/>
                  </a:cubicBezTo>
                  <a:cubicBezTo>
                    <a:pt x="410" y="429"/>
                    <a:pt x="412" y="429"/>
                    <a:pt x="414" y="428"/>
                  </a:cubicBezTo>
                  <a:cubicBezTo>
                    <a:pt x="418" y="428"/>
                    <a:pt x="422" y="427"/>
                    <a:pt x="426" y="426"/>
                  </a:cubicBezTo>
                  <a:cubicBezTo>
                    <a:pt x="433" y="424"/>
                    <a:pt x="441" y="420"/>
                    <a:pt x="446" y="413"/>
                  </a:cubicBezTo>
                  <a:cubicBezTo>
                    <a:pt x="449" y="410"/>
                    <a:pt x="451" y="407"/>
                    <a:pt x="453" y="403"/>
                  </a:cubicBezTo>
                  <a:cubicBezTo>
                    <a:pt x="454" y="399"/>
                    <a:pt x="455" y="395"/>
                    <a:pt x="456" y="391"/>
                  </a:cubicBezTo>
                  <a:cubicBezTo>
                    <a:pt x="457" y="383"/>
                    <a:pt x="457" y="375"/>
                    <a:pt x="453" y="367"/>
                  </a:cubicBezTo>
                  <a:cubicBezTo>
                    <a:pt x="451" y="363"/>
                    <a:pt x="449" y="360"/>
                    <a:pt x="446" y="357"/>
                  </a:cubicBezTo>
                  <a:cubicBezTo>
                    <a:pt x="442" y="354"/>
                    <a:pt x="438" y="352"/>
                    <a:pt x="434" y="351"/>
                  </a:cubicBezTo>
                  <a:cubicBezTo>
                    <a:pt x="433" y="351"/>
                    <a:pt x="431" y="351"/>
                    <a:pt x="430" y="351"/>
                  </a:cubicBezTo>
                  <a:cubicBezTo>
                    <a:pt x="429" y="351"/>
                    <a:pt x="428" y="351"/>
                    <a:pt x="427" y="351"/>
                  </a:cubicBezTo>
                  <a:cubicBezTo>
                    <a:pt x="424" y="351"/>
                    <a:pt x="422" y="352"/>
                    <a:pt x="420" y="353"/>
                  </a:cubicBezTo>
                  <a:cubicBezTo>
                    <a:pt x="416" y="355"/>
                    <a:pt x="413" y="357"/>
                    <a:pt x="410" y="360"/>
                  </a:cubicBezTo>
                  <a:cubicBezTo>
                    <a:pt x="407" y="363"/>
                    <a:pt x="405" y="366"/>
                    <a:pt x="402" y="369"/>
                  </a:cubicBezTo>
                  <a:cubicBezTo>
                    <a:pt x="402" y="369"/>
                    <a:pt x="401" y="370"/>
                    <a:pt x="401" y="371"/>
                  </a:cubicBezTo>
                  <a:cubicBezTo>
                    <a:pt x="400" y="372"/>
                    <a:pt x="400" y="372"/>
                    <a:pt x="400" y="372"/>
                  </a:cubicBezTo>
                  <a:cubicBezTo>
                    <a:pt x="400" y="373"/>
                    <a:pt x="400" y="373"/>
                    <a:pt x="400" y="373"/>
                  </a:cubicBezTo>
                  <a:cubicBezTo>
                    <a:pt x="399" y="374"/>
                    <a:pt x="399" y="374"/>
                    <a:pt x="399" y="374"/>
                  </a:cubicBezTo>
                  <a:cubicBezTo>
                    <a:pt x="396" y="379"/>
                    <a:pt x="396" y="379"/>
                    <a:pt x="396" y="379"/>
                  </a:cubicBezTo>
                  <a:cubicBezTo>
                    <a:pt x="392" y="389"/>
                    <a:pt x="392" y="389"/>
                    <a:pt x="392" y="389"/>
                  </a:cubicBezTo>
                  <a:cubicBezTo>
                    <a:pt x="389" y="394"/>
                    <a:pt x="389" y="394"/>
                    <a:pt x="389" y="394"/>
                  </a:cubicBezTo>
                  <a:cubicBezTo>
                    <a:pt x="389" y="395"/>
                    <a:pt x="389" y="395"/>
                    <a:pt x="389" y="394"/>
                  </a:cubicBezTo>
                  <a:cubicBezTo>
                    <a:pt x="388" y="394"/>
                    <a:pt x="388" y="394"/>
                    <a:pt x="388" y="394"/>
                  </a:cubicBezTo>
                  <a:cubicBezTo>
                    <a:pt x="388" y="394"/>
                    <a:pt x="388" y="394"/>
                    <a:pt x="388" y="394"/>
                  </a:cubicBezTo>
                  <a:cubicBezTo>
                    <a:pt x="387" y="394"/>
                    <a:pt x="387" y="394"/>
                    <a:pt x="387" y="394"/>
                  </a:cubicBezTo>
                  <a:cubicBezTo>
                    <a:pt x="386" y="393"/>
                    <a:pt x="386" y="393"/>
                    <a:pt x="386" y="393"/>
                  </a:cubicBezTo>
                  <a:cubicBezTo>
                    <a:pt x="385" y="393"/>
                    <a:pt x="385" y="393"/>
                    <a:pt x="385" y="393"/>
                  </a:cubicBezTo>
                  <a:cubicBezTo>
                    <a:pt x="385" y="392"/>
                    <a:pt x="384" y="392"/>
                    <a:pt x="383" y="391"/>
                  </a:cubicBezTo>
                  <a:cubicBezTo>
                    <a:pt x="380" y="389"/>
                    <a:pt x="377" y="386"/>
                    <a:pt x="375" y="383"/>
                  </a:cubicBezTo>
                  <a:cubicBezTo>
                    <a:pt x="369" y="377"/>
                    <a:pt x="365" y="370"/>
                    <a:pt x="362" y="363"/>
                  </a:cubicBezTo>
                  <a:cubicBezTo>
                    <a:pt x="365" y="370"/>
                    <a:pt x="369" y="377"/>
                    <a:pt x="375" y="383"/>
                  </a:cubicBezTo>
                  <a:cubicBezTo>
                    <a:pt x="377" y="386"/>
                    <a:pt x="380" y="389"/>
                    <a:pt x="383" y="391"/>
                  </a:cubicBezTo>
                  <a:cubicBezTo>
                    <a:pt x="384" y="392"/>
                    <a:pt x="385" y="392"/>
                    <a:pt x="385" y="393"/>
                  </a:cubicBezTo>
                  <a:cubicBezTo>
                    <a:pt x="386" y="393"/>
                    <a:pt x="386" y="393"/>
                    <a:pt x="386" y="393"/>
                  </a:cubicBezTo>
                  <a:cubicBezTo>
                    <a:pt x="387" y="393"/>
                    <a:pt x="387" y="393"/>
                    <a:pt x="387" y="393"/>
                  </a:cubicBezTo>
                  <a:cubicBezTo>
                    <a:pt x="387" y="394"/>
                    <a:pt x="387" y="394"/>
                    <a:pt x="388" y="394"/>
                  </a:cubicBezTo>
                  <a:cubicBezTo>
                    <a:pt x="388" y="394"/>
                    <a:pt x="388" y="394"/>
                    <a:pt x="388" y="394"/>
                  </a:cubicBezTo>
                  <a:cubicBezTo>
                    <a:pt x="389" y="394"/>
                    <a:pt x="389" y="394"/>
                    <a:pt x="389" y="394"/>
                  </a:cubicBezTo>
                  <a:cubicBezTo>
                    <a:pt x="389" y="394"/>
                    <a:pt x="389" y="395"/>
                    <a:pt x="389" y="394"/>
                  </a:cubicBezTo>
                  <a:cubicBezTo>
                    <a:pt x="392" y="389"/>
                    <a:pt x="392" y="389"/>
                    <a:pt x="392" y="389"/>
                  </a:cubicBezTo>
                  <a:cubicBezTo>
                    <a:pt x="396" y="379"/>
                    <a:pt x="396" y="379"/>
                    <a:pt x="396" y="379"/>
                  </a:cubicBezTo>
                  <a:cubicBezTo>
                    <a:pt x="399" y="374"/>
                    <a:pt x="399" y="374"/>
                    <a:pt x="399" y="374"/>
                  </a:cubicBezTo>
                  <a:cubicBezTo>
                    <a:pt x="399" y="373"/>
                    <a:pt x="399" y="373"/>
                    <a:pt x="400" y="372"/>
                  </a:cubicBezTo>
                  <a:cubicBezTo>
                    <a:pt x="401" y="371"/>
                    <a:pt x="401" y="371"/>
                    <a:pt x="401" y="371"/>
                  </a:cubicBezTo>
                  <a:cubicBezTo>
                    <a:pt x="401" y="370"/>
                    <a:pt x="402" y="369"/>
                    <a:pt x="402" y="369"/>
                  </a:cubicBezTo>
                  <a:cubicBezTo>
                    <a:pt x="405" y="365"/>
                    <a:pt x="407" y="362"/>
                    <a:pt x="410" y="360"/>
                  </a:cubicBezTo>
                  <a:cubicBezTo>
                    <a:pt x="413" y="357"/>
                    <a:pt x="417" y="354"/>
                    <a:pt x="421" y="353"/>
                  </a:cubicBezTo>
                  <a:cubicBezTo>
                    <a:pt x="423" y="352"/>
                    <a:pt x="425" y="351"/>
                    <a:pt x="427" y="351"/>
                  </a:cubicBezTo>
                  <a:cubicBezTo>
                    <a:pt x="429" y="350"/>
                    <a:pt x="432" y="350"/>
                    <a:pt x="434" y="351"/>
                  </a:cubicBezTo>
                  <a:cubicBezTo>
                    <a:pt x="439" y="352"/>
                    <a:pt x="443" y="354"/>
                    <a:pt x="446" y="357"/>
                  </a:cubicBezTo>
                  <a:cubicBezTo>
                    <a:pt x="449" y="360"/>
                    <a:pt x="452" y="364"/>
                    <a:pt x="453" y="368"/>
                  </a:cubicBezTo>
                  <a:cubicBezTo>
                    <a:pt x="457" y="375"/>
                    <a:pt x="457" y="384"/>
                    <a:pt x="456" y="392"/>
                  </a:cubicBezTo>
                  <a:cubicBezTo>
                    <a:pt x="455" y="396"/>
                    <a:pt x="454" y="400"/>
                    <a:pt x="453" y="403"/>
                  </a:cubicBezTo>
                  <a:cubicBezTo>
                    <a:pt x="451" y="407"/>
                    <a:pt x="449" y="411"/>
                    <a:pt x="446" y="414"/>
                  </a:cubicBezTo>
                  <a:cubicBezTo>
                    <a:pt x="441" y="420"/>
                    <a:pt x="433" y="424"/>
                    <a:pt x="425" y="426"/>
                  </a:cubicBezTo>
                  <a:cubicBezTo>
                    <a:pt x="422" y="428"/>
                    <a:pt x="418" y="428"/>
                    <a:pt x="414" y="429"/>
                  </a:cubicBezTo>
                  <a:cubicBezTo>
                    <a:pt x="412" y="429"/>
                    <a:pt x="410" y="429"/>
                    <a:pt x="408" y="429"/>
                  </a:cubicBezTo>
                  <a:cubicBezTo>
                    <a:pt x="407" y="429"/>
                    <a:pt x="407" y="429"/>
                    <a:pt x="407" y="429"/>
                  </a:cubicBezTo>
                  <a:cubicBezTo>
                    <a:pt x="407" y="429"/>
                    <a:pt x="407" y="429"/>
                    <a:pt x="407" y="429"/>
                  </a:cubicBezTo>
                  <a:cubicBezTo>
                    <a:pt x="406" y="429"/>
                    <a:pt x="406" y="429"/>
                    <a:pt x="406" y="429"/>
                  </a:cubicBezTo>
                  <a:cubicBezTo>
                    <a:pt x="406" y="429"/>
                    <a:pt x="405" y="429"/>
                    <a:pt x="405" y="429"/>
                  </a:cubicBezTo>
                  <a:cubicBezTo>
                    <a:pt x="405" y="429"/>
                    <a:pt x="405" y="429"/>
                    <a:pt x="404" y="430"/>
                  </a:cubicBezTo>
                  <a:cubicBezTo>
                    <a:pt x="404" y="432"/>
                    <a:pt x="404" y="432"/>
                    <a:pt x="404" y="432"/>
                  </a:cubicBezTo>
                  <a:cubicBezTo>
                    <a:pt x="401" y="438"/>
                    <a:pt x="401" y="438"/>
                    <a:pt x="401" y="438"/>
                  </a:cubicBezTo>
                  <a:cubicBezTo>
                    <a:pt x="396" y="450"/>
                    <a:pt x="396" y="450"/>
                    <a:pt x="396" y="450"/>
                  </a:cubicBezTo>
                  <a:cubicBezTo>
                    <a:pt x="392" y="458"/>
                    <a:pt x="389" y="466"/>
                    <a:pt x="385" y="475"/>
                  </a:cubicBezTo>
                  <a:cubicBezTo>
                    <a:pt x="379" y="491"/>
                    <a:pt x="373" y="508"/>
                    <a:pt x="367" y="525"/>
                  </a:cubicBezTo>
                  <a:cubicBezTo>
                    <a:pt x="361" y="541"/>
                    <a:pt x="355" y="558"/>
                    <a:pt x="350" y="575"/>
                  </a:cubicBezTo>
                  <a:cubicBezTo>
                    <a:pt x="347" y="584"/>
                    <a:pt x="345" y="592"/>
                    <a:pt x="342" y="601"/>
                  </a:cubicBezTo>
                  <a:cubicBezTo>
                    <a:pt x="339" y="611"/>
                    <a:pt x="339" y="611"/>
                    <a:pt x="339" y="611"/>
                  </a:cubicBezTo>
                  <a:cubicBezTo>
                    <a:pt x="339" y="612"/>
                    <a:pt x="339" y="612"/>
                    <a:pt x="339" y="612"/>
                  </a:cubicBezTo>
                  <a:cubicBezTo>
                    <a:pt x="339" y="613"/>
                    <a:pt x="339" y="613"/>
                    <a:pt x="339" y="613"/>
                  </a:cubicBezTo>
                  <a:cubicBezTo>
                    <a:pt x="339" y="613"/>
                    <a:pt x="339" y="613"/>
                    <a:pt x="339" y="613"/>
                  </a:cubicBezTo>
                  <a:cubicBezTo>
                    <a:pt x="339" y="613"/>
                    <a:pt x="339" y="613"/>
                    <a:pt x="339" y="613"/>
                  </a:cubicBezTo>
                  <a:cubicBezTo>
                    <a:pt x="340" y="613"/>
                    <a:pt x="340" y="613"/>
                    <a:pt x="340" y="613"/>
                  </a:cubicBezTo>
                  <a:cubicBezTo>
                    <a:pt x="343" y="613"/>
                    <a:pt x="343" y="613"/>
                    <a:pt x="343" y="613"/>
                  </a:cubicBezTo>
                  <a:cubicBezTo>
                    <a:pt x="369" y="613"/>
                    <a:pt x="369" y="613"/>
                    <a:pt x="369" y="613"/>
                  </a:cubicBezTo>
                  <a:cubicBezTo>
                    <a:pt x="382" y="613"/>
                    <a:pt x="382" y="613"/>
                    <a:pt x="382" y="613"/>
                  </a:cubicBezTo>
                  <a:cubicBezTo>
                    <a:pt x="389" y="613"/>
                    <a:pt x="389" y="613"/>
                    <a:pt x="389" y="613"/>
                  </a:cubicBezTo>
                  <a:cubicBezTo>
                    <a:pt x="392" y="613"/>
                    <a:pt x="392" y="613"/>
                    <a:pt x="392" y="613"/>
                  </a:cubicBezTo>
                  <a:cubicBezTo>
                    <a:pt x="393" y="613"/>
                    <a:pt x="393" y="613"/>
                    <a:pt x="394" y="613"/>
                  </a:cubicBezTo>
                  <a:cubicBezTo>
                    <a:pt x="394" y="613"/>
                    <a:pt x="395" y="613"/>
                    <a:pt x="395" y="613"/>
                  </a:cubicBezTo>
                  <a:cubicBezTo>
                    <a:pt x="398" y="612"/>
                    <a:pt x="402" y="610"/>
                    <a:pt x="404" y="607"/>
                  </a:cubicBezTo>
                  <a:cubicBezTo>
                    <a:pt x="405" y="606"/>
                    <a:pt x="405" y="604"/>
                    <a:pt x="406" y="603"/>
                  </a:cubicBezTo>
                  <a:cubicBezTo>
                    <a:pt x="406" y="602"/>
                    <a:pt x="406" y="601"/>
                    <a:pt x="406" y="600"/>
                  </a:cubicBezTo>
                  <a:cubicBezTo>
                    <a:pt x="406" y="597"/>
                    <a:pt x="406" y="597"/>
                    <a:pt x="406" y="597"/>
                  </a:cubicBezTo>
                  <a:cubicBezTo>
                    <a:pt x="406" y="570"/>
                    <a:pt x="406" y="570"/>
                    <a:pt x="406" y="570"/>
                  </a:cubicBezTo>
                  <a:cubicBezTo>
                    <a:pt x="406" y="557"/>
                    <a:pt x="406" y="557"/>
                    <a:pt x="406" y="557"/>
                  </a:cubicBezTo>
                  <a:cubicBezTo>
                    <a:pt x="406" y="550"/>
                    <a:pt x="406" y="550"/>
                    <a:pt x="406" y="550"/>
                  </a:cubicBezTo>
                  <a:cubicBezTo>
                    <a:pt x="406" y="545"/>
                    <a:pt x="406" y="545"/>
                    <a:pt x="406" y="545"/>
                  </a:cubicBezTo>
                  <a:cubicBezTo>
                    <a:pt x="406" y="543"/>
                    <a:pt x="406" y="543"/>
                    <a:pt x="406" y="543"/>
                  </a:cubicBezTo>
                  <a:cubicBezTo>
                    <a:pt x="406" y="543"/>
                    <a:pt x="406" y="543"/>
                    <a:pt x="406" y="543"/>
                  </a:cubicBezTo>
                  <a:cubicBezTo>
                    <a:pt x="406" y="542"/>
                    <a:pt x="406" y="542"/>
                    <a:pt x="406" y="542"/>
                  </a:cubicBezTo>
                  <a:cubicBezTo>
                    <a:pt x="407" y="542"/>
                    <a:pt x="407" y="542"/>
                    <a:pt x="407" y="542"/>
                  </a:cubicBezTo>
                  <a:cubicBezTo>
                    <a:pt x="408" y="542"/>
                    <a:pt x="408" y="542"/>
                    <a:pt x="408" y="542"/>
                  </a:cubicBezTo>
                  <a:cubicBezTo>
                    <a:pt x="412" y="540"/>
                    <a:pt x="412" y="540"/>
                    <a:pt x="412" y="540"/>
                  </a:cubicBezTo>
                  <a:cubicBezTo>
                    <a:pt x="415" y="538"/>
                    <a:pt x="415" y="538"/>
                    <a:pt x="415" y="538"/>
                  </a:cubicBezTo>
                  <a:cubicBezTo>
                    <a:pt x="417" y="537"/>
                    <a:pt x="419" y="536"/>
                    <a:pt x="421" y="535"/>
                  </a:cubicBezTo>
                  <a:cubicBezTo>
                    <a:pt x="425" y="533"/>
                    <a:pt x="429" y="531"/>
                    <a:pt x="433" y="529"/>
                  </a:cubicBezTo>
                  <a:cubicBezTo>
                    <a:pt x="448" y="520"/>
                    <a:pt x="462" y="509"/>
                    <a:pt x="475" y="498"/>
                  </a:cubicBezTo>
                  <a:cubicBezTo>
                    <a:pt x="509" y="469"/>
                    <a:pt x="535" y="432"/>
                    <a:pt x="551" y="391"/>
                  </a:cubicBezTo>
                  <a:cubicBezTo>
                    <a:pt x="568" y="350"/>
                    <a:pt x="574" y="305"/>
                    <a:pt x="570" y="261"/>
                  </a:cubicBezTo>
                  <a:cubicBezTo>
                    <a:pt x="566" y="217"/>
                    <a:pt x="552" y="174"/>
                    <a:pt x="528" y="136"/>
                  </a:cubicBezTo>
                  <a:cubicBezTo>
                    <a:pt x="504" y="99"/>
                    <a:pt x="471" y="67"/>
                    <a:pt x="432" y="44"/>
                  </a:cubicBezTo>
                  <a:cubicBezTo>
                    <a:pt x="430" y="43"/>
                    <a:pt x="429" y="43"/>
                    <a:pt x="432" y="45"/>
                  </a:cubicBezTo>
                  <a:cubicBezTo>
                    <a:pt x="442" y="52"/>
                    <a:pt x="442" y="52"/>
                    <a:pt x="442" y="52"/>
                  </a:cubicBezTo>
                  <a:cubicBezTo>
                    <a:pt x="446" y="55"/>
                    <a:pt x="452" y="59"/>
                    <a:pt x="460" y="65"/>
                  </a:cubicBezTo>
                  <a:cubicBezTo>
                    <a:pt x="470" y="73"/>
                    <a:pt x="487" y="88"/>
                    <a:pt x="505" y="108"/>
                  </a:cubicBezTo>
                  <a:cubicBezTo>
                    <a:pt x="513" y="119"/>
                    <a:pt x="522" y="131"/>
                    <a:pt x="530" y="144"/>
                  </a:cubicBezTo>
                  <a:cubicBezTo>
                    <a:pt x="538" y="157"/>
                    <a:pt x="545" y="172"/>
                    <a:pt x="551" y="188"/>
                  </a:cubicBezTo>
                  <a:cubicBezTo>
                    <a:pt x="557" y="203"/>
                    <a:pt x="562" y="220"/>
                    <a:pt x="565" y="237"/>
                  </a:cubicBezTo>
                  <a:cubicBezTo>
                    <a:pt x="568" y="254"/>
                    <a:pt x="569" y="271"/>
                    <a:pt x="569" y="288"/>
                  </a:cubicBezTo>
                  <a:cubicBezTo>
                    <a:pt x="569" y="305"/>
                    <a:pt x="568" y="321"/>
                    <a:pt x="565" y="337"/>
                  </a:cubicBezTo>
                  <a:cubicBezTo>
                    <a:pt x="562" y="352"/>
                    <a:pt x="558" y="366"/>
                    <a:pt x="554" y="379"/>
                  </a:cubicBezTo>
                  <a:cubicBezTo>
                    <a:pt x="539" y="422"/>
                    <a:pt x="513" y="461"/>
                    <a:pt x="478" y="492"/>
                  </a:cubicBezTo>
                  <a:cubicBezTo>
                    <a:pt x="461" y="508"/>
                    <a:pt x="442" y="521"/>
                    <a:pt x="421" y="532"/>
                  </a:cubicBezTo>
                  <a:cubicBezTo>
                    <a:pt x="419" y="534"/>
                    <a:pt x="416" y="535"/>
                    <a:pt x="413" y="536"/>
                  </a:cubicBezTo>
                  <a:cubicBezTo>
                    <a:pt x="408" y="539"/>
                    <a:pt x="408" y="539"/>
                    <a:pt x="408" y="539"/>
                  </a:cubicBezTo>
                  <a:cubicBezTo>
                    <a:pt x="404" y="541"/>
                    <a:pt x="404" y="541"/>
                    <a:pt x="404" y="541"/>
                  </a:cubicBezTo>
                  <a:cubicBezTo>
                    <a:pt x="404" y="541"/>
                    <a:pt x="404" y="541"/>
                    <a:pt x="404" y="541"/>
                  </a:cubicBezTo>
                  <a:cubicBezTo>
                    <a:pt x="404" y="541"/>
                    <a:pt x="404" y="541"/>
                    <a:pt x="404" y="541"/>
                  </a:cubicBezTo>
                  <a:cubicBezTo>
                    <a:pt x="404" y="542"/>
                    <a:pt x="404" y="542"/>
                    <a:pt x="404" y="542"/>
                  </a:cubicBezTo>
                  <a:cubicBezTo>
                    <a:pt x="404" y="543"/>
                    <a:pt x="404" y="543"/>
                    <a:pt x="404" y="543"/>
                  </a:cubicBezTo>
                  <a:cubicBezTo>
                    <a:pt x="404" y="545"/>
                    <a:pt x="404" y="545"/>
                    <a:pt x="404" y="545"/>
                  </a:cubicBezTo>
                  <a:cubicBezTo>
                    <a:pt x="404" y="565"/>
                    <a:pt x="404" y="565"/>
                    <a:pt x="404" y="565"/>
                  </a:cubicBezTo>
                  <a:cubicBezTo>
                    <a:pt x="404" y="600"/>
                    <a:pt x="404" y="600"/>
                    <a:pt x="404" y="600"/>
                  </a:cubicBezTo>
                  <a:cubicBezTo>
                    <a:pt x="403" y="602"/>
                    <a:pt x="403" y="604"/>
                    <a:pt x="402" y="606"/>
                  </a:cubicBezTo>
                  <a:cubicBezTo>
                    <a:pt x="401" y="607"/>
                    <a:pt x="399" y="609"/>
                    <a:pt x="397" y="609"/>
                  </a:cubicBezTo>
                  <a:cubicBezTo>
                    <a:pt x="397" y="610"/>
                    <a:pt x="396" y="610"/>
                    <a:pt x="395" y="610"/>
                  </a:cubicBezTo>
                  <a:cubicBezTo>
                    <a:pt x="394" y="610"/>
                    <a:pt x="393" y="610"/>
                    <a:pt x="391" y="610"/>
                  </a:cubicBezTo>
                  <a:cubicBezTo>
                    <a:pt x="382" y="610"/>
                    <a:pt x="382" y="610"/>
                    <a:pt x="382" y="610"/>
                  </a:cubicBezTo>
                  <a:cubicBezTo>
                    <a:pt x="346" y="610"/>
                    <a:pt x="346" y="610"/>
                    <a:pt x="346" y="610"/>
                  </a:cubicBezTo>
                  <a:cubicBezTo>
                    <a:pt x="343" y="610"/>
                    <a:pt x="343" y="610"/>
                    <a:pt x="343" y="610"/>
                  </a:cubicBezTo>
                  <a:cubicBezTo>
                    <a:pt x="342" y="610"/>
                    <a:pt x="342" y="610"/>
                    <a:pt x="342" y="610"/>
                  </a:cubicBezTo>
                  <a:cubicBezTo>
                    <a:pt x="342" y="610"/>
                    <a:pt x="342" y="610"/>
                    <a:pt x="342" y="610"/>
                  </a:cubicBezTo>
                  <a:cubicBezTo>
                    <a:pt x="342" y="610"/>
                    <a:pt x="342" y="610"/>
                    <a:pt x="342" y="610"/>
                  </a:cubicBezTo>
                  <a:cubicBezTo>
                    <a:pt x="342" y="609"/>
                    <a:pt x="342" y="609"/>
                    <a:pt x="342" y="609"/>
                  </a:cubicBezTo>
                  <a:cubicBezTo>
                    <a:pt x="346" y="596"/>
                    <a:pt x="346" y="596"/>
                    <a:pt x="346" y="596"/>
                  </a:cubicBezTo>
                  <a:cubicBezTo>
                    <a:pt x="350" y="584"/>
                    <a:pt x="353" y="573"/>
                    <a:pt x="357" y="561"/>
                  </a:cubicBezTo>
                  <a:cubicBezTo>
                    <a:pt x="364" y="539"/>
                    <a:pt x="372" y="516"/>
                    <a:pt x="381" y="493"/>
                  </a:cubicBezTo>
                  <a:cubicBezTo>
                    <a:pt x="385" y="482"/>
                    <a:pt x="389" y="471"/>
                    <a:pt x="394" y="460"/>
                  </a:cubicBezTo>
                  <a:cubicBezTo>
                    <a:pt x="396" y="454"/>
                    <a:pt x="399" y="449"/>
                    <a:pt x="401" y="443"/>
                  </a:cubicBezTo>
                  <a:cubicBezTo>
                    <a:pt x="405" y="435"/>
                    <a:pt x="405" y="435"/>
                    <a:pt x="405" y="435"/>
                  </a:cubicBezTo>
                  <a:cubicBezTo>
                    <a:pt x="406" y="432"/>
                    <a:pt x="406" y="432"/>
                    <a:pt x="406" y="432"/>
                  </a:cubicBezTo>
                  <a:cubicBezTo>
                    <a:pt x="406" y="431"/>
                    <a:pt x="406" y="431"/>
                    <a:pt x="406" y="431"/>
                  </a:cubicBezTo>
                  <a:cubicBezTo>
                    <a:pt x="407" y="431"/>
                    <a:pt x="407" y="431"/>
                    <a:pt x="407" y="431"/>
                  </a:cubicBezTo>
                  <a:cubicBezTo>
                    <a:pt x="407" y="431"/>
                    <a:pt x="407" y="431"/>
                    <a:pt x="407" y="431"/>
                  </a:cubicBezTo>
                  <a:cubicBezTo>
                    <a:pt x="407" y="431"/>
                    <a:pt x="407" y="431"/>
                    <a:pt x="407" y="431"/>
                  </a:cubicBezTo>
                  <a:cubicBezTo>
                    <a:pt x="408" y="431"/>
                    <a:pt x="408" y="431"/>
                    <a:pt x="408" y="431"/>
                  </a:cubicBezTo>
                  <a:cubicBezTo>
                    <a:pt x="410" y="431"/>
                    <a:pt x="412" y="431"/>
                    <a:pt x="414" y="431"/>
                  </a:cubicBezTo>
                  <a:cubicBezTo>
                    <a:pt x="418" y="430"/>
                    <a:pt x="422" y="430"/>
                    <a:pt x="426" y="429"/>
                  </a:cubicBezTo>
                  <a:cubicBezTo>
                    <a:pt x="434" y="426"/>
                    <a:pt x="442" y="422"/>
                    <a:pt x="448" y="415"/>
                  </a:cubicBezTo>
                  <a:cubicBezTo>
                    <a:pt x="451" y="412"/>
                    <a:pt x="453" y="408"/>
                    <a:pt x="455" y="404"/>
                  </a:cubicBezTo>
                  <a:cubicBezTo>
                    <a:pt x="457" y="400"/>
                    <a:pt x="458" y="396"/>
                    <a:pt x="458" y="392"/>
                  </a:cubicBezTo>
                  <a:cubicBezTo>
                    <a:pt x="460" y="383"/>
                    <a:pt x="459" y="374"/>
                    <a:pt x="455" y="366"/>
                  </a:cubicBezTo>
                  <a:cubicBezTo>
                    <a:pt x="453" y="362"/>
                    <a:pt x="450" y="358"/>
                    <a:pt x="447" y="355"/>
                  </a:cubicBezTo>
                  <a:cubicBezTo>
                    <a:pt x="444" y="352"/>
                    <a:pt x="439" y="350"/>
                    <a:pt x="434" y="349"/>
                  </a:cubicBezTo>
                  <a:cubicBezTo>
                    <a:pt x="433" y="348"/>
                    <a:pt x="432" y="348"/>
                    <a:pt x="430" y="348"/>
                  </a:cubicBezTo>
                  <a:cubicBezTo>
                    <a:pt x="429" y="348"/>
                    <a:pt x="428" y="348"/>
                    <a:pt x="426" y="349"/>
                  </a:cubicBezTo>
                  <a:cubicBezTo>
                    <a:pt x="424" y="349"/>
                    <a:pt x="421" y="350"/>
                    <a:pt x="419" y="351"/>
                  </a:cubicBezTo>
                  <a:cubicBezTo>
                    <a:pt x="415" y="353"/>
                    <a:pt x="412" y="355"/>
                    <a:pt x="409" y="358"/>
                  </a:cubicBezTo>
                  <a:cubicBezTo>
                    <a:pt x="406" y="361"/>
                    <a:pt x="403" y="364"/>
                    <a:pt x="401" y="367"/>
                  </a:cubicBezTo>
                  <a:cubicBezTo>
                    <a:pt x="400" y="368"/>
                    <a:pt x="399" y="369"/>
                    <a:pt x="399" y="370"/>
                  </a:cubicBezTo>
                  <a:cubicBezTo>
                    <a:pt x="398" y="370"/>
                    <a:pt x="398" y="370"/>
                    <a:pt x="398" y="370"/>
                  </a:cubicBezTo>
                  <a:cubicBezTo>
                    <a:pt x="398" y="371"/>
                    <a:pt x="398" y="371"/>
                    <a:pt x="398" y="371"/>
                  </a:cubicBezTo>
                  <a:cubicBezTo>
                    <a:pt x="398" y="371"/>
                    <a:pt x="398" y="371"/>
                    <a:pt x="398" y="371"/>
                  </a:cubicBezTo>
                  <a:cubicBezTo>
                    <a:pt x="397" y="373"/>
                    <a:pt x="397" y="373"/>
                    <a:pt x="397" y="373"/>
                  </a:cubicBezTo>
                  <a:cubicBezTo>
                    <a:pt x="395" y="378"/>
                    <a:pt x="395" y="378"/>
                    <a:pt x="395" y="378"/>
                  </a:cubicBezTo>
                  <a:cubicBezTo>
                    <a:pt x="388" y="392"/>
                    <a:pt x="388" y="392"/>
                    <a:pt x="388" y="392"/>
                  </a:cubicBezTo>
                  <a:cubicBezTo>
                    <a:pt x="388" y="392"/>
                    <a:pt x="387" y="391"/>
                    <a:pt x="387" y="391"/>
                  </a:cubicBezTo>
                  <a:cubicBezTo>
                    <a:pt x="387" y="391"/>
                    <a:pt x="387" y="391"/>
                    <a:pt x="387" y="391"/>
                  </a:cubicBezTo>
                  <a:cubicBezTo>
                    <a:pt x="385" y="390"/>
                    <a:pt x="385" y="390"/>
                    <a:pt x="385" y="390"/>
                  </a:cubicBezTo>
                  <a:cubicBezTo>
                    <a:pt x="384" y="390"/>
                    <a:pt x="384" y="389"/>
                    <a:pt x="383" y="388"/>
                  </a:cubicBezTo>
                  <a:cubicBezTo>
                    <a:pt x="379" y="386"/>
                    <a:pt x="376" y="382"/>
                    <a:pt x="374" y="379"/>
                  </a:cubicBezTo>
                  <a:cubicBezTo>
                    <a:pt x="371" y="375"/>
                    <a:pt x="369" y="372"/>
                    <a:pt x="367" y="367"/>
                  </a:cubicBezTo>
                  <a:cubicBezTo>
                    <a:pt x="366" y="365"/>
                    <a:pt x="365" y="363"/>
                    <a:pt x="364" y="361"/>
                  </a:cubicBezTo>
                  <a:cubicBezTo>
                    <a:pt x="363" y="361"/>
                    <a:pt x="363" y="361"/>
                    <a:pt x="363" y="361"/>
                  </a:cubicBezTo>
                  <a:cubicBezTo>
                    <a:pt x="363" y="360"/>
                    <a:pt x="363" y="360"/>
                    <a:pt x="363" y="360"/>
                  </a:cubicBezTo>
                  <a:cubicBezTo>
                    <a:pt x="363" y="360"/>
                    <a:pt x="363" y="360"/>
                    <a:pt x="363" y="360"/>
                  </a:cubicBezTo>
                  <a:cubicBezTo>
                    <a:pt x="364" y="360"/>
                    <a:pt x="364" y="360"/>
                    <a:pt x="364" y="360"/>
                  </a:cubicBezTo>
                  <a:cubicBezTo>
                    <a:pt x="364" y="360"/>
                    <a:pt x="364" y="360"/>
                    <a:pt x="364" y="360"/>
                  </a:cubicBezTo>
                  <a:cubicBezTo>
                    <a:pt x="365" y="359"/>
                    <a:pt x="365" y="359"/>
                    <a:pt x="365" y="359"/>
                  </a:cubicBezTo>
                  <a:cubicBezTo>
                    <a:pt x="368" y="357"/>
                    <a:pt x="370" y="355"/>
                    <a:pt x="372" y="353"/>
                  </a:cubicBezTo>
                  <a:cubicBezTo>
                    <a:pt x="376" y="349"/>
                    <a:pt x="380" y="345"/>
                    <a:pt x="383" y="340"/>
                  </a:cubicBezTo>
                  <a:cubicBezTo>
                    <a:pt x="387" y="336"/>
                    <a:pt x="390" y="330"/>
                    <a:pt x="391" y="324"/>
                  </a:cubicBezTo>
                  <a:cubicBezTo>
                    <a:pt x="392" y="318"/>
                    <a:pt x="392" y="311"/>
                    <a:pt x="390" y="305"/>
                  </a:cubicBezTo>
                  <a:cubicBezTo>
                    <a:pt x="389" y="302"/>
                    <a:pt x="388" y="299"/>
                    <a:pt x="386" y="296"/>
                  </a:cubicBezTo>
                  <a:cubicBezTo>
                    <a:pt x="385" y="295"/>
                    <a:pt x="384" y="294"/>
                    <a:pt x="383" y="292"/>
                  </a:cubicBezTo>
                  <a:cubicBezTo>
                    <a:pt x="383" y="292"/>
                    <a:pt x="382" y="291"/>
                    <a:pt x="382" y="291"/>
                  </a:cubicBezTo>
                  <a:cubicBezTo>
                    <a:pt x="381" y="290"/>
                    <a:pt x="381" y="290"/>
                    <a:pt x="381" y="290"/>
                  </a:cubicBezTo>
                  <a:cubicBezTo>
                    <a:pt x="380" y="289"/>
                    <a:pt x="380" y="289"/>
                    <a:pt x="380" y="289"/>
                  </a:cubicBezTo>
                  <a:cubicBezTo>
                    <a:pt x="377" y="287"/>
                    <a:pt x="374" y="285"/>
                    <a:pt x="371" y="283"/>
                  </a:cubicBezTo>
                  <a:cubicBezTo>
                    <a:pt x="368" y="282"/>
                    <a:pt x="364" y="282"/>
                    <a:pt x="361" y="282"/>
                  </a:cubicBezTo>
                  <a:cubicBezTo>
                    <a:pt x="354" y="282"/>
                    <a:pt x="348" y="284"/>
                    <a:pt x="343" y="287"/>
                  </a:cubicBezTo>
                  <a:cubicBezTo>
                    <a:pt x="340" y="289"/>
                    <a:pt x="338" y="291"/>
                    <a:pt x="336" y="293"/>
                  </a:cubicBezTo>
                  <a:cubicBezTo>
                    <a:pt x="333" y="295"/>
                    <a:pt x="331" y="298"/>
                    <a:pt x="330" y="300"/>
                  </a:cubicBezTo>
                  <a:cubicBezTo>
                    <a:pt x="327" y="304"/>
                    <a:pt x="325" y="308"/>
                    <a:pt x="324" y="312"/>
                  </a:cubicBezTo>
                  <a:cubicBezTo>
                    <a:pt x="322" y="316"/>
                    <a:pt x="322" y="321"/>
                    <a:pt x="321" y="325"/>
                  </a:cubicBezTo>
                  <a:cubicBezTo>
                    <a:pt x="321" y="329"/>
                    <a:pt x="321" y="333"/>
                    <a:pt x="322" y="337"/>
                  </a:cubicBezTo>
                  <a:cubicBezTo>
                    <a:pt x="322" y="340"/>
                    <a:pt x="322" y="340"/>
                    <a:pt x="322" y="340"/>
                  </a:cubicBezTo>
                  <a:cubicBezTo>
                    <a:pt x="322" y="343"/>
                    <a:pt x="322" y="343"/>
                    <a:pt x="322" y="343"/>
                  </a:cubicBezTo>
                  <a:cubicBezTo>
                    <a:pt x="323" y="343"/>
                    <a:pt x="323" y="343"/>
                    <a:pt x="323" y="343"/>
                  </a:cubicBezTo>
                  <a:cubicBezTo>
                    <a:pt x="322" y="343"/>
                    <a:pt x="322" y="343"/>
                    <a:pt x="322" y="343"/>
                  </a:cubicBezTo>
                  <a:cubicBezTo>
                    <a:pt x="322" y="344"/>
                    <a:pt x="322" y="344"/>
                    <a:pt x="322" y="344"/>
                  </a:cubicBezTo>
                  <a:cubicBezTo>
                    <a:pt x="320" y="344"/>
                    <a:pt x="318" y="345"/>
                    <a:pt x="315" y="345"/>
                  </a:cubicBezTo>
                  <a:cubicBezTo>
                    <a:pt x="311" y="346"/>
                    <a:pt x="307" y="347"/>
                    <a:pt x="302" y="347"/>
                  </a:cubicBezTo>
                  <a:cubicBezTo>
                    <a:pt x="298" y="346"/>
                    <a:pt x="293" y="346"/>
                    <a:pt x="289" y="345"/>
                  </a:cubicBezTo>
                  <a:cubicBezTo>
                    <a:pt x="287" y="345"/>
                    <a:pt x="287" y="345"/>
                    <a:pt x="287" y="345"/>
                  </a:cubicBezTo>
                  <a:cubicBezTo>
                    <a:pt x="286" y="345"/>
                    <a:pt x="286" y="345"/>
                    <a:pt x="286" y="345"/>
                  </a:cubicBezTo>
                  <a:cubicBezTo>
                    <a:pt x="285" y="345"/>
                    <a:pt x="285" y="345"/>
                    <a:pt x="285" y="345"/>
                  </a:cubicBezTo>
                  <a:cubicBezTo>
                    <a:pt x="285" y="345"/>
                    <a:pt x="285" y="345"/>
                    <a:pt x="285" y="345"/>
                  </a:cubicBezTo>
                  <a:cubicBezTo>
                    <a:pt x="285" y="345"/>
                    <a:pt x="285" y="345"/>
                    <a:pt x="285" y="345"/>
                  </a:cubicBezTo>
                  <a:cubicBezTo>
                    <a:pt x="285" y="344"/>
                    <a:pt x="285" y="344"/>
                    <a:pt x="285" y="344"/>
                  </a:cubicBezTo>
                  <a:cubicBezTo>
                    <a:pt x="286" y="343"/>
                    <a:pt x="286" y="343"/>
                    <a:pt x="286" y="343"/>
                  </a:cubicBezTo>
                  <a:cubicBezTo>
                    <a:pt x="290" y="339"/>
                    <a:pt x="293" y="334"/>
                    <a:pt x="295" y="330"/>
                  </a:cubicBezTo>
                  <a:cubicBezTo>
                    <a:pt x="298" y="325"/>
                    <a:pt x="300" y="320"/>
                    <a:pt x="302" y="314"/>
                  </a:cubicBezTo>
                  <a:cubicBezTo>
                    <a:pt x="302" y="311"/>
                    <a:pt x="303" y="308"/>
                    <a:pt x="302" y="305"/>
                  </a:cubicBezTo>
                  <a:cubicBezTo>
                    <a:pt x="302" y="301"/>
                    <a:pt x="302" y="298"/>
                    <a:pt x="300" y="295"/>
                  </a:cubicBezTo>
                  <a:cubicBezTo>
                    <a:pt x="298" y="289"/>
                    <a:pt x="293" y="284"/>
                    <a:pt x="289" y="280"/>
                  </a:cubicBezTo>
                  <a:cubicBezTo>
                    <a:pt x="284" y="277"/>
                    <a:pt x="278" y="274"/>
                    <a:pt x="271" y="274"/>
                  </a:cubicBezTo>
                  <a:cubicBezTo>
                    <a:pt x="268" y="273"/>
                    <a:pt x="264" y="274"/>
                    <a:pt x="261" y="275"/>
                  </a:cubicBezTo>
                  <a:cubicBezTo>
                    <a:pt x="258" y="276"/>
                    <a:pt x="255" y="277"/>
                    <a:pt x="252" y="279"/>
                  </a:cubicBezTo>
                  <a:cubicBezTo>
                    <a:pt x="247" y="282"/>
                    <a:pt x="243" y="287"/>
                    <a:pt x="240" y="291"/>
                  </a:cubicBezTo>
                  <a:cubicBezTo>
                    <a:pt x="237" y="296"/>
                    <a:pt x="234" y="301"/>
                    <a:pt x="232" y="306"/>
                  </a:cubicBezTo>
                  <a:cubicBezTo>
                    <a:pt x="230" y="311"/>
                    <a:pt x="229" y="316"/>
                    <a:pt x="228" y="322"/>
                  </a:cubicBezTo>
                  <a:cubicBezTo>
                    <a:pt x="228" y="325"/>
                    <a:pt x="228" y="328"/>
                    <a:pt x="228" y="331"/>
                  </a:cubicBezTo>
                  <a:cubicBezTo>
                    <a:pt x="228" y="331"/>
                    <a:pt x="228" y="332"/>
                    <a:pt x="228" y="333"/>
                  </a:cubicBezTo>
                  <a:cubicBezTo>
                    <a:pt x="228" y="334"/>
                    <a:pt x="228" y="334"/>
                    <a:pt x="228" y="335"/>
                  </a:cubicBezTo>
                  <a:cubicBezTo>
                    <a:pt x="229" y="337"/>
                    <a:pt x="229" y="338"/>
                    <a:pt x="229" y="339"/>
                  </a:cubicBezTo>
                  <a:cubicBezTo>
                    <a:pt x="230" y="342"/>
                    <a:pt x="231" y="345"/>
                    <a:pt x="232" y="348"/>
                  </a:cubicBezTo>
                  <a:cubicBezTo>
                    <a:pt x="233" y="348"/>
                    <a:pt x="233" y="349"/>
                    <a:pt x="233" y="350"/>
                  </a:cubicBezTo>
                  <a:cubicBezTo>
                    <a:pt x="234" y="350"/>
                    <a:pt x="234" y="350"/>
                    <a:pt x="234" y="350"/>
                  </a:cubicBezTo>
                  <a:cubicBezTo>
                    <a:pt x="234" y="350"/>
                    <a:pt x="234" y="350"/>
                    <a:pt x="234" y="350"/>
                  </a:cubicBezTo>
                  <a:cubicBezTo>
                    <a:pt x="234" y="350"/>
                    <a:pt x="234" y="350"/>
                    <a:pt x="234" y="350"/>
                  </a:cubicBezTo>
                  <a:cubicBezTo>
                    <a:pt x="233" y="351"/>
                    <a:pt x="233" y="351"/>
                    <a:pt x="233" y="351"/>
                  </a:cubicBezTo>
                  <a:cubicBezTo>
                    <a:pt x="231" y="353"/>
                    <a:pt x="229" y="355"/>
                    <a:pt x="228" y="357"/>
                  </a:cubicBezTo>
                  <a:cubicBezTo>
                    <a:pt x="224" y="360"/>
                    <a:pt x="221" y="363"/>
                    <a:pt x="217" y="366"/>
                  </a:cubicBezTo>
                  <a:cubicBezTo>
                    <a:pt x="213" y="369"/>
                    <a:pt x="209" y="372"/>
                    <a:pt x="205" y="375"/>
                  </a:cubicBezTo>
                  <a:cubicBezTo>
                    <a:pt x="204" y="376"/>
                    <a:pt x="203" y="376"/>
                    <a:pt x="202" y="377"/>
                  </a:cubicBezTo>
                  <a:cubicBezTo>
                    <a:pt x="200" y="378"/>
                    <a:pt x="200" y="378"/>
                    <a:pt x="200" y="378"/>
                  </a:cubicBezTo>
                  <a:cubicBezTo>
                    <a:pt x="200" y="378"/>
                    <a:pt x="200" y="378"/>
                    <a:pt x="200" y="378"/>
                  </a:cubicBezTo>
                  <a:cubicBezTo>
                    <a:pt x="200" y="378"/>
                    <a:pt x="200" y="378"/>
                    <a:pt x="200" y="378"/>
                  </a:cubicBezTo>
                  <a:cubicBezTo>
                    <a:pt x="198" y="375"/>
                    <a:pt x="198" y="375"/>
                    <a:pt x="198" y="375"/>
                  </a:cubicBezTo>
                  <a:cubicBezTo>
                    <a:pt x="196" y="370"/>
                    <a:pt x="196" y="370"/>
                    <a:pt x="196" y="370"/>
                  </a:cubicBezTo>
                  <a:cubicBezTo>
                    <a:pt x="195" y="368"/>
                    <a:pt x="194" y="366"/>
                    <a:pt x="192" y="365"/>
                  </a:cubicBezTo>
                  <a:cubicBezTo>
                    <a:pt x="188" y="358"/>
                    <a:pt x="182" y="351"/>
                    <a:pt x="174" y="346"/>
                  </a:cubicBezTo>
                  <a:cubicBezTo>
                    <a:pt x="170" y="344"/>
                    <a:pt x="166" y="342"/>
                    <a:pt x="161" y="342"/>
                  </a:cubicBezTo>
                  <a:cubicBezTo>
                    <a:pt x="157" y="341"/>
                    <a:pt x="152" y="341"/>
                    <a:pt x="147" y="342"/>
                  </a:cubicBezTo>
                  <a:cubicBezTo>
                    <a:pt x="145" y="343"/>
                    <a:pt x="142" y="344"/>
                    <a:pt x="140" y="345"/>
                  </a:cubicBezTo>
                  <a:cubicBezTo>
                    <a:pt x="138" y="346"/>
                    <a:pt x="136" y="347"/>
                    <a:pt x="134" y="348"/>
                  </a:cubicBezTo>
                  <a:cubicBezTo>
                    <a:pt x="131" y="351"/>
                    <a:pt x="127" y="355"/>
                    <a:pt x="125" y="359"/>
                  </a:cubicBezTo>
                  <a:cubicBezTo>
                    <a:pt x="123" y="364"/>
                    <a:pt x="122" y="369"/>
                    <a:pt x="122" y="374"/>
                  </a:cubicBezTo>
                  <a:cubicBezTo>
                    <a:pt x="122" y="379"/>
                    <a:pt x="123" y="383"/>
                    <a:pt x="125" y="387"/>
                  </a:cubicBezTo>
                  <a:cubicBezTo>
                    <a:pt x="126" y="391"/>
                    <a:pt x="128" y="395"/>
                    <a:pt x="131" y="399"/>
                  </a:cubicBezTo>
                  <a:cubicBezTo>
                    <a:pt x="133" y="402"/>
                    <a:pt x="136" y="405"/>
                    <a:pt x="139" y="408"/>
                  </a:cubicBezTo>
                  <a:cubicBezTo>
                    <a:pt x="146" y="414"/>
                    <a:pt x="154" y="418"/>
                    <a:pt x="162" y="421"/>
                  </a:cubicBezTo>
                  <a:cubicBezTo>
                    <a:pt x="166" y="422"/>
                    <a:pt x="171" y="422"/>
                    <a:pt x="175" y="422"/>
                  </a:cubicBezTo>
                  <a:cubicBezTo>
                    <a:pt x="177" y="422"/>
                    <a:pt x="179" y="422"/>
                    <a:pt x="181"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3" y="425"/>
                    <a:pt x="183" y="425"/>
                    <a:pt x="183" y="425"/>
                  </a:cubicBezTo>
                  <a:cubicBezTo>
                    <a:pt x="186" y="432"/>
                    <a:pt x="186" y="432"/>
                    <a:pt x="186" y="432"/>
                  </a:cubicBezTo>
                  <a:cubicBezTo>
                    <a:pt x="189" y="438"/>
                    <a:pt x="191" y="443"/>
                    <a:pt x="193" y="448"/>
                  </a:cubicBezTo>
                  <a:cubicBezTo>
                    <a:pt x="198" y="458"/>
                    <a:pt x="202" y="469"/>
                    <a:pt x="206" y="480"/>
                  </a:cubicBezTo>
                  <a:cubicBezTo>
                    <a:pt x="215" y="501"/>
                    <a:pt x="222" y="522"/>
                    <a:pt x="230" y="544"/>
                  </a:cubicBezTo>
                  <a:cubicBezTo>
                    <a:pt x="236" y="562"/>
                    <a:pt x="241" y="580"/>
                    <a:pt x="247" y="598"/>
                  </a:cubicBezTo>
                  <a:cubicBezTo>
                    <a:pt x="250" y="609"/>
                    <a:pt x="250" y="609"/>
                    <a:pt x="250" y="609"/>
                  </a:cubicBezTo>
                  <a:cubicBezTo>
                    <a:pt x="250" y="610"/>
                    <a:pt x="250" y="610"/>
                    <a:pt x="250" y="610"/>
                  </a:cubicBezTo>
                  <a:cubicBezTo>
                    <a:pt x="250" y="610"/>
                    <a:pt x="250" y="610"/>
                    <a:pt x="250" y="610"/>
                  </a:cubicBezTo>
                  <a:cubicBezTo>
                    <a:pt x="224" y="610"/>
                    <a:pt x="224" y="610"/>
                    <a:pt x="224" y="610"/>
                  </a:cubicBezTo>
                  <a:cubicBezTo>
                    <a:pt x="196" y="610"/>
                    <a:pt x="196" y="610"/>
                    <a:pt x="196" y="610"/>
                  </a:cubicBezTo>
                  <a:cubicBezTo>
                    <a:pt x="188" y="610"/>
                    <a:pt x="188" y="610"/>
                    <a:pt x="188" y="610"/>
                  </a:cubicBezTo>
                  <a:cubicBezTo>
                    <a:pt x="187" y="610"/>
                    <a:pt x="186" y="609"/>
                    <a:pt x="184" y="609"/>
                  </a:cubicBezTo>
                  <a:cubicBezTo>
                    <a:pt x="182" y="608"/>
                    <a:pt x="180" y="605"/>
                    <a:pt x="179" y="603"/>
                  </a:cubicBezTo>
                  <a:cubicBezTo>
                    <a:pt x="179" y="602"/>
                    <a:pt x="179" y="601"/>
                    <a:pt x="179" y="600"/>
                  </a:cubicBezTo>
                  <a:cubicBezTo>
                    <a:pt x="179" y="600"/>
                    <a:pt x="179" y="600"/>
                    <a:pt x="179" y="600"/>
                  </a:cubicBezTo>
                  <a:cubicBezTo>
                    <a:pt x="179" y="599"/>
                    <a:pt x="179" y="599"/>
                    <a:pt x="179" y="599"/>
                  </a:cubicBezTo>
                  <a:cubicBezTo>
                    <a:pt x="179" y="597"/>
                    <a:pt x="179" y="597"/>
                    <a:pt x="179" y="597"/>
                  </a:cubicBezTo>
                  <a:cubicBezTo>
                    <a:pt x="179" y="590"/>
                    <a:pt x="179" y="590"/>
                    <a:pt x="179" y="590"/>
                  </a:cubicBezTo>
                  <a:cubicBezTo>
                    <a:pt x="179" y="576"/>
                    <a:pt x="179" y="576"/>
                    <a:pt x="179" y="576"/>
                  </a:cubicBezTo>
                  <a:cubicBezTo>
                    <a:pt x="179" y="544"/>
                    <a:pt x="179" y="544"/>
                    <a:pt x="179" y="544"/>
                  </a:cubicBezTo>
                  <a:cubicBezTo>
                    <a:pt x="179" y="540"/>
                    <a:pt x="179" y="540"/>
                    <a:pt x="179" y="540"/>
                  </a:cubicBezTo>
                  <a:cubicBezTo>
                    <a:pt x="179" y="540"/>
                    <a:pt x="179" y="540"/>
                    <a:pt x="179" y="540"/>
                  </a:cubicBezTo>
                  <a:cubicBezTo>
                    <a:pt x="178" y="540"/>
                    <a:pt x="178" y="540"/>
                    <a:pt x="178" y="540"/>
                  </a:cubicBezTo>
                  <a:cubicBezTo>
                    <a:pt x="177" y="540"/>
                    <a:pt x="177" y="540"/>
                    <a:pt x="177" y="540"/>
                  </a:cubicBezTo>
                  <a:cubicBezTo>
                    <a:pt x="176" y="539"/>
                    <a:pt x="176" y="539"/>
                    <a:pt x="176" y="539"/>
                  </a:cubicBezTo>
                  <a:cubicBezTo>
                    <a:pt x="170" y="536"/>
                    <a:pt x="170" y="536"/>
                    <a:pt x="170" y="536"/>
                  </a:cubicBezTo>
                  <a:cubicBezTo>
                    <a:pt x="168" y="535"/>
                    <a:pt x="166" y="534"/>
                    <a:pt x="164" y="533"/>
                  </a:cubicBezTo>
                  <a:cubicBezTo>
                    <a:pt x="160" y="531"/>
                    <a:pt x="155" y="528"/>
                    <a:pt x="151" y="526"/>
                  </a:cubicBezTo>
                  <a:cubicBezTo>
                    <a:pt x="143" y="521"/>
                    <a:pt x="135" y="516"/>
                    <a:pt x="128" y="511"/>
                  </a:cubicBezTo>
                  <a:cubicBezTo>
                    <a:pt x="113" y="500"/>
                    <a:pt x="99" y="487"/>
                    <a:pt x="86" y="473"/>
                  </a:cubicBezTo>
                  <a:cubicBezTo>
                    <a:pt x="61" y="446"/>
                    <a:pt x="41" y="413"/>
                    <a:pt x="29" y="378"/>
                  </a:cubicBezTo>
                  <a:cubicBezTo>
                    <a:pt x="17" y="344"/>
                    <a:pt x="12" y="307"/>
                    <a:pt x="14" y="271"/>
                  </a:cubicBezTo>
                  <a:cubicBezTo>
                    <a:pt x="16" y="235"/>
                    <a:pt x="25" y="201"/>
                    <a:pt x="40" y="170"/>
                  </a:cubicBezTo>
                  <a:cubicBezTo>
                    <a:pt x="54" y="139"/>
                    <a:pt x="74" y="111"/>
                    <a:pt x="97" y="89"/>
                  </a:cubicBezTo>
                  <a:cubicBezTo>
                    <a:pt x="120" y="66"/>
                    <a:pt x="147" y="48"/>
                    <a:pt x="174" y="35"/>
                  </a:cubicBezTo>
                  <a:cubicBezTo>
                    <a:pt x="198" y="24"/>
                    <a:pt x="220" y="18"/>
                    <a:pt x="237" y="14"/>
                  </a:cubicBezTo>
                  <a:cubicBezTo>
                    <a:pt x="255" y="10"/>
                    <a:pt x="268" y="9"/>
                    <a:pt x="278" y="8"/>
                  </a:cubicBezTo>
                  <a:cubicBezTo>
                    <a:pt x="283" y="8"/>
                    <a:pt x="287" y="8"/>
                    <a:pt x="290" y="8"/>
                  </a:cubicBezTo>
                  <a:cubicBezTo>
                    <a:pt x="293" y="7"/>
                    <a:pt x="295" y="7"/>
                    <a:pt x="296" y="7"/>
                  </a:cubicBezTo>
                  <a:cubicBezTo>
                    <a:pt x="298" y="7"/>
                    <a:pt x="296" y="6"/>
                    <a:pt x="291" y="6"/>
                  </a:cubicBezTo>
                  <a:cubicBezTo>
                    <a:pt x="286" y="6"/>
                    <a:pt x="277" y="5"/>
                    <a:pt x="266" y="6"/>
                  </a:cubicBezTo>
                  <a:cubicBezTo>
                    <a:pt x="254" y="7"/>
                    <a:pt x="239" y="8"/>
                    <a:pt x="222" y="12"/>
                  </a:cubicBezTo>
                  <a:cubicBezTo>
                    <a:pt x="205" y="16"/>
                    <a:pt x="186" y="22"/>
                    <a:pt x="165" y="32"/>
                  </a:cubicBezTo>
                  <a:cubicBezTo>
                    <a:pt x="145" y="42"/>
                    <a:pt x="123" y="56"/>
                    <a:pt x="102" y="74"/>
                  </a:cubicBezTo>
                  <a:cubicBezTo>
                    <a:pt x="101" y="73"/>
                    <a:pt x="101" y="73"/>
                    <a:pt x="101" y="73"/>
                  </a:cubicBezTo>
                  <a:cubicBezTo>
                    <a:pt x="122" y="55"/>
                    <a:pt x="141" y="43"/>
                    <a:pt x="157" y="34"/>
                  </a:cubicBezTo>
                  <a:cubicBezTo>
                    <a:pt x="173" y="26"/>
                    <a:pt x="186" y="20"/>
                    <a:pt x="196" y="17"/>
                  </a:cubicBezTo>
                  <a:cubicBezTo>
                    <a:pt x="206" y="13"/>
                    <a:pt x="213" y="11"/>
                    <a:pt x="218" y="10"/>
                  </a:cubicBezTo>
                  <a:cubicBezTo>
                    <a:pt x="222" y="8"/>
                    <a:pt x="225" y="8"/>
                    <a:pt x="225" y="7"/>
                  </a:cubicBezTo>
                  <a:cubicBezTo>
                    <a:pt x="227" y="6"/>
                    <a:pt x="223" y="7"/>
                    <a:pt x="220" y="7"/>
                  </a:cubicBezTo>
                  <a:cubicBezTo>
                    <a:pt x="217" y="8"/>
                    <a:pt x="215" y="7"/>
                    <a:pt x="221" y="5"/>
                  </a:cubicBezTo>
                  <a:cubicBezTo>
                    <a:pt x="194" y="12"/>
                    <a:pt x="168" y="23"/>
                    <a:pt x="144" y="37"/>
                  </a:cubicBezTo>
                  <a:cubicBezTo>
                    <a:pt x="120" y="51"/>
                    <a:pt x="98" y="69"/>
                    <a:pt x="78" y="89"/>
                  </a:cubicBezTo>
                  <a:cubicBezTo>
                    <a:pt x="59" y="110"/>
                    <a:pt x="43" y="133"/>
                    <a:pt x="30" y="158"/>
                  </a:cubicBezTo>
                  <a:cubicBezTo>
                    <a:pt x="18" y="183"/>
                    <a:pt x="9" y="210"/>
                    <a:pt x="4" y="237"/>
                  </a:cubicBezTo>
                  <a:cubicBezTo>
                    <a:pt x="3" y="244"/>
                    <a:pt x="1" y="253"/>
                    <a:pt x="1" y="263"/>
                  </a:cubicBezTo>
                  <a:cubicBezTo>
                    <a:pt x="0" y="272"/>
                    <a:pt x="0" y="283"/>
                    <a:pt x="0" y="293"/>
                  </a:cubicBezTo>
                  <a:cubicBezTo>
                    <a:pt x="0" y="304"/>
                    <a:pt x="1" y="314"/>
                    <a:pt x="2" y="324"/>
                  </a:cubicBezTo>
                  <a:cubicBezTo>
                    <a:pt x="3" y="334"/>
                    <a:pt x="5" y="342"/>
                    <a:pt x="6" y="349"/>
                  </a:cubicBezTo>
                  <a:cubicBezTo>
                    <a:pt x="12" y="376"/>
                    <a:pt x="22" y="402"/>
                    <a:pt x="35" y="426"/>
                  </a:cubicBezTo>
                  <a:cubicBezTo>
                    <a:pt x="48" y="450"/>
                    <a:pt x="64" y="472"/>
                    <a:pt x="83" y="491"/>
                  </a:cubicBezTo>
                  <a:cubicBezTo>
                    <a:pt x="102" y="510"/>
                    <a:pt x="124" y="527"/>
                    <a:pt x="148" y="540"/>
                  </a:cubicBezTo>
                  <a:cubicBezTo>
                    <a:pt x="151" y="542"/>
                    <a:pt x="154" y="544"/>
                    <a:pt x="157" y="545"/>
                  </a:cubicBezTo>
                  <a:cubicBezTo>
                    <a:pt x="161" y="547"/>
                    <a:pt x="161" y="547"/>
                    <a:pt x="161" y="547"/>
                  </a:cubicBezTo>
                  <a:cubicBezTo>
                    <a:pt x="164" y="549"/>
                    <a:pt x="164" y="549"/>
                    <a:pt x="164" y="549"/>
                  </a:cubicBezTo>
                  <a:cubicBezTo>
                    <a:pt x="165" y="549"/>
                    <a:pt x="165" y="549"/>
                    <a:pt x="165" y="549"/>
                  </a:cubicBezTo>
                  <a:cubicBezTo>
                    <a:pt x="165" y="549"/>
                    <a:pt x="165" y="549"/>
                    <a:pt x="165" y="549"/>
                  </a:cubicBezTo>
                  <a:cubicBezTo>
                    <a:pt x="165" y="551"/>
                    <a:pt x="165" y="551"/>
                    <a:pt x="165" y="551"/>
                  </a:cubicBezTo>
                  <a:cubicBezTo>
                    <a:pt x="165" y="561"/>
                    <a:pt x="165" y="561"/>
                    <a:pt x="165" y="561"/>
                  </a:cubicBezTo>
                  <a:cubicBezTo>
                    <a:pt x="165" y="601"/>
                    <a:pt x="165" y="601"/>
                    <a:pt x="165" y="601"/>
                  </a:cubicBezTo>
                  <a:cubicBezTo>
                    <a:pt x="165" y="605"/>
                    <a:pt x="167" y="610"/>
                    <a:pt x="169" y="614"/>
                  </a:cubicBezTo>
                  <a:cubicBezTo>
                    <a:pt x="172" y="618"/>
                    <a:pt x="176" y="621"/>
                    <a:pt x="180" y="622"/>
                  </a:cubicBezTo>
                  <a:cubicBezTo>
                    <a:pt x="180" y="622"/>
                    <a:pt x="180" y="622"/>
                    <a:pt x="181" y="622"/>
                  </a:cubicBezTo>
                  <a:cubicBezTo>
                    <a:pt x="176" y="623"/>
                    <a:pt x="172" y="626"/>
                    <a:pt x="169" y="629"/>
                  </a:cubicBezTo>
                  <a:cubicBezTo>
                    <a:pt x="166" y="633"/>
                    <a:pt x="164" y="637"/>
                    <a:pt x="164" y="641"/>
                  </a:cubicBezTo>
                  <a:cubicBezTo>
                    <a:pt x="163" y="646"/>
                    <a:pt x="163" y="650"/>
                    <a:pt x="165" y="654"/>
                  </a:cubicBezTo>
                  <a:cubicBezTo>
                    <a:pt x="166" y="658"/>
                    <a:pt x="169" y="662"/>
                    <a:pt x="172" y="665"/>
                  </a:cubicBezTo>
                  <a:cubicBezTo>
                    <a:pt x="174" y="667"/>
                    <a:pt x="176" y="668"/>
                    <a:pt x="178" y="669"/>
                  </a:cubicBezTo>
                  <a:cubicBezTo>
                    <a:pt x="181" y="670"/>
                    <a:pt x="183" y="670"/>
                    <a:pt x="185" y="670"/>
                  </a:cubicBezTo>
                  <a:cubicBezTo>
                    <a:pt x="205" y="670"/>
                    <a:pt x="205" y="670"/>
                    <a:pt x="205" y="670"/>
                  </a:cubicBezTo>
                  <a:cubicBezTo>
                    <a:pt x="244" y="670"/>
                    <a:pt x="244" y="670"/>
                    <a:pt x="244" y="670"/>
                  </a:cubicBezTo>
                  <a:cubicBezTo>
                    <a:pt x="268" y="670"/>
                    <a:pt x="268" y="670"/>
                    <a:pt x="268" y="670"/>
                  </a:cubicBezTo>
                  <a:cubicBezTo>
                    <a:pt x="232" y="670"/>
                    <a:pt x="232" y="670"/>
                    <a:pt x="232" y="670"/>
                  </a:cubicBezTo>
                  <a:cubicBezTo>
                    <a:pt x="192" y="670"/>
                    <a:pt x="192" y="670"/>
                    <a:pt x="192" y="670"/>
                  </a:cubicBezTo>
                  <a:cubicBezTo>
                    <a:pt x="188" y="670"/>
                    <a:pt x="188" y="670"/>
                    <a:pt x="188" y="670"/>
                  </a:cubicBezTo>
                  <a:cubicBezTo>
                    <a:pt x="185" y="670"/>
                    <a:pt x="185" y="670"/>
                    <a:pt x="185" y="670"/>
                  </a:cubicBezTo>
                  <a:cubicBezTo>
                    <a:pt x="184" y="670"/>
                    <a:pt x="183" y="671"/>
                    <a:pt x="181" y="671"/>
                  </a:cubicBezTo>
                  <a:cubicBezTo>
                    <a:pt x="177" y="672"/>
                    <a:pt x="172" y="674"/>
                    <a:pt x="169" y="678"/>
                  </a:cubicBezTo>
                  <a:cubicBezTo>
                    <a:pt x="166" y="681"/>
                    <a:pt x="164" y="686"/>
                    <a:pt x="164" y="690"/>
                  </a:cubicBezTo>
                  <a:cubicBezTo>
                    <a:pt x="163" y="694"/>
                    <a:pt x="163" y="699"/>
                    <a:pt x="165" y="703"/>
                  </a:cubicBezTo>
                  <a:cubicBezTo>
                    <a:pt x="166" y="707"/>
                    <a:pt x="169" y="711"/>
                    <a:pt x="172" y="714"/>
                  </a:cubicBezTo>
                  <a:cubicBezTo>
                    <a:pt x="174" y="715"/>
                    <a:pt x="176" y="717"/>
                    <a:pt x="178" y="717"/>
                  </a:cubicBezTo>
                  <a:cubicBezTo>
                    <a:pt x="181" y="718"/>
                    <a:pt x="183" y="719"/>
                    <a:pt x="185" y="719"/>
                  </a:cubicBezTo>
                  <a:cubicBezTo>
                    <a:pt x="205" y="719"/>
                    <a:pt x="205" y="719"/>
                    <a:pt x="205" y="719"/>
                  </a:cubicBezTo>
                  <a:cubicBezTo>
                    <a:pt x="244" y="719"/>
                    <a:pt x="244" y="719"/>
                    <a:pt x="244" y="719"/>
                  </a:cubicBezTo>
                  <a:cubicBezTo>
                    <a:pt x="265" y="719"/>
                    <a:pt x="265" y="719"/>
                    <a:pt x="265" y="719"/>
                  </a:cubicBezTo>
                  <a:cubicBezTo>
                    <a:pt x="205" y="719"/>
                    <a:pt x="205" y="719"/>
                    <a:pt x="205" y="719"/>
                  </a:cubicBezTo>
                  <a:cubicBezTo>
                    <a:pt x="193" y="719"/>
                    <a:pt x="193" y="719"/>
                    <a:pt x="193" y="719"/>
                  </a:cubicBezTo>
                  <a:cubicBezTo>
                    <a:pt x="187" y="719"/>
                    <a:pt x="187" y="719"/>
                    <a:pt x="187" y="719"/>
                  </a:cubicBezTo>
                  <a:cubicBezTo>
                    <a:pt x="186" y="719"/>
                    <a:pt x="186" y="719"/>
                    <a:pt x="186" y="719"/>
                  </a:cubicBezTo>
                  <a:cubicBezTo>
                    <a:pt x="185" y="719"/>
                    <a:pt x="185" y="719"/>
                    <a:pt x="185" y="719"/>
                  </a:cubicBezTo>
                  <a:cubicBezTo>
                    <a:pt x="184" y="719"/>
                    <a:pt x="184" y="719"/>
                    <a:pt x="184" y="719"/>
                  </a:cubicBezTo>
                  <a:cubicBezTo>
                    <a:pt x="182" y="719"/>
                    <a:pt x="181" y="719"/>
                    <a:pt x="179" y="720"/>
                  </a:cubicBezTo>
                  <a:cubicBezTo>
                    <a:pt x="174" y="722"/>
                    <a:pt x="169" y="726"/>
                    <a:pt x="167" y="730"/>
                  </a:cubicBezTo>
                  <a:cubicBezTo>
                    <a:pt x="164" y="735"/>
                    <a:pt x="163" y="740"/>
                    <a:pt x="163" y="746"/>
                  </a:cubicBezTo>
                  <a:cubicBezTo>
                    <a:pt x="164" y="751"/>
                    <a:pt x="166" y="756"/>
                    <a:pt x="169" y="760"/>
                  </a:cubicBezTo>
                  <a:cubicBezTo>
                    <a:pt x="171" y="762"/>
                    <a:pt x="173" y="764"/>
                    <a:pt x="176" y="765"/>
                  </a:cubicBezTo>
                  <a:cubicBezTo>
                    <a:pt x="179" y="766"/>
                    <a:pt x="181" y="767"/>
                    <a:pt x="184" y="767"/>
                  </a:cubicBezTo>
                  <a:cubicBezTo>
                    <a:pt x="204" y="767"/>
                    <a:pt x="204" y="767"/>
                    <a:pt x="204" y="767"/>
                  </a:cubicBezTo>
                  <a:cubicBezTo>
                    <a:pt x="220" y="801"/>
                    <a:pt x="220" y="801"/>
                    <a:pt x="220" y="801"/>
                  </a:cubicBezTo>
                  <a:cubicBezTo>
                    <a:pt x="222" y="805"/>
                    <a:pt x="222" y="805"/>
                    <a:pt x="222" y="805"/>
                  </a:cubicBezTo>
                  <a:cubicBezTo>
                    <a:pt x="224" y="808"/>
                    <a:pt x="224" y="808"/>
                    <a:pt x="224" y="808"/>
                  </a:cubicBezTo>
                  <a:cubicBezTo>
                    <a:pt x="224" y="809"/>
                    <a:pt x="224" y="809"/>
                    <a:pt x="224" y="809"/>
                  </a:cubicBezTo>
                  <a:cubicBezTo>
                    <a:pt x="225" y="810"/>
                    <a:pt x="225" y="810"/>
                    <a:pt x="225" y="810"/>
                  </a:cubicBezTo>
                  <a:cubicBezTo>
                    <a:pt x="225" y="810"/>
                    <a:pt x="225" y="811"/>
                    <a:pt x="225" y="811"/>
                  </a:cubicBezTo>
                  <a:cubicBezTo>
                    <a:pt x="227" y="813"/>
                    <a:pt x="227" y="813"/>
                    <a:pt x="227" y="813"/>
                  </a:cubicBezTo>
                  <a:cubicBezTo>
                    <a:pt x="229" y="815"/>
                    <a:pt x="229" y="815"/>
                    <a:pt x="229" y="815"/>
                  </a:cubicBezTo>
                  <a:cubicBezTo>
                    <a:pt x="230" y="817"/>
                    <a:pt x="231" y="818"/>
                    <a:pt x="232" y="820"/>
                  </a:cubicBezTo>
                  <a:cubicBezTo>
                    <a:pt x="234" y="821"/>
                    <a:pt x="235" y="822"/>
                    <a:pt x="236" y="824"/>
                  </a:cubicBezTo>
                  <a:cubicBezTo>
                    <a:pt x="238" y="825"/>
                    <a:pt x="239" y="826"/>
                    <a:pt x="241" y="828"/>
                  </a:cubicBezTo>
                  <a:cubicBezTo>
                    <a:pt x="242" y="828"/>
                    <a:pt x="243" y="829"/>
                    <a:pt x="245" y="830"/>
                  </a:cubicBezTo>
                  <a:cubicBezTo>
                    <a:pt x="246" y="830"/>
                    <a:pt x="247" y="830"/>
                    <a:pt x="247" y="830"/>
                  </a:cubicBezTo>
                  <a:cubicBezTo>
                    <a:pt x="249" y="831"/>
                    <a:pt x="249" y="831"/>
                    <a:pt x="249" y="831"/>
                  </a:cubicBezTo>
                  <a:cubicBezTo>
                    <a:pt x="250" y="831"/>
                    <a:pt x="252" y="831"/>
                    <a:pt x="254" y="831"/>
                  </a:cubicBezTo>
                  <a:cubicBezTo>
                    <a:pt x="268" y="833"/>
                    <a:pt x="282" y="834"/>
                    <a:pt x="296" y="834"/>
                  </a:cubicBezTo>
                  <a:cubicBezTo>
                    <a:pt x="303" y="835"/>
                    <a:pt x="310" y="835"/>
                    <a:pt x="318" y="834"/>
                  </a:cubicBezTo>
                  <a:cubicBezTo>
                    <a:pt x="321" y="834"/>
                    <a:pt x="325" y="834"/>
                    <a:pt x="329" y="833"/>
                  </a:cubicBezTo>
                  <a:cubicBezTo>
                    <a:pt x="331" y="833"/>
                    <a:pt x="332" y="832"/>
                    <a:pt x="334" y="832"/>
                  </a:cubicBezTo>
                  <a:cubicBezTo>
                    <a:pt x="335" y="832"/>
                    <a:pt x="336" y="831"/>
                    <a:pt x="337" y="831"/>
                  </a:cubicBezTo>
                  <a:cubicBezTo>
                    <a:pt x="338" y="831"/>
                    <a:pt x="338" y="831"/>
                    <a:pt x="339" y="830"/>
                  </a:cubicBezTo>
                  <a:cubicBezTo>
                    <a:pt x="340" y="830"/>
                    <a:pt x="340" y="830"/>
                    <a:pt x="340" y="830"/>
                  </a:cubicBezTo>
                  <a:cubicBezTo>
                    <a:pt x="340" y="830"/>
                    <a:pt x="340" y="830"/>
                    <a:pt x="340" y="830"/>
                  </a:cubicBezTo>
                  <a:cubicBezTo>
                    <a:pt x="340" y="830"/>
                    <a:pt x="340" y="830"/>
                    <a:pt x="340" y="830"/>
                  </a:cubicBezTo>
                  <a:cubicBezTo>
                    <a:pt x="341" y="830"/>
                    <a:pt x="341" y="830"/>
                    <a:pt x="341" y="830"/>
                  </a:cubicBezTo>
                  <a:cubicBezTo>
                    <a:pt x="341" y="829"/>
                    <a:pt x="341" y="829"/>
                    <a:pt x="341" y="829"/>
                  </a:cubicBezTo>
                  <a:cubicBezTo>
                    <a:pt x="342" y="829"/>
                    <a:pt x="342" y="829"/>
                    <a:pt x="343" y="829"/>
                  </a:cubicBezTo>
                  <a:cubicBezTo>
                    <a:pt x="342" y="829"/>
                    <a:pt x="342" y="829"/>
                    <a:pt x="341" y="829"/>
                  </a:cubicBezTo>
                  <a:cubicBezTo>
                    <a:pt x="341" y="830"/>
                    <a:pt x="341" y="830"/>
                    <a:pt x="341" y="830"/>
                  </a:cubicBezTo>
                  <a:cubicBezTo>
                    <a:pt x="340" y="830"/>
                    <a:pt x="340" y="830"/>
                    <a:pt x="340" y="830"/>
                  </a:cubicBezTo>
                  <a:cubicBezTo>
                    <a:pt x="340" y="830"/>
                    <a:pt x="340" y="830"/>
                    <a:pt x="340" y="830"/>
                  </a:cubicBezTo>
                  <a:cubicBezTo>
                    <a:pt x="340" y="830"/>
                    <a:pt x="340" y="830"/>
                    <a:pt x="340" y="830"/>
                  </a:cubicBezTo>
                  <a:cubicBezTo>
                    <a:pt x="339" y="830"/>
                    <a:pt x="339" y="830"/>
                    <a:pt x="339" y="830"/>
                  </a:cubicBezTo>
                  <a:cubicBezTo>
                    <a:pt x="338" y="831"/>
                    <a:pt x="338" y="831"/>
                    <a:pt x="337" y="831"/>
                  </a:cubicBezTo>
                  <a:cubicBezTo>
                    <a:pt x="336" y="831"/>
                    <a:pt x="335" y="832"/>
                    <a:pt x="334" y="832"/>
                  </a:cubicBezTo>
                  <a:cubicBezTo>
                    <a:pt x="332" y="832"/>
                    <a:pt x="330" y="833"/>
                    <a:pt x="329" y="833"/>
                  </a:cubicBezTo>
                  <a:cubicBezTo>
                    <a:pt x="325" y="834"/>
                    <a:pt x="321" y="834"/>
                    <a:pt x="317" y="834"/>
                  </a:cubicBezTo>
                  <a:cubicBezTo>
                    <a:pt x="310" y="834"/>
                    <a:pt x="303" y="834"/>
                    <a:pt x="296" y="834"/>
                  </a:cubicBezTo>
                  <a:cubicBezTo>
                    <a:pt x="282" y="834"/>
                    <a:pt x="268" y="833"/>
                    <a:pt x="254" y="831"/>
                  </a:cubicBezTo>
                  <a:cubicBezTo>
                    <a:pt x="252" y="831"/>
                    <a:pt x="250" y="830"/>
                    <a:pt x="248" y="830"/>
                  </a:cubicBezTo>
                  <a:cubicBezTo>
                    <a:pt x="247" y="830"/>
                    <a:pt x="247" y="830"/>
                    <a:pt x="247" y="830"/>
                  </a:cubicBezTo>
                  <a:cubicBezTo>
                    <a:pt x="246" y="830"/>
                    <a:pt x="246" y="830"/>
                    <a:pt x="246" y="830"/>
                  </a:cubicBezTo>
                  <a:cubicBezTo>
                    <a:pt x="246" y="830"/>
                    <a:pt x="246" y="830"/>
                    <a:pt x="246" y="830"/>
                  </a:cubicBezTo>
                  <a:cubicBezTo>
                    <a:pt x="245" y="829"/>
                    <a:pt x="245" y="829"/>
                    <a:pt x="245" y="829"/>
                  </a:cubicBezTo>
                  <a:cubicBezTo>
                    <a:pt x="243" y="829"/>
                    <a:pt x="242" y="828"/>
                    <a:pt x="241" y="827"/>
                  </a:cubicBezTo>
                  <a:cubicBezTo>
                    <a:pt x="239" y="826"/>
                    <a:pt x="238" y="825"/>
                    <a:pt x="236" y="823"/>
                  </a:cubicBezTo>
                  <a:cubicBezTo>
                    <a:pt x="235" y="822"/>
                    <a:pt x="234" y="821"/>
                    <a:pt x="232" y="819"/>
                  </a:cubicBezTo>
                  <a:cubicBezTo>
                    <a:pt x="231" y="818"/>
                    <a:pt x="230" y="817"/>
                    <a:pt x="229" y="815"/>
                  </a:cubicBezTo>
                  <a:cubicBezTo>
                    <a:pt x="227" y="813"/>
                    <a:pt x="227" y="813"/>
                    <a:pt x="227" y="813"/>
                  </a:cubicBezTo>
                  <a:cubicBezTo>
                    <a:pt x="225" y="811"/>
                    <a:pt x="225" y="811"/>
                    <a:pt x="225" y="811"/>
                  </a:cubicBezTo>
                  <a:cubicBezTo>
                    <a:pt x="225" y="810"/>
                    <a:pt x="225" y="810"/>
                    <a:pt x="225" y="809"/>
                  </a:cubicBezTo>
                  <a:cubicBezTo>
                    <a:pt x="224" y="809"/>
                    <a:pt x="224" y="809"/>
                    <a:pt x="224" y="809"/>
                  </a:cubicBezTo>
                  <a:cubicBezTo>
                    <a:pt x="224" y="808"/>
                    <a:pt x="224" y="808"/>
                    <a:pt x="224" y="808"/>
                  </a:cubicBezTo>
                  <a:cubicBezTo>
                    <a:pt x="223" y="805"/>
                    <a:pt x="223" y="805"/>
                    <a:pt x="223" y="805"/>
                  </a:cubicBezTo>
                  <a:cubicBezTo>
                    <a:pt x="220" y="801"/>
                    <a:pt x="220" y="801"/>
                    <a:pt x="220" y="801"/>
                  </a:cubicBezTo>
                  <a:cubicBezTo>
                    <a:pt x="204" y="767"/>
                    <a:pt x="204" y="767"/>
                    <a:pt x="204" y="767"/>
                  </a:cubicBezTo>
                  <a:cubicBezTo>
                    <a:pt x="194" y="767"/>
                    <a:pt x="194" y="767"/>
                    <a:pt x="194" y="767"/>
                  </a:cubicBezTo>
                  <a:cubicBezTo>
                    <a:pt x="187" y="767"/>
                    <a:pt x="187" y="767"/>
                    <a:pt x="187" y="767"/>
                  </a:cubicBezTo>
                  <a:cubicBezTo>
                    <a:pt x="186" y="767"/>
                    <a:pt x="184" y="767"/>
                    <a:pt x="182" y="767"/>
                  </a:cubicBezTo>
                  <a:cubicBezTo>
                    <a:pt x="180" y="766"/>
                    <a:pt x="178" y="766"/>
                    <a:pt x="177" y="765"/>
                  </a:cubicBezTo>
                  <a:cubicBezTo>
                    <a:pt x="171" y="762"/>
                    <a:pt x="166" y="756"/>
                    <a:pt x="165" y="750"/>
                  </a:cubicBezTo>
                  <a:cubicBezTo>
                    <a:pt x="163" y="744"/>
                    <a:pt x="164" y="737"/>
                    <a:pt x="167" y="731"/>
                  </a:cubicBezTo>
                  <a:cubicBezTo>
                    <a:pt x="166" y="732"/>
                    <a:pt x="166" y="733"/>
                    <a:pt x="166" y="733"/>
                  </a:cubicBezTo>
                  <a:cubicBezTo>
                    <a:pt x="166" y="733"/>
                    <a:pt x="167" y="733"/>
                    <a:pt x="167" y="731"/>
                  </a:cubicBezTo>
                  <a:cubicBezTo>
                    <a:pt x="164" y="737"/>
                    <a:pt x="164" y="743"/>
                    <a:pt x="165" y="749"/>
                  </a:cubicBezTo>
                  <a:cubicBezTo>
                    <a:pt x="167" y="755"/>
                    <a:pt x="171" y="761"/>
                    <a:pt x="177" y="764"/>
                  </a:cubicBezTo>
                  <a:cubicBezTo>
                    <a:pt x="178" y="765"/>
                    <a:pt x="180" y="765"/>
                    <a:pt x="182" y="766"/>
                  </a:cubicBezTo>
                  <a:cubicBezTo>
                    <a:pt x="183" y="766"/>
                    <a:pt x="183" y="766"/>
                    <a:pt x="184" y="766"/>
                  </a:cubicBezTo>
                  <a:cubicBezTo>
                    <a:pt x="185" y="766"/>
                    <a:pt x="185" y="766"/>
                    <a:pt x="185" y="766"/>
                  </a:cubicBezTo>
                  <a:cubicBezTo>
                    <a:pt x="186" y="766"/>
                    <a:pt x="186" y="766"/>
                    <a:pt x="186" y="766"/>
                  </a:cubicBezTo>
                  <a:cubicBezTo>
                    <a:pt x="194" y="766"/>
                    <a:pt x="194" y="766"/>
                    <a:pt x="194" y="766"/>
                  </a:cubicBezTo>
                  <a:cubicBezTo>
                    <a:pt x="205" y="766"/>
                    <a:pt x="205" y="766"/>
                    <a:pt x="205" y="766"/>
                  </a:cubicBezTo>
                  <a:cubicBezTo>
                    <a:pt x="221" y="800"/>
                    <a:pt x="221" y="800"/>
                    <a:pt x="221" y="800"/>
                  </a:cubicBezTo>
                  <a:cubicBezTo>
                    <a:pt x="224" y="805"/>
                    <a:pt x="224" y="805"/>
                    <a:pt x="224" y="805"/>
                  </a:cubicBezTo>
                  <a:cubicBezTo>
                    <a:pt x="225" y="807"/>
                    <a:pt x="225" y="807"/>
                    <a:pt x="225" y="807"/>
                  </a:cubicBezTo>
                  <a:cubicBezTo>
                    <a:pt x="225" y="808"/>
                    <a:pt x="225" y="808"/>
                    <a:pt x="225" y="808"/>
                  </a:cubicBezTo>
                  <a:cubicBezTo>
                    <a:pt x="226" y="809"/>
                    <a:pt x="226" y="809"/>
                    <a:pt x="226" y="809"/>
                  </a:cubicBezTo>
                  <a:cubicBezTo>
                    <a:pt x="226" y="809"/>
                    <a:pt x="226" y="810"/>
                    <a:pt x="226" y="810"/>
                  </a:cubicBezTo>
                  <a:cubicBezTo>
                    <a:pt x="228" y="812"/>
                    <a:pt x="228" y="812"/>
                    <a:pt x="228" y="812"/>
                  </a:cubicBezTo>
                  <a:cubicBezTo>
                    <a:pt x="230" y="815"/>
                    <a:pt x="230" y="815"/>
                    <a:pt x="230" y="815"/>
                  </a:cubicBezTo>
                  <a:cubicBezTo>
                    <a:pt x="231" y="816"/>
                    <a:pt x="232" y="817"/>
                    <a:pt x="233" y="819"/>
                  </a:cubicBezTo>
                  <a:cubicBezTo>
                    <a:pt x="234" y="820"/>
                    <a:pt x="236" y="821"/>
                    <a:pt x="237" y="823"/>
                  </a:cubicBezTo>
                  <a:cubicBezTo>
                    <a:pt x="238" y="824"/>
                    <a:pt x="240" y="825"/>
                    <a:pt x="242" y="827"/>
                  </a:cubicBezTo>
                  <a:cubicBezTo>
                    <a:pt x="243" y="827"/>
                    <a:pt x="244" y="828"/>
                    <a:pt x="245" y="829"/>
                  </a:cubicBezTo>
                  <a:cubicBezTo>
                    <a:pt x="246" y="829"/>
                    <a:pt x="246" y="829"/>
                    <a:pt x="246" y="829"/>
                  </a:cubicBezTo>
                  <a:cubicBezTo>
                    <a:pt x="246" y="829"/>
                    <a:pt x="246" y="829"/>
                    <a:pt x="246" y="829"/>
                  </a:cubicBezTo>
                  <a:cubicBezTo>
                    <a:pt x="247" y="829"/>
                    <a:pt x="247" y="829"/>
                    <a:pt x="247" y="829"/>
                  </a:cubicBezTo>
                  <a:cubicBezTo>
                    <a:pt x="249" y="829"/>
                    <a:pt x="249" y="829"/>
                    <a:pt x="249" y="829"/>
                  </a:cubicBezTo>
                  <a:cubicBezTo>
                    <a:pt x="250" y="830"/>
                    <a:pt x="252" y="830"/>
                    <a:pt x="254" y="830"/>
                  </a:cubicBezTo>
                  <a:cubicBezTo>
                    <a:pt x="268" y="832"/>
                    <a:pt x="282" y="833"/>
                    <a:pt x="296" y="834"/>
                  </a:cubicBezTo>
                  <a:cubicBezTo>
                    <a:pt x="303" y="834"/>
                    <a:pt x="310" y="834"/>
                    <a:pt x="317" y="833"/>
                  </a:cubicBezTo>
                  <a:cubicBezTo>
                    <a:pt x="321" y="833"/>
                    <a:pt x="325" y="833"/>
                    <a:pt x="328" y="832"/>
                  </a:cubicBezTo>
                  <a:cubicBezTo>
                    <a:pt x="330" y="832"/>
                    <a:pt x="332" y="831"/>
                    <a:pt x="334" y="831"/>
                  </a:cubicBezTo>
                  <a:cubicBezTo>
                    <a:pt x="335" y="831"/>
                    <a:pt x="336" y="830"/>
                    <a:pt x="337" y="830"/>
                  </a:cubicBezTo>
                  <a:cubicBezTo>
                    <a:pt x="337" y="830"/>
                    <a:pt x="338" y="830"/>
                    <a:pt x="338" y="829"/>
                  </a:cubicBezTo>
                  <a:cubicBezTo>
                    <a:pt x="339" y="829"/>
                    <a:pt x="339" y="829"/>
                    <a:pt x="339" y="829"/>
                  </a:cubicBezTo>
                  <a:cubicBezTo>
                    <a:pt x="340" y="829"/>
                    <a:pt x="340" y="829"/>
                    <a:pt x="340" y="829"/>
                  </a:cubicBezTo>
                  <a:cubicBezTo>
                    <a:pt x="340" y="829"/>
                    <a:pt x="340" y="829"/>
                    <a:pt x="340" y="829"/>
                  </a:cubicBezTo>
                  <a:cubicBezTo>
                    <a:pt x="341" y="829"/>
                    <a:pt x="341" y="829"/>
                    <a:pt x="341" y="829"/>
                  </a:cubicBezTo>
                  <a:cubicBezTo>
                    <a:pt x="341" y="828"/>
                    <a:pt x="341" y="828"/>
                    <a:pt x="341" y="828"/>
                  </a:cubicBezTo>
                  <a:cubicBezTo>
                    <a:pt x="342" y="828"/>
                    <a:pt x="342" y="828"/>
                    <a:pt x="343" y="827"/>
                  </a:cubicBezTo>
                  <a:cubicBezTo>
                    <a:pt x="344" y="827"/>
                    <a:pt x="345" y="826"/>
                    <a:pt x="346" y="826"/>
                  </a:cubicBezTo>
                  <a:cubicBezTo>
                    <a:pt x="346" y="827"/>
                    <a:pt x="346" y="827"/>
                    <a:pt x="346" y="827"/>
                  </a:cubicBezTo>
                  <a:cubicBezTo>
                    <a:pt x="352" y="823"/>
                    <a:pt x="357" y="817"/>
                    <a:pt x="360" y="812"/>
                  </a:cubicBezTo>
                  <a:cubicBezTo>
                    <a:pt x="369" y="796"/>
                    <a:pt x="369" y="796"/>
                    <a:pt x="369" y="796"/>
                  </a:cubicBezTo>
                  <a:cubicBezTo>
                    <a:pt x="377" y="780"/>
                    <a:pt x="377" y="780"/>
                    <a:pt x="377" y="780"/>
                  </a:cubicBezTo>
                  <a:cubicBezTo>
                    <a:pt x="382" y="772"/>
                    <a:pt x="382" y="772"/>
                    <a:pt x="382" y="772"/>
                  </a:cubicBezTo>
                  <a:cubicBezTo>
                    <a:pt x="384" y="768"/>
                    <a:pt x="384" y="768"/>
                    <a:pt x="384" y="768"/>
                  </a:cubicBezTo>
                  <a:cubicBezTo>
                    <a:pt x="384" y="768"/>
                    <a:pt x="384" y="768"/>
                    <a:pt x="384" y="768"/>
                  </a:cubicBezTo>
                  <a:cubicBezTo>
                    <a:pt x="384" y="768"/>
                    <a:pt x="384" y="768"/>
                    <a:pt x="384" y="768"/>
                  </a:cubicBezTo>
                  <a:cubicBezTo>
                    <a:pt x="384" y="768"/>
                    <a:pt x="384" y="768"/>
                    <a:pt x="384" y="768"/>
                  </a:cubicBezTo>
                  <a:cubicBezTo>
                    <a:pt x="385" y="768"/>
                    <a:pt x="385" y="768"/>
                    <a:pt x="385" y="768"/>
                  </a:cubicBezTo>
                  <a:cubicBezTo>
                    <a:pt x="391" y="768"/>
                    <a:pt x="391" y="768"/>
                    <a:pt x="391" y="768"/>
                  </a:cubicBezTo>
                  <a:cubicBezTo>
                    <a:pt x="396" y="768"/>
                    <a:pt x="396" y="768"/>
                    <a:pt x="396" y="768"/>
                  </a:cubicBezTo>
                  <a:cubicBezTo>
                    <a:pt x="396" y="768"/>
                    <a:pt x="396" y="768"/>
                    <a:pt x="396" y="768"/>
                  </a:cubicBezTo>
                  <a:cubicBezTo>
                    <a:pt x="397" y="768"/>
                    <a:pt x="397" y="768"/>
                    <a:pt x="397" y="768"/>
                  </a:cubicBezTo>
                  <a:cubicBezTo>
                    <a:pt x="398" y="768"/>
                    <a:pt x="398" y="768"/>
                    <a:pt x="399" y="768"/>
                  </a:cubicBezTo>
                  <a:cubicBezTo>
                    <a:pt x="400" y="768"/>
                    <a:pt x="401" y="768"/>
                    <a:pt x="402" y="767"/>
                  </a:cubicBezTo>
                  <a:cubicBezTo>
                    <a:pt x="406" y="766"/>
                    <a:pt x="409" y="764"/>
                    <a:pt x="412" y="761"/>
                  </a:cubicBezTo>
                  <a:cubicBezTo>
                    <a:pt x="416" y="756"/>
                    <a:pt x="418" y="749"/>
                    <a:pt x="418" y="744"/>
                  </a:cubicBezTo>
                  <a:cubicBezTo>
                    <a:pt x="417" y="748"/>
                    <a:pt x="416" y="753"/>
                    <a:pt x="414" y="757"/>
                  </a:cubicBezTo>
                  <a:cubicBezTo>
                    <a:pt x="411" y="761"/>
                    <a:pt x="407" y="764"/>
                    <a:pt x="402" y="765"/>
                  </a:cubicBezTo>
                  <a:cubicBezTo>
                    <a:pt x="401" y="766"/>
                    <a:pt x="400" y="766"/>
                    <a:pt x="399" y="766"/>
                  </a:cubicBezTo>
                  <a:cubicBezTo>
                    <a:pt x="398" y="766"/>
                    <a:pt x="397" y="766"/>
                    <a:pt x="397" y="766"/>
                  </a:cubicBezTo>
                  <a:cubicBezTo>
                    <a:pt x="396" y="766"/>
                    <a:pt x="396" y="766"/>
                    <a:pt x="396" y="766"/>
                  </a:cubicBezTo>
                  <a:cubicBezTo>
                    <a:pt x="396" y="766"/>
                    <a:pt x="396" y="766"/>
                    <a:pt x="396" y="766"/>
                  </a:cubicBezTo>
                  <a:cubicBezTo>
                    <a:pt x="395" y="766"/>
                    <a:pt x="395" y="766"/>
                    <a:pt x="395" y="766"/>
                  </a:cubicBezTo>
                  <a:cubicBezTo>
                    <a:pt x="390" y="766"/>
                    <a:pt x="390" y="766"/>
                    <a:pt x="390" y="766"/>
                  </a:cubicBezTo>
                  <a:cubicBezTo>
                    <a:pt x="385" y="766"/>
                    <a:pt x="385" y="766"/>
                    <a:pt x="385" y="766"/>
                  </a:cubicBezTo>
                  <a:cubicBezTo>
                    <a:pt x="384" y="766"/>
                    <a:pt x="384" y="766"/>
                    <a:pt x="384" y="766"/>
                  </a:cubicBezTo>
                  <a:cubicBezTo>
                    <a:pt x="384" y="766"/>
                    <a:pt x="384" y="766"/>
                    <a:pt x="384" y="766"/>
                  </a:cubicBezTo>
                  <a:cubicBezTo>
                    <a:pt x="383" y="766"/>
                    <a:pt x="383" y="766"/>
                    <a:pt x="383" y="766"/>
                  </a:cubicBezTo>
                  <a:cubicBezTo>
                    <a:pt x="383" y="766"/>
                    <a:pt x="383" y="766"/>
                    <a:pt x="383" y="766"/>
                  </a:cubicBezTo>
                  <a:cubicBezTo>
                    <a:pt x="382" y="767"/>
                    <a:pt x="382" y="767"/>
                    <a:pt x="382" y="767"/>
                  </a:cubicBezTo>
                  <a:cubicBezTo>
                    <a:pt x="379" y="771"/>
                    <a:pt x="379" y="771"/>
                    <a:pt x="379" y="771"/>
                  </a:cubicBezTo>
                  <a:cubicBezTo>
                    <a:pt x="375" y="780"/>
                    <a:pt x="375" y="780"/>
                    <a:pt x="375" y="780"/>
                  </a:cubicBezTo>
                  <a:cubicBezTo>
                    <a:pt x="366" y="796"/>
                    <a:pt x="366" y="796"/>
                    <a:pt x="366" y="796"/>
                  </a:cubicBezTo>
                  <a:cubicBezTo>
                    <a:pt x="361" y="805"/>
                    <a:pt x="361" y="805"/>
                    <a:pt x="361" y="805"/>
                  </a:cubicBezTo>
                  <a:cubicBezTo>
                    <a:pt x="359" y="809"/>
                    <a:pt x="359" y="809"/>
                    <a:pt x="359" y="809"/>
                  </a:cubicBezTo>
                  <a:cubicBezTo>
                    <a:pt x="358" y="811"/>
                    <a:pt x="357" y="812"/>
                    <a:pt x="356" y="814"/>
                  </a:cubicBezTo>
                  <a:cubicBezTo>
                    <a:pt x="354" y="816"/>
                    <a:pt x="352" y="819"/>
                    <a:pt x="349" y="822"/>
                  </a:cubicBezTo>
                  <a:cubicBezTo>
                    <a:pt x="346" y="824"/>
                    <a:pt x="343" y="826"/>
                    <a:pt x="339" y="828"/>
                  </a:cubicBezTo>
                  <a:cubicBezTo>
                    <a:pt x="339" y="828"/>
                    <a:pt x="339" y="828"/>
                    <a:pt x="339" y="828"/>
                  </a:cubicBezTo>
                  <a:cubicBezTo>
                    <a:pt x="336" y="829"/>
                    <a:pt x="333" y="830"/>
                    <a:pt x="330" y="830"/>
                  </a:cubicBezTo>
                  <a:cubicBezTo>
                    <a:pt x="327" y="831"/>
                    <a:pt x="324" y="831"/>
                    <a:pt x="321" y="831"/>
                  </a:cubicBezTo>
                  <a:cubicBezTo>
                    <a:pt x="315" y="832"/>
                    <a:pt x="309" y="832"/>
                    <a:pt x="303" y="832"/>
                  </a:cubicBezTo>
                  <a:cubicBezTo>
                    <a:pt x="291" y="832"/>
                    <a:pt x="279" y="831"/>
                    <a:pt x="267" y="830"/>
                  </a:cubicBezTo>
                  <a:cubicBezTo>
                    <a:pt x="261" y="829"/>
                    <a:pt x="255" y="829"/>
                    <a:pt x="249" y="828"/>
                  </a:cubicBezTo>
                  <a:cubicBezTo>
                    <a:pt x="248" y="828"/>
                    <a:pt x="247" y="828"/>
                    <a:pt x="246" y="827"/>
                  </a:cubicBezTo>
                  <a:cubicBezTo>
                    <a:pt x="245" y="827"/>
                    <a:pt x="244" y="826"/>
                    <a:pt x="243" y="826"/>
                  </a:cubicBezTo>
                  <a:cubicBezTo>
                    <a:pt x="241" y="825"/>
                    <a:pt x="240" y="824"/>
                    <a:pt x="239" y="823"/>
                  </a:cubicBezTo>
                  <a:cubicBezTo>
                    <a:pt x="238" y="822"/>
                    <a:pt x="237" y="820"/>
                    <a:pt x="236" y="819"/>
                  </a:cubicBezTo>
                  <a:cubicBezTo>
                    <a:pt x="240" y="823"/>
                    <a:pt x="246" y="827"/>
                    <a:pt x="253" y="828"/>
                  </a:cubicBezTo>
                  <a:cubicBezTo>
                    <a:pt x="263" y="829"/>
                    <a:pt x="273" y="830"/>
                    <a:pt x="283" y="831"/>
                  </a:cubicBezTo>
                  <a:cubicBezTo>
                    <a:pt x="292" y="831"/>
                    <a:pt x="302" y="832"/>
                    <a:pt x="311" y="832"/>
                  </a:cubicBezTo>
                  <a:cubicBezTo>
                    <a:pt x="316" y="832"/>
                    <a:pt x="321" y="831"/>
                    <a:pt x="325" y="831"/>
                  </a:cubicBezTo>
                  <a:cubicBezTo>
                    <a:pt x="330" y="830"/>
                    <a:pt x="335" y="829"/>
                    <a:pt x="339" y="827"/>
                  </a:cubicBezTo>
                  <a:cubicBezTo>
                    <a:pt x="339" y="827"/>
                    <a:pt x="339" y="827"/>
                    <a:pt x="339" y="827"/>
                  </a:cubicBezTo>
                  <a:cubicBezTo>
                    <a:pt x="343" y="826"/>
                    <a:pt x="346" y="824"/>
                    <a:pt x="349" y="821"/>
                  </a:cubicBezTo>
                  <a:cubicBezTo>
                    <a:pt x="352" y="819"/>
                    <a:pt x="354" y="816"/>
                    <a:pt x="356" y="813"/>
                  </a:cubicBezTo>
                  <a:cubicBezTo>
                    <a:pt x="357" y="812"/>
                    <a:pt x="358" y="810"/>
                    <a:pt x="359" y="809"/>
                  </a:cubicBezTo>
                  <a:cubicBezTo>
                    <a:pt x="361" y="804"/>
                    <a:pt x="361" y="804"/>
                    <a:pt x="361" y="804"/>
                  </a:cubicBezTo>
                  <a:cubicBezTo>
                    <a:pt x="366" y="796"/>
                    <a:pt x="366" y="796"/>
                    <a:pt x="366" y="796"/>
                  </a:cubicBezTo>
                  <a:cubicBezTo>
                    <a:pt x="375" y="779"/>
                    <a:pt x="375" y="779"/>
                    <a:pt x="375" y="779"/>
                  </a:cubicBezTo>
                  <a:cubicBezTo>
                    <a:pt x="379" y="771"/>
                    <a:pt x="379" y="771"/>
                    <a:pt x="379" y="771"/>
                  </a:cubicBezTo>
                  <a:cubicBezTo>
                    <a:pt x="381" y="767"/>
                    <a:pt x="381" y="767"/>
                    <a:pt x="381" y="767"/>
                  </a:cubicBezTo>
                  <a:cubicBezTo>
                    <a:pt x="382" y="765"/>
                    <a:pt x="382" y="765"/>
                    <a:pt x="382" y="765"/>
                  </a:cubicBezTo>
                  <a:cubicBezTo>
                    <a:pt x="390" y="766"/>
                    <a:pt x="390" y="766"/>
                    <a:pt x="390" y="766"/>
                  </a:cubicBezTo>
                  <a:cubicBezTo>
                    <a:pt x="395" y="766"/>
                    <a:pt x="395" y="766"/>
                    <a:pt x="395" y="766"/>
                  </a:cubicBezTo>
                  <a:cubicBezTo>
                    <a:pt x="396" y="766"/>
                    <a:pt x="396" y="766"/>
                    <a:pt x="396" y="766"/>
                  </a:cubicBezTo>
                  <a:cubicBezTo>
                    <a:pt x="396" y="766"/>
                    <a:pt x="396" y="766"/>
                    <a:pt x="396" y="766"/>
                  </a:cubicBezTo>
                  <a:cubicBezTo>
                    <a:pt x="397" y="766"/>
                    <a:pt x="397" y="766"/>
                    <a:pt x="397" y="766"/>
                  </a:cubicBezTo>
                  <a:cubicBezTo>
                    <a:pt x="397" y="766"/>
                    <a:pt x="398" y="766"/>
                    <a:pt x="398" y="765"/>
                  </a:cubicBezTo>
                  <a:cubicBezTo>
                    <a:pt x="400" y="765"/>
                    <a:pt x="401" y="765"/>
                    <a:pt x="402" y="765"/>
                  </a:cubicBezTo>
                  <a:cubicBezTo>
                    <a:pt x="407" y="763"/>
                    <a:pt x="410" y="760"/>
                    <a:pt x="413" y="756"/>
                  </a:cubicBezTo>
                  <a:cubicBezTo>
                    <a:pt x="415" y="752"/>
                    <a:pt x="417" y="748"/>
                    <a:pt x="417" y="743"/>
                  </a:cubicBezTo>
                  <a:cubicBezTo>
                    <a:pt x="417" y="740"/>
                    <a:pt x="416" y="737"/>
                    <a:pt x="415" y="734"/>
                  </a:cubicBezTo>
                  <a:cubicBezTo>
                    <a:pt x="413" y="730"/>
                    <a:pt x="410" y="727"/>
                    <a:pt x="407" y="725"/>
                  </a:cubicBezTo>
                  <a:cubicBezTo>
                    <a:pt x="405" y="723"/>
                    <a:pt x="402" y="723"/>
                    <a:pt x="399" y="723"/>
                  </a:cubicBezTo>
                  <a:cubicBezTo>
                    <a:pt x="397" y="723"/>
                    <a:pt x="396" y="723"/>
                    <a:pt x="396" y="724"/>
                  </a:cubicBezTo>
                  <a:cubicBezTo>
                    <a:pt x="396" y="724"/>
                    <a:pt x="397" y="725"/>
                    <a:pt x="400" y="726"/>
                  </a:cubicBezTo>
                  <a:cubicBezTo>
                    <a:pt x="402" y="727"/>
                    <a:pt x="405" y="729"/>
                    <a:pt x="408" y="733"/>
                  </a:cubicBezTo>
                  <a:cubicBezTo>
                    <a:pt x="408" y="734"/>
                    <a:pt x="409" y="735"/>
                    <a:pt x="410" y="737"/>
                  </a:cubicBezTo>
                  <a:cubicBezTo>
                    <a:pt x="410" y="739"/>
                    <a:pt x="410" y="740"/>
                    <a:pt x="411" y="742"/>
                  </a:cubicBezTo>
                  <a:cubicBezTo>
                    <a:pt x="411" y="745"/>
                    <a:pt x="410" y="747"/>
                    <a:pt x="410" y="747"/>
                  </a:cubicBezTo>
                  <a:cubicBezTo>
                    <a:pt x="409" y="749"/>
                    <a:pt x="409" y="748"/>
                    <a:pt x="408" y="747"/>
                  </a:cubicBezTo>
                  <a:cubicBezTo>
                    <a:pt x="408" y="749"/>
                    <a:pt x="406" y="752"/>
                    <a:pt x="405" y="754"/>
                  </a:cubicBezTo>
                  <a:cubicBezTo>
                    <a:pt x="403" y="756"/>
                    <a:pt x="401" y="757"/>
                    <a:pt x="398" y="758"/>
                  </a:cubicBezTo>
                  <a:cubicBezTo>
                    <a:pt x="397" y="758"/>
                    <a:pt x="397" y="758"/>
                    <a:pt x="396" y="758"/>
                  </a:cubicBezTo>
                  <a:cubicBezTo>
                    <a:pt x="394" y="758"/>
                    <a:pt x="394" y="758"/>
                    <a:pt x="394" y="758"/>
                  </a:cubicBezTo>
                  <a:cubicBezTo>
                    <a:pt x="389" y="758"/>
                    <a:pt x="389" y="758"/>
                    <a:pt x="389" y="758"/>
                  </a:cubicBezTo>
                  <a:cubicBezTo>
                    <a:pt x="377" y="758"/>
                    <a:pt x="377" y="758"/>
                    <a:pt x="377" y="758"/>
                  </a:cubicBezTo>
                  <a:cubicBezTo>
                    <a:pt x="362" y="787"/>
                    <a:pt x="362" y="787"/>
                    <a:pt x="362" y="787"/>
                  </a:cubicBezTo>
                  <a:cubicBezTo>
                    <a:pt x="354" y="801"/>
                    <a:pt x="354" y="801"/>
                    <a:pt x="354" y="801"/>
                  </a:cubicBezTo>
                  <a:cubicBezTo>
                    <a:pt x="352" y="804"/>
                    <a:pt x="352" y="804"/>
                    <a:pt x="352" y="804"/>
                  </a:cubicBezTo>
                  <a:cubicBezTo>
                    <a:pt x="352" y="805"/>
                    <a:pt x="351" y="806"/>
                    <a:pt x="350" y="807"/>
                  </a:cubicBezTo>
                  <a:cubicBezTo>
                    <a:pt x="349" y="809"/>
                    <a:pt x="348" y="811"/>
                    <a:pt x="346" y="813"/>
                  </a:cubicBezTo>
                  <a:cubicBezTo>
                    <a:pt x="345" y="815"/>
                    <a:pt x="343" y="816"/>
                    <a:pt x="342" y="817"/>
                  </a:cubicBezTo>
                  <a:cubicBezTo>
                    <a:pt x="341" y="817"/>
                    <a:pt x="341" y="818"/>
                    <a:pt x="341" y="818"/>
                  </a:cubicBezTo>
                  <a:cubicBezTo>
                    <a:pt x="341" y="818"/>
                    <a:pt x="341" y="817"/>
                    <a:pt x="342" y="817"/>
                  </a:cubicBezTo>
                  <a:cubicBezTo>
                    <a:pt x="343" y="816"/>
                    <a:pt x="345" y="815"/>
                    <a:pt x="346" y="813"/>
                  </a:cubicBezTo>
                  <a:cubicBezTo>
                    <a:pt x="348" y="811"/>
                    <a:pt x="349" y="809"/>
                    <a:pt x="350" y="807"/>
                  </a:cubicBezTo>
                  <a:cubicBezTo>
                    <a:pt x="351" y="806"/>
                    <a:pt x="352" y="805"/>
                    <a:pt x="352" y="804"/>
                  </a:cubicBezTo>
                  <a:cubicBezTo>
                    <a:pt x="354" y="801"/>
                    <a:pt x="354" y="801"/>
                    <a:pt x="354" y="801"/>
                  </a:cubicBezTo>
                  <a:cubicBezTo>
                    <a:pt x="361" y="787"/>
                    <a:pt x="361" y="787"/>
                    <a:pt x="361" y="787"/>
                  </a:cubicBezTo>
                  <a:cubicBezTo>
                    <a:pt x="377" y="757"/>
                    <a:pt x="377" y="757"/>
                    <a:pt x="377" y="757"/>
                  </a:cubicBezTo>
                  <a:cubicBezTo>
                    <a:pt x="389" y="757"/>
                    <a:pt x="389" y="757"/>
                    <a:pt x="389" y="757"/>
                  </a:cubicBezTo>
                  <a:cubicBezTo>
                    <a:pt x="394" y="757"/>
                    <a:pt x="394" y="757"/>
                    <a:pt x="394" y="757"/>
                  </a:cubicBezTo>
                  <a:cubicBezTo>
                    <a:pt x="396" y="757"/>
                    <a:pt x="396" y="757"/>
                    <a:pt x="396" y="757"/>
                  </a:cubicBezTo>
                  <a:cubicBezTo>
                    <a:pt x="397" y="757"/>
                    <a:pt x="398" y="757"/>
                    <a:pt x="398" y="757"/>
                  </a:cubicBezTo>
                  <a:cubicBezTo>
                    <a:pt x="401" y="757"/>
                    <a:pt x="403" y="755"/>
                    <a:pt x="405" y="753"/>
                  </a:cubicBezTo>
                  <a:cubicBezTo>
                    <a:pt x="406" y="751"/>
                    <a:pt x="407" y="748"/>
                    <a:pt x="408" y="746"/>
                  </a:cubicBezTo>
                  <a:cubicBezTo>
                    <a:pt x="408" y="745"/>
                    <a:pt x="407" y="745"/>
                    <a:pt x="407" y="746"/>
                  </a:cubicBezTo>
                  <a:cubicBezTo>
                    <a:pt x="406" y="746"/>
                    <a:pt x="406" y="748"/>
                    <a:pt x="405" y="750"/>
                  </a:cubicBezTo>
                  <a:cubicBezTo>
                    <a:pt x="404" y="751"/>
                    <a:pt x="403" y="752"/>
                    <a:pt x="402" y="753"/>
                  </a:cubicBezTo>
                  <a:cubicBezTo>
                    <a:pt x="401" y="754"/>
                    <a:pt x="399" y="755"/>
                    <a:pt x="398" y="755"/>
                  </a:cubicBezTo>
                  <a:cubicBezTo>
                    <a:pt x="397" y="755"/>
                    <a:pt x="397" y="755"/>
                    <a:pt x="397" y="755"/>
                  </a:cubicBezTo>
                  <a:cubicBezTo>
                    <a:pt x="396" y="755"/>
                    <a:pt x="396" y="755"/>
                    <a:pt x="396" y="755"/>
                  </a:cubicBezTo>
                  <a:cubicBezTo>
                    <a:pt x="396" y="755"/>
                    <a:pt x="396" y="755"/>
                    <a:pt x="396" y="755"/>
                  </a:cubicBezTo>
                  <a:cubicBezTo>
                    <a:pt x="394" y="755"/>
                    <a:pt x="394" y="755"/>
                    <a:pt x="394" y="755"/>
                  </a:cubicBezTo>
                  <a:cubicBezTo>
                    <a:pt x="390" y="755"/>
                    <a:pt x="390" y="755"/>
                    <a:pt x="390" y="755"/>
                  </a:cubicBezTo>
                  <a:cubicBezTo>
                    <a:pt x="376" y="755"/>
                    <a:pt x="376" y="755"/>
                    <a:pt x="376" y="755"/>
                  </a:cubicBezTo>
                  <a:cubicBezTo>
                    <a:pt x="366" y="774"/>
                    <a:pt x="366" y="774"/>
                    <a:pt x="366" y="774"/>
                  </a:cubicBezTo>
                  <a:cubicBezTo>
                    <a:pt x="363" y="780"/>
                    <a:pt x="360" y="785"/>
                    <a:pt x="358" y="789"/>
                  </a:cubicBezTo>
                  <a:cubicBezTo>
                    <a:pt x="353" y="798"/>
                    <a:pt x="353" y="798"/>
                    <a:pt x="353" y="798"/>
                  </a:cubicBezTo>
                  <a:cubicBezTo>
                    <a:pt x="351" y="802"/>
                    <a:pt x="351" y="802"/>
                    <a:pt x="351" y="802"/>
                  </a:cubicBezTo>
                  <a:cubicBezTo>
                    <a:pt x="350" y="803"/>
                    <a:pt x="350" y="804"/>
                    <a:pt x="349" y="804"/>
                  </a:cubicBezTo>
                  <a:cubicBezTo>
                    <a:pt x="349" y="805"/>
                    <a:pt x="349" y="806"/>
                    <a:pt x="348" y="806"/>
                  </a:cubicBezTo>
                  <a:cubicBezTo>
                    <a:pt x="347" y="809"/>
                    <a:pt x="345" y="811"/>
                    <a:pt x="342" y="813"/>
                  </a:cubicBezTo>
                  <a:cubicBezTo>
                    <a:pt x="340" y="815"/>
                    <a:pt x="338" y="817"/>
                    <a:pt x="336" y="818"/>
                  </a:cubicBezTo>
                  <a:cubicBezTo>
                    <a:pt x="335" y="818"/>
                    <a:pt x="335" y="818"/>
                    <a:pt x="335" y="818"/>
                  </a:cubicBezTo>
                  <a:cubicBezTo>
                    <a:pt x="331" y="819"/>
                    <a:pt x="326" y="820"/>
                    <a:pt x="320" y="821"/>
                  </a:cubicBezTo>
                  <a:cubicBezTo>
                    <a:pt x="315" y="821"/>
                    <a:pt x="310" y="821"/>
                    <a:pt x="304" y="821"/>
                  </a:cubicBezTo>
                  <a:cubicBezTo>
                    <a:pt x="293" y="821"/>
                    <a:pt x="282" y="821"/>
                    <a:pt x="270" y="820"/>
                  </a:cubicBezTo>
                  <a:cubicBezTo>
                    <a:pt x="265" y="819"/>
                    <a:pt x="259" y="818"/>
                    <a:pt x="254" y="818"/>
                  </a:cubicBezTo>
                  <a:cubicBezTo>
                    <a:pt x="252" y="817"/>
                    <a:pt x="251" y="817"/>
                    <a:pt x="250"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6"/>
                  </a:cubicBezTo>
                  <a:cubicBezTo>
                    <a:pt x="247" y="815"/>
                    <a:pt x="245" y="814"/>
                    <a:pt x="244" y="812"/>
                  </a:cubicBezTo>
                  <a:cubicBezTo>
                    <a:pt x="242" y="810"/>
                    <a:pt x="240" y="808"/>
                    <a:pt x="239" y="806"/>
                  </a:cubicBezTo>
                  <a:cubicBezTo>
                    <a:pt x="237" y="804"/>
                    <a:pt x="237" y="804"/>
                    <a:pt x="237" y="804"/>
                  </a:cubicBezTo>
                  <a:cubicBezTo>
                    <a:pt x="237" y="803"/>
                    <a:pt x="237" y="803"/>
                    <a:pt x="237" y="803"/>
                  </a:cubicBezTo>
                  <a:cubicBezTo>
                    <a:pt x="237" y="803"/>
                    <a:pt x="237" y="803"/>
                    <a:pt x="237" y="803"/>
                  </a:cubicBezTo>
                  <a:cubicBezTo>
                    <a:pt x="237" y="803"/>
                    <a:pt x="237" y="803"/>
                    <a:pt x="237" y="803"/>
                  </a:cubicBezTo>
                  <a:cubicBezTo>
                    <a:pt x="235" y="800"/>
                    <a:pt x="235" y="800"/>
                    <a:pt x="235" y="800"/>
                  </a:cubicBezTo>
                  <a:cubicBezTo>
                    <a:pt x="228" y="785"/>
                    <a:pt x="228" y="785"/>
                    <a:pt x="228" y="785"/>
                  </a:cubicBezTo>
                  <a:cubicBezTo>
                    <a:pt x="221" y="771"/>
                    <a:pt x="221" y="771"/>
                    <a:pt x="221" y="771"/>
                  </a:cubicBezTo>
                  <a:cubicBezTo>
                    <a:pt x="213" y="753"/>
                    <a:pt x="213" y="753"/>
                    <a:pt x="213" y="753"/>
                  </a:cubicBezTo>
                  <a:cubicBezTo>
                    <a:pt x="185" y="753"/>
                    <a:pt x="185" y="753"/>
                    <a:pt x="185" y="753"/>
                  </a:cubicBezTo>
                  <a:cubicBezTo>
                    <a:pt x="183" y="753"/>
                    <a:pt x="182" y="752"/>
                    <a:pt x="180" y="750"/>
                  </a:cubicBezTo>
                  <a:cubicBezTo>
                    <a:pt x="179" y="749"/>
                    <a:pt x="178" y="746"/>
                    <a:pt x="178" y="744"/>
                  </a:cubicBezTo>
                  <a:cubicBezTo>
                    <a:pt x="178" y="741"/>
                    <a:pt x="178" y="739"/>
                    <a:pt x="179" y="737"/>
                  </a:cubicBezTo>
                  <a:cubicBezTo>
                    <a:pt x="181" y="735"/>
                    <a:pt x="182" y="734"/>
                    <a:pt x="184" y="733"/>
                  </a:cubicBezTo>
                  <a:cubicBezTo>
                    <a:pt x="184" y="733"/>
                    <a:pt x="185" y="733"/>
                    <a:pt x="185" y="733"/>
                  </a:cubicBezTo>
                  <a:cubicBezTo>
                    <a:pt x="188" y="733"/>
                    <a:pt x="188" y="733"/>
                    <a:pt x="188" y="733"/>
                  </a:cubicBezTo>
                  <a:cubicBezTo>
                    <a:pt x="194" y="733"/>
                    <a:pt x="194" y="733"/>
                    <a:pt x="194" y="733"/>
                  </a:cubicBezTo>
                  <a:cubicBezTo>
                    <a:pt x="206" y="733"/>
                    <a:pt x="206" y="733"/>
                    <a:pt x="206" y="733"/>
                  </a:cubicBezTo>
                  <a:cubicBezTo>
                    <a:pt x="263" y="732"/>
                    <a:pt x="326" y="734"/>
                    <a:pt x="373" y="732"/>
                  </a:cubicBezTo>
                  <a:cubicBezTo>
                    <a:pt x="414" y="731"/>
                    <a:pt x="399" y="727"/>
                    <a:pt x="357" y="725"/>
                  </a:cubicBezTo>
                  <a:cubicBezTo>
                    <a:pt x="357" y="724"/>
                    <a:pt x="357" y="724"/>
                    <a:pt x="357" y="724"/>
                  </a:cubicBezTo>
                  <a:cubicBezTo>
                    <a:pt x="399" y="725"/>
                    <a:pt x="378" y="722"/>
                    <a:pt x="383" y="720"/>
                  </a:cubicBezTo>
                  <a:cubicBezTo>
                    <a:pt x="364" y="720"/>
                    <a:pt x="346" y="720"/>
                    <a:pt x="327" y="719"/>
                  </a:cubicBezTo>
                  <a:cubicBezTo>
                    <a:pt x="361" y="719"/>
                    <a:pt x="361" y="719"/>
                    <a:pt x="361" y="719"/>
                  </a:cubicBezTo>
                  <a:cubicBezTo>
                    <a:pt x="380" y="719"/>
                    <a:pt x="380" y="719"/>
                    <a:pt x="380" y="719"/>
                  </a:cubicBezTo>
                  <a:cubicBezTo>
                    <a:pt x="389" y="720"/>
                    <a:pt x="389" y="720"/>
                    <a:pt x="389" y="720"/>
                  </a:cubicBezTo>
                  <a:cubicBezTo>
                    <a:pt x="393" y="720"/>
                    <a:pt x="393" y="720"/>
                    <a:pt x="393" y="720"/>
                  </a:cubicBezTo>
                  <a:cubicBezTo>
                    <a:pt x="396" y="720"/>
                    <a:pt x="396" y="720"/>
                    <a:pt x="396" y="720"/>
                  </a:cubicBezTo>
                  <a:cubicBezTo>
                    <a:pt x="396" y="720"/>
                    <a:pt x="396" y="720"/>
                    <a:pt x="396" y="720"/>
                  </a:cubicBezTo>
                  <a:cubicBezTo>
                    <a:pt x="397" y="720"/>
                    <a:pt x="397" y="720"/>
                    <a:pt x="397" y="720"/>
                  </a:cubicBezTo>
                  <a:cubicBezTo>
                    <a:pt x="398" y="720"/>
                    <a:pt x="398" y="720"/>
                    <a:pt x="399" y="719"/>
                  </a:cubicBezTo>
                  <a:cubicBezTo>
                    <a:pt x="403" y="719"/>
                    <a:pt x="407" y="717"/>
                    <a:pt x="409" y="715"/>
                  </a:cubicBezTo>
                  <a:cubicBezTo>
                    <a:pt x="412" y="713"/>
                    <a:pt x="414" y="710"/>
                    <a:pt x="416" y="707"/>
                  </a:cubicBezTo>
                  <a:cubicBezTo>
                    <a:pt x="418" y="701"/>
                    <a:pt x="418" y="696"/>
                    <a:pt x="417" y="691"/>
                  </a:cubicBezTo>
                  <a:cubicBezTo>
                    <a:pt x="418" y="697"/>
                    <a:pt x="417" y="703"/>
                    <a:pt x="413" y="708"/>
                  </a:cubicBezTo>
                  <a:cubicBezTo>
                    <a:pt x="412" y="711"/>
                    <a:pt x="409" y="713"/>
                    <a:pt x="406" y="715"/>
                  </a:cubicBezTo>
                  <a:cubicBezTo>
                    <a:pt x="404" y="716"/>
                    <a:pt x="400" y="717"/>
                    <a:pt x="397" y="718"/>
                  </a:cubicBezTo>
                  <a:cubicBezTo>
                    <a:pt x="369" y="717"/>
                    <a:pt x="369" y="717"/>
                    <a:pt x="369" y="717"/>
                  </a:cubicBezTo>
                  <a:cubicBezTo>
                    <a:pt x="350" y="717"/>
                    <a:pt x="330" y="717"/>
                    <a:pt x="311" y="716"/>
                  </a:cubicBezTo>
                  <a:cubicBezTo>
                    <a:pt x="195" y="716"/>
                    <a:pt x="195" y="716"/>
                    <a:pt x="195" y="716"/>
                  </a:cubicBezTo>
                  <a:cubicBezTo>
                    <a:pt x="227" y="716"/>
                    <a:pt x="264" y="715"/>
                    <a:pt x="296" y="716"/>
                  </a:cubicBezTo>
                  <a:cubicBezTo>
                    <a:pt x="319" y="716"/>
                    <a:pt x="341" y="717"/>
                    <a:pt x="362" y="717"/>
                  </a:cubicBezTo>
                  <a:cubicBezTo>
                    <a:pt x="394" y="717"/>
                    <a:pt x="394" y="717"/>
                    <a:pt x="394" y="717"/>
                  </a:cubicBezTo>
                  <a:cubicBezTo>
                    <a:pt x="395" y="717"/>
                    <a:pt x="396" y="717"/>
                    <a:pt x="398" y="717"/>
                  </a:cubicBezTo>
                  <a:cubicBezTo>
                    <a:pt x="400" y="717"/>
                    <a:pt x="402" y="716"/>
                    <a:pt x="403" y="716"/>
                  </a:cubicBezTo>
                  <a:cubicBezTo>
                    <a:pt x="406" y="714"/>
                    <a:pt x="409" y="712"/>
                    <a:pt x="411" y="709"/>
                  </a:cubicBezTo>
                  <a:cubicBezTo>
                    <a:pt x="416" y="704"/>
                    <a:pt x="417" y="697"/>
                    <a:pt x="416" y="691"/>
                  </a:cubicBezTo>
                  <a:cubicBezTo>
                    <a:pt x="416" y="688"/>
                    <a:pt x="415" y="685"/>
                    <a:pt x="414" y="683"/>
                  </a:cubicBezTo>
                  <a:cubicBezTo>
                    <a:pt x="412" y="679"/>
                    <a:pt x="409" y="677"/>
                    <a:pt x="406" y="676"/>
                  </a:cubicBezTo>
                  <a:cubicBezTo>
                    <a:pt x="404" y="674"/>
                    <a:pt x="401" y="674"/>
                    <a:pt x="399" y="674"/>
                  </a:cubicBezTo>
                  <a:cubicBezTo>
                    <a:pt x="397" y="674"/>
                    <a:pt x="396" y="675"/>
                    <a:pt x="396" y="675"/>
                  </a:cubicBezTo>
                  <a:cubicBezTo>
                    <a:pt x="396" y="676"/>
                    <a:pt x="397" y="676"/>
                    <a:pt x="399" y="677"/>
                  </a:cubicBezTo>
                  <a:cubicBezTo>
                    <a:pt x="401" y="678"/>
                    <a:pt x="404" y="679"/>
                    <a:pt x="407" y="683"/>
                  </a:cubicBezTo>
                  <a:cubicBezTo>
                    <a:pt x="408" y="685"/>
                    <a:pt x="410" y="688"/>
                    <a:pt x="410" y="690"/>
                  </a:cubicBezTo>
                  <a:cubicBezTo>
                    <a:pt x="411" y="693"/>
                    <a:pt x="411" y="695"/>
                    <a:pt x="411" y="695"/>
                  </a:cubicBezTo>
                  <a:cubicBezTo>
                    <a:pt x="410" y="697"/>
                    <a:pt x="409" y="696"/>
                    <a:pt x="409" y="695"/>
                  </a:cubicBezTo>
                  <a:cubicBezTo>
                    <a:pt x="409" y="698"/>
                    <a:pt x="408" y="701"/>
                    <a:pt x="406" y="704"/>
                  </a:cubicBezTo>
                  <a:cubicBezTo>
                    <a:pt x="404" y="706"/>
                    <a:pt x="401" y="708"/>
                    <a:pt x="398" y="709"/>
                  </a:cubicBezTo>
                  <a:cubicBezTo>
                    <a:pt x="398" y="709"/>
                    <a:pt x="397" y="709"/>
                    <a:pt x="396" y="709"/>
                  </a:cubicBezTo>
                  <a:cubicBezTo>
                    <a:pt x="393" y="709"/>
                    <a:pt x="393" y="709"/>
                    <a:pt x="393" y="709"/>
                  </a:cubicBezTo>
                  <a:cubicBezTo>
                    <a:pt x="388" y="709"/>
                    <a:pt x="388" y="709"/>
                    <a:pt x="388" y="709"/>
                  </a:cubicBezTo>
                  <a:cubicBezTo>
                    <a:pt x="377" y="709"/>
                    <a:pt x="377" y="709"/>
                    <a:pt x="377" y="709"/>
                  </a:cubicBezTo>
                  <a:cubicBezTo>
                    <a:pt x="332" y="708"/>
                    <a:pt x="332" y="708"/>
                    <a:pt x="332" y="708"/>
                  </a:cubicBezTo>
                  <a:cubicBezTo>
                    <a:pt x="295" y="708"/>
                    <a:pt x="259" y="708"/>
                    <a:pt x="223" y="707"/>
                  </a:cubicBezTo>
                  <a:cubicBezTo>
                    <a:pt x="259" y="708"/>
                    <a:pt x="296" y="708"/>
                    <a:pt x="332" y="708"/>
                  </a:cubicBezTo>
                  <a:cubicBezTo>
                    <a:pt x="377" y="709"/>
                    <a:pt x="377" y="709"/>
                    <a:pt x="377" y="709"/>
                  </a:cubicBezTo>
                  <a:cubicBezTo>
                    <a:pt x="388" y="709"/>
                    <a:pt x="388" y="709"/>
                    <a:pt x="388" y="709"/>
                  </a:cubicBezTo>
                  <a:cubicBezTo>
                    <a:pt x="394" y="709"/>
                    <a:pt x="394" y="709"/>
                    <a:pt x="394" y="709"/>
                  </a:cubicBezTo>
                  <a:cubicBezTo>
                    <a:pt x="395" y="709"/>
                    <a:pt x="395" y="709"/>
                    <a:pt x="395" y="709"/>
                  </a:cubicBezTo>
                  <a:cubicBezTo>
                    <a:pt x="396" y="709"/>
                    <a:pt x="396" y="709"/>
                    <a:pt x="396" y="709"/>
                  </a:cubicBezTo>
                  <a:cubicBezTo>
                    <a:pt x="397" y="709"/>
                    <a:pt x="397" y="709"/>
                    <a:pt x="397" y="709"/>
                  </a:cubicBezTo>
                  <a:cubicBezTo>
                    <a:pt x="397" y="709"/>
                    <a:pt x="398" y="708"/>
                    <a:pt x="399" y="708"/>
                  </a:cubicBezTo>
                  <a:cubicBezTo>
                    <a:pt x="401" y="708"/>
                    <a:pt x="404" y="706"/>
                    <a:pt x="406" y="703"/>
                  </a:cubicBezTo>
                  <a:cubicBezTo>
                    <a:pt x="407" y="701"/>
                    <a:pt x="408" y="697"/>
                    <a:pt x="408" y="694"/>
                  </a:cubicBezTo>
                  <a:cubicBezTo>
                    <a:pt x="408" y="694"/>
                    <a:pt x="407" y="694"/>
                    <a:pt x="407" y="694"/>
                  </a:cubicBezTo>
                  <a:cubicBezTo>
                    <a:pt x="407" y="695"/>
                    <a:pt x="407" y="696"/>
                    <a:pt x="406" y="699"/>
                  </a:cubicBezTo>
                  <a:cubicBezTo>
                    <a:pt x="405" y="700"/>
                    <a:pt x="404" y="703"/>
                    <a:pt x="402" y="704"/>
                  </a:cubicBezTo>
                  <a:cubicBezTo>
                    <a:pt x="400" y="705"/>
                    <a:pt x="399" y="706"/>
                    <a:pt x="397" y="706"/>
                  </a:cubicBezTo>
                  <a:cubicBezTo>
                    <a:pt x="397" y="706"/>
                    <a:pt x="397" y="706"/>
                    <a:pt x="396" y="706"/>
                  </a:cubicBezTo>
                  <a:cubicBezTo>
                    <a:pt x="394" y="706"/>
                    <a:pt x="394" y="706"/>
                    <a:pt x="394" y="706"/>
                  </a:cubicBezTo>
                  <a:cubicBezTo>
                    <a:pt x="390" y="706"/>
                    <a:pt x="390" y="706"/>
                    <a:pt x="390" y="706"/>
                  </a:cubicBezTo>
                  <a:cubicBezTo>
                    <a:pt x="379" y="707"/>
                    <a:pt x="366" y="707"/>
                    <a:pt x="357" y="707"/>
                  </a:cubicBezTo>
                  <a:cubicBezTo>
                    <a:pt x="306" y="705"/>
                    <a:pt x="251" y="706"/>
                    <a:pt x="201" y="705"/>
                  </a:cubicBezTo>
                  <a:cubicBezTo>
                    <a:pt x="187" y="705"/>
                    <a:pt x="187" y="705"/>
                    <a:pt x="187" y="705"/>
                  </a:cubicBezTo>
                  <a:cubicBezTo>
                    <a:pt x="185" y="704"/>
                    <a:pt x="185" y="704"/>
                    <a:pt x="185" y="704"/>
                  </a:cubicBezTo>
                  <a:cubicBezTo>
                    <a:pt x="185" y="704"/>
                    <a:pt x="185" y="704"/>
                    <a:pt x="185" y="704"/>
                  </a:cubicBezTo>
                  <a:cubicBezTo>
                    <a:pt x="184" y="704"/>
                    <a:pt x="184" y="704"/>
                    <a:pt x="183" y="704"/>
                  </a:cubicBezTo>
                  <a:cubicBezTo>
                    <a:pt x="182" y="704"/>
                    <a:pt x="181" y="703"/>
                    <a:pt x="180" y="702"/>
                  </a:cubicBezTo>
                  <a:cubicBezTo>
                    <a:pt x="179" y="700"/>
                    <a:pt x="178" y="697"/>
                    <a:pt x="178" y="694"/>
                  </a:cubicBezTo>
                  <a:cubicBezTo>
                    <a:pt x="178" y="692"/>
                    <a:pt x="179" y="689"/>
                    <a:pt x="181" y="687"/>
                  </a:cubicBezTo>
                  <a:cubicBezTo>
                    <a:pt x="181" y="686"/>
                    <a:pt x="182" y="686"/>
                    <a:pt x="183" y="685"/>
                  </a:cubicBezTo>
                  <a:cubicBezTo>
                    <a:pt x="184" y="685"/>
                    <a:pt x="184" y="685"/>
                    <a:pt x="185" y="685"/>
                  </a:cubicBezTo>
                  <a:cubicBezTo>
                    <a:pt x="185" y="685"/>
                    <a:pt x="185" y="685"/>
                    <a:pt x="185" y="685"/>
                  </a:cubicBezTo>
                  <a:cubicBezTo>
                    <a:pt x="185" y="685"/>
                    <a:pt x="185" y="685"/>
                    <a:pt x="185" y="685"/>
                  </a:cubicBezTo>
                  <a:cubicBezTo>
                    <a:pt x="186" y="685"/>
                    <a:pt x="186" y="685"/>
                    <a:pt x="186" y="685"/>
                  </a:cubicBezTo>
                  <a:cubicBezTo>
                    <a:pt x="187" y="685"/>
                    <a:pt x="187" y="685"/>
                    <a:pt x="187" y="685"/>
                  </a:cubicBezTo>
                  <a:cubicBezTo>
                    <a:pt x="201" y="685"/>
                    <a:pt x="201" y="685"/>
                    <a:pt x="201" y="685"/>
                  </a:cubicBezTo>
                  <a:cubicBezTo>
                    <a:pt x="229" y="685"/>
                    <a:pt x="229" y="685"/>
                    <a:pt x="229" y="685"/>
                  </a:cubicBezTo>
                  <a:cubicBezTo>
                    <a:pt x="279" y="684"/>
                    <a:pt x="334" y="685"/>
                    <a:pt x="376" y="684"/>
                  </a:cubicBezTo>
                  <a:cubicBezTo>
                    <a:pt x="412" y="683"/>
                    <a:pt x="398" y="678"/>
                    <a:pt x="362" y="677"/>
                  </a:cubicBezTo>
                  <a:cubicBezTo>
                    <a:pt x="362" y="675"/>
                    <a:pt x="362" y="675"/>
                    <a:pt x="362" y="675"/>
                  </a:cubicBezTo>
                  <a:cubicBezTo>
                    <a:pt x="398" y="676"/>
                    <a:pt x="380" y="673"/>
                    <a:pt x="385" y="671"/>
                  </a:cubicBezTo>
                  <a:cubicBezTo>
                    <a:pt x="369" y="671"/>
                    <a:pt x="353" y="671"/>
                    <a:pt x="337" y="671"/>
                  </a:cubicBezTo>
                  <a:cubicBezTo>
                    <a:pt x="361" y="671"/>
                    <a:pt x="361" y="671"/>
                    <a:pt x="361" y="671"/>
                  </a:cubicBezTo>
                  <a:cubicBezTo>
                    <a:pt x="380" y="671"/>
                    <a:pt x="380" y="671"/>
                    <a:pt x="380" y="671"/>
                  </a:cubicBezTo>
                  <a:cubicBezTo>
                    <a:pt x="389" y="671"/>
                    <a:pt x="389" y="671"/>
                    <a:pt x="389" y="671"/>
                  </a:cubicBezTo>
                  <a:cubicBezTo>
                    <a:pt x="393" y="671"/>
                    <a:pt x="393" y="671"/>
                    <a:pt x="393" y="671"/>
                  </a:cubicBezTo>
                  <a:cubicBezTo>
                    <a:pt x="396" y="671"/>
                    <a:pt x="396" y="671"/>
                    <a:pt x="396" y="671"/>
                  </a:cubicBezTo>
                  <a:cubicBezTo>
                    <a:pt x="396" y="671"/>
                    <a:pt x="396" y="671"/>
                    <a:pt x="396" y="671"/>
                  </a:cubicBezTo>
                  <a:cubicBezTo>
                    <a:pt x="397" y="671"/>
                    <a:pt x="397" y="671"/>
                    <a:pt x="397" y="671"/>
                  </a:cubicBezTo>
                  <a:cubicBezTo>
                    <a:pt x="398" y="671"/>
                    <a:pt x="399" y="671"/>
                    <a:pt x="399" y="671"/>
                  </a:cubicBezTo>
                  <a:cubicBezTo>
                    <a:pt x="403" y="670"/>
                    <a:pt x="407" y="668"/>
                    <a:pt x="409" y="666"/>
                  </a:cubicBezTo>
                  <a:cubicBezTo>
                    <a:pt x="412" y="664"/>
                    <a:pt x="414" y="661"/>
                    <a:pt x="416" y="658"/>
                  </a:cubicBezTo>
                  <a:cubicBezTo>
                    <a:pt x="418" y="653"/>
                    <a:pt x="418" y="647"/>
                    <a:pt x="417" y="642"/>
                  </a:cubicBezTo>
                  <a:cubicBezTo>
                    <a:pt x="418" y="648"/>
                    <a:pt x="417" y="655"/>
                    <a:pt x="413" y="660"/>
                  </a:cubicBezTo>
                  <a:cubicBezTo>
                    <a:pt x="412" y="662"/>
                    <a:pt x="409" y="665"/>
                    <a:pt x="407" y="666"/>
                  </a:cubicBezTo>
                  <a:cubicBezTo>
                    <a:pt x="404" y="668"/>
                    <a:pt x="400" y="669"/>
                    <a:pt x="397" y="669"/>
                  </a:cubicBezTo>
                  <a:cubicBezTo>
                    <a:pt x="369" y="669"/>
                    <a:pt x="369" y="669"/>
                    <a:pt x="369" y="669"/>
                  </a:cubicBezTo>
                  <a:cubicBezTo>
                    <a:pt x="350" y="668"/>
                    <a:pt x="330" y="668"/>
                    <a:pt x="311" y="668"/>
                  </a:cubicBezTo>
                  <a:cubicBezTo>
                    <a:pt x="195" y="667"/>
                    <a:pt x="195" y="667"/>
                    <a:pt x="195" y="667"/>
                  </a:cubicBezTo>
                  <a:cubicBezTo>
                    <a:pt x="227" y="667"/>
                    <a:pt x="264" y="667"/>
                    <a:pt x="296" y="668"/>
                  </a:cubicBezTo>
                  <a:cubicBezTo>
                    <a:pt x="319" y="668"/>
                    <a:pt x="341" y="668"/>
                    <a:pt x="362" y="668"/>
                  </a:cubicBezTo>
                  <a:cubicBezTo>
                    <a:pt x="394" y="668"/>
                    <a:pt x="394" y="668"/>
                    <a:pt x="394" y="668"/>
                  </a:cubicBezTo>
                  <a:cubicBezTo>
                    <a:pt x="396" y="668"/>
                    <a:pt x="396" y="668"/>
                    <a:pt x="396" y="668"/>
                  </a:cubicBezTo>
                  <a:cubicBezTo>
                    <a:pt x="396" y="668"/>
                    <a:pt x="396" y="668"/>
                    <a:pt x="396" y="668"/>
                  </a:cubicBezTo>
                  <a:cubicBezTo>
                    <a:pt x="397" y="668"/>
                    <a:pt x="397" y="668"/>
                    <a:pt x="397" y="668"/>
                  </a:cubicBezTo>
                  <a:cubicBezTo>
                    <a:pt x="397" y="668"/>
                    <a:pt x="398" y="668"/>
                    <a:pt x="398" y="668"/>
                  </a:cubicBezTo>
                  <a:cubicBezTo>
                    <a:pt x="400" y="668"/>
                    <a:pt x="402" y="668"/>
                    <a:pt x="403" y="667"/>
                  </a:cubicBezTo>
                  <a:cubicBezTo>
                    <a:pt x="407" y="666"/>
                    <a:pt x="409" y="663"/>
                    <a:pt x="411" y="661"/>
                  </a:cubicBezTo>
                  <a:cubicBezTo>
                    <a:pt x="416" y="656"/>
                    <a:pt x="417" y="649"/>
                    <a:pt x="416" y="642"/>
                  </a:cubicBezTo>
                  <a:cubicBezTo>
                    <a:pt x="416" y="639"/>
                    <a:pt x="415" y="637"/>
                    <a:pt x="414" y="634"/>
                  </a:cubicBezTo>
                  <a:cubicBezTo>
                    <a:pt x="412" y="631"/>
                    <a:pt x="409" y="629"/>
                    <a:pt x="406" y="627"/>
                  </a:cubicBezTo>
                  <a:cubicBezTo>
                    <a:pt x="404" y="626"/>
                    <a:pt x="401" y="625"/>
                    <a:pt x="399" y="626"/>
                  </a:cubicBezTo>
                  <a:cubicBezTo>
                    <a:pt x="397" y="626"/>
                    <a:pt x="396" y="626"/>
                    <a:pt x="396" y="627"/>
                  </a:cubicBezTo>
                  <a:cubicBezTo>
                    <a:pt x="396" y="627"/>
                    <a:pt x="397" y="628"/>
                    <a:pt x="399" y="628"/>
                  </a:cubicBezTo>
                  <a:cubicBezTo>
                    <a:pt x="401" y="629"/>
                    <a:pt x="404" y="631"/>
                    <a:pt x="407" y="634"/>
                  </a:cubicBezTo>
                  <a:cubicBezTo>
                    <a:pt x="408" y="636"/>
                    <a:pt x="410" y="639"/>
                    <a:pt x="410" y="642"/>
                  </a:cubicBezTo>
                  <a:cubicBezTo>
                    <a:pt x="411" y="645"/>
                    <a:pt x="411" y="647"/>
                    <a:pt x="411" y="647"/>
                  </a:cubicBezTo>
                  <a:cubicBezTo>
                    <a:pt x="410" y="648"/>
                    <a:pt x="409" y="647"/>
                    <a:pt x="409" y="646"/>
                  </a:cubicBezTo>
                  <a:cubicBezTo>
                    <a:pt x="409" y="650"/>
                    <a:pt x="408" y="653"/>
                    <a:pt x="406" y="655"/>
                  </a:cubicBezTo>
                  <a:cubicBezTo>
                    <a:pt x="404" y="658"/>
                    <a:pt x="401" y="660"/>
                    <a:pt x="398" y="660"/>
                  </a:cubicBezTo>
                  <a:cubicBezTo>
                    <a:pt x="398" y="660"/>
                    <a:pt x="397" y="660"/>
                    <a:pt x="396" y="660"/>
                  </a:cubicBezTo>
                  <a:cubicBezTo>
                    <a:pt x="394" y="660"/>
                    <a:pt x="394" y="660"/>
                    <a:pt x="394" y="660"/>
                  </a:cubicBezTo>
                  <a:cubicBezTo>
                    <a:pt x="388" y="660"/>
                    <a:pt x="388" y="660"/>
                    <a:pt x="388" y="660"/>
                  </a:cubicBezTo>
                  <a:cubicBezTo>
                    <a:pt x="377" y="660"/>
                    <a:pt x="377" y="660"/>
                    <a:pt x="377" y="660"/>
                  </a:cubicBezTo>
                  <a:cubicBezTo>
                    <a:pt x="332" y="660"/>
                    <a:pt x="332" y="660"/>
                    <a:pt x="332" y="660"/>
                  </a:cubicBezTo>
                  <a:cubicBezTo>
                    <a:pt x="295" y="660"/>
                    <a:pt x="259" y="659"/>
                    <a:pt x="223" y="658"/>
                  </a:cubicBezTo>
                  <a:cubicBezTo>
                    <a:pt x="259" y="659"/>
                    <a:pt x="296" y="660"/>
                    <a:pt x="332" y="660"/>
                  </a:cubicBezTo>
                  <a:cubicBezTo>
                    <a:pt x="377" y="660"/>
                    <a:pt x="377" y="660"/>
                    <a:pt x="377" y="660"/>
                  </a:cubicBezTo>
                  <a:cubicBezTo>
                    <a:pt x="388" y="660"/>
                    <a:pt x="388" y="660"/>
                    <a:pt x="388" y="660"/>
                  </a:cubicBezTo>
                  <a:cubicBezTo>
                    <a:pt x="394" y="660"/>
                    <a:pt x="394" y="660"/>
                    <a:pt x="394" y="660"/>
                  </a:cubicBezTo>
                  <a:cubicBezTo>
                    <a:pt x="395" y="660"/>
                    <a:pt x="395" y="660"/>
                    <a:pt x="395" y="660"/>
                  </a:cubicBezTo>
                  <a:cubicBezTo>
                    <a:pt x="396" y="660"/>
                    <a:pt x="396" y="660"/>
                    <a:pt x="396" y="660"/>
                  </a:cubicBezTo>
                  <a:cubicBezTo>
                    <a:pt x="397" y="660"/>
                    <a:pt x="397" y="660"/>
                    <a:pt x="397" y="660"/>
                  </a:cubicBezTo>
                  <a:cubicBezTo>
                    <a:pt x="397" y="660"/>
                    <a:pt x="398" y="660"/>
                    <a:pt x="399" y="660"/>
                  </a:cubicBezTo>
                  <a:cubicBezTo>
                    <a:pt x="402" y="659"/>
                    <a:pt x="404" y="657"/>
                    <a:pt x="406" y="654"/>
                  </a:cubicBezTo>
                  <a:cubicBezTo>
                    <a:pt x="407" y="652"/>
                    <a:pt x="408" y="649"/>
                    <a:pt x="408" y="646"/>
                  </a:cubicBezTo>
                  <a:cubicBezTo>
                    <a:pt x="408" y="645"/>
                    <a:pt x="407" y="645"/>
                    <a:pt x="407" y="646"/>
                  </a:cubicBezTo>
                  <a:cubicBezTo>
                    <a:pt x="407" y="646"/>
                    <a:pt x="407" y="648"/>
                    <a:pt x="406" y="650"/>
                  </a:cubicBezTo>
                  <a:cubicBezTo>
                    <a:pt x="405" y="651"/>
                    <a:pt x="404" y="654"/>
                    <a:pt x="402" y="656"/>
                  </a:cubicBezTo>
                  <a:cubicBezTo>
                    <a:pt x="400" y="657"/>
                    <a:pt x="399" y="658"/>
                    <a:pt x="397" y="658"/>
                  </a:cubicBezTo>
                  <a:cubicBezTo>
                    <a:pt x="397" y="658"/>
                    <a:pt x="397" y="658"/>
                    <a:pt x="396" y="658"/>
                  </a:cubicBezTo>
                  <a:cubicBezTo>
                    <a:pt x="394" y="658"/>
                    <a:pt x="394" y="658"/>
                    <a:pt x="394" y="658"/>
                  </a:cubicBezTo>
                  <a:cubicBezTo>
                    <a:pt x="390" y="658"/>
                    <a:pt x="390" y="658"/>
                    <a:pt x="390" y="658"/>
                  </a:cubicBezTo>
                  <a:cubicBezTo>
                    <a:pt x="379" y="658"/>
                    <a:pt x="366" y="658"/>
                    <a:pt x="357" y="658"/>
                  </a:cubicBezTo>
                  <a:cubicBezTo>
                    <a:pt x="306" y="657"/>
                    <a:pt x="251" y="657"/>
                    <a:pt x="201" y="656"/>
                  </a:cubicBezTo>
                  <a:cubicBezTo>
                    <a:pt x="187" y="656"/>
                    <a:pt x="187" y="656"/>
                    <a:pt x="187" y="656"/>
                  </a:cubicBezTo>
                  <a:cubicBezTo>
                    <a:pt x="185" y="656"/>
                    <a:pt x="185" y="656"/>
                    <a:pt x="185" y="656"/>
                  </a:cubicBezTo>
                  <a:cubicBezTo>
                    <a:pt x="185" y="656"/>
                    <a:pt x="185" y="656"/>
                    <a:pt x="185" y="656"/>
                  </a:cubicBezTo>
                  <a:cubicBezTo>
                    <a:pt x="184" y="656"/>
                    <a:pt x="184" y="656"/>
                    <a:pt x="183" y="655"/>
                  </a:cubicBezTo>
                  <a:cubicBezTo>
                    <a:pt x="182" y="655"/>
                    <a:pt x="181" y="654"/>
                    <a:pt x="180" y="653"/>
                  </a:cubicBezTo>
                  <a:cubicBezTo>
                    <a:pt x="179" y="652"/>
                    <a:pt x="178" y="649"/>
                    <a:pt x="178" y="646"/>
                  </a:cubicBezTo>
                  <a:cubicBezTo>
                    <a:pt x="178" y="643"/>
                    <a:pt x="179" y="640"/>
                    <a:pt x="181" y="638"/>
                  </a:cubicBezTo>
                  <a:cubicBezTo>
                    <a:pt x="181" y="638"/>
                    <a:pt x="182" y="637"/>
                    <a:pt x="183" y="637"/>
                  </a:cubicBezTo>
                  <a:cubicBezTo>
                    <a:pt x="184" y="636"/>
                    <a:pt x="184" y="636"/>
                    <a:pt x="185" y="636"/>
                  </a:cubicBezTo>
                  <a:cubicBezTo>
                    <a:pt x="185" y="636"/>
                    <a:pt x="185" y="636"/>
                    <a:pt x="185" y="636"/>
                  </a:cubicBezTo>
                  <a:cubicBezTo>
                    <a:pt x="185" y="636"/>
                    <a:pt x="185" y="636"/>
                    <a:pt x="185" y="636"/>
                  </a:cubicBezTo>
                  <a:cubicBezTo>
                    <a:pt x="186" y="636"/>
                    <a:pt x="186" y="636"/>
                    <a:pt x="186" y="636"/>
                  </a:cubicBezTo>
                  <a:cubicBezTo>
                    <a:pt x="187" y="636"/>
                    <a:pt x="187" y="636"/>
                    <a:pt x="187" y="636"/>
                  </a:cubicBezTo>
                  <a:cubicBezTo>
                    <a:pt x="201" y="636"/>
                    <a:pt x="201" y="636"/>
                    <a:pt x="201" y="636"/>
                  </a:cubicBezTo>
                  <a:cubicBezTo>
                    <a:pt x="229" y="636"/>
                    <a:pt x="229" y="636"/>
                    <a:pt x="229" y="636"/>
                  </a:cubicBezTo>
                  <a:cubicBezTo>
                    <a:pt x="279" y="635"/>
                    <a:pt x="334" y="636"/>
                    <a:pt x="376" y="635"/>
                  </a:cubicBezTo>
                  <a:cubicBezTo>
                    <a:pt x="412" y="634"/>
                    <a:pt x="398" y="630"/>
                    <a:pt x="362" y="628"/>
                  </a:cubicBezTo>
                  <a:cubicBezTo>
                    <a:pt x="362" y="627"/>
                    <a:pt x="362" y="627"/>
                    <a:pt x="362" y="627"/>
                  </a:cubicBezTo>
                  <a:cubicBezTo>
                    <a:pt x="393" y="627"/>
                    <a:pt x="385" y="625"/>
                    <a:pt x="384" y="624"/>
                  </a:cubicBezTo>
                  <a:cubicBezTo>
                    <a:pt x="391" y="624"/>
                    <a:pt x="391" y="624"/>
                    <a:pt x="391" y="624"/>
                  </a:cubicBezTo>
                  <a:cubicBezTo>
                    <a:pt x="392" y="624"/>
                    <a:pt x="392" y="624"/>
                    <a:pt x="392" y="624"/>
                  </a:cubicBezTo>
                  <a:cubicBezTo>
                    <a:pt x="393" y="624"/>
                    <a:pt x="393" y="624"/>
                    <a:pt x="393" y="624"/>
                  </a:cubicBezTo>
                  <a:cubicBezTo>
                    <a:pt x="394" y="624"/>
                    <a:pt x="394" y="624"/>
                    <a:pt x="394" y="624"/>
                  </a:cubicBezTo>
                  <a:cubicBezTo>
                    <a:pt x="395" y="624"/>
                    <a:pt x="397" y="623"/>
                    <a:pt x="398" y="623"/>
                  </a:cubicBezTo>
                  <a:cubicBezTo>
                    <a:pt x="400" y="623"/>
                    <a:pt x="403" y="622"/>
                    <a:pt x="405" y="620"/>
                  </a:cubicBezTo>
                  <a:cubicBezTo>
                    <a:pt x="410" y="617"/>
                    <a:pt x="414" y="613"/>
                    <a:pt x="415" y="608"/>
                  </a:cubicBezTo>
                  <a:cubicBezTo>
                    <a:pt x="416" y="605"/>
                    <a:pt x="417" y="603"/>
                    <a:pt x="417" y="600"/>
                  </a:cubicBezTo>
                  <a:cubicBezTo>
                    <a:pt x="417" y="594"/>
                    <a:pt x="417" y="594"/>
                    <a:pt x="417" y="594"/>
                  </a:cubicBezTo>
                  <a:cubicBezTo>
                    <a:pt x="417" y="571"/>
                    <a:pt x="417" y="571"/>
                    <a:pt x="417" y="571"/>
                  </a:cubicBezTo>
                  <a:cubicBezTo>
                    <a:pt x="417" y="550"/>
                    <a:pt x="417" y="550"/>
                    <a:pt x="417" y="550"/>
                  </a:cubicBezTo>
                  <a:cubicBezTo>
                    <a:pt x="417" y="549"/>
                    <a:pt x="417" y="549"/>
                    <a:pt x="417" y="549"/>
                  </a:cubicBezTo>
                  <a:cubicBezTo>
                    <a:pt x="420" y="548"/>
                    <a:pt x="420" y="548"/>
                    <a:pt x="420" y="548"/>
                  </a:cubicBezTo>
                  <a:cubicBezTo>
                    <a:pt x="423" y="546"/>
                    <a:pt x="427" y="544"/>
                    <a:pt x="430" y="542"/>
                  </a:cubicBezTo>
                  <a:cubicBezTo>
                    <a:pt x="427" y="544"/>
                    <a:pt x="423" y="546"/>
                    <a:pt x="420" y="548"/>
                  </a:cubicBezTo>
                  <a:cubicBezTo>
                    <a:pt x="417" y="549"/>
                    <a:pt x="417" y="549"/>
                    <a:pt x="417" y="549"/>
                  </a:cubicBezTo>
                  <a:cubicBezTo>
                    <a:pt x="417" y="549"/>
                    <a:pt x="417" y="549"/>
                    <a:pt x="417" y="550"/>
                  </a:cubicBezTo>
                  <a:cubicBezTo>
                    <a:pt x="417" y="572"/>
                    <a:pt x="417" y="572"/>
                    <a:pt x="417" y="572"/>
                  </a:cubicBezTo>
                  <a:cubicBezTo>
                    <a:pt x="417" y="595"/>
                    <a:pt x="417" y="595"/>
                    <a:pt x="417" y="595"/>
                  </a:cubicBezTo>
                  <a:cubicBezTo>
                    <a:pt x="417" y="601"/>
                    <a:pt x="417" y="601"/>
                    <a:pt x="417" y="601"/>
                  </a:cubicBezTo>
                  <a:cubicBezTo>
                    <a:pt x="417" y="603"/>
                    <a:pt x="416" y="606"/>
                    <a:pt x="415" y="609"/>
                  </a:cubicBezTo>
                  <a:cubicBezTo>
                    <a:pt x="413" y="614"/>
                    <a:pt x="409" y="618"/>
                    <a:pt x="405" y="621"/>
                  </a:cubicBezTo>
                  <a:cubicBezTo>
                    <a:pt x="402" y="622"/>
                    <a:pt x="400" y="623"/>
                    <a:pt x="397" y="623"/>
                  </a:cubicBezTo>
                  <a:cubicBezTo>
                    <a:pt x="396" y="623"/>
                    <a:pt x="394" y="624"/>
                    <a:pt x="393" y="624"/>
                  </a:cubicBezTo>
                  <a:cubicBezTo>
                    <a:pt x="390" y="624"/>
                    <a:pt x="390" y="624"/>
                    <a:pt x="390" y="624"/>
                  </a:cubicBezTo>
                  <a:cubicBezTo>
                    <a:pt x="384" y="624"/>
                    <a:pt x="384" y="624"/>
                    <a:pt x="384" y="624"/>
                  </a:cubicBezTo>
                  <a:cubicBezTo>
                    <a:pt x="384" y="623"/>
                    <a:pt x="384" y="623"/>
                    <a:pt x="385" y="623"/>
                  </a:cubicBezTo>
                  <a:cubicBezTo>
                    <a:pt x="379" y="623"/>
                    <a:pt x="374" y="623"/>
                    <a:pt x="369" y="623"/>
                  </a:cubicBezTo>
                  <a:cubicBezTo>
                    <a:pt x="390" y="623"/>
                    <a:pt x="390" y="623"/>
                    <a:pt x="390" y="623"/>
                  </a:cubicBezTo>
                  <a:cubicBezTo>
                    <a:pt x="393" y="623"/>
                    <a:pt x="393" y="623"/>
                    <a:pt x="393" y="623"/>
                  </a:cubicBezTo>
                  <a:cubicBezTo>
                    <a:pt x="394" y="623"/>
                    <a:pt x="395" y="623"/>
                    <a:pt x="397" y="622"/>
                  </a:cubicBezTo>
                  <a:cubicBezTo>
                    <a:pt x="399" y="622"/>
                    <a:pt x="402" y="621"/>
                    <a:pt x="404" y="620"/>
                  </a:cubicBezTo>
                  <a:cubicBezTo>
                    <a:pt x="409" y="617"/>
                    <a:pt x="413" y="612"/>
                    <a:pt x="414" y="607"/>
                  </a:cubicBezTo>
                  <a:cubicBezTo>
                    <a:pt x="415" y="606"/>
                    <a:pt x="415" y="605"/>
                    <a:pt x="415" y="603"/>
                  </a:cubicBezTo>
                  <a:cubicBezTo>
                    <a:pt x="416" y="603"/>
                    <a:pt x="416" y="602"/>
                    <a:pt x="416" y="601"/>
                  </a:cubicBezTo>
                  <a:cubicBezTo>
                    <a:pt x="416" y="601"/>
                    <a:pt x="416" y="600"/>
                    <a:pt x="416" y="599"/>
                  </a:cubicBezTo>
                  <a:cubicBezTo>
                    <a:pt x="416" y="593"/>
                    <a:pt x="416" y="593"/>
                    <a:pt x="416" y="593"/>
                  </a:cubicBezTo>
                  <a:cubicBezTo>
                    <a:pt x="416" y="581"/>
                    <a:pt x="416" y="581"/>
                    <a:pt x="416" y="581"/>
                  </a:cubicBezTo>
                  <a:cubicBezTo>
                    <a:pt x="416" y="557"/>
                    <a:pt x="416" y="557"/>
                    <a:pt x="416" y="557"/>
                  </a:cubicBezTo>
                  <a:cubicBezTo>
                    <a:pt x="416" y="549"/>
                    <a:pt x="416" y="549"/>
                    <a:pt x="416" y="549"/>
                  </a:cubicBezTo>
                  <a:cubicBezTo>
                    <a:pt x="416" y="548"/>
                    <a:pt x="416" y="548"/>
                    <a:pt x="416" y="548"/>
                  </a:cubicBezTo>
                  <a:cubicBezTo>
                    <a:pt x="416" y="548"/>
                    <a:pt x="416" y="548"/>
                    <a:pt x="416" y="548"/>
                  </a:cubicBezTo>
                  <a:cubicBezTo>
                    <a:pt x="417" y="548"/>
                    <a:pt x="417" y="548"/>
                    <a:pt x="417" y="548"/>
                  </a:cubicBezTo>
                  <a:cubicBezTo>
                    <a:pt x="419" y="547"/>
                    <a:pt x="421" y="546"/>
                    <a:pt x="423" y="545"/>
                  </a:cubicBezTo>
                  <a:cubicBezTo>
                    <a:pt x="430" y="541"/>
                    <a:pt x="437" y="537"/>
                    <a:pt x="444" y="533"/>
                  </a:cubicBezTo>
                  <a:cubicBezTo>
                    <a:pt x="445" y="534"/>
                    <a:pt x="445" y="534"/>
                    <a:pt x="445" y="534"/>
                  </a:cubicBezTo>
                  <a:cubicBezTo>
                    <a:pt x="476" y="514"/>
                    <a:pt x="504" y="488"/>
                    <a:pt x="526" y="458"/>
                  </a:cubicBezTo>
                  <a:cubicBezTo>
                    <a:pt x="548" y="428"/>
                    <a:pt x="564" y="394"/>
                    <a:pt x="574" y="357"/>
                  </a:cubicBezTo>
                  <a:cubicBezTo>
                    <a:pt x="583" y="321"/>
                    <a:pt x="585" y="283"/>
                    <a:pt x="579" y="245"/>
                  </a:cubicBezTo>
                  <a:cubicBezTo>
                    <a:pt x="574" y="208"/>
                    <a:pt x="561" y="171"/>
                    <a:pt x="542" y="139"/>
                  </a:cubicBezTo>
                  <a:close/>
                  <a:moveTo>
                    <a:pt x="338" y="819"/>
                  </a:moveTo>
                  <a:cubicBezTo>
                    <a:pt x="339" y="819"/>
                    <a:pt x="340" y="819"/>
                    <a:pt x="340" y="818"/>
                  </a:cubicBezTo>
                  <a:cubicBezTo>
                    <a:pt x="340" y="819"/>
                    <a:pt x="339" y="819"/>
                    <a:pt x="338" y="819"/>
                  </a:cubicBezTo>
                  <a:close/>
                  <a:moveTo>
                    <a:pt x="256" y="820"/>
                  </a:moveTo>
                  <a:cubicBezTo>
                    <a:pt x="265" y="821"/>
                    <a:pt x="274" y="822"/>
                    <a:pt x="283" y="823"/>
                  </a:cubicBezTo>
                  <a:cubicBezTo>
                    <a:pt x="292" y="823"/>
                    <a:pt x="301" y="824"/>
                    <a:pt x="310" y="824"/>
                  </a:cubicBezTo>
                  <a:cubicBezTo>
                    <a:pt x="315" y="824"/>
                    <a:pt x="319" y="823"/>
                    <a:pt x="324" y="823"/>
                  </a:cubicBezTo>
                  <a:cubicBezTo>
                    <a:pt x="328" y="822"/>
                    <a:pt x="333" y="822"/>
                    <a:pt x="336" y="820"/>
                  </a:cubicBezTo>
                  <a:cubicBezTo>
                    <a:pt x="337" y="820"/>
                    <a:pt x="337" y="820"/>
                    <a:pt x="337" y="820"/>
                  </a:cubicBezTo>
                  <a:cubicBezTo>
                    <a:pt x="337" y="820"/>
                    <a:pt x="337" y="820"/>
                    <a:pt x="338" y="819"/>
                  </a:cubicBezTo>
                  <a:cubicBezTo>
                    <a:pt x="337" y="820"/>
                    <a:pt x="337" y="820"/>
                    <a:pt x="337" y="820"/>
                  </a:cubicBezTo>
                  <a:cubicBezTo>
                    <a:pt x="336" y="820"/>
                    <a:pt x="336" y="820"/>
                    <a:pt x="336" y="820"/>
                  </a:cubicBezTo>
                  <a:cubicBezTo>
                    <a:pt x="332" y="822"/>
                    <a:pt x="328" y="822"/>
                    <a:pt x="324" y="823"/>
                  </a:cubicBezTo>
                  <a:cubicBezTo>
                    <a:pt x="319" y="823"/>
                    <a:pt x="315" y="824"/>
                    <a:pt x="310" y="824"/>
                  </a:cubicBezTo>
                  <a:cubicBezTo>
                    <a:pt x="301" y="824"/>
                    <a:pt x="292" y="824"/>
                    <a:pt x="283" y="823"/>
                  </a:cubicBezTo>
                  <a:cubicBezTo>
                    <a:pt x="274" y="822"/>
                    <a:pt x="264" y="821"/>
                    <a:pt x="256" y="820"/>
                  </a:cubicBezTo>
                  <a:cubicBezTo>
                    <a:pt x="253" y="820"/>
                    <a:pt x="251" y="820"/>
                    <a:pt x="249" y="819"/>
                  </a:cubicBezTo>
                  <a:cubicBezTo>
                    <a:pt x="249" y="819"/>
                    <a:pt x="249" y="819"/>
                    <a:pt x="248" y="819"/>
                  </a:cubicBezTo>
                  <a:cubicBezTo>
                    <a:pt x="248" y="819"/>
                    <a:pt x="248" y="819"/>
                    <a:pt x="248" y="819"/>
                  </a:cubicBezTo>
                  <a:cubicBezTo>
                    <a:pt x="249" y="819"/>
                    <a:pt x="249" y="819"/>
                    <a:pt x="249" y="819"/>
                  </a:cubicBezTo>
                  <a:cubicBezTo>
                    <a:pt x="249" y="819"/>
                    <a:pt x="249" y="819"/>
                    <a:pt x="249" y="819"/>
                  </a:cubicBezTo>
                  <a:cubicBezTo>
                    <a:pt x="249" y="819"/>
                    <a:pt x="249" y="819"/>
                    <a:pt x="249" y="819"/>
                  </a:cubicBezTo>
                  <a:cubicBezTo>
                    <a:pt x="251" y="820"/>
                    <a:pt x="254" y="820"/>
                    <a:pt x="256" y="820"/>
                  </a:cubicBezTo>
                  <a:close/>
                  <a:moveTo>
                    <a:pt x="249" y="817"/>
                  </a:moveTo>
                  <a:cubicBezTo>
                    <a:pt x="249" y="817"/>
                    <a:pt x="249" y="817"/>
                    <a:pt x="249" y="817"/>
                  </a:cubicBezTo>
                  <a:cubicBezTo>
                    <a:pt x="249" y="817"/>
                    <a:pt x="249" y="817"/>
                    <a:pt x="249" y="817"/>
                  </a:cubicBezTo>
                  <a:cubicBezTo>
                    <a:pt x="249" y="817"/>
                    <a:pt x="249" y="817"/>
                    <a:pt x="249" y="817"/>
                  </a:cubicBezTo>
                  <a:close/>
                  <a:moveTo>
                    <a:pt x="249" y="819"/>
                  </a:moveTo>
                  <a:cubicBezTo>
                    <a:pt x="249" y="819"/>
                    <a:pt x="249" y="819"/>
                    <a:pt x="249" y="819"/>
                  </a:cubicBezTo>
                  <a:cubicBezTo>
                    <a:pt x="248" y="819"/>
                    <a:pt x="248" y="819"/>
                    <a:pt x="248" y="819"/>
                  </a:cubicBezTo>
                  <a:cubicBezTo>
                    <a:pt x="248" y="819"/>
                    <a:pt x="248" y="819"/>
                    <a:pt x="248" y="819"/>
                  </a:cubicBezTo>
                  <a:cubicBezTo>
                    <a:pt x="249" y="819"/>
                    <a:pt x="249" y="819"/>
                    <a:pt x="249" y="819"/>
                  </a:cubicBezTo>
                  <a:close/>
                  <a:moveTo>
                    <a:pt x="246" y="817"/>
                  </a:moveTo>
                  <a:cubicBezTo>
                    <a:pt x="246" y="818"/>
                    <a:pt x="247" y="818"/>
                    <a:pt x="248" y="818"/>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8"/>
                  </a:cubicBezTo>
                  <a:cubicBezTo>
                    <a:pt x="247" y="818"/>
                    <a:pt x="246" y="817"/>
                    <a:pt x="245" y="817"/>
                  </a:cubicBezTo>
                  <a:cubicBezTo>
                    <a:pt x="243" y="814"/>
                    <a:pt x="240" y="811"/>
                    <a:pt x="237" y="807"/>
                  </a:cubicBezTo>
                  <a:cubicBezTo>
                    <a:pt x="240" y="811"/>
                    <a:pt x="243" y="814"/>
                    <a:pt x="246" y="817"/>
                  </a:cubicBezTo>
                  <a:close/>
                  <a:moveTo>
                    <a:pt x="230" y="813"/>
                  </a:moveTo>
                  <a:cubicBezTo>
                    <a:pt x="230" y="812"/>
                    <a:pt x="230" y="812"/>
                    <a:pt x="230" y="812"/>
                  </a:cubicBezTo>
                  <a:cubicBezTo>
                    <a:pt x="228" y="811"/>
                    <a:pt x="228" y="811"/>
                    <a:pt x="228" y="811"/>
                  </a:cubicBezTo>
                  <a:cubicBezTo>
                    <a:pt x="228" y="810"/>
                    <a:pt x="228" y="810"/>
                    <a:pt x="228" y="810"/>
                  </a:cubicBezTo>
                  <a:cubicBezTo>
                    <a:pt x="227" y="809"/>
                    <a:pt x="227" y="809"/>
                    <a:pt x="227" y="809"/>
                  </a:cubicBezTo>
                  <a:cubicBezTo>
                    <a:pt x="227" y="808"/>
                    <a:pt x="227" y="808"/>
                    <a:pt x="227" y="808"/>
                  </a:cubicBezTo>
                  <a:cubicBezTo>
                    <a:pt x="223" y="800"/>
                    <a:pt x="223" y="800"/>
                    <a:pt x="223" y="800"/>
                  </a:cubicBezTo>
                  <a:cubicBezTo>
                    <a:pt x="215" y="784"/>
                    <a:pt x="215" y="784"/>
                    <a:pt x="215" y="784"/>
                  </a:cubicBezTo>
                  <a:cubicBezTo>
                    <a:pt x="220" y="793"/>
                    <a:pt x="224" y="804"/>
                    <a:pt x="230" y="813"/>
                  </a:cubicBezTo>
                  <a:close/>
                  <a:moveTo>
                    <a:pt x="190" y="672"/>
                  </a:moveTo>
                  <a:cubicBezTo>
                    <a:pt x="187" y="672"/>
                    <a:pt x="187" y="672"/>
                    <a:pt x="187" y="672"/>
                  </a:cubicBezTo>
                  <a:cubicBezTo>
                    <a:pt x="185" y="672"/>
                    <a:pt x="185" y="672"/>
                    <a:pt x="185" y="672"/>
                  </a:cubicBezTo>
                  <a:cubicBezTo>
                    <a:pt x="185" y="672"/>
                    <a:pt x="184" y="672"/>
                    <a:pt x="183" y="672"/>
                  </a:cubicBezTo>
                  <a:cubicBezTo>
                    <a:pt x="180" y="672"/>
                    <a:pt x="177" y="673"/>
                    <a:pt x="175" y="675"/>
                  </a:cubicBezTo>
                  <a:cubicBezTo>
                    <a:pt x="172" y="677"/>
                    <a:pt x="170" y="679"/>
                    <a:pt x="169" y="681"/>
                  </a:cubicBezTo>
                  <a:cubicBezTo>
                    <a:pt x="166" y="686"/>
                    <a:pt x="165" y="691"/>
                    <a:pt x="165" y="696"/>
                  </a:cubicBezTo>
                  <a:cubicBezTo>
                    <a:pt x="165" y="702"/>
                    <a:pt x="167" y="707"/>
                    <a:pt x="171" y="711"/>
                  </a:cubicBezTo>
                  <a:cubicBezTo>
                    <a:pt x="173" y="713"/>
                    <a:pt x="175" y="715"/>
                    <a:pt x="178" y="716"/>
                  </a:cubicBezTo>
                  <a:cubicBezTo>
                    <a:pt x="179" y="716"/>
                    <a:pt x="181" y="717"/>
                    <a:pt x="182" y="717"/>
                  </a:cubicBezTo>
                  <a:cubicBezTo>
                    <a:pt x="183" y="717"/>
                    <a:pt x="184" y="717"/>
                    <a:pt x="184" y="717"/>
                  </a:cubicBezTo>
                  <a:cubicBezTo>
                    <a:pt x="185" y="717"/>
                    <a:pt x="185" y="717"/>
                    <a:pt x="185" y="717"/>
                  </a:cubicBezTo>
                  <a:cubicBezTo>
                    <a:pt x="186" y="717"/>
                    <a:pt x="186" y="717"/>
                    <a:pt x="186" y="717"/>
                  </a:cubicBezTo>
                  <a:cubicBezTo>
                    <a:pt x="199" y="717"/>
                    <a:pt x="199" y="717"/>
                    <a:pt x="199" y="717"/>
                  </a:cubicBezTo>
                  <a:cubicBezTo>
                    <a:pt x="224" y="718"/>
                    <a:pt x="224" y="718"/>
                    <a:pt x="224" y="718"/>
                  </a:cubicBezTo>
                  <a:cubicBezTo>
                    <a:pt x="257" y="718"/>
                    <a:pt x="290" y="718"/>
                    <a:pt x="325" y="718"/>
                  </a:cubicBezTo>
                  <a:cubicBezTo>
                    <a:pt x="325" y="719"/>
                    <a:pt x="325" y="719"/>
                    <a:pt x="325" y="719"/>
                  </a:cubicBezTo>
                  <a:cubicBezTo>
                    <a:pt x="323" y="719"/>
                    <a:pt x="322" y="719"/>
                    <a:pt x="321" y="719"/>
                  </a:cubicBezTo>
                  <a:cubicBezTo>
                    <a:pt x="300" y="719"/>
                    <a:pt x="300" y="719"/>
                    <a:pt x="300" y="719"/>
                  </a:cubicBezTo>
                  <a:cubicBezTo>
                    <a:pt x="297" y="719"/>
                    <a:pt x="297" y="719"/>
                    <a:pt x="297" y="719"/>
                  </a:cubicBezTo>
                  <a:cubicBezTo>
                    <a:pt x="272" y="719"/>
                    <a:pt x="247" y="718"/>
                    <a:pt x="223" y="718"/>
                  </a:cubicBezTo>
                  <a:cubicBezTo>
                    <a:pt x="198" y="718"/>
                    <a:pt x="198" y="718"/>
                    <a:pt x="198" y="718"/>
                  </a:cubicBezTo>
                  <a:cubicBezTo>
                    <a:pt x="186" y="718"/>
                    <a:pt x="186" y="718"/>
                    <a:pt x="186" y="718"/>
                  </a:cubicBezTo>
                  <a:cubicBezTo>
                    <a:pt x="185" y="718"/>
                    <a:pt x="185" y="718"/>
                    <a:pt x="185" y="718"/>
                  </a:cubicBezTo>
                  <a:cubicBezTo>
                    <a:pt x="184" y="718"/>
                    <a:pt x="184" y="718"/>
                    <a:pt x="184" y="718"/>
                  </a:cubicBezTo>
                  <a:cubicBezTo>
                    <a:pt x="183" y="718"/>
                    <a:pt x="182" y="718"/>
                    <a:pt x="181" y="718"/>
                  </a:cubicBezTo>
                  <a:cubicBezTo>
                    <a:pt x="180" y="718"/>
                    <a:pt x="178" y="717"/>
                    <a:pt x="177" y="716"/>
                  </a:cubicBezTo>
                  <a:cubicBezTo>
                    <a:pt x="174" y="715"/>
                    <a:pt x="172" y="713"/>
                    <a:pt x="170" y="711"/>
                  </a:cubicBezTo>
                  <a:cubicBezTo>
                    <a:pt x="166" y="707"/>
                    <a:pt x="164" y="702"/>
                    <a:pt x="164" y="696"/>
                  </a:cubicBezTo>
                  <a:cubicBezTo>
                    <a:pt x="164" y="691"/>
                    <a:pt x="165" y="685"/>
                    <a:pt x="168" y="680"/>
                  </a:cubicBezTo>
                  <a:cubicBezTo>
                    <a:pt x="170" y="678"/>
                    <a:pt x="172" y="676"/>
                    <a:pt x="174" y="674"/>
                  </a:cubicBezTo>
                  <a:cubicBezTo>
                    <a:pt x="177" y="673"/>
                    <a:pt x="180" y="671"/>
                    <a:pt x="183" y="671"/>
                  </a:cubicBezTo>
                  <a:cubicBezTo>
                    <a:pt x="183" y="671"/>
                    <a:pt x="184" y="671"/>
                    <a:pt x="185" y="671"/>
                  </a:cubicBezTo>
                  <a:cubicBezTo>
                    <a:pt x="187" y="671"/>
                    <a:pt x="187" y="671"/>
                    <a:pt x="187" y="671"/>
                  </a:cubicBezTo>
                  <a:cubicBezTo>
                    <a:pt x="190" y="671"/>
                    <a:pt x="190" y="671"/>
                    <a:pt x="190" y="671"/>
                  </a:cubicBezTo>
                  <a:cubicBezTo>
                    <a:pt x="196" y="671"/>
                    <a:pt x="196" y="671"/>
                    <a:pt x="196" y="671"/>
                  </a:cubicBezTo>
                  <a:cubicBezTo>
                    <a:pt x="196" y="671"/>
                    <a:pt x="194" y="671"/>
                    <a:pt x="197" y="671"/>
                  </a:cubicBezTo>
                  <a:lnTo>
                    <a:pt x="190" y="672"/>
                  </a:lnTo>
                  <a:close/>
                  <a:moveTo>
                    <a:pt x="136" y="380"/>
                  </a:moveTo>
                  <a:cubicBezTo>
                    <a:pt x="135" y="376"/>
                    <a:pt x="135" y="371"/>
                    <a:pt x="136" y="368"/>
                  </a:cubicBezTo>
                  <a:cubicBezTo>
                    <a:pt x="137" y="364"/>
                    <a:pt x="139" y="361"/>
                    <a:pt x="143" y="359"/>
                  </a:cubicBezTo>
                  <a:cubicBezTo>
                    <a:pt x="146" y="356"/>
                    <a:pt x="150" y="355"/>
                    <a:pt x="154" y="354"/>
                  </a:cubicBezTo>
                  <a:cubicBezTo>
                    <a:pt x="158" y="354"/>
                    <a:pt x="162" y="355"/>
                    <a:pt x="166" y="357"/>
                  </a:cubicBezTo>
                  <a:cubicBezTo>
                    <a:pt x="170" y="359"/>
                    <a:pt x="174" y="362"/>
                    <a:pt x="177" y="366"/>
                  </a:cubicBezTo>
                  <a:cubicBezTo>
                    <a:pt x="180" y="369"/>
                    <a:pt x="183" y="373"/>
                    <a:pt x="185" y="377"/>
                  </a:cubicBezTo>
                  <a:cubicBezTo>
                    <a:pt x="188" y="384"/>
                    <a:pt x="188" y="384"/>
                    <a:pt x="188" y="384"/>
                  </a:cubicBezTo>
                  <a:cubicBezTo>
                    <a:pt x="194" y="396"/>
                    <a:pt x="194" y="396"/>
                    <a:pt x="194" y="396"/>
                  </a:cubicBezTo>
                  <a:cubicBezTo>
                    <a:pt x="196" y="395"/>
                    <a:pt x="198" y="394"/>
                    <a:pt x="200" y="393"/>
                  </a:cubicBezTo>
                  <a:cubicBezTo>
                    <a:pt x="201" y="393"/>
                    <a:pt x="201" y="392"/>
                    <a:pt x="202" y="392"/>
                  </a:cubicBezTo>
                  <a:cubicBezTo>
                    <a:pt x="203" y="391"/>
                    <a:pt x="204" y="391"/>
                    <a:pt x="205" y="390"/>
                  </a:cubicBezTo>
                  <a:cubicBezTo>
                    <a:pt x="207" y="389"/>
                    <a:pt x="207" y="389"/>
                    <a:pt x="207" y="389"/>
                  </a:cubicBezTo>
                  <a:cubicBezTo>
                    <a:pt x="209" y="388"/>
                    <a:pt x="209" y="388"/>
                    <a:pt x="209" y="388"/>
                  </a:cubicBezTo>
                  <a:cubicBezTo>
                    <a:pt x="210" y="387"/>
                    <a:pt x="211" y="386"/>
                    <a:pt x="213" y="386"/>
                  </a:cubicBezTo>
                  <a:cubicBezTo>
                    <a:pt x="217" y="383"/>
                    <a:pt x="221" y="380"/>
                    <a:pt x="225" y="376"/>
                  </a:cubicBezTo>
                  <a:cubicBezTo>
                    <a:pt x="229" y="373"/>
                    <a:pt x="233" y="369"/>
                    <a:pt x="237" y="366"/>
                  </a:cubicBezTo>
                  <a:cubicBezTo>
                    <a:pt x="239" y="364"/>
                    <a:pt x="240" y="362"/>
                    <a:pt x="242" y="360"/>
                  </a:cubicBezTo>
                  <a:cubicBezTo>
                    <a:pt x="244" y="358"/>
                    <a:pt x="244" y="358"/>
                    <a:pt x="244" y="358"/>
                  </a:cubicBezTo>
                  <a:cubicBezTo>
                    <a:pt x="246" y="356"/>
                    <a:pt x="246" y="356"/>
                    <a:pt x="246" y="356"/>
                  </a:cubicBezTo>
                  <a:cubicBezTo>
                    <a:pt x="247" y="354"/>
                    <a:pt x="249" y="353"/>
                    <a:pt x="250" y="351"/>
                  </a:cubicBezTo>
                  <a:cubicBezTo>
                    <a:pt x="249" y="349"/>
                    <a:pt x="247" y="348"/>
                    <a:pt x="246" y="346"/>
                  </a:cubicBezTo>
                  <a:cubicBezTo>
                    <a:pt x="245" y="345"/>
                    <a:pt x="245" y="345"/>
                    <a:pt x="245" y="345"/>
                  </a:cubicBezTo>
                  <a:cubicBezTo>
                    <a:pt x="245" y="344"/>
                    <a:pt x="245" y="344"/>
                    <a:pt x="245" y="344"/>
                  </a:cubicBezTo>
                  <a:cubicBezTo>
                    <a:pt x="245" y="343"/>
                    <a:pt x="244" y="343"/>
                    <a:pt x="244" y="342"/>
                  </a:cubicBezTo>
                  <a:cubicBezTo>
                    <a:pt x="243" y="340"/>
                    <a:pt x="242" y="338"/>
                    <a:pt x="242" y="336"/>
                  </a:cubicBezTo>
                  <a:cubicBezTo>
                    <a:pt x="242" y="335"/>
                    <a:pt x="241" y="334"/>
                    <a:pt x="241" y="333"/>
                  </a:cubicBezTo>
                  <a:cubicBezTo>
                    <a:pt x="241" y="332"/>
                    <a:pt x="241" y="332"/>
                    <a:pt x="241" y="331"/>
                  </a:cubicBezTo>
                  <a:cubicBezTo>
                    <a:pt x="241" y="331"/>
                    <a:pt x="241" y="330"/>
                    <a:pt x="241" y="330"/>
                  </a:cubicBezTo>
                  <a:cubicBezTo>
                    <a:pt x="241" y="328"/>
                    <a:pt x="241" y="325"/>
                    <a:pt x="241" y="323"/>
                  </a:cubicBezTo>
                  <a:cubicBezTo>
                    <a:pt x="242" y="314"/>
                    <a:pt x="246" y="306"/>
                    <a:pt x="251" y="298"/>
                  </a:cubicBezTo>
                  <a:cubicBezTo>
                    <a:pt x="253" y="295"/>
                    <a:pt x="256" y="291"/>
                    <a:pt x="260" y="289"/>
                  </a:cubicBezTo>
                  <a:cubicBezTo>
                    <a:pt x="263" y="287"/>
                    <a:pt x="267" y="286"/>
                    <a:pt x="271" y="286"/>
                  </a:cubicBezTo>
                  <a:cubicBezTo>
                    <a:pt x="274" y="287"/>
                    <a:pt x="278" y="288"/>
                    <a:pt x="281" y="291"/>
                  </a:cubicBezTo>
                  <a:cubicBezTo>
                    <a:pt x="285" y="293"/>
                    <a:pt x="287" y="297"/>
                    <a:pt x="288" y="300"/>
                  </a:cubicBezTo>
                  <a:cubicBezTo>
                    <a:pt x="291" y="307"/>
                    <a:pt x="288" y="316"/>
                    <a:pt x="284" y="324"/>
                  </a:cubicBezTo>
                  <a:cubicBezTo>
                    <a:pt x="282" y="328"/>
                    <a:pt x="279" y="332"/>
                    <a:pt x="276" y="335"/>
                  </a:cubicBezTo>
                  <a:cubicBezTo>
                    <a:pt x="275" y="337"/>
                    <a:pt x="275" y="337"/>
                    <a:pt x="275" y="337"/>
                  </a:cubicBezTo>
                  <a:cubicBezTo>
                    <a:pt x="273" y="339"/>
                    <a:pt x="273" y="339"/>
                    <a:pt x="273" y="339"/>
                  </a:cubicBezTo>
                  <a:cubicBezTo>
                    <a:pt x="269" y="344"/>
                    <a:pt x="269" y="344"/>
                    <a:pt x="269" y="344"/>
                  </a:cubicBezTo>
                  <a:cubicBezTo>
                    <a:pt x="268" y="346"/>
                    <a:pt x="267" y="347"/>
                    <a:pt x="267" y="349"/>
                  </a:cubicBezTo>
                  <a:cubicBezTo>
                    <a:pt x="267" y="349"/>
                    <a:pt x="267" y="350"/>
                    <a:pt x="267" y="350"/>
                  </a:cubicBezTo>
                  <a:cubicBezTo>
                    <a:pt x="267" y="351"/>
                    <a:pt x="267" y="351"/>
                    <a:pt x="267" y="351"/>
                  </a:cubicBezTo>
                  <a:cubicBezTo>
                    <a:pt x="267" y="351"/>
                    <a:pt x="267" y="351"/>
                    <a:pt x="268" y="351"/>
                  </a:cubicBezTo>
                  <a:cubicBezTo>
                    <a:pt x="268" y="352"/>
                    <a:pt x="268" y="352"/>
                    <a:pt x="268" y="352"/>
                  </a:cubicBezTo>
                  <a:cubicBezTo>
                    <a:pt x="268" y="352"/>
                    <a:pt x="269" y="353"/>
                    <a:pt x="270" y="353"/>
                  </a:cubicBezTo>
                  <a:cubicBezTo>
                    <a:pt x="270" y="354"/>
                    <a:pt x="271" y="354"/>
                    <a:pt x="272" y="354"/>
                  </a:cubicBezTo>
                  <a:cubicBezTo>
                    <a:pt x="274" y="355"/>
                    <a:pt x="276" y="356"/>
                    <a:pt x="277" y="356"/>
                  </a:cubicBezTo>
                  <a:cubicBezTo>
                    <a:pt x="278" y="356"/>
                    <a:pt x="279" y="357"/>
                    <a:pt x="280" y="357"/>
                  </a:cubicBezTo>
                  <a:cubicBezTo>
                    <a:pt x="283" y="357"/>
                    <a:pt x="283" y="357"/>
                    <a:pt x="283" y="357"/>
                  </a:cubicBezTo>
                  <a:cubicBezTo>
                    <a:pt x="285" y="358"/>
                    <a:pt x="286" y="358"/>
                    <a:pt x="287" y="358"/>
                  </a:cubicBezTo>
                  <a:cubicBezTo>
                    <a:pt x="292" y="359"/>
                    <a:pt x="297" y="359"/>
                    <a:pt x="303" y="359"/>
                  </a:cubicBezTo>
                  <a:cubicBezTo>
                    <a:pt x="308" y="359"/>
                    <a:pt x="313" y="359"/>
                    <a:pt x="318" y="358"/>
                  </a:cubicBezTo>
                  <a:cubicBezTo>
                    <a:pt x="321" y="357"/>
                    <a:pt x="323" y="356"/>
                    <a:pt x="326" y="355"/>
                  </a:cubicBezTo>
                  <a:cubicBezTo>
                    <a:pt x="327" y="355"/>
                    <a:pt x="327" y="355"/>
                    <a:pt x="327" y="355"/>
                  </a:cubicBezTo>
                  <a:cubicBezTo>
                    <a:pt x="328" y="355"/>
                    <a:pt x="328" y="355"/>
                    <a:pt x="328" y="355"/>
                  </a:cubicBezTo>
                  <a:cubicBezTo>
                    <a:pt x="331" y="353"/>
                    <a:pt x="331" y="353"/>
                    <a:pt x="331" y="353"/>
                  </a:cubicBezTo>
                  <a:cubicBezTo>
                    <a:pt x="333" y="353"/>
                    <a:pt x="335" y="352"/>
                    <a:pt x="337" y="351"/>
                  </a:cubicBezTo>
                  <a:cubicBezTo>
                    <a:pt x="336" y="348"/>
                    <a:pt x="336" y="345"/>
                    <a:pt x="335" y="342"/>
                  </a:cubicBezTo>
                  <a:cubicBezTo>
                    <a:pt x="335" y="340"/>
                    <a:pt x="335" y="340"/>
                    <a:pt x="335" y="340"/>
                  </a:cubicBezTo>
                  <a:cubicBezTo>
                    <a:pt x="335" y="339"/>
                    <a:pt x="335" y="339"/>
                    <a:pt x="335" y="339"/>
                  </a:cubicBezTo>
                  <a:cubicBezTo>
                    <a:pt x="334" y="337"/>
                    <a:pt x="334" y="337"/>
                    <a:pt x="334" y="337"/>
                  </a:cubicBezTo>
                  <a:cubicBezTo>
                    <a:pt x="334" y="333"/>
                    <a:pt x="334" y="330"/>
                    <a:pt x="334" y="327"/>
                  </a:cubicBezTo>
                  <a:cubicBezTo>
                    <a:pt x="334" y="320"/>
                    <a:pt x="336" y="314"/>
                    <a:pt x="339" y="309"/>
                  </a:cubicBezTo>
                  <a:cubicBezTo>
                    <a:pt x="340" y="307"/>
                    <a:pt x="342" y="304"/>
                    <a:pt x="345" y="302"/>
                  </a:cubicBezTo>
                  <a:cubicBezTo>
                    <a:pt x="346" y="301"/>
                    <a:pt x="347" y="300"/>
                    <a:pt x="348" y="299"/>
                  </a:cubicBezTo>
                  <a:cubicBezTo>
                    <a:pt x="349" y="298"/>
                    <a:pt x="350" y="297"/>
                    <a:pt x="352" y="297"/>
                  </a:cubicBezTo>
                  <a:cubicBezTo>
                    <a:pt x="357" y="294"/>
                    <a:pt x="363" y="294"/>
                    <a:pt x="367" y="296"/>
                  </a:cubicBezTo>
                  <a:cubicBezTo>
                    <a:pt x="369" y="296"/>
                    <a:pt x="370" y="297"/>
                    <a:pt x="371" y="297"/>
                  </a:cubicBezTo>
                  <a:cubicBezTo>
                    <a:pt x="371" y="298"/>
                    <a:pt x="372" y="298"/>
                    <a:pt x="372" y="299"/>
                  </a:cubicBezTo>
                  <a:cubicBezTo>
                    <a:pt x="373" y="299"/>
                    <a:pt x="373" y="300"/>
                    <a:pt x="374" y="300"/>
                  </a:cubicBezTo>
                  <a:cubicBezTo>
                    <a:pt x="375" y="303"/>
                    <a:pt x="377" y="305"/>
                    <a:pt x="378" y="308"/>
                  </a:cubicBezTo>
                  <a:cubicBezTo>
                    <a:pt x="380" y="313"/>
                    <a:pt x="380" y="319"/>
                    <a:pt x="378" y="325"/>
                  </a:cubicBezTo>
                  <a:cubicBezTo>
                    <a:pt x="376" y="330"/>
                    <a:pt x="372" y="336"/>
                    <a:pt x="367" y="340"/>
                  </a:cubicBezTo>
                  <a:cubicBezTo>
                    <a:pt x="365" y="343"/>
                    <a:pt x="363" y="345"/>
                    <a:pt x="360" y="347"/>
                  </a:cubicBezTo>
                  <a:cubicBezTo>
                    <a:pt x="359" y="347"/>
                    <a:pt x="359" y="348"/>
                    <a:pt x="358" y="348"/>
                  </a:cubicBezTo>
                  <a:cubicBezTo>
                    <a:pt x="357" y="349"/>
                    <a:pt x="357" y="349"/>
                    <a:pt x="357" y="349"/>
                  </a:cubicBezTo>
                  <a:cubicBezTo>
                    <a:pt x="356" y="350"/>
                    <a:pt x="356" y="350"/>
                    <a:pt x="356" y="350"/>
                  </a:cubicBezTo>
                  <a:cubicBezTo>
                    <a:pt x="353" y="352"/>
                    <a:pt x="351" y="353"/>
                    <a:pt x="348" y="355"/>
                  </a:cubicBezTo>
                  <a:cubicBezTo>
                    <a:pt x="349" y="357"/>
                    <a:pt x="349" y="359"/>
                    <a:pt x="350" y="361"/>
                  </a:cubicBezTo>
                  <a:cubicBezTo>
                    <a:pt x="350" y="362"/>
                    <a:pt x="351" y="363"/>
                    <a:pt x="351" y="364"/>
                  </a:cubicBezTo>
                  <a:cubicBezTo>
                    <a:pt x="352" y="366"/>
                    <a:pt x="352" y="366"/>
                    <a:pt x="352" y="366"/>
                  </a:cubicBezTo>
                  <a:cubicBezTo>
                    <a:pt x="353" y="369"/>
                    <a:pt x="354" y="371"/>
                    <a:pt x="356" y="373"/>
                  </a:cubicBezTo>
                  <a:cubicBezTo>
                    <a:pt x="358" y="378"/>
                    <a:pt x="361" y="382"/>
                    <a:pt x="364" y="387"/>
                  </a:cubicBezTo>
                  <a:cubicBezTo>
                    <a:pt x="367" y="391"/>
                    <a:pt x="371" y="395"/>
                    <a:pt x="375" y="398"/>
                  </a:cubicBezTo>
                  <a:cubicBezTo>
                    <a:pt x="376" y="399"/>
                    <a:pt x="377" y="400"/>
                    <a:pt x="378" y="400"/>
                  </a:cubicBezTo>
                  <a:cubicBezTo>
                    <a:pt x="379" y="401"/>
                    <a:pt x="379" y="401"/>
                    <a:pt x="380" y="402"/>
                  </a:cubicBezTo>
                  <a:cubicBezTo>
                    <a:pt x="381" y="402"/>
                    <a:pt x="381" y="402"/>
                    <a:pt x="381" y="402"/>
                  </a:cubicBezTo>
                  <a:cubicBezTo>
                    <a:pt x="381" y="402"/>
                    <a:pt x="381" y="402"/>
                    <a:pt x="381" y="402"/>
                  </a:cubicBezTo>
                  <a:cubicBezTo>
                    <a:pt x="383" y="403"/>
                    <a:pt x="383" y="403"/>
                    <a:pt x="383" y="403"/>
                  </a:cubicBezTo>
                  <a:cubicBezTo>
                    <a:pt x="384" y="404"/>
                    <a:pt x="386" y="405"/>
                    <a:pt x="388" y="406"/>
                  </a:cubicBezTo>
                  <a:cubicBezTo>
                    <a:pt x="391" y="407"/>
                    <a:pt x="391" y="407"/>
                    <a:pt x="391" y="407"/>
                  </a:cubicBezTo>
                  <a:cubicBezTo>
                    <a:pt x="392" y="408"/>
                    <a:pt x="392" y="408"/>
                    <a:pt x="392" y="408"/>
                  </a:cubicBezTo>
                  <a:cubicBezTo>
                    <a:pt x="393" y="408"/>
                    <a:pt x="393" y="408"/>
                    <a:pt x="394" y="408"/>
                  </a:cubicBezTo>
                  <a:cubicBezTo>
                    <a:pt x="401" y="393"/>
                    <a:pt x="401" y="393"/>
                    <a:pt x="401" y="393"/>
                  </a:cubicBezTo>
                  <a:cubicBezTo>
                    <a:pt x="406" y="383"/>
                    <a:pt x="406" y="383"/>
                    <a:pt x="406" y="383"/>
                  </a:cubicBezTo>
                  <a:cubicBezTo>
                    <a:pt x="408" y="379"/>
                    <a:pt x="408" y="379"/>
                    <a:pt x="408" y="379"/>
                  </a:cubicBezTo>
                  <a:cubicBezTo>
                    <a:pt x="409" y="378"/>
                    <a:pt x="409" y="378"/>
                    <a:pt x="409" y="378"/>
                  </a:cubicBezTo>
                  <a:cubicBezTo>
                    <a:pt x="409" y="377"/>
                    <a:pt x="409" y="377"/>
                    <a:pt x="409" y="377"/>
                  </a:cubicBezTo>
                  <a:cubicBezTo>
                    <a:pt x="410" y="376"/>
                    <a:pt x="410" y="375"/>
                    <a:pt x="411" y="375"/>
                  </a:cubicBezTo>
                  <a:cubicBezTo>
                    <a:pt x="413" y="372"/>
                    <a:pt x="415" y="370"/>
                    <a:pt x="417" y="367"/>
                  </a:cubicBezTo>
                  <a:cubicBezTo>
                    <a:pt x="420" y="365"/>
                    <a:pt x="422" y="363"/>
                    <a:pt x="425" y="362"/>
                  </a:cubicBezTo>
                  <a:cubicBezTo>
                    <a:pt x="426" y="361"/>
                    <a:pt x="427" y="361"/>
                    <a:pt x="429" y="361"/>
                  </a:cubicBezTo>
                  <a:cubicBezTo>
                    <a:pt x="430" y="361"/>
                    <a:pt x="431" y="361"/>
                    <a:pt x="432" y="361"/>
                  </a:cubicBezTo>
                  <a:cubicBezTo>
                    <a:pt x="437" y="362"/>
                    <a:pt x="441" y="366"/>
                    <a:pt x="444" y="372"/>
                  </a:cubicBezTo>
                  <a:cubicBezTo>
                    <a:pt x="446" y="377"/>
                    <a:pt x="447" y="384"/>
                    <a:pt x="446" y="390"/>
                  </a:cubicBezTo>
                  <a:cubicBezTo>
                    <a:pt x="445" y="393"/>
                    <a:pt x="445" y="396"/>
                    <a:pt x="443" y="399"/>
                  </a:cubicBezTo>
                  <a:cubicBezTo>
                    <a:pt x="442" y="402"/>
                    <a:pt x="440" y="405"/>
                    <a:pt x="438" y="407"/>
                  </a:cubicBezTo>
                  <a:cubicBezTo>
                    <a:pt x="434" y="411"/>
                    <a:pt x="429" y="415"/>
                    <a:pt x="423" y="417"/>
                  </a:cubicBezTo>
                  <a:cubicBezTo>
                    <a:pt x="420" y="418"/>
                    <a:pt x="416" y="418"/>
                    <a:pt x="413" y="418"/>
                  </a:cubicBezTo>
                  <a:cubicBezTo>
                    <a:pt x="411" y="418"/>
                    <a:pt x="410" y="419"/>
                    <a:pt x="408" y="419"/>
                  </a:cubicBezTo>
                  <a:cubicBezTo>
                    <a:pt x="407" y="418"/>
                    <a:pt x="407" y="418"/>
                    <a:pt x="407" y="418"/>
                  </a:cubicBezTo>
                  <a:cubicBezTo>
                    <a:pt x="407" y="418"/>
                    <a:pt x="406" y="418"/>
                    <a:pt x="406" y="418"/>
                  </a:cubicBezTo>
                  <a:cubicBezTo>
                    <a:pt x="405" y="418"/>
                    <a:pt x="404" y="418"/>
                    <a:pt x="404" y="418"/>
                  </a:cubicBezTo>
                  <a:cubicBezTo>
                    <a:pt x="399" y="418"/>
                    <a:pt x="399" y="418"/>
                    <a:pt x="399" y="418"/>
                  </a:cubicBezTo>
                  <a:cubicBezTo>
                    <a:pt x="398" y="419"/>
                    <a:pt x="397" y="421"/>
                    <a:pt x="397" y="423"/>
                  </a:cubicBezTo>
                  <a:cubicBezTo>
                    <a:pt x="395" y="427"/>
                    <a:pt x="395" y="427"/>
                    <a:pt x="395" y="427"/>
                  </a:cubicBezTo>
                  <a:cubicBezTo>
                    <a:pt x="392" y="432"/>
                    <a:pt x="392" y="432"/>
                    <a:pt x="392" y="432"/>
                  </a:cubicBezTo>
                  <a:cubicBezTo>
                    <a:pt x="387" y="443"/>
                    <a:pt x="387" y="443"/>
                    <a:pt x="387" y="443"/>
                  </a:cubicBezTo>
                  <a:cubicBezTo>
                    <a:pt x="384" y="451"/>
                    <a:pt x="381" y="458"/>
                    <a:pt x="378" y="465"/>
                  </a:cubicBezTo>
                  <a:cubicBezTo>
                    <a:pt x="372" y="480"/>
                    <a:pt x="367" y="495"/>
                    <a:pt x="361" y="510"/>
                  </a:cubicBezTo>
                  <a:cubicBezTo>
                    <a:pt x="351" y="539"/>
                    <a:pt x="341" y="570"/>
                    <a:pt x="332" y="600"/>
                  </a:cubicBezTo>
                  <a:cubicBezTo>
                    <a:pt x="327" y="617"/>
                    <a:pt x="327" y="617"/>
                    <a:pt x="327" y="617"/>
                  </a:cubicBezTo>
                  <a:cubicBezTo>
                    <a:pt x="326" y="622"/>
                    <a:pt x="326" y="622"/>
                    <a:pt x="326" y="622"/>
                  </a:cubicBezTo>
                  <a:cubicBezTo>
                    <a:pt x="325" y="622"/>
                    <a:pt x="325" y="622"/>
                    <a:pt x="325" y="622"/>
                  </a:cubicBezTo>
                  <a:cubicBezTo>
                    <a:pt x="330" y="603"/>
                    <a:pt x="330" y="603"/>
                    <a:pt x="330" y="603"/>
                  </a:cubicBezTo>
                  <a:cubicBezTo>
                    <a:pt x="334" y="592"/>
                    <a:pt x="334" y="592"/>
                    <a:pt x="334" y="592"/>
                  </a:cubicBezTo>
                  <a:cubicBezTo>
                    <a:pt x="342" y="563"/>
                    <a:pt x="352" y="534"/>
                    <a:pt x="362" y="506"/>
                  </a:cubicBezTo>
                  <a:cubicBezTo>
                    <a:pt x="367" y="491"/>
                    <a:pt x="373" y="477"/>
                    <a:pt x="378" y="463"/>
                  </a:cubicBezTo>
                  <a:cubicBezTo>
                    <a:pt x="381" y="456"/>
                    <a:pt x="384" y="449"/>
                    <a:pt x="387" y="442"/>
                  </a:cubicBezTo>
                  <a:cubicBezTo>
                    <a:pt x="392" y="432"/>
                    <a:pt x="392" y="432"/>
                    <a:pt x="392" y="432"/>
                  </a:cubicBezTo>
                  <a:cubicBezTo>
                    <a:pt x="394" y="426"/>
                    <a:pt x="394" y="426"/>
                    <a:pt x="394" y="426"/>
                  </a:cubicBezTo>
                  <a:cubicBezTo>
                    <a:pt x="398" y="417"/>
                    <a:pt x="398" y="417"/>
                    <a:pt x="398" y="417"/>
                  </a:cubicBezTo>
                  <a:cubicBezTo>
                    <a:pt x="403" y="418"/>
                    <a:pt x="403" y="418"/>
                    <a:pt x="403" y="418"/>
                  </a:cubicBezTo>
                  <a:cubicBezTo>
                    <a:pt x="404" y="418"/>
                    <a:pt x="405" y="418"/>
                    <a:pt x="406" y="418"/>
                  </a:cubicBezTo>
                  <a:cubicBezTo>
                    <a:pt x="406" y="418"/>
                    <a:pt x="407" y="418"/>
                    <a:pt x="407" y="418"/>
                  </a:cubicBezTo>
                  <a:cubicBezTo>
                    <a:pt x="408" y="418"/>
                    <a:pt x="408" y="418"/>
                    <a:pt x="408" y="418"/>
                  </a:cubicBezTo>
                  <a:cubicBezTo>
                    <a:pt x="410" y="418"/>
                    <a:pt x="411" y="418"/>
                    <a:pt x="413" y="418"/>
                  </a:cubicBezTo>
                  <a:cubicBezTo>
                    <a:pt x="416" y="417"/>
                    <a:pt x="419" y="417"/>
                    <a:pt x="422" y="416"/>
                  </a:cubicBezTo>
                  <a:cubicBezTo>
                    <a:pt x="428" y="414"/>
                    <a:pt x="434" y="411"/>
                    <a:pt x="438" y="406"/>
                  </a:cubicBezTo>
                  <a:cubicBezTo>
                    <a:pt x="440" y="404"/>
                    <a:pt x="442" y="402"/>
                    <a:pt x="443" y="399"/>
                  </a:cubicBezTo>
                  <a:cubicBezTo>
                    <a:pt x="444" y="396"/>
                    <a:pt x="445" y="393"/>
                    <a:pt x="445" y="390"/>
                  </a:cubicBezTo>
                  <a:cubicBezTo>
                    <a:pt x="446" y="384"/>
                    <a:pt x="446" y="377"/>
                    <a:pt x="443" y="372"/>
                  </a:cubicBezTo>
                  <a:cubicBezTo>
                    <a:pt x="441" y="367"/>
                    <a:pt x="436" y="362"/>
                    <a:pt x="432" y="362"/>
                  </a:cubicBezTo>
                  <a:cubicBezTo>
                    <a:pt x="431" y="362"/>
                    <a:pt x="431" y="362"/>
                    <a:pt x="430" y="361"/>
                  </a:cubicBezTo>
                  <a:cubicBezTo>
                    <a:pt x="430" y="361"/>
                    <a:pt x="429" y="362"/>
                    <a:pt x="429" y="362"/>
                  </a:cubicBezTo>
                  <a:cubicBezTo>
                    <a:pt x="428" y="362"/>
                    <a:pt x="426" y="362"/>
                    <a:pt x="425" y="363"/>
                  </a:cubicBezTo>
                  <a:cubicBezTo>
                    <a:pt x="423" y="364"/>
                    <a:pt x="420" y="366"/>
                    <a:pt x="418" y="368"/>
                  </a:cubicBezTo>
                  <a:cubicBezTo>
                    <a:pt x="415" y="370"/>
                    <a:pt x="413" y="373"/>
                    <a:pt x="411" y="375"/>
                  </a:cubicBezTo>
                  <a:cubicBezTo>
                    <a:pt x="411" y="376"/>
                    <a:pt x="410" y="377"/>
                    <a:pt x="410" y="377"/>
                  </a:cubicBezTo>
                  <a:cubicBezTo>
                    <a:pt x="409" y="378"/>
                    <a:pt x="409" y="378"/>
                    <a:pt x="409" y="378"/>
                  </a:cubicBezTo>
                  <a:cubicBezTo>
                    <a:pt x="409" y="379"/>
                    <a:pt x="409" y="379"/>
                    <a:pt x="409" y="379"/>
                  </a:cubicBezTo>
                  <a:cubicBezTo>
                    <a:pt x="406" y="384"/>
                    <a:pt x="406" y="384"/>
                    <a:pt x="406" y="384"/>
                  </a:cubicBezTo>
                  <a:cubicBezTo>
                    <a:pt x="402" y="394"/>
                    <a:pt x="402" y="394"/>
                    <a:pt x="402" y="394"/>
                  </a:cubicBezTo>
                  <a:cubicBezTo>
                    <a:pt x="394" y="409"/>
                    <a:pt x="394" y="409"/>
                    <a:pt x="394" y="409"/>
                  </a:cubicBezTo>
                  <a:cubicBezTo>
                    <a:pt x="394" y="409"/>
                    <a:pt x="393" y="409"/>
                    <a:pt x="393" y="409"/>
                  </a:cubicBezTo>
                  <a:cubicBezTo>
                    <a:pt x="391" y="408"/>
                    <a:pt x="391" y="408"/>
                    <a:pt x="391" y="408"/>
                  </a:cubicBezTo>
                  <a:cubicBezTo>
                    <a:pt x="388" y="407"/>
                    <a:pt x="388" y="407"/>
                    <a:pt x="388" y="407"/>
                  </a:cubicBezTo>
                  <a:cubicBezTo>
                    <a:pt x="386" y="406"/>
                    <a:pt x="384" y="405"/>
                    <a:pt x="382" y="404"/>
                  </a:cubicBezTo>
                  <a:cubicBezTo>
                    <a:pt x="381" y="403"/>
                    <a:pt x="381" y="403"/>
                    <a:pt x="381" y="403"/>
                  </a:cubicBezTo>
                  <a:cubicBezTo>
                    <a:pt x="380" y="403"/>
                    <a:pt x="380" y="403"/>
                    <a:pt x="380" y="403"/>
                  </a:cubicBezTo>
                  <a:cubicBezTo>
                    <a:pt x="380" y="402"/>
                    <a:pt x="380" y="402"/>
                    <a:pt x="380" y="402"/>
                  </a:cubicBezTo>
                  <a:cubicBezTo>
                    <a:pt x="379" y="402"/>
                    <a:pt x="378" y="402"/>
                    <a:pt x="378" y="401"/>
                  </a:cubicBezTo>
                  <a:cubicBezTo>
                    <a:pt x="377" y="400"/>
                    <a:pt x="376" y="400"/>
                    <a:pt x="375" y="399"/>
                  </a:cubicBezTo>
                  <a:cubicBezTo>
                    <a:pt x="370" y="395"/>
                    <a:pt x="367" y="391"/>
                    <a:pt x="363" y="387"/>
                  </a:cubicBezTo>
                  <a:cubicBezTo>
                    <a:pt x="360" y="383"/>
                    <a:pt x="357" y="378"/>
                    <a:pt x="355" y="374"/>
                  </a:cubicBezTo>
                  <a:cubicBezTo>
                    <a:pt x="354" y="371"/>
                    <a:pt x="352" y="369"/>
                    <a:pt x="351" y="367"/>
                  </a:cubicBezTo>
                  <a:cubicBezTo>
                    <a:pt x="351" y="366"/>
                    <a:pt x="351" y="366"/>
                    <a:pt x="351" y="366"/>
                  </a:cubicBezTo>
                  <a:cubicBezTo>
                    <a:pt x="350" y="364"/>
                    <a:pt x="350" y="364"/>
                    <a:pt x="350" y="364"/>
                  </a:cubicBezTo>
                  <a:cubicBezTo>
                    <a:pt x="350" y="363"/>
                    <a:pt x="350" y="362"/>
                    <a:pt x="349" y="361"/>
                  </a:cubicBezTo>
                  <a:cubicBezTo>
                    <a:pt x="348" y="359"/>
                    <a:pt x="348" y="357"/>
                    <a:pt x="347" y="355"/>
                  </a:cubicBezTo>
                  <a:cubicBezTo>
                    <a:pt x="350" y="353"/>
                    <a:pt x="352" y="351"/>
                    <a:pt x="355" y="349"/>
                  </a:cubicBezTo>
                  <a:cubicBezTo>
                    <a:pt x="357" y="348"/>
                    <a:pt x="357" y="348"/>
                    <a:pt x="357" y="348"/>
                  </a:cubicBezTo>
                  <a:cubicBezTo>
                    <a:pt x="358" y="348"/>
                    <a:pt x="358" y="348"/>
                    <a:pt x="358" y="348"/>
                  </a:cubicBezTo>
                  <a:cubicBezTo>
                    <a:pt x="358" y="347"/>
                    <a:pt x="359" y="347"/>
                    <a:pt x="359" y="346"/>
                  </a:cubicBezTo>
                  <a:cubicBezTo>
                    <a:pt x="362" y="344"/>
                    <a:pt x="364" y="342"/>
                    <a:pt x="367" y="340"/>
                  </a:cubicBezTo>
                  <a:cubicBezTo>
                    <a:pt x="371" y="335"/>
                    <a:pt x="375" y="330"/>
                    <a:pt x="377" y="325"/>
                  </a:cubicBezTo>
                  <a:cubicBezTo>
                    <a:pt x="379" y="319"/>
                    <a:pt x="379" y="313"/>
                    <a:pt x="377" y="308"/>
                  </a:cubicBezTo>
                  <a:cubicBezTo>
                    <a:pt x="376" y="306"/>
                    <a:pt x="375" y="303"/>
                    <a:pt x="373" y="301"/>
                  </a:cubicBezTo>
                  <a:cubicBezTo>
                    <a:pt x="372" y="301"/>
                    <a:pt x="372" y="300"/>
                    <a:pt x="371" y="299"/>
                  </a:cubicBezTo>
                  <a:cubicBezTo>
                    <a:pt x="371" y="299"/>
                    <a:pt x="371" y="299"/>
                    <a:pt x="370" y="298"/>
                  </a:cubicBezTo>
                  <a:cubicBezTo>
                    <a:pt x="369" y="297"/>
                    <a:pt x="368" y="297"/>
                    <a:pt x="367" y="296"/>
                  </a:cubicBezTo>
                  <a:cubicBezTo>
                    <a:pt x="363" y="295"/>
                    <a:pt x="357" y="295"/>
                    <a:pt x="352" y="298"/>
                  </a:cubicBezTo>
                  <a:cubicBezTo>
                    <a:pt x="351" y="298"/>
                    <a:pt x="350" y="299"/>
                    <a:pt x="349" y="300"/>
                  </a:cubicBezTo>
                  <a:cubicBezTo>
                    <a:pt x="347" y="301"/>
                    <a:pt x="346" y="302"/>
                    <a:pt x="345" y="303"/>
                  </a:cubicBezTo>
                  <a:cubicBezTo>
                    <a:pt x="343" y="305"/>
                    <a:pt x="341" y="307"/>
                    <a:pt x="340" y="310"/>
                  </a:cubicBezTo>
                  <a:cubicBezTo>
                    <a:pt x="337" y="315"/>
                    <a:pt x="335" y="321"/>
                    <a:pt x="335" y="327"/>
                  </a:cubicBezTo>
                  <a:cubicBezTo>
                    <a:pt x="335" y="330"/>
                    <a:pt x="335" y="333"/>
                    <a:pt x="335" y="337"/>
                  </a:cubicBezTo>
                  <a:cubicBezTo>
                    <a:pt x="336" y="339"/>
                    <a:pt x="336" y="339"/>
                    <a:pt x="336" y="339"/>
                  </a:cubicBezTo>
                  <a:cubicBezTo>
                    <a:pt x="336" y="340"/>
                    <a:pt x="336" y="340"/>
                    <a:pt x="336" y="340"/>
                  </a:cubicBezTo>
                  <a:cubicBezTo>
                    <a:pt x="336" y="342"/>
                    <a:pt x="336" y="342"/>
                    <a:pt x="336" y="342"/>
                  </a:cubicBezTo>
                  <a:cubicBezTo>
                    <a:pt x="336" y="343"/>
                    <a:pt x="336" y="343"/>
                    <a:pt x="336" y="343"/>
                  </a:cubicBezTo>
                  <a:cubicBezTo>
                    <a:pt x="337" y="344"/>
                    <a:pt x="337" y="344"/>
                    <a:pt x="337" y="344"/>
                  </a:cubicBezTo>
                  <a:cubicBezTo>
                    <a:pt x="337" y="347"/>
                    <a:pt x="337" y="347"/>
                    <a:pt x="337" y="347"/>
                  </a:cubicBezTo>
                  <a:cubicBezTo>
                    <a:pt x="338" y="351"/>
                    <a:pt x="338" y="351"/>
                    <a:pt x="338" y="351"/>
                  </a:cubicBezTo>
                  <a:cubicBezTo>
                    <a:pt x="336" y="352"/>
                    <a:pt x="334" y="353"/>
                    <a:pt x="332" y="354"/>
                  </a:cubicBezTo>
                  <a:cubicBezTo>
                    <a:pt x="331" y="355"/>
                    <a:pt x="330" y="355"/>
                    <a:pt x="329" y="355"/>
                  </a:cubicBezTo>
                  <a:cubicBezTo>
                    <a:pt x="328" y="356"/>
                    <a:pt x="328" y="356"/>
                    <a:pt x="328" y="356"/>
                  </a:cubicBezTo>
                  <a:cubicBezTo>
                    <a:pt x="326" y="356"/>
                    <a:pt x="326" y="356"/>
                    <a:pt x="326" y="356"/>
                  </a:cubicBezTo>
                  <a:cubicBezTo>
                    <a:pt x="324" y="357"/>
                    <a:pt x="321" y="358"/>
                    <a:pt x="318" y="359"/>
                  </a:cubicBezTo>
                  <a:cubicBezTo>
                    <a:pt x="313" y="360"/>
                    <a:pt x="308" y="360"/>
                    <a:pt x="303" y="360"/>
                  </a:cubicBezTo>
                  <a:cubicBezTo>
                    <a:pt x="297" y="360"/>
                    <a:pt x="292" y="360"/>
                    <a:pt x="287" y="359"/>
                  </a:cubicBezTo>
                  <a:cubicBezTo>
                    <a:pt x="286" y="359"/>
                    <a:pt x="284" y="359"/>
                    <a:pt x="283" y="358"/>
                  </a:cubicBezTo>
                  <a:cubicBezTo>
                    <a:pt x="282" y="358"/>
                    <a:pt x="281" y="358"/>
                    <a:pt x="280" y="358"/>
                  </a:cubicBezTo>
                  <a:cubicBezTo>
                    <a:pt x="279" y="358"/>
                    <a:pt x="278" y="357"/>
                    <a:pt x="277" y="357"/>
                  </a:cubicBezTo>
                  <a:cubicBezTo>
                    <a:pt x="275" y="357"/>
                    <a:pt x="273" y="356"/>
                    <a:pt x="271" y="355"/>
                  </a:cubicBezTo>
                  <a:cubicBezTo>
                    <a:pt x="270" y="355"/>
                    <a:pt x="269" y="354"/>
                    <a:pt x="268" y="354"/>
                  </a:cubicBezTo>
                  <a:cubicBezTo>
                    <a:pt x="268" y="353"/>
                    <a:pt x="267" y="353"/>
                    <a:pt x="267" y="352"/>
                  </a:cubicBezTo>
                  <a:cubicBezTo>
                    <a:pt x="266" y="352"/>
                    <a:pt x="266" y="351"/>
                    <a:pt x="266" y="351"/>
                  </a:cubicBezTo>
                  <a:cubicBezTo>
                    <a:pt x="266" y="350"/>
                    <a:pt x="266" y="350"/>
                    <a:pt x="266" y="350"/>
                  </a:cubicBezTo>
                  <a:cubicBezTo>
                    <a:pt x="266" y="350"/>
                    <a:pt x="266" y="349"/>
                    <a:pt x="265" y="349"/>
                  </a:cubicBezTo>
                  <a:cubicBezTo>
                    <a:pt x="265" y="348"/>
                    <a:pt x="266" y="346"/>
                    <a:pt x="268" y="344"/>
                  </a:cubicBezTo>
                  <a:cubicBezTo>
                    <a:pt x="272" y="339"/>
                    <a:pt x="272" y="339"/>
                    <a:pt x="272" y="339"/>
                  </a:cubicBezTo>
                  <a:cubicBezTo>
                    <a:pt x="274" y="336"/>
                    <a:pt x="274" y="336"/>
                    <a:pt x="274" y="336"/>
                  </a:cubicBezTo>
                  <a:cubicBezTo>
                    <a:pt x="275" y="335"/>
                    <a:pt x="275" y="335"/>
                    <a:pt x="275" y="335"/>
                  </a:cubicBezTo>
                  <a:cubicBezTo>
                    <a:pt x="278" y="331"/>
                    <a:pt x="281" y="327"/>
                    <a:pt x="283" y="323"/>
                  </a:cubicBezTo>
                  <a:cubicBezTo>
                    <a:pt x="285" y="319"/>
                    <a:pt x="287" y="315"/>
                    <a:pt x="288" y="311"/>
                  </a:cubicBezTo>
                  <a:cubicBezTo>
                    <a:pt x="289" y="307"/>
                    <a:pt x="289" y="304"/>
                    <a:pt x="288" y="300"/>
                  </a:cubicBezTo>
                  <a:cubicBezTo>
                    <a:pt x="286" y="297"/>
                    <a:pt x="284" y="294"/>
                    <a:pt x="281" y="292"/>
                  </a:cubicBezTo>
                  <a:cubicBezTo>
                    <a:pt x="277" y="289"/>
                    <a:pt x="274" y="288"/>
                    <a:pt x="270" y="287"/>
                  </a:cubicBezTo>
                  <a:cubicBezTo>
                    <a:pt x="267" y="287"/>
                    <a:pt x="264" y="288"/>
                    <a:pt x="260" y="290"/>
                  </a:cubicBezTo>
                  <a:cubicBezTo>
                    <a:pt x="257" y="292"/>
                    <a:pt x="254" y="295"/>
                    <a:pt x="252" y="299"/>
                  </a:cubicBezTo>
                  <a:cubicBezTo>
                    <a:pt x="247" y="306"/>
                    <a:pt x="243" y="315"/>
                    <a:pt x="242" y="323"/>
                  </a:cubicBezTo>
                  <a:cubicBezTo>
                    <a:pt x="242" y="326"/>
                    <a:pt x="242" y="328"/>
                    <a:pt x="242" y="330"/>
                  </a:cubicBezTo>
                  <a:cubicBezTo>
                    <a:pt x="242" y="330"/>
                    <a:pt x="242" y="331"/>
                    <a:pt x="242" y="331"/>
                  </a:cubicBezTo>
                  <a:cubicBezTo>
                    <a:pt x="242" y="332"/>
                    <a:pt x="242" y="332"/>
                    <a:pt x="242" y="333"/>
                  </a:cubicBezTo>
                  <a:cubicBezTo>
                    <a:pt x="242" y="334"/>
                    <a:pt x="243" y="335"/>
                    <a:pt x="243" y="336"/>
                  </a:cubicBezTo>
                  <a:cubicBezTo>
                    <a:pt x="243" y="338"/>
                    <a:pt x="244" y="340"/>
                    <a:pt x="245" y="342"/>
                  </a:cubicBezTo>
                  <a:cubicBezTo>
                    <a:pt x="245" y="342"/>
                    <a:pt x="245" y="343"/>
                    <a:pt x="246" y="343"/>
                  </a:cubicBezTo>
                  <a:cubicBezTo>
                    <a:pt x="246" y="343"/>
                    <a:pt x="246" y="343"/>
                    <a:pt x="246" y="344"/>
                  </a:cubicBezTo>
                  <a:cubicBezTo>
                    <a:pt x="247" y="346"/>
                    <a:pt x="247" y="346"/>
                    <a:pt x="247" y="346"/>
                  </a:cubicBezTo>
                  <a:cubicBezTo>
                    <a:pt x="248" y="347"/>
                    <a:pt x="250" y="349"/>
                    <a:pt x="251" y="351"/>
                  </a:cubicBezTo>
                  <a:cubicBezTo>
                    <a:pt x="250" y="353"/>
                    <a:pt x="248" y="355"/>
                    <a:pt x="247" y="356"/>
                  </a:cubicBezTo>
                  <a:cubicBezTo>
                    <a:pt x="246" y="357"/>
                    <a:pt x="245" y="358"/>
                    <a:pt x="244" y="359"/>
                  </a:cubicBezTo>
                  <a:cubicBezTo>
                    <a:pt x="243" y="361"/>
                    <a:pt x="243" y="361"/>
                    <a:pt x="243" y="361"/>
                  </a:cubicBezTo>
                  <a:cubicBezTo>
                    <a:pt x="241" y="363"/>
                    <a:pt x="239" y="365"/>
                    <a:pt x="237" y="366"/>
                  </a:cubicBezTo>
                  <a:cubicBezTo>
                    <a:pt x="234" y="370"/>
                    <a:pt x="230" y="374"/>
                    <a:pt x="226" y="377"/>
                  </a:cubicBezTo>
                  <a:cubicBezTo>
                    <a:pt x="222" y="380"/>
                    <a:pt x="217" y="384"/>
                    <a:pt x="213" y="387"/>
                  </a:cubicBezTo>
                  <a:cubicBezTo>
                    <a:pt x="212" y="387"/>
                    <a:pt x="211" y="388"/>
                    <a:pt x="210" y="389"/>
                  </a:cubicBezTo>
                  <a:cubicBezTo>
                    <a:pt x="208" y="390"/>
                    <a:pt x="208" y="390"/>
                    <a:pt x="208" y="390"/>
                  </a:cubicBezTo>
                  <a:cubicBezTo>
                    <a:pt x="207" y="390"/>
                    <a:pt x="207" y="390"/>
                    <a:pt x="207" y="390"/>
                  </a:cubicBezTo>
                  <a:cubicBezTo>
                    <a:pt x="206" y="391"/>
                    <a:pt x="206" y="391"/>
                    <a:pt x="206" y="391"/>
                  </a:cubicBezTo>
                  <a:cubicBezTo>
                    <a:pt x="205" y="392"/>
                    <a:pt x="204" y="392"/>
                    <a:pt x="203" y="393"/>
                  </a:cubicBezTo>
                  <a:cubicBezTo>
                    <a:pt x="202" y="393"/>
                    <a:pt x="201" y="394"/>
                    <a:pt x="200" y="394"/>
                  </a:cubicBezTo>
                  <a:cubicBezTo>
                    <a:pt x="198" y="395"/>
                    <a:pt x="196" y="396"/>
                    <a:pt x="194" y="397"/>
                  </a:cubicBezTo>
                  <a:cubicBezTo>
                    <a:pt x="187" y="385"/>
                    <a:pt x="187" y="385"/>
                    <a:pt x="187" y="385"/>
                  </a:cubicBezTo>
                  <a:cubicBezTo>
                    <a:pt x="184" y="378"/>
                    <a:pt x="184" y="378"/>
                    <a:pt x="184" y="378"/>
                  </a:cubicBezTo>
                  <a:cubicBezTo>
                    <a:pt x="182" y="374"/>
                    <a:pt x="179" y="370"/>
                    <a:pt x="177" y="367"/>
                  </a:cubicBezTo>
                  <a:cubicBezTo>
                    <a:pt x="174" y="363"/>
                    <a:pt x="170" y="360"/>
                    <a:pt x="167" y="358"/>
                  </a:cubicBezTo>
                  <a:cubicBezTo>
                    <a:pt x="163" y="356"/>
                    <a:pt x="159" y="355"/>
                    <a:pt x="155" y="355"/>
                  </a:cubicBezTo>
                  <a:cubicBezTo>
                    <a:pt x="152" y="355"/>
                    <a:pt x="148" y="356"/>
                    <a:pt x="144" y="358"/>
                  </a:cubicBezTo>
                  <a:cubicBezTo>
                    <a:pt x="141" y="361"/>
                    <a:pt x="138" y="363"/>
                    <a:pt x="137" y="367"/>
                  </a:cubicBezTo>
                  <a:cubicBezTo>
                    <a:pt x="136" y="370"/>
                    <a:pt x="135" y="374"/>
                    <a:pt x="136" y="378"/>
                  </a:cubicBezTo>
                  <a:cubicBezTo>
                    <a:pt x="137" y="382"/>
                    <a:pt x="139" y="386"/>
                    <a:pt x="141" y="389"/>
                  </a:cubicBezTo>
                  <a:cubicBezTo>
                    <a:pt x="141" y="388"/>
                    <a:pt x="139" y="386"/>
                    <a:pt x="139" y="386"/>
                  </a:cubicBezTo>
                  <a:cubicBezTo>
                    <a:pt x="139" y="385"/>
                    <a:pt x="139" y="386"/>
                    <a:pt x="139" y="387"/>
                  </a:cubicBezTo>
                  <a:cubicBezTo>
                    <a:pt x="140" y="388"/>
                    <a:pt x="141" y="389"/>
                    <a:pt x="142" y="392"/>
                  </a:cubicBezTo>
                  <a:cubicBezTo>
                    <a:pt x="140" y="388"/>
                    <a:pt x="137" y="384"/>
                    <a:pt x="136" y="380"/>
                  </a:cubicBezTo>
                  <a:close/>
                  <a:moveTo>
                    <a:pt x="183" y="623"/>
                  </a:moveTo>
                  <a:cubicBezTo>
                    <a:pt x="180" y="624"/>
                    <a:pt x="177" y="625"/>
                    <a:pt x="175" y="626"/>
                  </a:cubicBezTo>
                  <a:cubicBezTo>
                    <a:pt x="172" y="628"/>
                    <a:pt x="170" y="630"/>
                    <a:pt x="169" y="632"/>
                  </a:cubicBezTo>
                  <a:cubicBezTo>
                    <a:pt x="166" y="637"/>
                    <a:pt x="165" y="642"/>
                    <a:pt x="165" y="648"/>
                  </a:cubicBezTo>
                  <a:cubicBezTo>
                    <a:pt x="165" y="653"/>
                    <a:pt x="167" y="658"/>
                    <a:pt x="171" y="662"/>
                  </a:cubicBezTo>
                  <a:cubicBezTo>
                    <a:pt x="173" y="664"/>
                    <a:pt x="175" y="666"/>
                    <a:pt x="178" y="667"/>
                  </a:cubicBezTo>
                  <a:cubicBezTo>
                    <a:pt x="179" y="668"/>
                    <a:pt x="181" y="668"/>
                    <a:pt x="182" y="668"/>
                  </a:cubicBezTo>
                  <a:cubicBezTo>
                    <a:pt x="183" y="669"/>
                    <a:pt x="184" y="669"/>
                    <a:pt x="184" y="669"/>
                  </a:cubicBezTo>
                  <a:cubicBezTo>
                    <a:pt x="185" y="669"/>
                    <a:pt x="185" y="669"/>
                    <a:pt x="185" y="669"/>
                  </a:cubicBezTo>
                  <a:cubicBezTo>
                    <a:pt x="186" y="669"/>
                    <a:pt x="186" y="669"/>
                    <a:pt x="186" y="669"/>
                  </a:cubicBezTo>
                  <a:cubicBezTo>
                    <a:pt x="199" y="669"/>
                    <a:pt x="199" y="669"/>
                    <a:pt x="199" y="669"/>
                  </a:cubicBezTo>
                  <a:cubicBezTo>
                    <a:pt x="224" y="669"/>
                    <a:pt x="224" y="669"/>
                    <a:pt x="224" y="669"/>
                  </a:cubicBezTo>
                  <a:cubicBezTo>
                    <a:pt x="257" y="669"/>
                    <a:pt x="290" y="670"/>
                    <a:pt x="325" y="669"/>
                  </a:cubicBezTo>
                  <a:cubicBezTo>
                    <a:pt x="325" y="670"/>
                    <a:pt x="325" y="670"/>
                    <a:pt x="325" y="670"/>
                  </a:cubicBezTo>
                  <a:cubicBezTo>
                    <a:pt x="311" y="670"/>
                    <a:pt x="311" y="670"/>
                    <a:pt x="311" y="670"/>
                  </a:cubicBezTo>
                  <a:cubicBezTo>
                    <a:pt x="298" y="670"/>
                    <a:pt x="298" y="670"/>
                    <a:pt x="298" y="670"/>
                  </a:cubicBezTo>
                  <a:cubicBezTo>
                    <a:pt x="273" y="670"/>
                    <a:pt x="248" y="670"/>
                    <a:pt x="223" y="670"/>
                  </a:cubicBezTo>
                  <a:cubicBezTo>
                    <a:pt x="198" y="670"/>
                    <a:pt x="198" y="670"/>
                    <a:pt x="198" y="670"/>
                  </a:cubicBezTo>
                  <a:cubicBezTo>
                    <a:pt x="186" y="670"/>
                    <a:pt x="186" y="670"/>
                    <a:pt x="186" y="670"/>
                  </a:cubicBezTo>
                  <a:cubicBezTo>
                    <a:pt x="185" y="670"/>
                    <a:pt x="185" y="670"/>
                    <a:pt x="185" y="670"/>
                  </a:cubicBezTo>
                  <a:cubicBezTo>
                    <a:pt x="184" y="670"/>
                    <a:pt x="184" y="670"/>
                    <a:pt x="184" y="670"/>
                  </a:cubicBezTo>
                  <a:cubicBezTo>
                    <a:pt x="183" y="670"/>
                    <a:pt x="182" y="669"/>
                    <a:pt x="181" y="669"/>
                  </a:cubicBezTo>
                  <a:cubicBezTo>
                    <a:pt x="180" y="669"/>
                    <a:pt x="178" y="669"/>
                    <a:pt x="177" y="668"/>
                  </a:cubicBezTo>
                  <a:cubicBezTo>
                    <a:pt x="174" y="667"/>
                    <a:pt x="172" y="665"/>
                    <a:pt x="170" y="663"/>
                  </a:cubicBezTo>
                  <a:cubicBezTo>
                    <a:pt x="166" y="658"/>
                    <a:pt x="164" y="653"/>
                    <a:pt x="164" y="648"/>
                  </a:cubicBezTo>
                  <a:cubicBezTo>
                    <a:pt x="164" y="642"/>
                    <a:pt x="165" y="637"/>
                    <a:pt x="168" y="632"/>
                  </a:cubicBezTo>
                  <a:cubicBezTo>
                    <a:pt x="170" y="630"/>
                    <a:pt x="172" y="627"/>
                    <a:pt x="174" y="626"/>
                  </a:cubicBezTo>
                  <a:cubicBezTo>
                    <a:pt x="176" y="624"/>
                    <a:pt x="179" y="623"/>
                    <a:pt x="182" y="623"/>
                  </a:cubicBezTo>
                  <a:cubicBezTo>
                    <a:pt x="182" y="623"/>
                    <a:pt x="183" y="623"/>
                    <a:pt x="183" y="623"/>
                  </a:cubicBezTo>
                  <a:cubicBezTo>
                    <a:pt x="183" y="623"/>
                    <a:pt x="183" y="623"/>
                    <a:pt x="183" y="623"/>
                  </a:cubicBezTo>
                  <a:close/>
                  <a:moveTo>
                    <a:pt x="248" y="379"/>
                  </a:moveTo>
                  <a:cubicBezTo>
                    <a:pt x="251" y="377"/>
                    <a:pt x="253" y="375"/>
                    <a:pt x="255" y="372"/>
                  </a:cubicBezTo>
                  <a:cubicBezTo>
                    <a:pt x="259" y="368"/>
                    <a:pt x="259" y="368"/>
                    <a:pt x="259" y="368"/>
                  </a:cubicBezTo>
                  <a:cubicBezTo>
                    <a:pt x="260" y="368"/>
                    <a:pt x="261" y="369"/>
                    <a:pt x="262" y="369"/>
                  </a:cubicBezTo>
                  <a:cubicBezTo>
                    <a:pt x="262" y="369"/>
                    <a:pt x="262" y="369"/>
                    <a:pt x="262" y="369"/>
                  </a:cubicBezTo>
                  <a:cubicBezTo>
                    <a:pt x="263" y="370"/>
                    <a:pt x="263" y="370"/>
                    <a:pt x="263" y="370"/>
                  </a:cubicBezTo>
                  <a:cubicBezTo>
                    <a:pt x="264" y="370"/>
                    <a:pt x="264" y="370"/>
                    <a:pt x="264" y="370"/>
                  </a:cubicBezTo>
                  <a:cubicBezTo>
                    <a:pt x="266" y="371"/>
                    <a:pt x="266" y="371"/>
                    <a:pt x="266" y="371"/>
                  </a:cubicBezTo>
                  <a:cubicBezTo>
                    <a:pt x="270" y="372"/>
                    <a:pt x="273" y="373"/>
                    <a:pt x="276" y="374"/>
                  </a:cubicBezTo>
                  <a:cubicBezTo>
                    <a:pt x="283" y="376"/>
                    <a:pt x="290" y="377"/>
                    <a:pt x="297" y="377"/>
                  </a:cubicBezTo>
                  <a:cubicBezTo>
                    <a:pt x="304" y="377"/>
                    <a:pt x="311" y="377"/>
                    <a:pt x="318" y="376"/>
                  </a:cubicBezTo>
                  <a:cubicBezTo>
                    <a:pt x="321" y="375"/>
                    <a:pt x="324" y="375"/>
                    <a:pt x="328" y="374"/>
                  </a:cubicBezTo>
                  <a:cubicBezTo>
                    <a:pt x="330" y="373"/>
                    <a:pt x="330" y="373"/>
                    <a:pt x="330" y="373"/>
                  </a:cubicBezTo>
                  <a:cubicBezTo>
                    <a:pt x="332" y="372"/>
                    <a:pt x="332" y="372"/>
                    <a:pt x="332" y="372"/>
                  </a:cubicBezTo>
                  <a:cubicBezTo>
                    <a:pt x="333" y="372"/>
                    <a:pt x="334" y="372"/>
                    <a:pt x="334" y="371"/>
                  </a:cubicBezTo>
                  <a:cubicBezTo>
                    <a:pt x="334" y="372"/>
                    <a:pt x="334" y="372"/>
                    <a:pt x="335" y="372"/>
                  </a:cubicBezTo>
                  <a:cubicBezTo>
                    <a:pt x="335" y="373"/>
                    <a:pt x="335" y="373"/>
                    <a:pt x="335" y="374"/>
                  </a:cubicBezTo>
                  <a:cubicBezTo>
                    <a:pt x="336" y="375"/>
                    <a:pt x="336" y="375"/>
                    <a:pt x="336" y="375"/>
                  </a:cubicBezTo>
                  <a:cubicBezTo>
                    <a:pt x="336" y="376"/>
                    <a:pt x="336" y="376"/>
                    <a:pt x="336" y="376"/>
                  </a:cubicBezTo>
                  <a:cubicBezTo>
                    <a:pt x="336" y="376"/>
                    <a:pt x="337" y="377"/>
                    <a:pt x="337" y="378"/>
                  </a:cubicBezTo>
                  <a:cubicBezTo>
                    <a:pt x="338" y="380"/>
                    <a:pt x="340" y="383"/>
                    <a:pt x="341" y="386"/>
                  </a:cubicBezTo>
                  <a:cubicBezTo>
                    <a:pt x="345" y="391"/>
                    <a:pt x="348" y="396"/>
                    <a:pt x="352" y="400"/>
                  </a:cubicBezTo>
                  <a:cubicBezTo>
                    <a:pt x="356" y="405"/>
                    <a:pt x="361" y="409"/>
                    <a:pt x="365" y="413"/>
                  </a:cubicBezTo>
                  <a:cubicBezTo>
                    <a:pt x="368" y="415"/>
                    <a:pt x="370" y="416"/>
                    <a:pt x="373" y="418"/>
                  </a:cubicBezTo>
                  <a:cubicBezTo>
                    <a:pt x="375" y="419"/>
                    <a:pt x="375" y="419"/>
                    <a:pt x="375" y="419"/>
                  </a:cubicBezTo>
                  <a:cubicBezTo>
                    <a:pt x="376" y="420"/>
                    <a:pt x="376" y="420"/>
                    <a:pt x="376" y="420"/>
                  </a:cubicBezTo>
                  <a:cubicBezTo>
                    <a:pt x="376" y="420"/>
                    <a:pt x="377" y="420"/>
                    <a:pt x="378" y="421"/>
                  </a:cubicBezTo>
                  <a:cubicBezTo>
                    <a:pt x="372" y="434"/>
                    <a:pt x="372" y="434"/>
                    <a:pt x="372" y="434"/>
                  </a:cubicBezTo>
                  <a:cubicBezTo>
                    <a:pt x="369" y="440"/>
                    <a:pt x="367" y="445"/>
                    <a:pt x="364" y="451"/>
                  </a:cubicBezTo>
                  <a:cubicBezTo>
                    <a:pt x="359" y="462"/>
                    <a:pt x="355" y="473"/>
                    <a:pt x="350" y="484"/>
                  </a:cubicBezTo>
                  <a:cubicBezTo>
                    <a:pt x="355" y="473"/>
                    <a:pt x="359" y="462"/>
                    <a:pt x="364" y="451"/>
                  </a:cubicBezTo>
                  <a:cubicBezTo>
                    <a:pt x="367" y="445"/>
                    <a:pt x="369" y="439"/>
                    <a:pt x="371" y="434"/>
                  </a:cubicBezTo>
                  <a:cubicBezTo>
                    <a:pt x="377" y="421"/>
                    <a:pt x="377" y="421"/>
                    <a:pt x="377" y="421"/>
                  </a:cubicBezTo>
                  <a:cubicBezTo>
                    <a:pt x="377" y="420"/>
                    <a:pt x="376" y="420"/>
                    <a:pt x="376" y="420"/>
                  </a:cubicBezTo>
                  <a:cubicBezTo>
                    <a:pt x="375" y="419"/>
                    <a:pt x="375" y="419"/>
                    <a:pt x="375" y="419"/>
                  </a:cubicBezTo>
                  <a:cubicBezTo>
                    <a:pt x="373" y="418"/>
                    <a:pt x="373" y="418"/>
                    <a:pt x="373" y="418"/>
                  </a:cubicBezTo>
                  <a:cubicBezTo>
                    <a:pt x="370" y="417"/>
                    <a:pt x="368" y="415"/>
                    <a:pt x="365" y="413"/>
                  </a:cubicBezTo>
                  <a:cubicBezTo>
                    <a:pt x="360" y="409"/>
                    <a:pt x="356" y="405"/>
                    <a:pt x="352" y="400"/>
                  </a:cubicBezTo>
                  <a:cubicBezTo>
                    <a:pt x="348" y="396"/>
                    <a:pt x="344" y="391"/>
                    <a:pt x="341" y="386"/>
                  </a:cubicBezTo>
                  <a:cubicBezTo>
                    <a:pt x="340" y="383"/>
                    <a:pt x="338" y="380"/>
                    <a:pt x="337" y="378"/>
                  </a:cubicBezTo>
                  <a:cubicBezTo>
                    <a:pt x="336" y="376"/>
                    <a:pt x="336" y="376"/>
                    <a:pt x="336" y="376"/>
                  </a:cubicBezTo>
                  <a:cubicBezTo>
                    <a:pt x="336" y="375"/>
                    <a:pt x="336" y="375"/>
                    <a:pt x="336" y="375"/>
                  </a:cubicBezTo>
                  <a:cubicBezTo>
                    <a:pt x="335" y="374"/>
                    <a:pt x="335" y="374"/>
                    <a:pt x="335" y="374"/>
                  </a:cubicBezTo>
                  <a:cubicBezTo>
                    <a:pt x="335" y="373"/>
                    <a:pt x="335" y="373"/>
                    <a:pt x="335" y="372"/>
                  </a:cubicBezTo>
                  <a:cubicBezTo>
                    <a:pt x="334" y="372"/>
                    <a:pt x="334" y="372"/>
                    <a:pt x="334" y="371"/>
                  </a:cubicBezTo>
                  <a:cubicBezTo>
                    <a:pt x="334" y="372"/>
                    <a:pt x="333" y="372"/>
                    <a:pt x="332" y="372"/>
                  </a:cubicBezTo>
                  <a:cubicBezTo>
                    <a:pt x="330" y="373"/>
                    <a:pt x="330" y="373"/>
                    <a:pt x="330" y="373"/>
                  </a:cubicBezTo>
                  <a:cubicBezTo>
                    <a:pt x="328" y="374"/>
                    <a:pt x="328" y="374"/>
                    <a:pt x="328" y="374"/>
                  </a:cubicBezTo>
                  <a:cubicBezTo>
                    <a:pt x="324" y="375"/>
                    <a:pt x="321" y="375"/>
                    <a:pt x="318" y="376"/>
                  </a:cubicBezTo>
                  <a:cubicBezTo>
                    <a:pt x="311" y="377"/>
                    <a:pt x="304" y="378"/>
                    <a:pt x="297" y="377"/>
                  </a:cubicBezTo>
                  <a:cubicBezTo>
                    <a:pt x="290" y="377"/>
                    <a:pt x="283" y="376"/>
                    <a:pt x="276" y="374"/>
                  </a:cubicBezTo>
                  <a:cubicBezTo>
                    <a:pt x="273" y="374"/>
                    <a:pt x="270" y="373"/>
                    <a:pt x="266" y="371"/>
                  </a:cubicBezTo>
                  <a:cubicBezTo>
                    <a:pt x="265" y="371"/>
                    <a:pt x="265" y="371"/>
                    <a:pt x="264" y="370"/>
                  </a:cubicBezTo>
                  <a:cubicBezTo>
                    <a:pt x="263" y="370"/>
                    <a:pt x="263" y="370"/>
                    <a:pt x="263" y="370"/>
                  </a:cubicBezTo>
                  <a:cubicBezTo>
                    <a:pt x="262" y="370"/>
                    <a:pt x="262" y="370"/>
                    <a:pt x="262" y="370"/>
                  </a:cubicBezTo>
                  <a:cubicBezTo>
                    <a:pt x="262" y="369"/>
                    <a:pt x="262" y="369"/>
                    <a:pt x="262" y="369"/>
                  </a:cubicBezTo>
                  <a:cubicBezTo>
                    <a:pt x="261" y="369"/>
                    <a:pt x="260" y="369"/>
                    <a:pt x="259" y="368"/>
                  </a:cubicBezTo>
                  <a:cubicBezTo>
                    <a:pt x="258" y="369"/>
                    <a:pt x="257" y="370"/>
                    <a:pt x="255" y="373"/>
                  </a:cubicBezTo>
                  <a:cubicBezTo>
                    <a:pt x="253" y="375"/>
                    <a:pt x="250" y="377"/>
                    <a:pt x="248" y="379"/>
                  </a:cubicBezTo>
                  <a:cubicBezTo>
                    <a:pt x="244" y="384"/>
                    <a:pt x="239" y="388"/>
                    <a:pt x="235" y="392"/>
                  </a:cubicBezTo>
                  <a:cubicBezTo>
                    <a:pt x="234" y="393"/>
                    <a:pt x="235" y="393"/>
                    <a:pt x="236" y="393"/>
                  </a:cubicBezTo>
                  <a:cubicBezTo>
                    <a:pt x="236" y="392"/>
                    <a:pt x="238" y="391"/>
                    <a:pt x="242" y="388"/>
                  </a:cubicBezTo>
                  <a:cubicBezTo>
                    <a:pt x="244" y="386"/>
                    <a:pt x="247" y="384"/>
                    <a:pt x="251" y="380"/>
                  </a:cubicBezTo>
                  <a:cubicBezTo>
                    <a:pt x="252" y="378"/>
                    <a:pt x="254" y="377"/>
                    <a:pt x="256" y="374"/>
                  </a:cubicBezTo>
                  <a:cubicBezTo>
                    <a:pt x="259" y="372"/>
                    <a:pt x="259" y="372"/>
                    <a:pt x="259" y="372"/>
                  </a:cubicBezTo>
                  <a:cubicBezTo>
                    <a:pt x="259" y="371"/>
                    <a:pt x="259" y="371"/>
                    <a:pt x="260" y="371"/>
                  </a:cubicBezTo>
                  <a:cubicBezTo>
                    <a:pt x="260" y="371"/>
                    <a:pt x="260" y="371"/>
                    <a:pt x="260" y="371"/>
                  </a:cubicBezTo>
                  <a:cubicBezTo>
                    <a:pt x="261" y="371"/>
                    <a:pt x="261" y="371"/>
                    <a:pt x="261" y="371"/>
                  </a:cubicBezTo>
                  <a:cubicBezTo>
                    <a:pt x="262" y="372"/>
                    <a:pt x="262" y="372"/>
                    <a:pt x="262" y="372"/>
                  </a:cubicBezTo>
                  <a:cubicBezTo>
                    <a:pt x="264" y="373"/>
                    <a:pt x="266" y="374"/>
                    <a:pt x="268" y="374"/>
                  </a:cubicBezTo>
                  <a:cubicBezTo>
                    <a:pt x="273" y="376"/>
                    <a:pt x="277" y="377"/>
                    <a:pt x="282" y="378"/>
                  </a:cubicBezTo>
                  <a:cubicBezTo>
                    <a:pt x="291" y="379"/>
                    <a:pt x="299" y="379"/>
                    <a:pt x="307" y="379"/>
                  </a:cubicBezTo>
                  <a:cubicBezTo>
                    <a:pt x="312" y="379"/>
                    <a:pt x="317" y="378"/>
                    <a:pt x="323" y="377"/>
                  </a:cubicBezTo>
                  <a:cubicBezTo>
                    <a:pt x="325" y="377"/>
                    <a:pt x="328" y="376"/>
                    <a:pt x="331" y="375"/>
                  </a:cubicBezTo>
                  <a:cubicBezTo>
                    <a:pt x="332" y="375"/>
                    <a:pt x="332" y="375"/>
                    <a:pt x="332" y="375"/>
                  </a:cubicBezTo>
                  <a:cubicBezTo>
                    <a:pt x="333" y="374"/>
                    <a:pt x="333" y="374"/>
                    <a:pt x="333" y="374"/>
                  </a:cubicBezTo>
                  <a:cubicBezTo>
                    <a:pt x="333" y="375"/>
                    <a:pt x="333" y="375"/>
                    <a:pt x="333" y="375"/>
                  </a:cubicBezTo>
                  <a:cubicBezTo>
                    <a:pt x="334" y="376"/>
                    <a:pt x="334" y="376"/>
                    <a:pt x="334" y="376"/>
                  </a:cubicBezTo>
                  <a:cubicBezTo>
                    <a:pt x="334" y="376"/>
                    <a:pt x="334" y="376"/>
                    <a:pt x="334" y="376"/>
                  </a:cubicBezTo>
                  <a:cubicBezTo>
                    <a:pt x="334" y="377"/>
                    <a:pt x="334" y="377"/>
                    <a:pt x="334" y="377"/>
                  </a:cubicBezTo>
                  <a:cubicBezTo>
                    <a:pt x="334" y="378"/>
                    <a:pt x="334" y="378"/>
                    <a:pt x="334" y="378"/>
                  </a:cubicBezTo>
                  <a:cubicBezTo>
                    <a:pt x="336" y="380"/>
                    <a:pt x="337" y="383"/>
                    <a:pt x="339" y="386"/>
                  </a:cubicBezTo>
                  <a:cubicBezTo>
                    <a:pt x="342" y="391"/>
                    <a:pt x="345" y="397"/>
                    <a:pt x="350" y="401"/>
                  </a:cubicBezTo>
                  <a:cubicBezTo>
                    <a:pt x="354" y="406"/>
                    <a:pt x="358" y="411"/>
                    <a:pt x="363" y="415"/>
                  </a:cubicBezTo>
                  <a:cubicBezTo>
                    <a:pt x="366" y="417"/>
                    <a:pt x="369" y="418"/>
                    <a:pt x="371" y="420"/>
                  </a:cubicBezTo>
                  <a:cubicBezTo>
                    <a:pt x="374" y="421"/>
                    <a:pt x="374" y="421"/>
                    <a:pt x="374" y="421"/>
                  </a:cubicBezTo>
                  <a:cubicBezTo>
                    <a:pt x="374" y="422"/>
                    <a:pt x="374" y="422"/>
                    <a:pt x="374" y="422"/>
                  </a:cubicBezTo>
                  <a:cubicBezTo>
                    <a:pt x="374" y="422"/>
                    <a:pt x="374" y="422"/>
                    <a:pt x="374" y="423"/>
                  </a:cubicBezTo>
                  <a:cubicBezTo>
                    <a:pt x="372" y="428"/>
                    <a:pt x="372" y="428"/>
                    <a:pt x="372" y="428"/>
                  </a:cubicBezTo>
                  <a:cubicBezTo>
                    <a:pt x="366" y="440"/>
                    <a:pt x="366" y="440"/>
                    <a:pt x="366" y="440"/>
                  </a:cubicBezTo>
                  <a:cubicBezTo>
                    <a:pt x="363" y="448"/>
                    <a:pt x="360" y="456"/>
                    <a:pt x="356" y="464"/>
                  </a:cubicBezTo>
                  <a:cubicBezTo>
                    <a:pt x="350" y="480"/>
                    <a:pt x="344" y="495"/>
                    <a:pt x="338" y="511"/>
                  </a:cubicBezTo>
                  <a:cubicBezTo>
                    <a:pt x="330" y="534"/>
                    <a:pt x="322" y="557"/>
                    <a:pt x="315" y="580"/>
                  </a:cubicBezTo>
                  <a:cubicBezTo>
                    <a:pt x="314" y="585"/>
                    <a:pt x="312" y="591"/>
                    <a:pt x="310" y="597"/>
                  </a:cubicBezTo>
                  <a:cubicBezTo>
                    <a:pt x="308" y="606"/>
                    <a:pt x="308" y="606"/>
                    <a:pt x="308" y="606"/>
                  </a:cubicBezTo>
                  <a:cubicBezTo>
                    <a:pt x="307" y="608"/>
                    <a:pt x="307" y="608"/>
                    <a:pt x="307" y="608"/>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6" y="609"/>
                    <a:pt x="306" y="609"/>
                    <a:pt x="306" y="609"/>
                  </a:cubicBezTo>
                  <a:cubicBezTo>
                    <a:pt x="304" y="609"/>
                    <a:pt x="304" y="609"/>
                    <a:pt x="304" y="609"/>
                  </a:cubicBezTo>
                  <a:cubicBezTo>
                    <a:pt x="295" y="609"/>
                    <a:pt x="295" y="609"/>
                    <a:pt x="295" y="609"/>
                  </a:cubicBezTo>
                  <a:cubicBezTo>
                    <a:pt x="286" y="609"/>
                    <a:pt x="286" y="609"/>
                    <a:pt x="286" y="609"/>
                  </a:cubicBezTo>
                  <a:cubicBezTo>
                    <a:pt x="286" y="609"/>
                    <a:pt x="286" y="609"/>
                    <a:pt x="286" y="609"/>
                  </a:cubicBezTo>
                  <a:cubicBezTo>
                    <a:pt x="286" y="609"/>
                    <a:pt x="286" y="609"/>
                    <a:pt x="286" y="609"/>
                  </a:cubicBezTo>
                  <a:cubicBezTo>
                    <a:pt x="280" y="587"/>
                    <a:pt x="280" y="587"/>
                    <a:pt x="280" y="587"/>
                  </a:cubicBezTo>
                  <a:cubicBezTo>
                    <a:pt x="277" y="579"/>
                    <a:pt x="275" y="571"/>
                    <a:pt x="272" y="563"/>
                  </a:cubicBezTo>
                  <a:cubicBezTo>
                    <a:pt x="267" y="547"/>
                    <a:pt x="262" y="531"/>
                    <a:pt x="256" y="515"/>
                  </a:cubicBezTo>
                  <a:cubicBezTo>
                    <a:pt x="246" y="484"/>
                    <a:pt x="234" y="454"/>
                    <a:pt x="222" y="429"/>
                  </a:cubicBezTo>
                  <a:cubicBezTo>
                    <a:pt x="217" y="418"/>
                    <a:pt x="214" y="411"/>
                    <a:pt x="211" y="408"/>
                  </a:cubicBezTo>
                  <a:cubicBezTo>
                    <a:pt x="210" y="406"/>
                    <a:pt x="210" y="405"/>
                    <a:pt x="209" y="405"/>
                  </a:cubicBezTo>
                  <a:cubicBezTo>
                    <a:pt x="212" y="404"/>
                    <a:pt x="215" y="402"/>
                    <a:pt x="220" y="400"/>
                  </a:cubicBezTo>
                  <a:cubicBezTo>
                    <a:pt x="223" y="398"/>
                    <a:pt x="226" y="395"/>
                    <a:pt x="229" y="393"/>
                  </a:cubicBezTo>
                  <a:cubicBezTo>
                    <a:pt x="232" y="391"/>
                    <a:pt x="234" y="389"/>
                    <a:pt x="234" y="389"/>
                  </a:cubicBezTo>
                  <a:cubicBezTo>
                    <a:pt x="237" y="388"/>
                    <a:pt x="236" y="389"/>
                    <a:pt x="235" y="391"/>
                  </a:cubicBezTo>
                  <a:cubicBezTo>
                    <a:pt x="240" y="387"/>
                    <a:pt x="244" y="383"/>
                    <a:pt x="248" y="379"/>
                  </a:cubicBezTo>
                  <a:close/>
                  <a:moveTo>
                    <a:pt x="318" y="622"/>
                  </a:moveTo>
                  <a:cubicBezTo>
                    <a:pt x="319" y="621"/>
                    <a:pt x="319" y="621"/>
                    <a:pt x="319" y="621"/>
                  </a:cubicBezTo>
                  <a:cubicBezTo>
                    <a:pt x="323" y="606"/>
                    <a:pt x="323" y="606"/>
                    <a:pt x="323" y="606"/>
                  </a:cubicBezTo>
                  <a:cubicBezTo>
                    <a:pt x="325" y="599"/>
                    <a:pt x="327" y="592"/>
                    <a:pt x="329" y="585"/>
                  </a:cubicBezTo>
                  <a:cubicBezTo>
                    <a:pt x="337" y="557"/>
                    <a:pt x="346" y="530"/>
                    <a:pt x="356" y="502"/>
                  </a:cubicBezTo>
                  <a:cubicBezTo>
                    <a:pt x="361" y="489"/>
                    <a:pt x="366" y="475"/>
                    <a:pt x="372" y="462"/>
                  </a:cubicBezTo>
                  <a:cubicBezTo>
                    <a:pt x="374" y="455"/>
                    <a:pt x="377" y="448"/>
                    <a:pt x="380" y="442"/>
                  </a:cubicBezTo>
                  <a:cubicBezTo>
                    <a:pt x="385" y="432"/>
                    <a:pt x="385" y="432"/>
                    <a:pt x="385" y="432"/>
                  </a:cubicBezTo>
                  <a:cubicBezTo>
                    <a:pt x="392" y="416"/>
                    <a:pt x="392" y="416"/>
                    <a:pt x="392" y="416"/>
                  </a:cubicBezTo>
                  <a:cubicBezTo>
                    <a:pt x="386" y="413"/>
                    <a:pt x="386" y="413"/>
                    <a:pt x="386" y="413"/>
                  </a:cubicBezTo>
                  <a:cubicBezTo>
                    <a:pt x="385" y="412"/>
                    <a:pt x="384" y="412"/>
                    <a:pt x="383" y="411"/>
                  </a:cubicBezTo>
                  <a:cubicBezTo>
                    <a:pt x="381" y="410"/>
                    <a:pt x="381" y="410"/>
                    <a:pt x="381" y="410"/>
                  </a:cubicBezTo>
                  <a:cubicBezTo>
                    <a:pt x="381" y="410"/>
                    <a:pt x="381" y="410"/>
                    <a:pt x="380" y="410"/>
                  </a:cubicBezTo>
                  <a:cubicBezTo>
                    <a:pt x="380" y="410"/>
                    <a:pt x="380" y="410"/>
                    <a:pt x="380" y="410"/>
                  </a:cubicBezTo>
                  <a:cubicBezTo>
                    <a:pt x="378" y="409"/>
                    <a:pt x="376" y="407"/>
                    <a:pt x="374" y="406"/>
                  </a:cubicBezTo>
                  <a:cubicBezTo>
                    <a:pt x="371" y="404"/>
                    <a:pt x="367" y="401"/>
                    <a:pt x="364" y="398"/>
                  </a:cubicBezTo>
                  <a:cubicBezTo>
                    <a:pt x="358" y="392"/>
                    <a:pt x="353" y="385"/>
                    <a:pt x="349" y="377"/>
                  </a:cubicBezTo>
                  <a:cubicBezTo>
                    <a:pt x="353" y="385"/>
                    <a:pt x="358" y="392"/>
                    <a:pt x="364" y="398"/>
                  </a:cubicBezTo>
                  <a:cubicBezTo>
                    <a:pt x="367" y="401"/>
                    <a:pt x="371" y="404"/>
                    <a:pt x="374" y="406"/>
                  </a:cubicBezTo>
                  <a:cubicBezTo>
                    <a:pt x="376" y="407"/>
                    <a:pt x="378" y="409"/>
                    <a:pt x="380" y="410"/>
                  </a:cubicBezTo>
                  <a:cubicBezTo>
                    <a:pt x="383" y="412"/>
                    <a:pt x="388" y="414"/>
                    <a:pt x="391" y="416"/>
                  </a:cubicBezTo>
                  <a:cubicBezTo>
                    <a:pt x="384" y="433"/>
                    <a:pt x="384" y="433"/>
                    <a:pt x="384" y="433"/>
                  </a:cubicBezTo>
                  <a:cubicBezTo>
                    <a:pt x="379" y="445"/>
                    <a:pt x="379" y="445"/>
                    <a:pt x="379" y="445"/>
                  </a:cubicBezTo>
                  <a:cubicBezTo>
                    <a:pt x="375" y="452"/>
                    <a:pt x="372" y="460"/>
                    <a:pt x="369" y="468"/>
                  </a:cubicBezTo>
                  <a:cubicBezTo>
                    <a:pt x="363" y="483"/>
                    <a:pt x="357" y="499"/>
                    <a:pt x="351" y="515"/>
                  </a:cubicBezTo>
                  <a:cubicBezTo>
                    <a:pt x="340" y="546"/>
                    <a:pt x="330" y="578"/>
                    <a:pt x="321" y="612"/>
                  </a:cubicBezTo>
                  <a:cubicBezTo>
                    <a:pt x="321" y="611"/>
                    <a:pt x="321" y="609"/>
                    <a:pt x="320" y="612"/>
                  </a:cubicBezTo>
                  <a:cubicBezTo>
                    <a:pt x="329" y="579"/>
                    <a:pt x="339" y="546"/>
                    <a:pt x="350" y="515"/>
                  </a:cubicBezTo>
                  <a:cubicBezTo>
                    <a:pt x="356" y="499"/>
                    <a:pt x="362" y="483"/>
                    <a:pt x="368" y="468"/>
                  </a:cubicBezTo>
                  <a:cubicBezTo>
                    <a:pt x="371" y="460"/>
                    <a:pt x="375" y="452"/>
                    <a:pt x="378" y="444"/>
                  </a:cubicBezTo>
                  <a:cubicBezTo>
                    <a:pt x="383" y="433"/>
                    <a:pt x="383" y="433"/>
                    <a:pt x="383" y="433"/>
                  </a:cubicBezTo>
                  <a:cubicBezTo>
                    <a:pt x="391" y="416"/>
                    <a:pt x="391" y="416"/>
                    <a:pt x="391" y="416"/>
                  </a:cubicBezTo>
                  <a:cubicBezTo>
                    <a:pt x="384" y="413"/>
                    <a:pt x="384" y="413"/>
                    <a:pt x="384" y="413"/>
                  </a:cubicBezTo>
                  <a:cubicBezTo>
                    <a:pt x="383" y="413"/>
                    <a:pt x="383" y="412"/>
                    <a:pt x="382" y="412"/>
                  </a:cubicBezTo>
                  <a:cubicBezTo>
                    <a:pt x="380" y="411"/>
                    <a:pt x="380" y="411"/>
                    <a:pt x="380" y="411"/>
                  </a:cubicBezTo>
                  <a:cubicBezTo>
                    <a:pt x="379" y="410"/>
                    <a:pt x="379" y="410"/>
                    <a:pt x="379" y="410"/>
                  </a:cubicBezTo>
                  <a:cubicBezTo>
                    <a:pt x="377" y="409"/>
                    <a:pt x="375" y="408"/>
                    <a:pt x="373" y="406"/>
                  </a:cubicBezTo>
                  <a:cubicBezTo>
                    <a:pt x="369" y="404"/>
                    <a:pt x="366" y="401"/>
                    <a:pt x="363" y="397"/>
                  </a:cubicBezTo>
                  <a:cubicBezTo>
                    <a:pt x="356" y="391"/>
                    <a:pt x="350" y="383"/>
                    <a:pt x="346" y="374"/>
                  </a:cubicBezTo>
                  <a:cubicBezTo>
                    <a:pt x="347" y="374"/>
                    <a:pt x="347" y="374"/>
                    <a:pt x="347" y="374"/>
                  </a:cubicBezTo>
                  <a:cubicBezTo>
                    <a:pt x="347" y="373"/>
                    <a:pt x="346" y="372"/>
                    <a:pt x="346" y="372"/>
                  </a:cubicBezTo>
                  <a:cubicBezTo>
                    <a:pt x="346" y="371"/>
                    <a:pt x="346" y="371"/>
                    <a:pt x="346" y="371"/>
                  </a:cubicBezTo>
                  <a:cubicBezTo>
                    <a:pt x="345" y="371"/>
                    <a:pt x="345" y="371"/>
                    <a:pt x="345" y="371"/>
                  </a:cubicBezTo>
                  <a:cubicBezTo>
                    <a:pt x="345" y="370"/>
                    <a:pt x="345" y="370"/>
                    <a:pt x="345" y="370"/>
                  </a:cubicBezTo>
                  <a:cubicBezTo>
                    <a:pt x="344" y="368"/>
                    <a:pt x="344" y="368"/>
                    <a:pt x="344" y="368"/>
                  </a:cubicBezTo>
                  <a:cubicBezTo>
                    <a:pt x="343" y="364"/>
                    <a:pt x="342" y="361"/>
                    <a:pt x="340" y="358"/>
                  </a:cubicBezTo>
                  <a:cubicBezTo>
                    <a:pt x="337" y="359"/>
                    <a:pt x="334" y="360"/>
                    <a:pt x="331" y="361"/>
                  </a:cubicBezTo>
                  <a:cubicBezTo>
                    <a:pt x="330" y="362"/>
                    <a:pt x="330" y="362"/>
                    <a:pt x="329" y="362"/>
                  </a:cubicBezTo>
                  <a:cubicBezTo>
                    <a:pt x="327" y="363"/>
                    <a:pt x="327" y="363"/>
                    <a:pt x="327" y="363"/>
                  </a:cubicBezTo>
                  <a:cubicBezTo>
                    <a:pt x="325" y="363"/>
                    <a:pt x="325" y="363"/>
                    <a:pt x="325" y="363"/>
                  </a:cubicBezTo>
                  <a:cubicBezTo>
                    <a:pt x="322" y="364"/>
                    <a:pt x="319" y="365"/>
                    <a:pt x="316" y="365"/>
                  </a:cubicBezTo>
                  <a:cubicBezTo>
                    <a:pt x="310" y="366"/>
                    <a:pt x="304" y="367"/>
                    <a:pt x="297" y="367"/>
                  </a:cubicBezTo>
                  <a:cubicBezTo>
                    <a:pt x="291" y="366"/>
                    <a:pt x="285" y="365"/>
                    <a:pt x="279" y="364"/>
                  </a:cubicBezTo>
                  <a:cubicBezTo>
                    <a:pt x="276" y="363"/>
                    <a:pt x="273" y="362"/>
                    <a:pt x="270" y="361"/>
                  </a:cubicBezTo>
                  <a:cubicBezTo>
                    <a:pt x="269" y="361"/>
                    <a:pt x="269" y="361"/>
                    <a:pt x="268" y="360"/>
                  </a:cubicBezTo>
                  <a:cubicBezTo>
                    <a:pt x="267" y="360"/>
                    <a:pt x="267" y="360"/>
                    <a:pt x="267" y="360"/>
                  </a:cubicBezTo>
                  <a:cubicBezTo>
                    <a:pt x="266" y="360"/>
                    <a:pt x="266" y="360"/>
                    <a:pt x="266" y="360"/>
                  </a:cubicBezTo>
                  <a:cubicBezTo>
                    <a:pt x="265" y="359"/>
                    <a:pt x="265" y="359"/>
                    <a:pt x="265" y="359"/>
                  </a:cubicBezTo>
                  <a:cubicBezTo>
                    <a:pt x="263" y="358"/>
                    <a:pt x="263" y="358"/>
                    <a:pt x="263" y="358"/>
                  </a:cubicBezTo>
                  <a:cubicBezTo>
                    <a:pt x="261" y="357"/>
                    <a:pt x="261" y="357"/>
                    <a:pt x="261" y="357"/>
                  </a:cubicBezTo>
                  <a:cubicBezTo>
                    <a:pt x="256" y="354"/>
                    <a:pt x="256" y="354"/>
                    <a:pt x="256" y="354"/>
                  </a:cubicBezTo>
                  <a:cubicBezTo>
                    <a:pt x="251" y="361"/>
                    <a:pt x="251" y="361"/>
                    <a:pt x="251" y="361"/>
                  </a:cubicBezTo>
                  <a:cubicBezTo>
                    <a:pt x="248" y="364"/>
                    <a:pt x="248" y="364"/>
                    <a:pt x="248" y="364"/>
                  </a:cubicBezTo>
                  <a:cubicBezTo>
                    <a:pt x="246" y="366"/>
                    <a:pt x="246" y="366"/>
                    <a:pt x="246" y="366"/>
                  </a:cubicBezTo>
                  <a:cubicBezTo>
                    <a:pt x="243" y="369"/>
                    <a:pt x="243" y="369"/>
                    <a:pt x="243" y="369"/>
                  </a:cubicBezTo>
                  <a:cubicBezTo>
                    <a:pt x="241" y="371"/>
                    <a:pt x="239" y="373"/>
                    <a:pt x="237" y="375"/>
                  </a:cubicBezTo>
                  <a:cubicBezTo>
                    <a:pt x="233" y="379"/>
                    <a:pt x="230" y="383"/>
                    <a:pt x="226" y="386"/>
                  </a:cubicBezTo>
                  <a:cubicBezTo>
                    <a:pt x="231" y="383"/>
                    <a:pt x="236" y="378"/>
                    <a:pt x="241" y="374"/>
                  </a:cubicBezTo>
                  <a:cubicBezTo>
                    <a:pt x="243" y="372"/>
                    <a:pt x="245" y="370"/>
                    <a:pt x="247" y="367"/>
                  </a:cubicBezTo>
                  <a:cubicBezTo>
                    <a:pt x="249" y="366"/>
                    <a:pt x="249" y="366"/>
                    <a:pt x="249" y="366"/>
                  </a:cubicBezTo>
                  <a:cubicBezTo>
                    <a:pt x="250" y="365"/>
                    <a:pt x="250" y="365"/>
                    <a:pt x="250" y="365"/>
                  </a:cubicBezTo>
                  <a:cubicBezTo>
                    <a:pt x="251" y="363"/>
                    <a:pt x="251" y="363"/>
                    <a:pt x="251" y="363"/>
                  </a:cubicBezTo>
                  <a:cubicBezTo>
                    <a:pt x="257" y="357"/>
                    <a:pt x="257" y="357"/>
                    <a:pt x="257" y="357"/>
                  </a:cubicBezTo>
                  <a:cubicBezTo>
                    <a:pt x="261" y="359"/>
                    <a:pt x="261" y="359"/>
                    <a:pt x="261" y="359"/>
                  </a:cubicBezTo>
                  <a:cubicBezTo>
                    <a:pt x="263" y="360"/>
                    <a:pt x="263" y="360"/>
                    <a:pt x="263" y="360"/>
                  </a:cubicBezTo>
                  <a:cubicBezTo>
                    <a:pt x="264" y="361"/>
                    <a:pt x="264" y="361"/>
                    <a:pt x="264" y="361"/>
                  </a:cubicBezTo>
                  <a:cubicBezTo>
                    <a:pt x="266" y="362"/>
                    <a:pt x="266" y="362"/>
                    <a:pt x="267" y="362"/>
                  </a:cubicBezTo>
                  <a:cubicBezTo>
                    <a:pt x="269" y="363"/>
                    <a:pt x="269" y="363"/>
                    <a:pt x="269" y="363"/>
                  </a:cubicBezTo>
                  <a:cubicBezTo>
                    <a:pt x="272" y="364"/>
                    <a:pt x="275" y="365"/>
                    <a:pt x="278" y="366"/>
                  </a:cubicBezTo>
                  <a:cubicBezTo>
                    <a:pt x="284" y="367"/>
                    <a:pt x="291" y="368"/>
                    <a:pt x="297" y="369"/>
                  </a:cubicBezTo>
                  <a:cubicBezTo>
                    <a:pt x="303" y="369"/>
                    <a:pt x="310" y="369"/>
                    <a:pt x="316" y="368"/>
                  </a:cubicBezTo>
                  <a:cubicBezTo>
                    <a:pt x="319" y="367"/>
                    <a:pt x="322" y="367"/>
                    <a:pt x="325" y="366"/>
                  </a:cubicBezTo>
                  <a:cubicBezTo>
                    <a:pt x="328" y="365"/>
                    <a:pt x="328" y="365"/>
                    <a:pt x="328" y="365"/>
                  </a:cubicBezTo>
                  <a:cubicBezTo>
                    <a:pt x="329" y="365"/>
                    <a:pt x="329" y="365"/>
                    <a:pt x="329" y="365"/>
                  </a:cubicBezTo>
                  <a:cubicBezTo>
                    <a:pt x="330" y="364"/>
                    <a:pt x="331" y="364"/>
                    <a:pt x="331" y="364"/>
                  </a:cubicBezTo>
                  <a:cubicBezTo>
                    <a:pt x="334" y="363"/>
                    <a:pt x="336" y="362"/>
                    <a:pt x="339" y="361"/>
                  </a:cubicBezTo>
                  <a:cubicBezTo>
                    <a:pt x="342" y="368"/>
                    <a:pt x="342" y="368"/>
                    <a:pt x="342" y="368"/>
                  </a:cubicBezTo>
                  <a:cubicBezTo>
                    <a:pt x="342" y="369"/>
                    <a:pt x="342" y="370"/>
                    <a:pt x="343" y="371"/>
                  </a:cubicBezTo>
                  <a:cubicBezTo>
                    <a:pt x="343" y="372"/>
                    <a:pt x="343" y="372"/>
                    <a:pt x="343" y="372"/>
                  </a:cubicBezTo>
                  <a:cubicBezTo>
                    <a:pt x="343" y="372"/>
                    <a:pt x="343" y="372"/>
                    <a:pt x="343" y="372"/>
                  </a:cubicBezTo>
                  <a:cubicBezTo>
                    <a:pt x="344" y="373"/>
                    <a:pt x="344" y="373"/>
                    <a:pt x="344" y="373"/>
                  </a:cubicBezTo>
                  <a:cubicBezTo>
                    <a:pt x="345" y="376"/>
                    <a:pt x="346" y="378"/>
                    <a:pt x="348" y="381"/>
                  </a:cubicBezTo>
                  <a:cubicBezTo>
                    <a:pt x="351" y="386"/>
                    <a:pt x="354" y="390"/>
                    <a:pt x="358" y="394"/>
                  </a:cubicBezTo>
                  <a:cubicBezTo>
                    <a:pt x="361" y="399"/>
                    <a:pt x="366" y="403"/>
                    <a:pt x="370" y="406"/>
                  </a:cubicBezTo>
                  <a:cubicBezTo>
                    <a:pt x="372" y="408"/>
                    <a:pt x="375" y="409"/>
                    <a:pt x="377" y="411"/>
                  </a:cubicBezTo>
                  <a:cubicBezTo>
                    <a:pt x="378" y="411"/>
                    <a:pt x="378" y="411"/>
                    <a:pt x="378" y="411"/>
                  </a:cubicBezTo>
                  <a:cubicBezTo>
                    <a:pt x="379" y="412"/>
                    <a:pt x="379" y="412"/>
                    <a:pt x="379" y="412"/>
                  </a:cubicBezTo>
                  <a:cubicBezTo>
                    <a:pt x="380" y="413"/>
                    <a:pt x="381" y="413"/>
                    <a:pt x="382" y="414"/>
                  </a:cubicBezTo>
                  <a:cubicBezTo>
                    <a:pt x="384" y="415"/>
                    <a:pt x="386" y="416"/>
                    <a:pt x="388" y="417"/>
                  </a:cubicBezTo>
                  <a:cubicBezTo>
                    <a:pt x="381" y="433"/>
                    <a:pt x="381" y="433"/>
                    <a:pt x="381" y="433"/>
                  </a:cubicBezTo>
                  <a:cubicBezTo>
                    <a:pt x="376" y="445"/>
                    <a:pt x="376" y="445"/>
                    <a:pt x="376" y="445"/>
                  </a:cubicBezTo>
                  <a:cubicBezTo>
                    <a:pt x="372" y="454"/>
                    <a:pt x="369" y="462"/>
                    <a:pt x="365" y="471"/>
                  </a:cubicBezTo>
                  <a:cubicBezTo>
                    <a:pt x="359" y="488"/>
                    <a:pt x="352" y="504"/>
                    <a:pt x="346" y="521"/>
                  </a:cubicBezTo>
                  <a:cubicBezTo>
                    <a:pt x="352" y="505"/>
                    <a:pt x="358" y="488"/>
                    <a:pt x="365" y="471"/>
                  </a:cubicBezTo>
                  <a:cubicBezTo>
                    <a:pt x="368" y="462"/>
                    <a:pt x="372" y="454"/>
                    <a:pt x="375" y="445"/>
                  </a:cubicBezTo>
                  <a:cubicBezTo>
                    <a:pt x="377" y="441"/>
                    <a:pt x="379" y="437"/>
                    <a:pt x="381" y="433"/>
                  </a:cubicBezTo>
                  <a:cubicBezTo>
                    <a:pt x="388" y="417"/>
                    <a:pt x="388" y="417"/>
                    <a:pt x="388" y="417"/>
                  </a:cubicBezTo>
                  <a:cubicBezTo>
                    <a:pt x="385" y="416"/>
                    <a:pt x="382" y="414"/>
                    <a:pt x="380" y="413"/>
                  </a:cubicBezTo>
                  <a:cubicBezTo>
                    <a:pt x="380" y="413"/>
                    <a:pt x="379" y="413"/>
                    <a:pt x="379" y="412"/>
                  </a:cubicBezTo>
                  <a:cubicBezTo>
                    <a:pt x="378" y="412"/>
                    <a:pt x="378" y="412"/>
                    <a:pt x="378" y="412"/>
                  </a:cubicBezTo>
                  <a:cubicBezTo>
                    <a:pt x="377" y="411"/>
                    <a:pt x="377" y="411"/>
                    <a:pt x="377" y="411"/>
                  </a:cubicBezTo>
                  <a:cubicBezTo>
                    <a:pt x="376" y="411"/>
                    <a:pt x="375" y="410"/>
                    <a:pt x="375" y="410"/>
                  </a:cubicBezTo>
                  <a:cubicBezTo>
                    <a:pt x="372" y="408"/>
                    <a:pt x="369" y="406"/>
                    <a:pt x="366" y="403"/>
                  </a:cubicBezTo>
                  <a:cubicBezTo>
                    <a:pt x="360" y="398"/>
                    <a:pt x="355" y="392"/>
                    <a:pt x="351" y="386"/>
                  </a:cubicBezTo>
                  <a:cubicBezTo>
                    <a:pt x="349" y="382"/>
                    <a:pt x="347" y="379"/>
                    <a:pt x="345" y="376"/>
                  </a:cubicBezTo>
                  <a:cubicBezTo>
                    <a:pt x="345" y="375"/>
                    <a:pt x="344" y="374"/>
                    <a:pt x="344" y="373"/>
                  </a:cubicBezTo>
                  <a:cubicBezTo>
                    <a:pt x="343" y="372"/>
                    <a:pt x="343" y="372"/>
                    <a:pt x="343" y="372"/>
                  </a:cubicBezTo>
                  <a:cubicBezTo>
                    <a:pt x="342" y="370"/>
                    <a:pt x="342" y="370"/>
                    <a:pt x="342" y="370"/>
                  </a:cubicBezTo>
                  <a:cubicBezTo>
                    <a:pt x="341" y="367"/>
                    <a:pt x="340" y="364"/>
                    <a:pt x="339" y="361"/>
                  </a:cubicBezTo>
                  <a:cubicBezTo>
                    <a:pt x="336" y="362"/>
                    <a:pt x="334" y="363"/>
                    <a:pt x="331" y="364"/>
                  </a:cubicBezTo>
                  <a:cubicBezTo>
                    <a:pt x="330" y="364"/>
                    <a:pt x="330" y="365"/>
                    <a:pt x="329" y="365"/>
                  </a:cubicBezTo>
                  <a:cubicBezTo>
                    <a:pt x="328" y="365"/>
                    <a:pt x="328" y="365"/>
                    <a:pt x="328" y="365"/>
                  </a:cubicBezTo>
                  <a:cubicBezTo>
                    <a:pt x="325" y="366"/>
                    <a:pt x="325" y="366"/>
                    <a:pt x="325" y="366"/>
                  </a:cubicBezTo>
                  <a:cubicBezTo>
                    <a:pt x="322" y="367"/>
                    <a:pt x="319" y="368"/>
                    <a:pt x="316" y="368"/>
                  </a:cubicBezTo>
                  <a:cubicBezTo>
                    <a:pt x="309" y="369"/>
                    <a:pt x="303" y="369"/>
                    <a:pt x="297" y="369"/>
                  </a:cubicBezTo>
                  <a:cubicBezTo>
                    <a:pt x="290" y="369"/>
                    <a:pt x="284" y="368"/>
                    <a:pt x="278" y="366"/>
                  </a:cubicBezTo>
                  <a:cubicBezTo>
                    <a:pt x="275" y="366"/>
                    <a:pt x="272" y="365"/>
                    <a:pt x="269" y="364"/>
                  </a:cubicBezTo>
                  <a:cubicBezTo>
                    <a:pt x="268" y="363"/>
                    <a:pt x="267" y="363"/>
                    <a:pt x="267" y="363"/>
                  </a:cubicBezTo>
                  <a:cubicBezTo>
                    <a:pt x="266" y="362"/>
                    <a:pt x="266" y="362"/>
                    <a:pt x="264" y="362"/>
                  </a:cubicBezTo>
                  <a:cubicBezTo>
                    <a:pt x="262" y="361"/>
                    <a:pt x="262" y="361"/>
                    <a:pt x="262" y="361"/>
                  </a:cubicBezTo>
                  <a:cubicBezTo>
                    <a:pt x="261" y="360"/>
                    <a:pt x="261" y="360"/>
                    <a:pt x="261" y="360"/>
                  </a:cubicBezTo>
                  <a:cubicBezTo>
                    <a:pt x="257" y="358"/>
                    <a:pt x="257" y="358"/>
                    <a:pt x="257" y="358"/>
                  </a:cubicBezTo>
                  <a:cubicBezTo>
                    <a:pt x="252" y="364"/>
                    <a:pt x="252" y="364"/>
                    <a:pt x="252" y="364"/>
                  </a:cubicBezTo>
                  <a:cubicBezTo>
                    <a:pt x="250" y="366"/>
                    <a:pt x="250" y="366"/>
                    <a:pt x="250" y="366"/>
                  </a:cubicBezTo>
                  <a:cubicBezTo>
                    <a:pt x="248" y="368"/>
                    <a:pt x="248" y="368"/>
                    <a:pt x="248" y="368"/>
                  </a:cubicBezTo>
                  <a:cubicBezTo>
                    <a:pt x="246" y="370"/>
                    <a:pt x="244" y="372"/>
                    <a:pt x="241" y="375"/>
                  </a:cubicBezTo>
                  <a:cubicBezTo>
                    <a:pt x="237" y="379"/>
                    <a:pt x="232" y="383"/>
                    <a:pt x="227" y="387"/>
                  </a:cubicBezTo>
                  <a:cubicBezTo>
                    <a:pt x="225" y="389"/>
                    <a:pt x="222" y="391"/>
                    <a:pt x="220" y="392"/>
                  </a:cubicBezTo>
                  <a:cubicBezTo>
                    <a:pt x="217" y="395"/>
                    <a:pt x="215" y="397"/>
                    <a:pt x="212" y="398"/>
                  </a:cubicBezTo>
                  <a:cubicBezTo>
                    <a:pt x="208" y="402"/>
                    <a:pt x="204" y="405"/>
                    <a:pt x="204" y="406"/>
                  </a:cubicBezTo>
                  <a:cubicBezTo>
                    <a:pt x="205" y="406"/>
                    <a:pt x="206" y="406"/>
                    <a:pt x="208" y="405"/>
                  </a:cubicBezTo>
                  <a:cubicBezTo>
                    <a:pt x="208" y="405"/>
                    <a:pt x="208" y="406"/>
                    <a:pt x="208" y="406"/>
                  </a:cubicBezTo>
                  <a:cubicBezTo>
                    <a:pt x="209" y="411"/>
                    <a:pt x="214" y="426"/>
                    <a:pt x="223" y="449"/>
                  </a:cubicBezTo>
                  <a:cubicBezTo>
                    <a:pt x="222" y="449"/>
                    <a:pt x="222" y="449"/>
                    <a:pt x="222" y="449"/>
                  </a:cubicBezTo>
                  <a:cubicBezTo>
                    <a:pt x="217" y="438"/>
                    <a:pt x="214" y="431"/>
                    <a:pt x="212" y="427"/>
                  </a:cubicBezTo>
                  <a:cubicBezTo>
                    <a:pt x="210" y="423"/>
                    <a:pt x="209" y="422"/>
                    <a:pt x="209" y="422"/>
                  </a:cubicBezTo>
                  <a:cubicBezTo>
                    <a:pt x="207" y="421"/>
                    <a:pt x="208" y="426"/>
                    <a:pt x="206" y="423"/>
                  </a:cubicBezTo>
                  <a:cubicBezTo>
                    <a:pt x="216" y="445"/>
                    <a:pt x="225" y="467"/>
                    <a:pt x="232" y="490"/>
                  </a:cubicBezTo>
                  <a:cubicBezTo>
                    <a:pt x="234" y="496"/>
                    <a:pt x="238" y="507"/>
                    <a:pt x="240" y="513"/>
                  </a:cubicBezTo>
                  <a:cubicBezTo>
                    <a:pt x="251" y="541"/>
                    <a:pt x="260" y="569"/>
                    <a:pt x="268" y="598"/>
                  </a:cubicBezTo>
                  <a:cubicBezTo>
                    <a:pt x="271" y="608"/>
                    <a:pt x="271" y="608"/>
                    <a:pt x="271" y="608"/>
                  </a:cubicBezTo>
                  <a:cubicBezTo>
                    <a:pt x="273" y="614"/>
                    <a:pt x="273" y="614"/>
                    <a:pt x="273" y="614"/>
                  </a:cubicBezTo>
                  <a:cubicBezTo>
                    <a:pt x="274" y="619"/>
                    <a:pt x="274" y="619"/>
                    <a:pt x="274" y="619"/>
                  </a:cubicBezTo>
                  <a:cubicBezTo>
                    <a:pt x="275" y="622"/>
                    <a:pt x="275" y="622"/>
                    <a:pt x="275" y="622"/>
                  </a:cubicBezTo>
                  <a:cubicBezTo>
                    <a:pt x="268" y="622"/>
                    <a:pt x="268" y="622"/>
                    <a:pt x="268" y="622"/>
                  </a:cubicBezTo>
                  <a:cubicBezTo>
                    <a:pt x="268" y="621"/>
                    <a:pt x="268" y="621"/>
                    <a:pt x="268" y="621"/>
                  </a:cubicBezTo>
                  <a:cubicBezTo>
                    <a:pt x="263" y="604"/>
                    <a:pt x="263" y="604"/>
                    <a:pt x="263" y="604"/>
                  </a:cubicBezTo>
                  <a:cubicBezTo>
                    <a:pt x="261" y="595"/>
                    <a:pt x="261" y="595"/>
                    <a:pt x="261" y="595"/>
                  </a:cubicBezTo>
                  <a:cubicBezTo>
                    <a:pt x="257" y="582"/>
                    <a:pt x="253" y="570"/>
                    <a:pt x="249" y="557"/>
                  </a:cubicBezTo>
                  <a:cubicBezTo>
                    <a:pt x="241" y="532"/>
                    <a:pt x="232" y="507"/>
                    <a:pt x="223" y="483"/>
                  </a:cubicBezTo>
                  <a:cubicBezTo>
                    <a:pt x="218" y="471"/>
                    <a:pt x="213" y="459"/>
                    <a:pt x="208" y="447"/>
                  </a:cubicBezTo>
                  <a:cubicBezTo>
                    <a:pt x="206" y="441"/>
                    <a:pt x="203" y="435"/>
                    <a:pt x="201" y="429"/>
                  </a:cubicBezTo>
                  <a:cubicBezTo>
                    <a:pt x="196" y="420"/>
                    <a:pt x="196" y="420"/>
                    <a:pt x="196" y="420"/>
                  </a:cubicBezTo>
                  <a:cubicBezTo>
                    <a:pt x="190" y="406"/>
                    <a:pt x="190" y="406"/>
                    <a:pt x="190" y="406"/>
                  </a:cubicBezTo>
                  <a:cubicBezTo>
                    <a:pt x="185" y="407"/>
                    <a:pt x="185" y="407"/>
                    <a:pt x="185" y="407"/>
                  </a:cubicBezTo>
                  <a:cubicBezTo>
                    <a:pt x="182" y="407"/>
                    <a:pt x="182" y="407"/>
                    <a:pt x="182" y="407"/>
                  </a:cubicBezTo>
                  <a:cubicBezTo>
                    <a:pt x="182" y="407"/>
                    <a:pt x="181" y="408"/>
                    <a:pt x="181" y="408"/>
                  </a:cubicBezTo>
                  <a:cubicBezTo>
                    <a:pt x="180" y="408"/>
                    <a:pt x="180" y="408"/>
                    <a:pt x="180" y="408"/>
                  </a:cubicBezTo>
                  <a:cubicBezTo>
                    <a:pt x="178" y="408"/>
                    <a:pt x="177" y="408"/>
                    <a:pt x="175" y="408"/>
                  </a:cubicBezTo>
                  <a:cubicBezTo>
                    <a:pt x="172" y="408"/>
                    <a:pt x="169" y="407"/>
                    <a:pt x="166" y="407"/>
                  </a:cubicBezTo>
                  <a:cubicBezTo>
                    <a:pt x="159" y="405"/>
                    <a:pt x="154" y="402"/>
                    <a:pt x="149" y="397"/>
                  </a:cubicBezTo>
                  <a:cubicBezTo>
                    <a:pt x="144" y="393"/>
                    <a:pt x="140" y="388"/>
                    <a:pt x="138" y="382"/>
                  </a:cubicBezTo>
                  <a:cubicBezTo>
                    <a:pt x="136" y="376"/>
                    <a:pt x="136" y="370"/>
                    <a:pt x="138" y="366"/>
                  </a:cubicBezTo>
                  <a:cubicBezTo>
                    <a:pt x="139" y="364"/>
                    <a:pt x="141" y="362"/>
                    <a:pt x="143" y="360"/>
                  </a:cubicBezTo>
                  <a:cubicBezTo>
                    <a:pt x="145" y="358"/>
                    <a:pt x="148" y="357"/>
                    <a:pt x="151" y="356"/>
                  </a:cubicBezTo>
                  <a:cubicBezTo>
                    <a:pt x="156" y="355"/>
                    <a:pt x="162" y="356"/>
                    <a:pt x="167" y="359"/>
                  </a:cubicBezTo>
                  <a:cubicBezTo>
                    <a:pt x="172" y="362"/>
                    <a:pt x="177" y="367"/>
                    <a:pt x="180" y="373"/>
                  </a:cubicBezTo>
                  <a:cubicBezTo>
                    <a:pt x="181" y="374"/>
                    <a:pt x="182" y="375"/>
                    <a:pt x="183" y="377"/>
                  </a:cubicBezTo>
                  <a:cubicBezTo>
                    <a:pt x="185" y="382"/>
                    <a:pt x="185" y="382"/>
                    <a:pt x="185" y="382"/>
                  </a:cubicBezTo>
                  <a:cubicBezTo>
                    <a:pt x="193" y="398"/>
                    <a:pt x="193" y="398"/>
                    <a:pt x="193" y="398"/>
                  </a:cubicBezTo>
                  <a:cubicBezTo>
                    <a:pt x="195" y="397"/>
                    <a:pt x="197" y="396"/>
                    <a:pt x="200" y="395"/>
                  </a:cubicBezTo>
                  <a:cubicBezTo>
                    <a:pt x="201" y="394"/>
                    <a:pt x="202" y="394"/>
                    <a:pt x="203" y="393"/>
                  </a:cubicBezTo>
                  <a:cubicBezTo>
                    <a:pt x="204" y="393"/>
                    <a:pt x="205" y="392"/>
                    <a:pt x="206" y="392"/>
                  </a:cubicBezTo>
                  <a:cubicBezTo>
                    <a:pt x="207" y="391"/>
                    <a:pt x="207" y="391"/>
                    <a:pt x="207" y="391"/>
                  </a:cubicBezTo>
                  <a:cubicBezTo>
                    <a:pt x="208" y="390"/>
                    <a:pt x="208" y="390"/>
                    <a:pt x="208" y="390"/>
                  </a:cubicBezTo>
                  <a:cubicBezTo>
                    <a:pt x="210" y="389"/>
                    <a:pt x="210" y="389"/>
                    <a:pt x="210" y="389"/>
                  </a:cubicBezTo>
                  <a:cubicBezTo>
                    <a:pt x="211" y="388"/>
                    <a:pt x="212" y="388"/>
                    <a:pt x="213" y="387"/>
                  </a:cubicBezTo>
                  <a:cubicBezTo>
                    <a:pt x="218" y="384"/>
                    <a:pt x="222" y="381"/>
                    <a:pt x="226" y="378"/>
                  </a:cubicBezTo>
                  <a:cubicBezTo>
                    <a:pt x="230" y="374"/>
                    <a:pt x="234" y="371"/>
                    <a:pt x="238" y="367"/>
                  </a:cubicBezTo>
                  <a:cubicBezTo>
                    <a:pt x="240" y="365"/>
                    <a:pt x="242" y="363"/>
                    <a:pt x="243" y="361"/>
                  </a:cubicBezTo>
                  <a:cubicBezTo>
                    <a:pt x="244" y="360"/>
                    <a:pt x="244" y="360"/>
                    <a:pt x="244" y="360"/>
                  </a:cubicBezTo>
                  <a:cubicBezTo>
                    <a:pt x="245" y="359"/>
                    <a:pt x="245" y="359"/>
                    <a:pt x="245" y="359"/>
                  </a:cubicBezTo>
                  <a:cubicBezTo>
                    <a:pt x="246" y="358"/>
                    <a:pt x="246" y="358"/>
                    <a:pt x="247" y="357"/>
                  </a:cubicBezTo>
                  <a:cubicBezTo>
                    <a:pt x="249" y="355"/>
                    <a:pt x="250" y="353"/>
                    <a:pt x="252" y="351"/>
                  </a:cubicBezTo>
                  <a:cubicBezTo>
                    <a:pt x="250" y="349"/>
                    <a:pt x="249" y="347"/>
                    <a:pt x="248" y="345"/>
                  </a:cubicBezTo>
                  <a:cubicBezTo>
                    <a:pt x="247" y="344"/>
                    <a:pt x="247" y="344"/>
                    <a:pt x="247" y="344"/>
                  </a:cubicBezTo>
                  <a:cubicBezTo>
                    <a:pt x="247" y="344"/>
                    <a:pt x="246" y="343"/>
                    <a:pt x="246" y="343"/>
                  </a:cubicBezTo>
                  <a:cubicBezTo>
                    <a:pt x="246" y="343"/>
                    <a:pt x="246" y="343"/>
                    <a:pt x="246" y="343"/>
                  </a:cubicBezTo>
                  <a:cubicBezTo>
                    <a:pt x="246" y="342"/>
                    <a:pt x="246" y="342"/>
                    <a:pt x="245" y="341"/>
                  </a:cubicBezTo>
                  <a:cubicBezTo>
                    <a:pt x="245" y="340"/>
                    <a:pt x="244" y="338"/>
                    <a:pt x="243" y="336"/>
                  </a:cubicBezTo>
                  <a:cubicBezTo>
                    <a:pt x="243" y="335"/>
                    <a:pt x="243" y="334"/>
                    <a:pt x="243" y="333"/>
                  </a:cubicBezTo>
                  <a:cubicBezTo>
                    <a:pt x="243" y="332"/>
                    <a:pt x="243" y="332"/>
                    <a:pt x="242" y="331"/>
                  </a:cubicBezTo>
                  <a:cubicBezTo>
                    <a:pt x="242" y="331"/>
                    <a:pt x="242" y="330"/>
                    <a:pt x="242" y="330"/>
                  </a:cubicBezTo>
                  <a:cubicBezTo>
                    <a:pt x="242" y="328"/>
                    <a:pt x="242" y="326"/>
                    <a:pt x="243" y="324"/>
                  </a:cubicBezTo>
                  <a:cubicBezTo>
                    <a:pt x="244" y="315"/>
                    <a:pt x="247" y="306"/>
                    <a:pt x="252" y="299"/>
                  </a:cubicBezTo>
                  <a:cubicBezTo>
                    <a:pt x="254" y="296"/>
                    <a:pt x="257" y="293"/>
                    <a:pt x="260" y="291"/>
                  </a:cubicBezTo>
                  <a:cubicBezTo>
                    <a:pt x="263" y="289"/>
                    <a:pt x="267" y="288"/>
                    <a:pt x="270" y="288"/>
                  </a:cubicBezTo>
                  <a:cubicBezTo>
                    <a:pt x="274" y="288"/>
                    <a:pt x="277" y="290"/>
                    <a:pt x="280" y="292"/>
                  </a:cubicBezTo>
                  <a:cubicBezTo>
                    <a:pt x="283" y="294"/>
                    <a:pt x="286" y="297"/>
                    <a:pt x="287" y="300"/>
                  </a:cubicBezTo>
                  <a:cubicBezTo>
                    <a:pt x="288" y="304"/>
                    <a:pt x="288" y="307"/>
                    <a:pt x="287" y="311"/>
                  </a:cubicBezTo>
                  <a:cubicBezTo>
                    <a:pt x="287" y="315"/>
                    <a:pt x="285" y="319"/>
                    <a:pt x="283" y="323"/>
                  </a:cubicBezTo>
                  <a:cubicBezTo>
                    <a:pt x="280" y="327"/>
                    <a:pt x="278" y="330"/>
                    <a:pt x="275" y="334"/>
                  </a:cubicBezTo>
                  <a:cubicBezTo>
                    <a:pt x="274" y="336"/>
                    <a:pt x="274" y="336"/>
                    <a:pt x="274" y="336"/>
                  </a:cubicBezTo>
                  <a:cubicBezTo>
                    <a:pt x="272" y="338"/>
                    <a:pt x="272" y="338"/>
                    <a:pt x="272" y="338"/>
                  </a:cubicBezTo>
                  <a:cubicBezTo>
                    <a:pt x="267" y="344"/>
                    <a:pt x="267" y="344"/>
                    <a:pt x="267" y="344"/>
                  </a:cubicBezTo>
                  <a:cubicBezTo>
                    <a:pt x="266" y="346"/>
                    <a:pt x="265" y="347"/>
                    <a:pt x="265" y="349"/>
                  </a:cubicBezTo>
                  <a:cubicBezTo>
                    <a:pt x="265" y="349"/>
                    <a:pt x="265" y="350"/>
                    <a:pt x="265" y="350"/>
                  </a:cubicBezTo>
                  <a:cubicBezTo>
                    <a:pt x="265" y="351"/>
                    <a:pt x="266" y="351"/>
                    <a:pt x="266" y="351"/>
                  </a:cubicBezTo>
                  <a:cubicBezTo>
                    <a:pt x="266" y="351"/>
                    <a:pt x="266" y="351"/>
                    <a:pt x="266" y="351"/>
                  </a:cubicBezTo>
                  <a:cubicBezTo>
                    <a:pt x="266" y="352"/>
                    <a:pt x="266" y="352"/>
                    <a:pt x="266" y="352"/>
                  </a:cubicBezTo>
                  <a:cubicBezTo>
                    <a:pt x="267" y="354"/>
                    <a:pt x="268" y="354"/>
                    <a:pt x="270" y="355"/>
                  </a:cubicBezTo>
                  <a:cubicBezTo>
                    <a:pt x="272" y="356"/>
                    <a:pt x="274" y="357"/>
                    <a:pt x="276" y="357"/>
                  </a:cubicBezTo>
                  <a:cubicBezTo>
                    <a:pt x="277" y="358"/>
                    <a:pt x="278" y="358"/>
                    <a:pt x="280" y="358"/>
                  </a:cubicBezTo>
                  <a:cubicBezTo>
                    <a:pt x="281" y="358"/>
                    <a:pt x="282" y="359"/>
                    <a:pt x="283" y="359"/>
                  </a:cubicBezTo>
                  <a:cubicBezTo>
                    <a:pt x="285" y="359"/>
                    <a:pt x="285" y="359"/>
                    <a:pt x="285" y="359"/>
                  </a:cubicBezTo>
                  <a:cubicBezTo>
                    <a:pt x="287" y="360"/>
                    <a:pt x="287" y="360"/>
                    <a:pt x="287" y="360"/>
                  </a:cubicBezTo>
                  <a:cubicBezTo>
                    <a:pt x="292" y="360"/>
                    <a:pt x="297" y="361"/>
                    <a:pt x="302" y="361"/>
                  </a:cubicBezTo>
                  <a:cubicBezTo>
                    <a:pt x="308" y="361"/>
                    <a:pt x="313" y="360"/>
                    <a:pt x="318" y="359"/>
                  </a:cubicBezTo>
                  <a:cubicBezTo>
                    <a:pt x="321" y="359"/>
                    <a:pt x="324" y="358"/>
                    <a:pt x="327" y="357"/>
                  </a:cubicBezTo>
                  <a:cubicBezTo>
                    <a:pt x="327" y="357"/>
                    <a:pt x="328" y="356"/>
                    <a:pt x="329" y="356"/>
                  </a:cubicBezTo>
                  <a:cubicBezTo>
                    <a:pt x="330" y="355"/>
                    <a:pt x="331" y="355"/>
                    <a:pt x="332" y="355"/>
                  </a:cubicBezTo>
                  <a:cubicBezTo>
                    <a:pt x="338" y="352"/>
                    <a:pt x="338" y="352"/>
                    <a:pt x="338" y="352"/>
                  </a:cubicBezTo>
                  <a:cubicBezTo>
                    <a:pt x="338" y="347"/>
                    <a:pt x="338" y="347"/>
                    <a:pt x="338" y="347"/>
                  </a:cubicBezTo>
                  <a:cubicBezTo>
                    <a:pt x="337" y="344"/>
                    <a:pt x="337" y="344"/>
                    <a:pt x="337" y="344"/>
                  </a:cubicBezTo>
                  <a:cubicBezTo>
                    <a:pt x="337" y="343"/>
                    <a:pt x="337" y="343"/>
                    <a:pt x="337" y="343"/>
                  </a:cubicBezTo>
                  <a:cubicBezTo>
                    <a:pt x="337" y="342"/>
                    <a:pt x="337" y="342"/>
                    <a:pt x="337" y="342"/>
                  </a:cubicBezTo>
                  <a:cubicBezTo>
                    <a:pt x="336" y="340"/>
                    <a:pt x="336" y="340"/>
                    <a:pt x="336" y="340"/>
                  </a:cubicBezTo>
                  <a:cubicBezTo>
                    <a:pt x="336" y="339"/>
                    <a:pt x="336" y="339"/>
                    <a:pt x="336" y="339"/>
                  </a:cubicBezTo>
                  <a:cubicBezTo>
                    <a:pt x="336" y="336"/>
                    <a:pt x="336" y="336"/>
                    <a:pt x="336" y="336"/>
                  </a:cubicBezTo>
                  <a:cubicBezTo>
                    <a:pt x="336" y="333"/>
                    <a:pt x="335" y="330"/>
                    <a:pt x="335" y="327"/>
                  </a:cubicBezTo>
                  <a:cubicBezTo>
                    <a:pt x="336" y="321"/>
                    <a:pt x="337" y="315"/>
                    <a:pt x="340" y="310"/>
                  </a:cubicBezTo>
                  <a:cubicBezTo>
                    <a:pt x="342" y="307"/>
                    <a:pt x="343" y="305"/>
                    <a:pt x="345" y="303"/>
                  </a:cubicBezTo>
                  <a:cubicBezTo>
                    <a:pt x="347" y="302"/>
                    <a:pt x="348" y="301"/>
                    <a:pt x="349" y="300"/>
                  </a:cubicBezTo>
                  <a:cubicBezTo>
                    <a:pt x="350" y="299"/>
                    <a:pt x="351" y="299"/>
                    <a:pt x="352" y="298"/>
                  </a:cubicBezTo>
                  <a:cubicBezTo>
                    <a:pt x="357" y="296"/>
                    <a:pt x="363" y="295"/>
                    <a:pt x="367" y="297"/>
                  </a:cubicBezTo>
                  <a:cubicBezTo>
                    <a:pt x="368" y="297"/>
                    <a:pt x="369" y="298"/>
                    <a:pt x="370" y="299"/>
                  </a:cubicBezTo>
                  <a:cubicBezTo>
                    <a:pt x="370" y="299"/>
                    <a:pt x="371" y="299"/>
                    <a:pt x="371" y="300"/>
                  </a:cubicBezTo>
                  <a:cubicBezTo>
                    <a:pt x="372" y="300"/>
                    <a:pt x="372" y="301"/>
                    <a:pt x="373" y="301"/>
                  </a:cubicBezTo>
                  <a:cubicBezTo>
                    <a:pt x="374" y="304"/>
                    <a:pt x="376" y="306"/>
                    <a:pt x="377" y="308"/>
                  </a:cubicBezTo>
                  <a:cubicBezTo>
                    <a:pt x="378" y="311"/>
                    <a:pt x="378" y="313"/>
                    <a:pt x="378" y="316"/>
                  </a:cubicBezTo>
                  <a:cubicBezTo>
                    <a:pt x="378" y="319"/>
                    <a:pt x="377" y="322"/>
                    <a:pt x="376" y="324"/>
                  </a:cubicBezTo>
                  <a:cubicBezTo>
                    <a:pt x="374" y="330"/>
                    <a:pt x="371" y="335"/>
                    <a:pt x="366" y="339"/>
                  </a:cubicBezTo>
                  <a:cubicBezTo>
                    <a:pt x="364" y="342"/>
                    <a:pt x="362" y="344"/>
                    <a:pt x="359" y="346"/>
                  </a:cubicBezTo>
                  <a:cubicBezTo>
                    <a:pt x="359" y="346"/>
                    <a:pt x="358" y="347"/>
                    <a:pt x="357" y="347"/>
                  </a:cubicBezTo>
                  <a:cubicBezTo>
                    <a:pt x="356" y="348"/>
                    <a:pt x="356" y="348"/>
                    <a:pt x="356" y="348"/>
                  </a:cubicBezTo>
                  <a:cubicBezTo>
                    <a:pt x="355" y="349"/>
                    <a:pt x="355" y="349"/>
                    <a:pt x="355" y="349"/>
                  </a:cubicBezTo>
                  <a:cubicBezTo>
                    <a:pt x="352" y="351"/>
                    <a:pt x="349" y="353"/>
                    <a:pt x="346" y="355"/>
                  </a:cubicBezTo>
                  <a:cubicBezTo>
                    <a:pt x="347" y="357"/>
                    <a:pt x="348" y="359"/>
                    <a:pt x="349" y="361"/>
                  </a:cubicBezTo>
                  <a:cubicBezTo>
                    <a:pt x="349" y="362"/>
                    <a:pt x="350" y="363"/>
                    <a:pt x="350" y="364"/>
                  </a:cubicBezTo>
                  <a:cubicBezTo>
                    <a:pt x="351" y="366"/>
                    <a:pt x="351" y="366"/>
                    <a:pt x="351" y="366"/>
                  </a:cubicBezTo>
                  <a:cubicBezTo>
                    <a:pt x="351" y="367"/>
                    <a:pt x="351" y="367"/>
                    <a:pt x="351" y="367"/>
                  </a:cubicBezTo>
                  <a:cubicBezTo>
                    <a:pt x="352" y="369"/>
                    <a:pt x="353" y="372"/>
                    <a:pt x="354" y="374"/>
                  </a:cubicBezTo>
                  <a:cubicBezTo>
                    <a:pt x="357" y="378"/>
                    <a:pt x="360" y="383"/>
                    <a:pt x="363" y="387"/>
                  </a:cubicBezTo>
                  <a:cubicBezTo>
                    <a:pt x="366" y="392"/>
                    <a:pt x="370" y="396"/>
                    <a:pt x="374" y="399"/>
                  </a:cubicBezTo>
                  <a:cubicBezTo>
                    <a:pt x="375" y="400"/>
                    <a:pt x="377" y="401"/>
                    <a:pt x="378" y="401"/>
                  </a:cubicBezTo>
                  <a:cubicBezTo>
                    <a:pt x="378" y="402"/>
                    <a:pt x="379" y="402"/>
                    <a:pt x="379" y="403"/>
                  </a:cubicBezTo>
                  <a:cubicBezTo>
                    <a:pt x="380" y="403"/>
                    <a:pt x="380" y="403"/>
                    <a:pt x="380" y="403"/>
                  </a:cubicBezTo>
                  <a:cubicBezTo>
                    <a:pt x="381" y="403"/>
                    <a:pt x="381" y="403"/>
                    <a:pt x="381" y="403"/>
                  </a:cubicBezTo>
                  <a:cubicBezTo>
                    <a:pt x="382" y="404"/>
                    <a:pt x="382" y="404"/>
                    <a:pt x="382" y="404"/>
                  </a:cubicBezTo>
                  <a:cubicBezTo>
                    <a:pt x="384" y="405"/>
                    <a:pt x="386" y="406"/>
                    <a:pt x="388" y="407"/>
                  </a:cubicBezTo>
                  <a:cubicBezTo>
                    <a:pt x="390" y="408"/>
                    <a:pt x="392" y="409"/>
                    <a:pt x="394" y="410"/>
                  </a:cubicBezTo>
                  <a:cubicBezTo>
                    <a:pt x="402" y="394"/>
                    <a:pt x="402" y="394"/>
                    <a:pt x="402" y="394"/>
                  </a:cubicBezTo>
                  <a:cubicBezTo>
                    <a:pt x="407" y="384"/>
                    <a:pt x="407" y="384"/>
                    <a:pt x="407" y="384"/>
                  </a:cubicBezTo>
                  <a:cubicBezTo>
                    <a:pt x="409" y="379"/>
                    <a:pt x="409" y="379"/>
                    <a:pt x="409" y="379"/>
                  </a:cubicBezTo>
                  <a:cubicBezTo>
                    <a:pt x="410" y="378"/>
                    <a:pt x="410" y="378"/>
                    <a:pt x="410" y="378"/>
                  </a:cubicBezTo>
                  <a:cubicBezTo>
                    <a:pt x="410" y="377"/>
                    <a:pt x="410" y="377"/>
                    <a:pt x="410" y="377"/>
                  </a:cubicBezTo>
                  <a:cubicBezTo>
                    <a:pt x="411" y="377"/>
                    <a:pt x="411" y="376"/>
                    <a:pt x="412" y="375"/>
                  </a:cubicBezTo>
                  <a:cubicBezTo>
                    <a:pt x="414" y="373"/>
                    <a:pt x="416" y="370"/>
                    <a:pt x="418" y="368"/>
                  </a:cubicBezTo>
                  <a:cubicBezTo>
                    <a:pt x="420" y="366"/>
                    <a:pt x="423" y="364"/>
                    <a:pt x="425" y="363"/>
                  </a:cubicBezTo>
                  <a:cubicBezTo>
                    <a:pt x="426" y="362"/>
                    <a:pt x="428" y="362"/>
                    <a:pt x="429" y="362"/>
                  </a:cubicBezTo>
                  <a:cubicBezTo>
                    <a:pt x="429" y="362"/>
                    <a:pt x="430" y="362"/>
                    <a:pt x="430" y="362"/>
                  </a:cubicBezTo>
                  <a:cubicBezTo>
                    <a:pt x="431" y="362"/>
                    <a:pt x="431" y="362"/>
                    <a:pt x="432" y="362"/>
                  </a:cubicBezTo>
                  <a:cubicBezTo>
                    <a:pt x="436" y="363"/>
                    <a:pt x="441" y="367"/>
                    <a:pt x="443" y="372"/>
                  </a:cubicBezTo>
                  <a:cubicBezTo>
                    <a:pt x="445" y="377"/>
                    <a:pt x="446" y="384"/>
                    <a:pt x="445" y="390"/>
                  </a:cubicBezTo>
                  <a:cubicBezTo>
                    <a:pt x="445" y="393"/>
                    <a:pt x="444" y="396"/>
                    <a:pt x="442" y="399"/>
                  </a:cubicBezTo>
                  <a:cubicBezTo>
                    <a:pt x="441" y="402"/>
                    <a:pt x="440" y="404"/>
                    <a:pt x="438" y="406"/>
                  </a:cubicBezTo>
                  <a:cubicBezTo>
                    <a:pt x="434" y="411"/>
                    <a:pt x="428" y="414"/>
                    <a:pt x="422" y="416"/>
                  </a:cubicBezTo>
                  <a:cubicBezTo>
                    <a:pt x="419" y="417"/>
                    <a:pt x="416" y="417"/>
                    <a:pt x="413" y="417"/>
                  </a:cubicBezTo>
                  <a:cubicBezTo>
                    <a:pt x="411" y="418"/>
                    <a:pt x="410" y="418"/>
                    <a:pt x="408" y="418"/>
                  </a:cubicBezTo>
                  <a:cubicBezTo>
                    <a:pt x="407" y="418"/>
                    <a:pt x="407" y="418"/>
                    <a:pt x="407" y="418"/>
                  </a:cubicBezTo>
                  <a:cubicBezTo>
                    <a:pt x="407" y="418"/>
                    <a:pt x="406" y="418"/>
                    <a:pt x="406" y="418"/>
                  </a:cubicBezTo>
                  <a:cubicBezTo>
                    <a:pt x="405" y="417"/>
                    <a:pt x="404" y="417"/>
                    <a:pt x="403" y="417"/>
                  </a:cubicBezTo>
                  <a:cubicBezTo>
                    <a:pt x="398" y="417"/>
                    <a:pt x="398" y="417"/>
                    <a:pt x="398" y="417"/>
                  </a:cubicBezTo>
                  <a:cubicBezTo>
                    <a:pt x="394" y="426"/>
                    <a:pt x="394" y="426"/>
                    <a:pt x="394" y="426"/>
                  </a:cubicBezTo>
                  <a:cubicBezTo>
                    <a:pt x="392" y="432"/>
                    <a:pt x="392" y="432"/>
                    <a:pt x="392" y="432"/>
                  </a:cubicBezTo>
                  <a:cubicBezTo>
                    <a:pt x="387" y="442"/>
                    <a:pt x="387" y="442"/>
                    <a:pt x="387" y="442"/>
                  </a:cubicBezTo>
                  <a:cubicBezTo>
                    <a:pt x="384" y="449"/>
                    <a:pt x="381" y="456"/>
                    <a:pt x="378" y="463"/>
                  </a:cubicBezTo>
                  <a:cubicBezTo>
                    <a:pt x="372" y="477"/>
                    <a:pt x="367" y="492"/>
                    <a:pt x="362" y="506"/>
                  </a:cubicBezTo>
                  <a:cubicBezTo>
                    <a:pt x="351" y="535"/>
                    <a:pt x="342" y="564"/>
                    <a:pt x="333" y="593"/>
                  </a:cubicBezTo>
                  <a:cubicBezTo>
                    <a:pt x="330" y="604"/>
                    <a:pt x="330" y="604"/>
                    <a:pt x="330" y="604"/>
                  </a:cubicBezTo>
                  <a:cubicBezTo>
                    <a:pt x="327" y="613"/>
                    <a:pt x="327" y="613"/>
                    <a:pt x="327" y="613"/>
                  </a:cubicBezTo>
                  <a:cubicBezTo>
                    <a:pt x="326" y="619"/>
                    <a:pt x="326" y="619"/>
                    <a:pt x="326" y="619"/>
                  </a:cubicBezTo>
                  <a:cubicBezTo>
                    <a:pt x="325" y="621"/>
                    <a:pt x="325" y="621"/>
                    <a:pt x="325" y="621"/>
                  </a:cubicBezTo>
                  <a:cubicBezTo>
                    <a:pt x="325" y="622"/>
                    <a:pt x="325" y="622"/>
                    <a:pt x="325" y="622"/>
                  </a:cubicBezTo>
                  <a:lnTo>
                    <a:pt x="318" y="62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grpSp>
      <p:sp>
        <p:nvSpPr>
          <p:cNvPr id="65" name="文本框 17">
            <a:extLst>
              <a:ext uri="{FF2B5EF4-FFF2-40B4-BE49-F238E27FC236}">
                <a16:creationId xmlns:a16="http://schemas.microsoft.com/office/drawing/2014/main" id="{069AB095-F8D2-4BC8-A6FB-89AEAB009398}"/>
              </a:ext>
            </a:extLst>
          </p:cNvPr>
          <p:cNvSpPr txBox="1"/>
          <p:nvPr/>
        </p:nvSpPr>
        <p:spPr>
          <a:xfrm>
            <a:off x="2412926" y="4648924"/>
            <a:ext cx="760774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2. </a:t>
            </a:r>
            <a:r>
              <a:rPr kumimoji="0" lang="en-US" altLang="zh-CN" sz="4400" b="1" i="0"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Nhân</a:t>
            </a:r>
            <a:r>
              <a:rPr kumimoji="0" lang="en-US" altLang="zh-CN" sz="4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altLang="zh-CN" sz="4400" b="1" i="0"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vật</a:t>
            </a:r>
            <a:r>
              <a:rPr kumimoji="0" lang="en-US" altLang="zh-CN" sz="4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altLang="zh-CN" sz="4400" b="1" i="0"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người</a:t>
            </a:r>
            <a:r>
              <a:rPr kumimoji="0" lang="en-US" altLang="zh-CN" sz="4400" b="1" i="0" u="none" strike="noStrike" kern="1200" cap="none" spc="0" normalizeH="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altLang="zh-CN" sz="4400" b="1" i="0" u="none" strike="noStrike" kern="1200" cap="none" spc="0" normalizeH="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hầu</a:t>
            </a:r>
            <a:endParaRPr kumimoji="0" lang="zh-CN" altLang="en-US" sz="4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Tree>
    <p:extLst>
      <p:ext uri="{BB962C8B-B14F-4D97-AF65-F5344CB8AC3E}">
        <p14:creationId xmlns:p14="http://schemas.microsoft.com/office/powerpoint/2010/main" val="394394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26" presetClass="emph" presetSubtype="0" repeatCount="indefinite" fill="hold" grpId="1" nodeType="withEffect">
                                  <p:stCondLst>
                                    <p:cond delay="0"/>
                                  </p:stCondLst>
                                  <p:endCondLst>
                                    <p:cond evt="onNext" delay="0">
                                      <p:tgtEl>
                                        <p:sldTgt/>
                                      </p:tgtEl>
                                    </p:cond>
                                  </p:endCondLst>
                                  <p:childTnLst>
                                    <p:animEffect transition="out" filter="fade">
                                      <p:cBhvr>
                                        <p:cTn id="36" dur="1000" tmFilter="0, 0; .2, .5; .8, .5; 1, 0"/>
                                        <p:tgtEl>
                                          <p:spTgt spid="22"/>
                                        </p:tgtEl>
                                      </p:cBhvr>
                                    </p:animEffect>
                                    <p:animScale>
                                      <p:cBhvr>
                                        <p:cTn id="37" dur="500" autoRev="1" fill="hold"/>
                                        <p:tgtEl>
                                          <p:spTgt spid="22"/>
                                        </p:tgtEl>
                                      </p:cBhvr>
                                      <p:by x="105000" y="105000"/>
                                    </p:animScale>
                                  </p:childTnLst>
                                </p:cTn>
                              </p:par>
                              <p:par>
                                <p:cTn id="38" presetID="26" presetClass="emph" presetSubtype="0" repeatCount="indefinite" fill="hold" grpId="1" nodeType="withEffect">
                                  <p:stCondLst>
                                    <p:cond delay="0"/>
                                  </p:stCondLst>
                                  <p:endCondLst>
                                    <p:cond evt="onNext" delay="0">
                                      <p:tgtEl>
                                        <p:sldTgt/>
                                      </p:tgtEl>
                                    </p:cond>
                                  </p:endCondLst>
                                  <p:childTnLst>
                                    <p:animEffect transition="out" filter="fade">
                                      <p:cBhvr>
                                        <p:cTn id="39" dur="1000" tmFilter="0, 0; .2, .5; .8, .5; 1, 0"/>
                                        <p:tgtEl>
                                          <p:spTgt spid="23"/>
                                        </p:tgtEl>
                                      </p:cBhvr>
                                    </p:animEffect>
                                    <p:animScale>
                                      <p:cBhvr>
                                        <p:cTn id="40" dur="500" autoRev="1" fill="hold"/>
                                        <p:tgtEl>
                                          <p:spTgt spid="23"/>
                                        </p:tgtEl>
                                      </p:cBhvr>
                                      <p:by x="105000" y="105000"/>
                                    </p:animScale>
                                  </p:childTnLst>
                                </p:cTn>
                              </p:par>
                              <p:par>
                                <p:cTn id="41" presetID="26" presetClass="emph" presetSubtype="0" repeatCount="indefinite" fill="hold" grpId="1" nodeType="withEffect">
                                  <p:stCondLst>
                                    <p:cond delay="0"/>
                                  </p:stCondLst>
                                  <p:endCondLst>
                                    <p:cond evt="onNext" delay="0">
                                      <p:tgtEl>
                                        <p:sldTgt/>
                                      </p:tgtEl>
                                    </p:cond>
                                  </p:endCondLst>
                                  <p:childTnLst>
                                    <p:animEffect transition="out" filter="fade">
                                      <p:cBhvr>
                                        <p:cTn id="42" dur="1000" tmFilter="0, 0; .2, .5; .8, .5; 1, 0"/>
                                        <p:tgtEl>
                                          <p:spTgt spid="6"/>
                                        </p:tgtEl>
                                      </p:cBhvr>
                                    </p:animEffect>
                                    <p:animScale>
                                      <p:cBhvr>
                                        <p:cTn id="43" dur="500" autoRev="1" fill="hold"/>
                                        <p:tgtEl>
                                          <p:spTgt spid="6"/>
                                        </p:tgtEl>
                                      </p:cBhvr>
                                      <p:by x="105000" y="105000"/>
                                    </p:animScale>
                                  </p:childTnLst>
                                </p:cTn>
                              </p:par>
                              <p:par>
                                <p:cTn id="44" presetID="26" presetClass="emph" presetSubtype="0" repeatCount="indefinite" fill="hold" grpId="1" nodeType="withEffect">
                                  <p:stCondLst>
                                    <p:cond delay="0"/>
                                  </p:stCondLst>
                                  <p:endCondLst>
                                    <p:cond evt="onNext" delay="0">
                                      <p:tgtEl>
                                        <p:sldTgt/>
                                      </p:tgtEl>
                                    </p:cond>
                                  </p:endCondLst>
                                  <p:childTnLst>
                                    <p:animEffect transition="out" filter="fade">
                                      <p:cBhvr>
                                        <p:cTn id="45" dur="1000" tmFilter="0, 0; .2, .5; .8, .5; 1, 0"/>
                                        <p:tgtEl>
                                          <p:spTgt spid="10"/>
                                        </p:tgtEl>
                                      </p:cBhvr>
                                    </p:animEffect>
                                    <p:animScale>
                                      <p:cBhvr>
                                        <p:cTn id="46" dur="500" autoRev="1" fill="hold"/>
                                        <p:tgtEl>
                                          <p:spTgt spid="10"/>
                                        </p:tgtEl>
                                      </p:cBhvr>
                                      <p:by x="105000" y="105000"/>
                                    </p:animScale>
                                  </p:childTnLst>
                                </p:cTn>
                              </p:par>
                              <p:par>
                                <p:cTn id="47" presetID="26" presetClass="emph" presetSubtype="0" repeatCount="indefinite" fill="hold" grpId="1" nodeType="withEffect">
                                  <p:stCondLst>
                                    <p:cond delay="0"/>
                                  </p:stCondLst>
                                  <p:endCondLst>
                                    <p:cond evt="onNext" delay="0">
                                      <p:tgtEl>
                                        <p:sldTgt/>
                                      </p:tgtEl>
                                    </p:cond>
                                  </p:endCondLst>
                                  <p:childTnLst>
                                    <p:animEffect transition="out" filter="fade">
                                      <p:cBhvr>
                                        <p:cTn id="48" dur="1000" tmFilter="0, 0; .2, .5; .8, .5; 1, 0"/>
                                        <p:tgtEl>
                                          <p:spTgt spid="5"/>
                                        </p:tgtEl>
                                      </p:cBhvr>
                                    </p:animEffect>
                                    <p:animScale>
                                      <p:cBhvr>
                                        <p:cTn id="49" dur="500" autoRev="1" fill="hold"/>
                                        <p:tgtEl>
                                          <p:spTgt spid="5"/>
                                        </p:tgtEl>
                                      </p:cBhvr>
                                      <p:by x="105000" y="105000"/>
                                    </p:animScale>
                                  </p:childTnLst>
                                </p:cTn>
                              </p:par>
                            </p:childTnLst>
                          </p:cTn>
                        </p:par>
                        <p:par>
                          <p:cTn id="50" fill="hold">
                            <p:stCondLst>
                              <p:cond delay="1000"/>
                            </p:stCondLst>
                            <p:childTnLst>
                              <p:par>
                                <p:cTn id="51" presetID="22" presetClass="entr" presetSubtype="4"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750"/>
                                        <p:tgtEl>
                                          <p:spTgt spid="16"/>
                                        </p:tgtEl>
                                      </p:cBhvr>
                                    </p:animEffect>
                                  </p:childTnLst>
                                </p:cTn>
                              </p:par>
                            </p:childTnLst>
                          </p:cTn>
                        </p:par>
                        <p:par>
                          <p:cTn id="54" fill="hold">
                            <p:stCondLst>
                              <p:cond delay="1750"/>
                            </p:stCondLst>
                            <p:childTnLst>
                              <p:par>
                                <p:cTn id="55" presetID="56" presetClass="entr" presetSubtype="0" fill="hold" grpId="0" nodeType="afterEffect">
                                  <p:stCondLst>
                                    <p:cond delay="0"/>
                                  </p:stCondLst>
                                  <p:iterate type="lt">
                                    <p:tmPct val="10000"/>
                                  </p:iterate>
                                  <p:childTnLst>
                                    <p:set>
                                      <p:cBhvr>
                                        <p:cTn id="56" dur="1" fill="hold">
                                          <p:stCondLst>
                                            <p:cond delay="0"/>
                                          </p:stCondLst>
                                        </p:cTn>
                                        <p:tgtEl>
                                          <p:spTgt spid="65"/>
                                        </p:tgtEl>
                                        <p:attrNameLst>
                                          <p:attrName>style.visibility</p:attrName>
                                        </p:attrNameLst>
                                      </p:cBhvr>
                                      <p:to>
                                        <p:strVal val="visible"/>
                                      </p:to>
                                    </p:set>
                                    <p:anim by="(-#ppt_w*2)" calcmode="lin" valueType="num">
                                      <p:cBhvr rctx="PPT">
                                        <p:cTn id="57" dur="500" autoRev="1" fill="hold">
                                          <p:stCondLst>
                                            <p:cond delay="0"/>
                                          </p:stCondLst>
                                        </p:cTn>
                                        <p:tgtEl>
                                          <p:spTgt spid="65"/>
                                        </p:tgtEl>
                                        <p:attrNameLst>
                                          <p:attrName>ppt_w</p:attrName>
                                        </p:attrNameLst>
                                      </p:cBhvr>
                                    </p:anim>
                                    <p:anim by="(#ppt_w*0.50)" calcmode="lin" valueType="num">
                                      <p:cBhvr>
                                        <p:cTn id="58" dur="500" decel="50000" autoRev="1" fill="hold">
                                          <p:stCondLst>
                                            <p:cond delay="0"/>
                                          </p:stCondLst>
                                        </p:cTn>
                                        <p:tgtEl>
                                          <p:spTgt spid="65"/>
                                        </p:tgtEl>
                                        <p:attrNameLst>
                                          <p:attrName>ppt_x</p:attrName>
                                        </p:attrNameLst>
                                      </p:cBhvr>
                                    </p:anim>
                                    <p:anim from="(-#ppt_h/2)" to="(#ppt_y)" calcmode="lin" valueType="num">
                                      <p:cBhvr>
                                        <p:cTn id="59" dur="1000" fill="hold">
                                          <p:stCondLst>
                                            <p:cond delay="0"/>
                                          </p:stCondLst>
                                        </p:cTn>
                                        <p:tgtEl>
                                          <p:spTgt spid="65"/>
                                        </p:tgtEl>
                                        <p:attrNameLst>
                                          <p:attrName>ppt_y</p:attrName>
                                        </p:attrNameLst>
                                      </p:cBhvr>
                                    </p:anim>
                                    <p:animRot by="21600000">
                                      <p:cBhvr>
                                        <p:cTn id="60" dur="1000" fill="hold">
                                          <p:stCondLst>
                                            <p:cond delay="0"/>
                                          </p:stCondLst>
                                        </p:cTn>
                                        <p:tgtEl>
                                          <p:spTgt spid="6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P spid="6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9CA445-C17C-45E3-A153-DA47A51C6B73}"/>
              </a:ext>
            </a:extLst>
          </p:cNvPr>
          <p:cNvPicPr>
            <a:picLocks noChangeAspect="1"/>
          </p:cNvPicPr>
          <p:nvPr/>
        </p:nvPicPr>
        <p:blipFill>
          <a:blip r:embed="rId2"/>
          <a:stretch>
            <a:fillRect/>
          </a:stretch>
        </p:blipFill>
        <p:spPr>
          <a:xfrm>
            <a:off x="0" y="0"/>
            <a:ext cx="6551802" cy="6858000"/>
          </a:xfrm>
          <a:prstGeom prst="rect">
            <a:avLst/>
          </a:prstGeom>
        </p:spPr>
      </p:pic>
      <p:pic>
        <p:nvPicPr>
          <p:cNvPr id="3" name="Picture 2">
            <a:extLst>
              <a:ext uri="{FF2B5EF4-FFF2-40B4-BE49-F238E27FC236}">
                <a16:creationId xmlns:a16="http://schemas.microsoft.com/office/drawing/2014/main" id="{A5C3DD7B-41AA-4FBE-B2B7-3B351F907767}"/>
              </a:ext>
            </a:extLst>
          </p:cNvPr>
          <p:cNvPicPr>
            <a:picLocks noChangeAspect="1"/>
          </p:cNvPicPr>
          <p:nvPr/>
        </p:nvPicPr>
        <p:blipFill>
          <a:blip r:embed="rId3"/>
          <a:stretch>
            <a:fillRect/>
          </a:stretch>
        </p:blipFill>
        <p:spPr>
          <a:xfrm>
            <a:off x="6551802" y="58723"/>
            <a:ext cx="5545123" cy="6988029"/>
          </a:xfrm>
          <a:prstGeom prst="rect">
            <a:avLst/>
          </a:prstGeom>
        </p:spPr>
      </p:pic>
    </p:spTree>
    <p:extLst>
      <p:ext uri="{BB962C8B-B14F-4D97-AF65-F5344CB8AC3E}">
        <p14:creationId xmlns:p14="http://schemas.microsoft.com/office/powerpoint/2010/main" val="191625371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2" name="椭圆 21">
            <a:extLst>
              <a:ext uri="{FF2B5EF4-FFF2-40B4-BE49-F238E27FC236}">
                <a16:creationId xmlns:a16="http://schemas.microsoft.com/office/drawing/2014/main" id="{AA96C5E8-266D-475D-A9D2-6DFB0D82BFFF}"/>
              </a:ext>
            </a:extLst>
          </p:cNvPr>
          <p:cNvSpPr/>
          <p:nvPr/>
        </p:nvSpPr>
        <p:spPr>
          <a:xfrm>
            <a:off x="427165" y="13787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0069" y="975572"/>
            <a:ext cx="1837722" cy="1300440"/>
          </a:xfrm>
          <a:prstGeom prst="rect">
            <a:avLst/>
          </a:prstGeom>
        </p:spPr>
      </p:pic>
      <p:grpSp>
        <p:nvGrpSpPr>
          <p:cNvPr id="12" name="组合 2">
            <a:extLst>
              <a:ext uri="{FF2B5EF4-FFF2-40B4-BE49-F238E27FC236}">
                <a16:creationId xmlns:a16="http://schemas.microsoft.com/office/drawing/2014/main" id="{A9E0867F-8F29-4E00-B435-BA978145D5BB}"/>
              </a:ext>
            </a:extLst>
          </p:cNvPr>
          <p:cNvGrpSpPr/>
          <p:nvPr/>
        </p:nvGrpSpPr>
        <p:grpSpPr>
          <a:xfrm>
            <a:off x="2177804" y="-46809"/>
            <a:ext cx="6965448" cy="503056"/>
            <a:chOff x="2453503" y="5381090"/>
            <a:chExt cx="6965448" cy="503056"/>
          </a:xfrm>
        </p:grpSpPr>
        <p:sp>
          <p:nvSpPr>
            <p:cNvPr id="13" name="Freeform 34">
              <a:extLst>
                <a:ext uri="{FF2B5EF4-FFF2-40B4-BE49-F238E27FC236}">
                  <a16:creationId xmlns:a16="http://schemas.microsoft.com/office/drawing/2014/main" id="{45142FC3-DF4B-478E-AD98-839708B103DE}"/>
                </a:ext>
              </a:extLst>
            </p:cNvPr>
            <p:cNvSpPr>
              <a:spLocks noEditPoints="1"/>
            </p:cNvSpPr>
            <p:nvPr/>
          </p:nvSpPr>
          <p:spPr bwMode="auto">
            <a:xfrm>
              <a:off x="8625557" y="5381090"/>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AE7F4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14" name="任意多边形 98">
              <a:extLst>
                <a:ext uri="{FF2B5EF4-FFF2-40B4-BE49-F238E27FC236}">
                  <a16:creationId xmlns:a16="http://schemas.microsoft.com/office/drawing/2014/main" id="{87735227-AE59-4F4F-B4D4-1F93D2478687}"/>
                </a:ext>
              </a:extLst>
            </p:cNvPr>
            <p:cNvSpPr/>
            <p:nvPr/>
          </p:nvSpPr>
          <p:spPr>
            <a:xfrm>
              <a:off x="3532280" y="5475339"/>
              <a:ext cx="5024077"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53" y="connsiteY0-154"/>
                </a:cxn>
                <a:cxn ang="0">
                  <a:pos x="connsiteX1-155" y="connsiteY1-156"/>
                </a:cxn>
                <a:cxn ang="0">
                  <a:pos x="connsiteX2-157" y="connsiteY2-158"/>
                </a:cxn>
              </a:cxnLst>
              <a:rect l="l" t="t" r="r" b="b"/>
              <a:pathLst>
                <a:path w="4904398" h="401116">
                  <a:moveTo>
                    <a:pt x="391353" y="0"/>
                  </a:moveTo>
                  <a:cubicBezTo>
                    <a:pt x="-226127" y="38897"/>
                    <a:pt x="-86259" y="411428"/>
                    <a:pt x="623492" y="400898"/>
                  </a:cubicBezTo>
                  <a:lnTo>
                    <a:pt x="4904398" y="322224"/>
                  </a:ln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5" name="任意多边形 99">
              <a:extLst>
                <a:ext uri="{FF2B5EF4-FFF2-40B4-BE49-F238E27FC236}">
                  <a16:creationId xmlns:a16="http://schemas.microsoft.com/office/drawing/2014/main" id="{28A9E23E-3093-427E-8EFC-5F2DC6DB5FDB}"/>
                </a:ext>
              </a:extLst>
            </p:cNvPr>
            <p:cNvSpPr/>
            <p:nvPr/>
          </p:nvSpPr>
          <p:spPr>
            <a:xfrm>
              <a:off x="2453503" y="5467647"/>
              <a:ext cx="988875" cy="416499"/>
            </a:xfrm>
            <a:custGeom>
              <a:avLst/>
              <a:gdLst>
                <a:gd name="connsiteX0" fmla="*/ 755361 w 755361"/>
                <a:gd name="connsiteY0" fmla="*/ 383586 h 416878"/>
                <a:gd name="connsiteX1" fmla="*/ 1599 w 755361"/>
                <a:gd name="connsiteY1" fmla="*/ 383586 h 416878"/>
                <a:gd name="connsiteX2" fmla="*/ 557653 w 755361"/>
                <a:gd name="connsiteY2" fmla="*/ 37597 h 416878"/>
                <a:gd name="connsiteX3" fmla="*/ 619437 w 755361"/>
                <a:gd name="connsiteY3" fmla="*/ 25240 h 416878"/>
                <a:gd name="connsiteX0-1" fmla="*/ 754492 w 754492"/>
                <a:gd name="connsiteY0-2" fmla="*/ 358346 h 392510"/>
                <a:gd name="connsiteX1-3" fmla="*/ 730 w 754492"/>
                <a:gd name="connsiteY1-4" fmla="*/ 358346 h 392510"/>
                <a:gd name="connsiteX2-5" fmla="*/ 618568 w 754492"/>
                <a:gd name="connsiteY2-6" fmla="*/ 0 h 392510"/>
                <a:gd name="connsiteX0-7" fmla="*/ 1458409 w 1458409"/>
                <a:gd name="connsiteY0-8" fmla="*/ 358346 h 379568"/>
                <a:gd name="connsiteX1-9" fmla="*/ 312 w 1458409"/>
                <a:gd name="connsiteY1-10" fmla="*/ 333633 h 379568"/>
                <a:gd name="connsiteX2-11" fmla="*/ 1322485 w 1458409"/>
                <a:gd name="connsiteY2-12" fmla="*/ 0 h 379568"/>
                <a:gd name="connsiteX0-13" fmla="*/ 1483885 w 1483885"/>
                <a:gd name="connsiteY0-14" fmla="*/ 457200 h 484234"/>
                <a:gd name="connsiteX1-15" fmla="*/ 25788 w 1483885"/>
                <a:gd name="connsiteY1-16" fmla="*/ 432487 h 484234"/>
                <a:gd name="connsiteX2-17" fmla="*/ 569485 w 1483885"/>
                <a:gd name="connsiteY2-18" fmla="*/ 0 h 484234"/>
                <a:gd name="connsiteX0-19" fmla="*/ 1475175 w 1475175"/>
                <a:gd name="connsiteY0-20" fmla="*/ 469557 h 497359"/>
                <a:gd name="connsiteX1-21" fmla="*/ 17078 w 1475175"/>
                <a:gd name="connsiteY1-22" fmla="*/ 444844 h 497359"/>
                <a:gd name="connsiteX2-23" fmla="*/ 684342 w 1475175"/>
                <a:gd name="connsiteY2-24" fmla="*/ 0 h 497359"/>
                <a:gd name="connsiteX0-25" fmla="*/ 1482176 w 1482176"/>
                <a:gd name="connsiteY0-26" fmla="*/ 469557 h 497359"/>
                <a:gd name="connsiteX1-27" fmla="*/ 24079 w 1482176"/>
                <a:gd name="connsiteY1-28" fmla="*/ 444844 h 497359"/>
                <a:gd name="connsiteX2-29" fmla="*/ 691343 w 1482176"/>
                <a:gd name="connsiteY2-30" fmla="*/ 0 h 497359"/>
                <a:gd name="connsiteX0-31" fmla="*/ 1496003 w 1496003"/>
                <a:gd name="connsiteY0-32" fmla="*/ 383060 h 405670"/>
                <a:gd name="connsiteX1-33" fmla="*/ 37906 w 1496003"/>
                <a:gd name="connsiteY1-34" fmla="*/ 358347 h 405670"/>
                <a:gd name="connsiteX2-35" fmla="*/ 581603 w 1496003"/>
                <a:gd name="connsiteY2-36" fmla="*/ 0 h 405670"/>
                <a:gd name="connsiteX0-37" fmla="*/ 1498863 w 1498863"/>
                <a:gd name="connsiteY0-38" fmla="*/ 383060 h 405670"/>
                <a:gd name="connsiteX1-39" fmla="*/ 40766 w 1498863"/>
                <a:gd name="connsiteY1-40" fmla="*/ 358347 h 405670"/>
                <a:gd name="connsiteX2-41" fmla="*/ 584463 w 1498863"/>
                <a:gd name="connsiteY2-42" fmla="*/ 0 h 405670"/>
                <a:gd name="connsiteX0-43" fmla="*/ 1473706 w 1473706"/>
                <a:gd name="connsiteY0-44" fmla="*/ 383060 h 440354"/>
                <a:gd name="connsiteX1-45" fmla="*/ 15609 w 1473706"/>
                <a:gd name="connsiteY1-46" fmla="*/ 358347 h 440354"/>
                <a:gd name="connsiteX2-47" fmla="*/ 559306 w 1473706"/>
                <a:gd name="connsiteY2-48" fmla="*/ 0 h 440354"/>
                <a:gd name="connsiteX0-49" fmla="*/ 1682620 w 1682620"/>
                <a:gd name="connsiteY0-50" fmla="*/ 383060 h 405670"/>
                <a:gd name="connsiteX1-51" fmla="*/ 51528 w 1682620"/>
                <a:gd name="connsiteY1-52" fmla="*/ 358347 h 405670"/>
                <a:gd name="connsiteX2-53" fmla="*/ 595225 w 1682620"/>
                <a:gd name="connsiteY2-54" fmla="*/ 0 h 405670"/>
                <a:gd name="connsiteX0-55" fmla="*/ 1653020 w 1653020"/>
                <a:gd name="connsiteY0-56" fmla="*/ 320540 h 339742"/>
                <a:gd name="connsiteX1-57" fmla="*/ 21928 w 1653020"/>
                <a:gd name="connsiteY1-58" fmla="*/ 295827 h 339742"/>
                <a:gd name="connsiteX2-59" fmla="*/ 825980 w 1653020"/>
                <a:gd name="connsiteY2-60" fmla="*/ 0 h 339742"/>
                <a:gd name="connsiteX0-61" fmla="*/ 1717144 w 1717144"/>
                <a:gd name="connsiteY0-62" fmla="*/ 381397 h 403200"/>
                <a:gd name="connsiteX1-63" fmla="*/ 86052 w 1717144"/>
                <a:gd name="connsiteY1-64" fmla="*/ 356684 h 403200"/>
                <a:gd name="connsiteX2-65" fmla="*/ 296123 w 1717144"/>
                <a:gd name="connsiteY2-66" fmla="*/ 12588 h 403200"/>
                <a:gd name="connsiteX3-67" fmla="*/ 890104 w 1717144"/>
                <a:gd name="connsiteY3-68" fmla="*/ 60857 h 403200"/>
                <a:gd name="connsiteX0-69" fmla="*/ 1717144 w 1717144"/>
                <a:gd name="connsiteY0-70" fmla="*/ 376649 h 398452"/>
                <a:gd name="connsiteX1-71" fmla="*/ 86052 w 1717144"/>
                <a:gd name="connsiteY1-72" fmla="*/ 351936 h 398452"/>
                <a:gd name="connsiteX2-73" fmla="*/ 296123 w 1717144"/>
                <a:gd name="connsiteY2-74" fmla="*/ 7840 h 398452"/>
                <a:gd name="connsiteX3-75" fmla="*/ 651445 w 1717144"/>
                <a:gd name="connsiteY3-76" fmla="*/ 143636 h 398452"/>
                <a:gd name="connsiteX0-77" fmla="*/ 1717144 w 1717144"/>
                <a:gd name="connsiteY0-78" fmla="*/ 384043 h 405846"/>
                <a:gd name="connsiteX1-79" fmla="*/ 86052 w 1717144"/>
                <a:gd name="connsiteY1-80" fmla="*/ 359330 h 405846"/>
                <a:gd name="connsiteX2-81" fmla="*/ 296123 w 1717144"/>
                <a:gd name="connsiteY2-82" fmla="*/ 15234 h 405846"/>
                <a:gd name="connsiteX3-83" fmla="*/ 1237241 w 1717144"/>
                <a:gd name="connsiteY3-84" fmla="*/ 38495 h 405846"/>
                <a:gd name="connsiteX0-85" fmla="*/ 1717144 w 1717144"/>
                <a:gd name="connsiteY0-86" fmla="*/ 377444 h 399247"/>
                <a:gd name="connsiteX1-87" fmla="*/ 86052 w 1717144"/>
                <a:gd name="connsiteY1-88" fmla="*/ 352731 h 399247"/>
                <a:gd name="connsiteX2-89" fmla="*/ 296123 w 1717144"/>
                <a:gd name="connsiteY2-90" fmla="*/ 8635 h 399247"/>
                <a:gd name="connsiteX3-91" fmla="*/ 1237241 w 1717144"/>
                <a:gd name="connsiteY3-92" fmla="*/ 31896 h 399247"/>
                <a:gd name="connsiteX0-93" fmla="*/ 1717144 w 1717144"/>
                <a:gd name="connsiteY0-94" fmla="*/ 416694 h 438497"/>
                <a:gd name="connsiteX1-95" fmla="*/ 86052 w 1717144"/>
                <a:gd name="connsiteY1-96" fmla="*/ 391981 h 438497"/>
                <a:gd name="connsiteX2-97" fmla="*/ 296123 w 1717144"/>
                <a:gd name="connsiteY2-98" fmla="*/ 47885 h 438497"/>
                <a:gd name="connsiteX3-99" fmla="*/ 1237241 w 1717144"/>
                <a:gd name="connsiteY3-100" fmla="*/ 71146 h 438497"/>
                <a:gd name="connsiteX0-101" fmla="*/ 1717144 w 1717144"/>
                <a:gd name="connsiteY0-102" fmla="*/ 385519 h 407322"/>
                <a:gd name="connsiteX1-103" fmla="*/ 86052 w 1717144"/>
                <a:gd name="connsiteY1-104" fmla="*/ 360806 h 407322"/>
                <a:gd name="connsiteX2-105" fmla="*/ 296123 w 1717144"/>
                <a:gd name="connsiteY2-106" fmla="*/ 16710 h 407322"/>
                <a:gd name="connsiteX3-107" fmla="*/ 751724 w 1717144"/>
                <a:gd name="connsiteY3-108" fmla="*/ 141722 h 407322"/>
                <a:gd name="connsiteX0-109" fmla="*/ 1717144 w 1717144"/>
                <a:gd name="connsiteY0-110" fmla="*/ 385132 h 406935"/>
                <a:gd name="connsiteX1-111" fmla="*/ 86052 w 1717144"/>
                <a:gd name="connsiteY1-112" fmla="*/ 360419 h 406935"/>
                <a:gd name="connsiteX2-113" fmla="*/ 296123 w 1717144"/>
                <a:gd name="connsiteY2-114" fmla="*/ 16323 h 406935"/>
                <a:gd name="connsiteX3-115" fmla="*/ 751724 w 1717144"/>
                <a:gd name="connsiteY3-116" fmla="*/ 141335 h 406935"/>
                <a:gd name="connsiteX0-117" fmla="*/ 1717144 w 1717144"/>
                <a:gd name="connsiteY0-118" fmla="*/ 402465 h 424268"/>
                <a:gd name="connsiteX1-119" fmla="*/ 86052 w 1717144"/>
                <a:gd name="connsiteY1-120" fmla="*/ 377752 h 424268"/>
                <a:gd name="connsiteX2-121" fmla="*/ 296123 w 1717144"/>
                <a:gd name="connsiteY2-122" fmla="*/ 33656 h 424268"/>
                <a:gd name="connsiteX3-123" fmla="*/ 751724 w 1717144"/>
                <a:gd name="connsiteY3-124" fmla="*/ 158668 h 424268"/>
                <a:gd name="connsiteX0-125" fmla="*/ 1703068 w 1703068"/>
                <a:gd name="connsiteY0-126" fmla="*/ 402465 h 433569"/>
                <a:gd name="connsiteX1-127" fmla="*/ 71976 w 1703068"/>
                <a:gd name="connsiteY1-128" fmla="*/ 377752 h 433569"/>
                <a:gd name="connsiteX2-129" fmla="*/ 282047 w 1703068"/>
                <a:gd name="connsiteY2-130" fmla="*/ 33656 h 433569"/>
                <a:gd name="connsiteX3-131" fmla="*/ 737648 w 1703068"/>
                <a:gd name="connsiteY3-132" fmla="*/ 158668 h 433569"/>
                <a:gd name="connsiteX0-133" fmla="*/ 1703068 w 1703068"/>
                <a:gd name="connsiteY0-134" fmla="*/ 402465 h 433569"/>
                <a:gd name="connsiteX1-135" fmla="*/ 71976 w 1703068"/>
                <a:gd name="connsiteY1-136" fmla="*/ 377752 h 433569"/>
                <a:gd name="connsiteX2-137" fmla="*/ 282047 w 1703068"/>
                <a:gd name="connsiteY2-138" fmla="*/ 33656 h 433569"/>
                <a:gd name="connsiteX3-139" fmla="*/ 737648 w 1703068"/>
                <a:gd name="connsiteY3-140" fmla="*/ 158668 h 433569"/>
                <a:gd name="connsiteX0-141" fmla="*/ 1736283 w 1736283"/>
                <a:gd name="connsiteY0-142" fmla="*/ 399831 h 421458"/>
                <a:gd name="connsiteX1-143" fmla="*/ 105191 w 1736283"/>
                <a:gd name="connsiteY1-144" fmla="*/ 375118 h 421458"/>
                <a:gd name="connsiteX2-145" fmla="*/ 243539 w 1736283"/>
                <a:gd name="connsiteY2-146" fmla="*/ 34201 h 421458"/>
                <a:gd name="connsiteX3-147" fmla="*/ 770863 w 1736283"/>
                <a:gd name="connsiteY3-148" fmla="*/ 156034 h 421458"/>
              </a:gdLst>
              <a:ahLst/>
              <a:cxnLst>
                <a:cxn ang="0">
                  <a:pos x="connsiteX0-141" y="connsiteY0-142"/>
                </a:cxn>
                <a:cxn ang="0">
                  <a:pos x="connsiteX1-143" y="connsiteY1-144"/>
                </a:cxn>
                <a:cxn ang="0">
                  <a:pos x="connsiteX2-145" y="connsiteY2-146"/>
                </a:cxn>
                <a:cxn ang="0">
                  <a:pos x="connsiteX3-147" y="connsiteY3-148"/>
                </a:cxn>
              </a:cxnLst>
              <a:rect l="l" t="t" r="r" b="b"/>
              <a:pathLst>
                <a:path w="1736283" h="421458">
                  <a:moveTo>
                    <a:pt x="1736283" y="399831"/>
                  </a:moveTo>
                  <a:cubicBezTo>
                    <a:pt x="1375877" y="428663"/>
                    <a:pt x="353982" y="436056"/>
                    <a:pt x="105191" y="375118"/>
                  </a:cubicBezTo>
                  <a:cubicBezTo>
                    <a:pt x="-143600" y="314180"/>
                    <a:pt x="109530" y="83505"/>
                    <a:pt x="243539" y="34201"/>
                  </a:cubicBezTo>
                  <a:cubicBezTo>
                    <a:pt x="438239" y="-56438"/>
                    <a:pt x="1137030" y="50085"/>
                    <a:pt x="770863" y="156034"/>
                  </a:cubicBez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sp>
        <p:nvSpPr>
          <p:cNvPr id="66" name="文本框 17">
            <a:extLst>
              <a:ext uri="{FF2B5EF4-FFF2-40B4-BE49-F238E27FC236}">
                <a16:creationId xmlns:a16="http://schemas.microsoft.com/office/drawing/2014/main" id="{8A8F9813-F81F-4398-B835-6BBE4B3DC2A6}"/>
              </a:ext>
            </a:extLst>
          </p:cNvPr>
          <p:cNvSpPr txBox="1"/>
          <p:nvPr/>
        </p:nvSpPr>
        <p:spPr>
          <a:xfrm>
            <a:off x="2283527" y="-33648"/>
            <a:ext cx="7607748" cy="461665"/>
          </a:xfrm>
          <a:prstGeom prst="rect">
            <a:avLst/>
          </a:prstGeom>
          <a:noFill/>
        </p:spPr>
        <p:txBody>
          <a:bodyPr wrap="square" rtlCol="0">
            <a:spAutoFit/>
          </a:bodyPr>
          <a:lstStyle/>
          <a:p>
            <a:pPr lvl="0" algn="ctr">
              <a:defRPr/>
            </a:pPr>
            <a:r>
              <a:rPr lang="vi-VN" altLang="zh-CN" sz="2400" b="1" dirty="0">
                <a:solidFill>
                  <a:srgbClr val="002060"/>
                </a:solidFill>
                <a:latin typeface="Times New Roman" panose="02020603050405020304" pitchFamily="18" charset="0"/>
                <a:cs typeface="Times New Roman" panose="02020603050405020304" pitchFamily="18" charset="0"/>
              </a:rPr>
              <a:t>1. Nhân vật người hầu</a:t>
            </a: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3606" t="-1143" r="26891" b="81649"/>
          <a:stretch/>
        </p:blipFill>
        <p:spPr>
          <a:xfrm>
            <a:off x="10591504" y="-61602"/>
            <a:ext cx="2346661" cy="979237"/>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74381" y="1707304"/>
            <a:ext cx="1247331" cy="1621087"/>
          </a:xfrm>
          <a:prstGeom prst="rect">
            <a:avLst/>
          </a:prstGeom>
        </p:spPr>
      </p:pic>
      <p:pic>
        <p:nvPicPr>
          <p:cNvPr id="67" name="图片 69">
            <a:extLst>
              <a:ext uri="{FF2B5EF4-FFF2-40B4-BE49-F238E27FC236}">
                <a16:creationId xmlns:a16="http://schemas.microsoft.com/office/drawing/2014/main" id="{66418A74-8BDE-4DA2-84CC-E7BEF322491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12446" y="50224"/>
            <a:ext cx="1105092" cy="782004"/>
          </a:xfrm>
          <a:prstGeom prst="rect">
            <a:avLst/>
          </a:prstGeom>
        </p:spPr>
      </p:pic>
      <p:pic>
        <p:nvPicPr>
          <p:cNvPr id="68" name="图片 75">
            <a:extLst>
              <a:ext uri="{FF2B5EF4-FFF2-40B4-BE49-F238E27FC236}">
                <a16:creationId xmlns:a16="http://schemas.microsoft.com/office/drawing/2014/main" id="{B9EE0619-BABC-4D1A-9E98-7D2E22184C8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020674" y="122626"/>
            <a:ext cx="1837722" cy="1300440"/>
          </a:xfrm>
          <a:prstGeom prst="rect">
            <a:avLst/>
          </a:prstGeom>
        </p:spPr>
      </p:pic>
      <p:pic>
        <p:nvPicPr>
          <p:cNvPr id="1026" name="Picture 2" descr="Lính Chì búp Bê Trưởng Tui Clip nghệ thuật - London Xe Buýt png tải về -  Miễn phí trong suốt Năm png Tải về.">
            <a:extLst>
              <a:ext uri="{FF2B5EF4-FFF2-40B4-BE49-F238E27FC236}">
                <a16:creationId xmlns:a16="http://schemas.microsoft.com/office/drawing/2014/main" id="{C9571C76-EC3A-4182-A515-F3676AD191F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3604" b="95045" l="9692" r="89868">
                        <a14:foregroundMark x1="48458" y1="4054" x2="48458" y2="4054"/>
                        <a14:foregroundMark x1="54185" y1="84234" x2="54185" y2="84234"/>
                        <a14:foregroundMark x1="49339" y1="69820" x2="49339" y2="69820"/>
                        <a14:foregroundMark x1="48458" y1="69369" x2="48458" y2="69369"/>
                        <a14:foregroundMark x1="47137" y1="64865" x2="47137" y2="64865"/>
                        <a14:foregroundMark x1="46256" y1="63063" x2="46256" y2="63063"/>
                        <a14:foregroundMark x1="44053" y1="72072" x2="44053" y2="72973"/>
                        <a14:foregroundMark x1="44053" y1="81081" x2="44053" y2="81081"/>
                        <a14:foregroundMark x1="44493" y1="79730" x2="46256" y2="78378"/>
                        <a14:foregroundMark x1="48018" y1="73423" x2="48018" y2="73423"/>
                        <a14:foregroundMark x1="45815" y1="68919" x2="44493" y2="68919"/>
                        <a14:foregroundMark x1="42731" y1="68919" x2="42731" y2="68919"/>
                        <a14:foregroundMark x1="40088" y1="68919" x2="40088" y2="68919"/>
                        <a14:foregroundMark x1="38326" y1="68018" x2="38326" y2="68018"/>
                        <a14:foregroundMark x1="38326" y1="66667" x2="38326" y2="66667"/>
                        <a14:foregroundMark x1="38326" y1="66667" x2="38326" y2="66667"/>
                        <a14:foregroundMark x1="52863" y1="62162" x2="54185" y2="62162"/>
                        <a14:foregroundMark x1="54185" y1="62162" x2="54626" y2="63063"/>
                        <a14:foregroundMark x1="56388" y1="72072" x2="56388" y2="72072"/>
                        <a14:foregroundMark x1="60793" y1="66216" x2="60793" y2="66216"/>
                        <a14:foregroundMark x1="61674" y1="65766" x2="61674" y2="65766"/>
                        <a14:foregroundMark x1="61674" y1="67117" x2="62115" y2="69369"/>
                        <a14:foregroundMark x1="60793" y1="72072" x2="60793" y2="72072"/>
                        <a14:foregroundMark x1="60793" y1="72072" x2="60793" y2="72072"/>
                        <a14:foregroundMark x1="54626" y1="81081" x2="54626" y2="81081"/>
                        <a14:foregroundMark x1="54626" y1="85586" x2="54626" y2="85586"/>
                        <a14:foregroundMark x1="57709" y1="78829" x2="57709" y2="78829"/>
                        <a14:foregroundMark x1="57709" y1="78829" x2="58150" y2="81081"/>
                        <a14:foregroundMark x1="58150" y1="81081" x2="57269" y2="81532"/>
                        <a14:foregroundMark x1="53744" y1="82432" x2="52423" y2="83333"/>
                        <a14:foregroundMark x1="43612" y1="86486" x2="42731" y2="87838"/>
                        <a14:foregroundMark x1="41410" y1="91892" x2="41410" y2="91892"/>
                        <a14:foregroundMark x1="41850" y1="95045" x2="41850" y2="95045"/>
                        <a14:foregroundMark x1="51101" y1="72523" x2="51101" y2="72523"/>
                        <a14:foregroundMark x1="51101" y1="76577" x2="51101" y2="76577"/>
                        <a14:foregroundMark x1="53744" y1="63964" x2="53744" y2="63964"/>
                        <a14:foregroundMark x1="53744" y1="63964" x2="53744" y2="63964"/>
                        <a14:foregroundMark x1="51982" y1="66667" x2="51982" y2="66667"/>
                        <a14:foregroundMark x1="51101" y1="69369" x2="51101" y2="69369"/>
                        <a14:foregroundMark x1="44053" y1="72523" x2="41850" y2="74324"/>
                        <a14:foregroundMark x1="41850" y1="74324" x2="41850" y2="74324"/>
                        <a14:foregroundMark x1="41410" y1="74775" x2="41410" y2="74775"/>
                        <a14:foregroundMark x1="40529" y1="75225" x2="40529" y2="75225"/>
                        <a14:foregroundMark x1="38767" y1="76126" x2="38767" y2="76126"/>
                        <a14:foregroundMark x1="37004" y1="77027" x2="37004" y2="77027"/>
                        <a14:foregroundMark x1="46696" y1="75676" x2="46696" y2="75676"/>
                        <a14:foregroundMark x1="47137" y1="75676" x2="49339" y2="75676"/>
                        <a14:foregroundMark x1="51101" y1="75676" x2="60352" y2="75676"/>
                        <a14:foregroundMark x1="63877" y1="75225" x2="63877" y2="75225"/>
                        <a14:foregroundMark x1="53744" y1="80631" x2="53744" y2="80631"/>
                        <a14:foregroundMark x1="47137" y1="82432" x2="47137" y2="82432"/>
                        <a14:foregroundMark x1="44493" y1="84685" x2="44493" y2="84685"/>
                        <a14:foregroundMark x1="54626" y1="79279" x2="54626" y2="79279"/>
                        <a14:foregroundMark x1="53304" y1="79730" x2="51982" y2="81982"/>
                        <a14:foregroundMark x1="47577" y1="85135" x2="47577" y2="85135"/>
                        <a14:foregroundMark x1="57709" y1="64414" x2="57709" y2="64414"/>
                        <a14:foregroundMark x1="57709" y1="66216" x2="57709" y2="68018"/>
                        <a14:foregroundMark x1="43612" y1="77477" x2="43612" y2="77477"/>
                      </a14:backgroundRemoval>
                    </a14:imgEffect>
                  </a14:imgLayer>
                </a14:imgProps>
              </a:ext>
              <a:ext uri="{28A0092B-C50C-407E-A947-70E740481C1C}">
                <a14:useLocalDpi xmlns:a14="http://schemas.microsoft.com/office/drawing/2010/main" val="0"/>
              </a:ext>
            </a:extLst>
          </a:blip>
          <a:srcRect/>
          <a:stretch>
            <a:fillRect/>
          </a:stretch>
        </p:blipFill>
        <p:spPr bwMode="auto">
          <a:xfrm>
            <a:off x="2811866" y="1610687"/>
            <a:ext cx="5068305" cy="495666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AF138CF-ACE9-4CB3-B6ED-1352DE0D0E40}"/>
              </a:ext>
            </a:extLst>
          </p:cNvPr>
          <p:cNvPicPr>
            <a:picLocks noChangeAspect="1"/>
          </p:cNvPicPr>
          <p:nvPr/>
        </p:nvPicPr>
        <p:blipFill>
          <a:blip r:embed="rId9"/>
          <a:stretch>
            <a:fillRect/>
          </a:stretch>
        </p:blipFill>
        <p:spPr>
          <a:xfrm>
            <a:off x="-95796" y="3832871"/>
            <a:ext cx="3239258" cy="3063196"/>
          </a:xfrm>
          <a:prstGeom prst="rect">
            <a:avLst/>
          </a:prstGeom>
        </p:spPr>
      </p:pic>
      <p:pic>
        <p:nvPicPr>
          <p:cNvPr id="20" name="图片 59">
            <a:extLst>
              <a:ext uri="{FF2B5EF4-FFF2-40B4-BE49-F238E27FC236}">
                <a16:creationId xmlns:a16="http://schemas.microsoft.com/office/drawing/2014/main" id="{B6934F20-3A77-42A0-B706-1C8778F47D4E}"/>
              </a:ext>
            </a:extLst>
          </p:cNvPr>
          <p:cNvPicPr>
            <a:picLocks noChangeAspect="1"/>
          </p:cNvPicPr>
          <p:nvPr/>
        </p:nvPicPr>
        <p:blipFill>
          <a:blip r:embed="rId10"/>
          <a:stretch>
            <a:fillRect/>
          </a:stretch>
        </p:blipFill>
        <p:spPr>
          <a:xfrm>
            <a:off x="250557" y="1340114"/>
            <a:ext cx="4079572" cy="2421993"/>
          </a:xfrm>
          <a:prstGeom prst="rect">
            <a:avLst/>
          </a:prstGeom>
        </p:spPr>
      </p:pic>
      <p:sp>
        <p:nvSpPr>
          <p:cNvPr id="21" name="Rectangle 20">
            <a:extLst>
              <a:ext uri="{FF2B5EF4-FFF2-40B4-BE49-F238E27FC236}">
                <a16:creationId xmlns:a16="http://schemas.microsoft.com/office/drawing/2014/main" id="{3AA7DAB0-7F41-4E08-9B64-731295224C62}"/>
              </a:ext>
            </a:extLst>
          </p:cNvPr>
          <p:cNvSpPr/>
          <p:nvPr/>
        </p:nvSpPr>
        <p:spPr>
          <a:xfrm>
            <a:off x="769492" y="1799660"/>
            <a:ext cx="3041702" cy="1569660"/>
          </a:xfrm>
          <a:prstGeom prst="rect">
            <a:avLst/>
          </a:prstGeom>
        </p:spPr>
        <p:txBody>
          <a:bodyPr wrap="square">
            <a:spAutoFit/>
          </a:bodyPr>
          <a:lstStyle/>
          <a:p>
            <a:pPr lvl="0" algn="just">
              <a:defRPr/>
            </a:pPr>
            <a:r>
              <a:rPr lang="vi-VN" sz="2400" b="1" i="1" dirty="0">
                <a:solidFill>
                  <a:srgbClr val="002060"/>
                </a:solidFill>
                <a:latin typeface="Times New Roman" panose="02020603050405020304" pitchFamily="18" charset="0"/>
                <a:cs typeface="Times New Roman" panose="02020603050405020304" pitchFamily="18" charset="0"/>
              </a:rPr>
              <a:t>Lời khuyên đưa ra: cắt những miếng da bò êm ái phủ quanh đôi chân.</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4" name="图片 59">
            <a:extLst>
              <a:ext uri="{FF2B5EF4-FFF2-40B4-BE49-F238E27FC236}">
                <a16:creationId xmlns:a16="http://schemas.microsoft.com/office/drawing/2014/main" id="{5404405C-1A62-4ECF-BEA2-71A5CAB35467}"/>
              </a:ext>
            </a:extLst>
          </p:cNvPr>
          <p:cNvPicPr>
            <a:picLocks noChangeAspect="1"/>
          </p:cNvPicPr>
          <p:nvPr/>
        </p:nvPicPr>
        <p:blipFill>
          <a:blip r:embed="rId10"/>
          <a:stretch>
            <a:fillRect/>
          </a:stretch>
        </p:blipFill>
        <p:spPr>
          <a:xfrm>
            <a:off x="6605970" y="819975"/>
            <a:ext cx="4079572" cy="2421993"/>
          </a:xfrm>
          <a:prstGeom prst="rect">
            <a:avLst/>
          </a:prstGeom>
        </p:spPr>
      </p:pic>
      <p:sp>
        <p:nvSpPr>
          <p:cNvPr id="27" name="Rectangle 26">
            <a:extLst>
              <a:ext uri="{FF2B5EF4-FFF2-40B4-BE49-F238E27FC236}">
                <a16:creationId xmlns:a16="http://schemas.microsoft.com/office/drawing/2014/main" id="{9401AA75-C098-447D-989E-08C99D265C6B}"/>
              </a:ext>
            </a:extLst>
          </p:cNvPr>
          <p:cNvSpPr/>
          <p:nvPr/>
        </p:nvSpPr>
        <p:spPr>
          <a:xfrm>
            <a:off x="7189375" y="921637"/>
            <a:ext cx="3041702" cy="1569660"/>
          </a:xfrm>
          <a:prstGeom prst="rect">
            <a:avLst/>
          </a:prstGeom>
        </p:spPr>
        <p:txBody>
          <a:bodyPr wrap="square">
            <a:spAutoFit/>
          </a:bodyPr>
          <a:lstStyle/>
          <a:p>
            <a:pPr lvl="0" algn="just">
              <a:defRPr/>
            </a:pPr>
            <a:r>
              <a:rPr lang="en-US" sz="2400" b="1" i="1" dirty="0">
                <a:solidFill>
                  <a:srgbClr val="002060"/>
                </a:solidFill>
                <a:latin typeface="Times New Roman" panose="02020603050405020304" pitchFamily="18" charset="0"/>
                <a:cs typeface="Times New Roman" panose="02020603050405020304" pitchFamily="18" charset="0"/>
              </a:rPr>
              <a:t>-&gt; </a:t>
            </a:r>
            <a:r>
              <a:rPr lang="vi-VN" sz="2400" b="1" i="1" dirty="0">
                <a:solidFill>
                  <a:srgbClr val="002060"/>
                </a:solidFill>
                <a:latin typeface="Times New Roman" panose="02020603050405020304" pitchFamily="18" charset="0"/>
                <a:cs typeface="Times New Roman" panose="02020603050405020304" pitchFamily="18" charset="0"/>
              </a:rPr>
              <a:t> Lời khuyên đúng đắn vừa giúp tiết kiệm ngân sách cho đất nước.</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8" name="图片 59">
            <a:extLst>
              <a:ext uri="{FF2B5EF4-FFF2-40B4-BE49-F238E27FC236}">
                <a16:creationId xmlns:a16="http://schemas.microsoft.com/office/drawing/2014/main" id="{7746E684-9224-4480-B92D-0E6D68222212}"/>
              </a:ext>
            </a:extLst>
          </p:cNvPr>
          <p:cNvPicPr>
            <a:picLocks noChangeAspect="1"/>
          </p:cNvPicPr>
          <p:nvPr/>
        </p:nvPicPr>
        <p:blipFill>
          <a:blip r:embed="rId10"/>
          <a:stretch>
            <a:fillRect/>
          </a:stretch>
        </p:blipFill>
        <p:spPr>
          <a:xfrm>
            <a:off x="3596649" y="4725366"/>
            <a:ext cx="4079572" cy="2421993"/>
          </a:xfrm>
          <a:prstGeom prst="rect">
            <a:avLst/>
          </a:prstGeom>
        </p:spPr>
      </p:pic>
      <p:sp>
        <p:nvSpPr>
          <p:cNvPr id="29" name="Rectangle 28">
            <a:extLst>
              <a:ext uri="{FF2B5EF4-FFF2-40B4-BE49-F238E27FC236}">
                <a16:creationId xmlns:a16="http://schemas.microsoft.com/office/drawing/2014/main" id="{B27BDF93-DA4C-4D55-9A47-83D059D359FD}"/>
              </a:ext>
            </a:extLst>
          </p:cNvPr>
          <p:cNvSpPr/>
          <p:nvPr/>
        </p:nvSpPr>
        <p:spPr>
          <a:xfrm>
            <a:off x="4213713" y="5043541"/>
            <a:ext cx="3041702" cy="1569660"/>
          </a:xfrm>
          <a:prstGeom prst="rect">
            <a:avLst/>
          </a:prstGeom>
        </p:spPr>
        <p:txBody>
          <a:bodyPr wrap="square">
            <a:spAutoFit/>
          </a:bodyPr>
          <a:lstStyle/>
          <a:p>
            <a:pPr lvl="0" algn="just">
              <a:defRPr/>
            </a:pPr>
            <a:r>
              <a:rPr lang="en-US" sz="2400" b="1" i="1" dirty="0">
                <a:solidFill>
                  <a:srgbClr val="002060"/>
                </a:solidFill>
                <a:latin typeface="Times New Roman" panose="02020603050405020304" pitchFamily="18" charset="0"/>
                <a:cs typeface="Times New Roman" panose="02020603050405020304" pitchFamily="18" charset="0"/>
              </a:rPr>
              <a:t>-&gt; </a:t>
            </a:r>
            <a:r>
              <a:rPr lang="vi-VN" sz="2400" b="1" i="1" dirty="0">
                <a:solidFill>
                  <a:srgbClr val="002060"/>
                </a:solidFill>
                <a:latin typeface="Times New Roman" panose="02020603050405020304" pitchFamily="18" charset="0"/>
                <a:cs typeface="Times New Roman" panose="02020603050405020304" pitchFamily="18" charset="0"/>
              </a:rPr>
              <a:t> Lời khuyên đúng đắn</a:t>
            </a:r>
            <a:r>
              <a:rPr lang="en-US" sz="2400" b="1" i="1" dirty="0">
                <a:solidFill>
                  <a:srgbClr val="002060"/>
                </a:solidFill>
                <a:latin typeface="Times New Roman" panose="02020603050405020304" pitchFamily="18" charset="0"/>
                <a:cs typeface="Times New Roman" panose="02020603050405020304" pitchFamily="18" charset="0"/>
              </a:rPr>
              <a:t> </a:t>
            </a:r>
            <a:r>
              <a:rPr lang="vi-VN" sz="2400" b="1" i="1" dirty="0">
                <a:solidFill>
                  <a:srgbClr val="002060"/>
                </a:solidFill>
                <a:latin typeface="Times New Roman" panose="02020603050405020304" pitchFamily="18" charset="0"/>
                <a:cs typeface="Times New Roman" panose="02020603050405020304" pitchFamily="18" charset="0"/>
              </a:rPr>
              <a:t>vừa góp phần phát minh ra đôi giầy đầu tiên trong lịch sử.</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Tree>
    <p:extLst>
      <p:ext uri="{BB962C8B-B14F-4D97-AF65-F5344CB8AC3E}">
        <p14:creationId xmlns:p14="http://schemas.microsoft.com/office/powerpoint/2010/main" val="38131066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26" presetClass="emph" presetSubtype="0" repeatCount="indefinite" fill="hold" grpId="1" nodeType="withEffect">
                                  <p:stCondLst>
                                    <p:cond delay="0"/>
                                  </p:stCondLst>
                                  <p:endCondLst>
                                    <p:cond evt="onNext" delay="0">
                                      <p:tgtEl>
                                        <p:sldTgt/>
                                      </p:tgtEl>
                                    </p:cond>
                                  </p:endCondLst>
                                  <p:childTnLst>
                                    <p:animEffect transition="out" filter="fade">
                                      <p:cBhvr>
                                        <p:cTn id="36" dur="1000" tmFilter="0, 0; .2, .5; .8, .5; 1, 0"/>
                                        <p:tgtEl>
                                          <p:spTgt spid="22"/>
                                        </p:tgtEl>
                                      </p:cBhvr>
                                    </p:animEffect>
                                    <p:animScale>
                                      <p:cBhvr>
                                        <p:cTn id="37" dur="500" autoRev="1" fill="hold"/>
                                        <p:tgtEl>
                                          <p:spTgt spid="22"/>
                                        </p:tgtEl>
                                      </p:cBhvr>
                                      <p:by x="105000" y="105000"/>
                                    </p:animScale>
                                  </p:childTnLst>
                                </p:cTn>
                              </p:par>
                              <p:par>
                                <p:cTn id="38" presetID="26" presetClass="emph" presetSubtype="0" repeatCount="indefinite" fill="hold" grpId="1" nodeType="withEffect">
                                  <p:stCondLst>
                                    <p:cond delay="0"/>
                                  </p:stCondLst>
                                  <p:endCondLst>
                                    <p:cond evt="onNext" delay="0">
                                      <p:tgtEl>
                                        <p:sldTgt/>
                                      </p:tgtEl>
                                    </p:cond>
                                  </p:endCondLst>
                                  <p:childTnLst>
                                    <p:animEffect transition="out" filter="fade">
                                      <p:cBhvr>
                                        <p:cTn id="39" dur="1000" tmFilter="0, 0; .2, .5; .8, .5; 1, 0"/>
                                        <p:tgtEl>
                                          <p:spTgt spid="23"/>
                                        </p:tgtEl>
                                      </p:cBhvr>
                                    </p:animEffect>
                                    <p:animScale>
                                      <p:cBhvr>
                                        <p:cTn id="40" dur="500" autoRev="1" fill="hold"/>
                                        <p:tgtEl>
                                          <p:spTgt spid="23"/>
                                        </p:tgtEl>
                                      </p:cBhvr>
                                      <p:by x="105000" y="105000"/>
                                    </p:animScale>
                                  </p:childTnLst>
                                </p:cTn>
                              </p:par>
                              <p:par>
                                <p:cTn id="41" presetID="26" presetClass="emph" presetSubtype="0" repeatCount="indefinite" fill="hold" grpId="1" nodeType="withEffect">
                                  <p:stCondLst>
                                    <p:cond delay="0"/>
                                  </p:stCondLst>
                                  <p:endCondLst>
                                    <p:cond evt="onNext" delay="0">
                                      <p:tgtEl>
                                        <p:sldTgt/>
                                      </p:tgtEl>
                                    </p:cond>
                                  </p:endCondLst>
                                  <p:childTnLst>
                                    <p:animEffect transition="out" filter="fade">
                                      <p:cBhvr>
                                        <p:cTn id="42" dur="1000" tmFilter="0, 0; .2, .5; .8, .5; 1, 0"/>
                                        <p:tgtEl>
                                          <p:spTgt spid="6"/>
                                        </p:tgtEl>
                                      </p:cBhvr>
                                    </p:animEffect>
                                    <p:animScale>
                                      <p:cBhvr>
                                        <p:cTn id="43" dur="500" autoRev="1" fill="hold"/>
                                        <p:tgtEl>
                                          <p:spTgt spid="6"/>
                                        </p:tgtEl>
                                      </p:cBhvr>
                                      <p:by x="105000" y="105000"/>
                                    </p:animScale>
                                  </p:childTnLst>
                                </p:cTn>
                              </p:par>
                              <p:par>
                                <p:cTn id="44" presetID="26" presetClass="emph" presetSubtype="0" repeatCount="indefinite" fill="hold" grpId="1" nodeType="withEffect">
                                  <p:stCondLst>
                                    <p:cond delay="0"/>
                                  </p:stCondLst>
                                  <p:endCondLst>
                                    <p:cond evt="onNext" delay="0">
                                      <p:tgtEl>
                                        <p:sldTgt/>
                                      </p:tgtEl>
                                    </p:cond>
                                  </p:endCondLst>
                                  <p:childTnLst>
                                    <p:animEffect transition="out" filter="fade">
                                      <p:cBhvr>
                                        <p:cTn id="45" dur="1000" tmFilter="0, 0; .2, .5; .8, .5; 1, 0"/>
                                        <p:tgtEl>
                                          <p:spTgt spid="10"/>
                                        </p:tgtEl>
                                      </p:cBhvr>
                                    </p:animEffect>
                                    <p:animScale>
                                      <p:cBhvr>
                                        <p:cTn id="46" dur="500" autoRev="1" fill="hold"/>
                                        <p:tgtEl>
                                          <p:spTgt spid="10"/>
                                        </p:tgtEl>
                                      </p:cBhvr>
                                      <p:by x="105000" y="105000"/>
                                    </p:animScale>
                                  </p:childTnLst>
                                </p:cTn>
                              </p:par>
                              <p:par>
                                <p:cTn id="47" presetID="26" presetClass="emph" presetSubtype="0" repeatCount="indefinite" fill="hold" grpId="1" nodeType="withEffect">
                                  <p:stCondLst>
                                    <p:cond delay="0"/>
                                  </p:stCondLst>
                                  <p:endCondLst>
                                    <p:cond evt="onNext" delay="0">
                                      <p:tgtEl>
                                        <p:sldTgt/>
                                      </p:tgtEl>
                                    </p:cond>
                                  </p:endCondLst>
                                  <p:childTnLst>
                                    <p:animEffect transition="out" filter="fade">
                                      <p:cBhvr>
                                        <p:cTn id="48" dur="1000" tmFilter="0, 0; .2, .5; .8, .5; 1, 0"/>
                                        <p:tgtEl>
                                          <p:spTgt spid="5"/>
                                        </p:tgtEl>
                                      </p:cBhvr>
                                    </p:animEffect>
                                    <p:animScale>
                                      <p:cBhvr>
                                        <p:cTn id="49" dur="500" autoRev="1" fill="hold"/>
                                        <p:tgtEl>
                                          <p:spTgt spid="5"/>
                                        </p:tgtEl>
                                      </p:cBhvr>
                                      <p:by x="105000" y="105000"/>
                                    </p:animScale>
                                  </p:childTnLst>
                                </p:cTn>
                              </p:par>
                            </p:childTnLst>
                          </p:cTn>
                        </p:par>
                        <p:par>
                          <p:cTn id="50" fill="hold">
                            <p:stCondLst>
                              <p:cond delay="1000"/>
                            </p:stCondLst>
                            <p:childTnLst>
                              <p:par>
                                <p:cTn id="51" presetID="56" presetClass="entr" presetSubtype="0" fill="hold" grpId="0" nodeType="afterEffect">
                                  <p:stCondLst>
                                    <p:cond delay="0"/>
                                  </p:stCondLst>
                                  <p:iterate type="lt">
                                    <p:tmPct val="10000"/>
                                  </p:iterate>
                                  <p:childTnLst>
                                    <p:set>
                                      <p:cBhvr>
                                        <p:cTn id="52" dur="1" fill="hold">
                                          <p:stCondLst>
                                            <p:cond delay="0"/>
                                          </p:stCondLst>
                                        </p:cTn>
                                        <p:tgtEl>
                                          <p:spTgt spid="66"/>
                                        </p:tgtEl>
                                        <p:attrNameLst>
                                          <p:attrName>style.visibility</p:attrName>
                                        </p:attrNameLst>
                                      </p:cBhvr>
                                      <p:to>
                                        <p:strVal val="visible"/>
                                      </p:to>
                                    </p:set>
                                    <p:anim by="(-#ppt_w*2)" calcmode="lin" valueType="num">
                                      <p:cBhvr rctx="PPT">
                                        <p:cTn id="53" dur="500" autoRev="1" fill="hold">
                                          <p:stCondLst>
                                            <p:cond delay="0"/>
                                          </p:stCondLst>
                                        </p:cTn>
                                        <p:tgtEl>
                                          <p:spTgt spid="66"/>
                                        </p:tgtEl>
                                        <p:attrNameLst>
                                          <p:attrName>ppt_w</p:attrName>
                                        </p:attrNameLst>
                                      </p:cBhvr>
                                    </p:anim>
                                    <p:anim by="(#ppt_w*0.50)" calcmode="lin" valueType="num">
                                      <p:cBhvr>
                                        <p:cTn id="54" dur="500" decel="50000" autoRev="1" fill="hold">
                                          <p:stCondLst>
                                            <p:cond delay="0"/>
                                          </p:stCondLst>
                                        </p:cTn>
                                        <p:tgtEl>
                                          <p:spTgt spid="66"/>
                                        </p:tgtEl>
                                        <p:attrNameLst>
                                          <p:attrName>ppt_x</p:attrName>
                                        </p:attrNameLst>
                                      </p:cBhvr>
                                    </p:anim>
                                    <p:anim from="(-#ppt_h/2)" to="(#ppt_y)" calcmode="lin" valueType="num">
                                      <p:cBhvr>
                                        <p:cTn id="55" dur="1000" fill="hold">
                                          <p:stCondLst>
                                            <p:cond delay="0"/>
                                          </p:stCondLst>
                                        </p:cTn>
                                        <p:tgtEl>
                                          <p:spTgt spid="66"/>
                                        </p:tgtEl>
                                        <p:attrNameLst>
                                          <p:attrName>ppt_y</p:attrName>
                                        </p:attrNameLst>
                                      </p:cBhvr>
                                    </p:anim>
                                    <p:animRot by="21600000">
                                      <p:cBhvr>
                                        <p:cTn id="56" dur="1000" fill="hold">
                                          <p:stCondLst>
                                            <p:cond delay="0"/>
                                          </p:stCondLst>
                                        </p:cTn>
                                        <p:tgtEl>
                                          <p:spTgt spid="66"/>
                                        </p:tgtEl>
                                        <p:attrNameLst>
                                          <p:attrName>r</p:attrName>
                                        </p:attrNameLst>
                                      </p:cBhvr>
                                    </p:animRo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1026"/>
                                        </p:tgtEl>
                                        <p:attrNameLst>
                                          <p:attrName>style.visibility</p:attrName>
                                        </p:attrNameLst>
                                      </p:cBhvr>
                                      <p:to>
                                        <p:strVal val="visible"/>
                                      </p:to>
                                    </p:set>
                                    <p:animEffect transition="in" filter="barn(inVertical)">
                                      <p:cBhvr>
                                        <p:cTn id="61" dur="500"/>
                                        <p:tgtEl>
                                          <p:spTgt spid="1026"/>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barn(inVertical)">
                                      <p:cBhvr>
                                        <p:cTn id="66" dur="500"/>
                                        <p:tgtEl>
                                          <p:spTgt spid="21"/>
                                        </p:tgtEl>
                                      </p:cBhvr>
                                    </p:animEffect>
                                  </p:childTnLst>
                                </p:cTn>
                              </p:par>
                              <p:par>
                                <p:cTn id="67" presetID="16" presetClass="entr" presetSubtype="21" fill="hold"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barn(inVertical)">
                                      <p:cBhvr>
                                        <p:cTn id="69" dur="500"/>
                                        <p:tgtEl>
                                          <p:spTgt spid="20"/>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barn(inVertical)">
                                      <p:cBhvr>
                                        <p:cTn id="74" dur="500"/>
                                        <p:tgtEl>
                                          <p:spTgt spid="27"/>
                                        </p:tgtEl>
                                      </p:cBhvr>
                                    </p:animEffect>
                                  </p:childTnLst>
                                </p:cTn>
                              </p:par>
                              <p:par>
                                <p:cTn id="75" presetID="16" presetClass="entr" presetSubtype="21" fill="hold"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barn(inVertical)">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barn(inVertical)">
                                      <p:cBhvr>
                                        <p:cTn id="82" dur="500"/>
                                        <p:tgtEl>
                                          <p:spTgt spid="29"/>
                                        </p:tgtEl>
                                      </p:cBhvr>
                                    </p:animEffect>
                                  </p:childTnLst>
                                </p:cTn>
                              </p:par>
                              <p:par>
                                <p:cTn id="83" presetID="16" presetClass="entr" presetSubtype="21" fill="hold"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barn(inVertical)">
                                      <p:cBhvr>
                                        <p:cTn id="8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P spid="66" grpId="0"/>
      <p:bldP spid="21" grpId="0"/>
      <p:bldP spid="27"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27165" y="13787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465722" y="386226"/>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93953" y="2027951"/>
            <a:ext cx="1837722" cy="1300440"/>
          </a:xfrm>
          <a:prstGeom prst="rect">
            <a:avLst/>
          </a:prstGeom>
        </p:spPr>
      </p:pic>
      <p:grpSp>
        <p:nvGrpSpPr>
          <p:cNvPr id="12" name="组合 2">
            <a:extLst>
              <a:ext uri="{FF2B5EF4-FFF2-40B4-BE49-F238E27FC236}">
                <a16:creationId xmlns:a16="http://schemas.microsoft.com/office/drawing/2014/main" id="{A9E0867F-8F29-4E00-B435-BA978145D5BB}"/>
              </a:ext>
            </a:extLst>
          </p:cNvPr>
          <p:cNvGrpSpPr/>
          <p:nvPr/>
        </p:nvGrpSpPr>
        <p:grpSpPr>
          <a:xfrm>
            <a:off x="2777663" y="5544439"/>
            <a:ext cx="6965448" cy="503056"/>
            <a:chOff x="2453503" y="5381090"/>
            <a:chExt cx="6965448" cy="503056"/>
          </a:xfrm>
        </p:grpSpPr>
        <p:sp>
          <p:nvSpPr>
            <p:cNvPr id="13" name="Freeform 34">
              <a:extLst>
                <a:ext uri="{FF2B5EF4-FFF2-40B4-BE49-F238E27FC236}">
                  <a16:creationId xmlns:a16="http://schemas.microsoft.com/office/drawing/2014/main" id="{45142FC3-DF4B-478E-AD98-839708B103DE}"/>
                </a:ext>
              </a:extLst>
            </p:cNvPr>
            <p:cNvSpPr>
              <a:spLocks noEditPoints="1"/>
            </p:cNvSpPr>
            <p:nvPr/>
          </p:nvSpPr>
          <p:spPr bwMode="auto">
            <a:xfrm>
              <a:off x="8625557" y="5381090"/>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AE7F4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14" name="任意多边形 98">
              <a:extLst>
                <a:ext uri="{FF2B5EF4-FFF2-40B4-BE49-F238E27FC236}">
                  <a16:creationId xmlns:a16="http://schemas.microsoft.com/office/drawing/2014/main" id="{87735227-AE59-4F4F-B4D4-1F93D2478687}"/>
                </a:ext>
              </a:extLst>
            </p:cNvPr>
            <p:cNvSpPr/>
            <p:nvPr/>
          </p:nvSpPr>
          <p:spPr>
            <a:xfrm>
              <a:off x="3532280" y="5475339"/>
              <a:ext cx="5024077"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53" y="connsiteY0-154"/>
                </a:cxn>
                <a:cxn ang="0">
                  <a:pos x="connsiteX1-155" y="connsiteY1-156"/>
                </a:cxn>
                <a:cxn ang="0">
                  <a:pos x="connsiteX2-157" y="connsiteY2-158"/>
                </a:cxn>
              </a:cxnLst>
              <a:rect l="l" t="t" r="r" b="b"/>
              <a:pathLst>
                <a:path w="4904398" h="401116">
                  <a:moveTo>
                    <a:pt x="391353" y="0"/>
                  </a:moveTo>
                  <a:cubicBezTo>
                    <a:pt x="-226127" y="38897"/>
                    <a:pt x="-86259" y="411428"/>
                    <a:pt x="623492" y="400898"/>
                  </a:cubicBezTo>
                  <a:lnTo>
                    <a:pt x="4904398" y="322224"/>
                  </a:ln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5" name="任意多边形 99">
              <a:extLst>
                <a:ext uri="{FF2B5EF4-FFF2-40B4-BE49-F238E27FC236}">
                  <a16:creationId xmlns:a16="http://schemas.microsoft.com/office/drawing/2014/main" id="{28A9E23E-3093-427E-8EFC-5F2DC6DB5FDB}"/>
                </a:ext>
              </a:extLst>
            </p:cNvPr>
            <p:cNvSpPr/>
            <p:nvPr/>
          </p:nvSpPr>
          <p:spPr>
            <a:xfrm>
              <a:off x="2453503" y="5467647"/>
              <a:ext cx="988875" cy="416499"/>
            </a:xfrm>
            <a:custGeom>
              <a:avLst/>
              <a:gdLst>
                <a:gd name="connsiteX0" fmla="*/ 755361 w 755361"/>
                <a:gd name="connsiteY0" fmla="*/ 383586 h 416878"/>
                <a:gd name="connsiteX1" fmla="*/ 1599 w 755361"/>
                <a:gd name="connsiteY1" fmla="*/ 383586 h 416878"/>
                <a:gd name="connsiteX2" fmla="*/ 557653 w 755361"/>
                <a:gd name="connsiteY2" fmla="*/ 37597 h 416878"/>
                <a:gd name="connsiteX3" fmla="*/ 619437 w 755361"/>
                <a:gd name="connsiteY3" fmla="*/ 25240 h 416878"/>
                <a:gd name="connsiteX0-1" fmla="*/ 754492 w 754492"/>
                <a:gd name="connsiteY0-2" fmla="*/ 358346 h 392510"/>
                <a:gd name="connsiteX1-3" fmla="*/ 730 w 754492"/>
                <a:gd name="connsiteY1-4" fmla="*/ 358346 h 392510"/>
                <a:gd name="connsiteX2-5" fmla="*/ 618568 w 754492"/>
                <a:gd name="connsiteY2-6" fmla="*/ 0 h 392510"/>
                <a:gd name="connsiteX0-7" fmla="*/ 1458409 w 1458409"/>
                <a:gd name="connsiteY0-8" fmla="*/ 358346 h 379568"/>
                <a:gd name="connsiteX1-9" fmla="*/ 312 w 1458409"/>
                <a:gd name="connsiteY1-10" fmla="*/ 333633 h 379568"/>
                <a:gd name="connsiteX2-11" fmla="*/ 1322485 w 1458409"/>
                <a:gd name="connsiteY2-12" fmla="*/ 0 h 379568"/>
                <a:gd name="connsiteX0-13" fmla="*/ 1483885 w 1483885"/>
                <a:gd name="connsiteY0-14" fmla="*/ 457200 h 484234"/>
                <a:gd name="connsiteX1-15" fmla="*/ 25788 w 1483885"/>
                <a:gd name="connsiteY1-16" fmla="*/ 432487 h 484234"/>
                <a:gd name="connsiteX2-17" fmla="*/ 569485 w 1483885"/>
                <a:gd name="connsiteY2-18" fmla="*/ 0 h 484234"/>
                <a:gd name="connsiteX0-19" fmla="*/ 1475175 w 1475175"/>
                <a:gd name="connsiteY0-20" fmla="*/ 469557 h 497359"/>
                <a:gd name="connsiteX1-21" fmla="*/ 17078 w 1475175"/>
                <a:gd name="connsiteY1-22" fmla="*/ 444844 h 497359"/>
                <a:gd name="connsiteX2-23" fmla="*/ 684342 w 1475175"/>
                <a:gd name="connsiteY2-24" fmla="*/ 0 h 497359"/>
                <a:gd name="connsiteX0-25" fmla="*/ 1482176 w 1482176"/>
                <a:gd name="connsiteY0-26" fmla="*/ 469557 h 497359"/>
                <a:gd name="connsiteX1-27" fmla="*/ 24079 w 1482176"/>
                <a:gd name="connsiteY1-28" fmla="*/ 444844 h 497359"/>
                <a:gd name="connsiteX2-29" fmla="*/ 691343 w 1482176"/>
                <a:gd name="connsiteY2-30" fmla="*/ 0 h 497359"/>
                <a:gd name="connsiteX0-31" fmla="*/ 1496003 w 1496003"/>
                <a:gd name="connsiteY0-32" fmla="*/ 383060 h 405670"/>
                <a:gd name="connsiteX1-33" fmla="*/ 37906 w 1496003"/>
                <a:gd name="connsiteY1-34" fmla="*/ 358347 h 405670"/>
                <a:gd name="connsiteX2-35" fmla="*/ 581603 w 1496003"/>
                <a:gd name="connsiteY2-36" fmla="*/ 0 h 405670"/>
                <a:gd name="connsiteX0-37" fmla="*/ 1498863 w 1498863"/>
                <a:gd name="connsiteY0-38" fmla="*/ 383060 h 405670"/>
                <a:gd name="connsiteX1-39" fmla="*/ 40766 w 1498863"/>
                <a:gd name="connsiteY1-40" fmla="*/ 358347 h 405670"/>
                <a:gd name="connsiteX2-41" fmla="*/ 584463 w 1498863"/>
                <a:gd name="connsiteY2-42" fmla="*/ 0 h 405670"/>
                <a:gd name="connsiteX0-43" fmla="*/ 1473706 w 1473706"/>
                <a:gd name="connsiteY0-44" fmla="*/ 383060 h 440354"/>
                <a:gd name="connsiteX1-45" fmla="*/ 15609 w 1473706"/>
                <a:gd name="connsiteY1-46" fmla="*/ 358347 h 440354"/>
                <a:gd name="connsiteX2-47" fmla="*/ 559306 w 1473706"/>
                <a:gd name="connsiteY2-48" fmla="*/ 0 h 440354"/>
                <a:gd name="connsiteX0-49" fmla="*/ 1682620 w 1682620"/>
                <a:gd name="connsiteY0-50" fmla="*/ 383060 h 405670"/>
                <a:gd name="connsiteX1-51" fmla="*/ 51528 w 1682620"/>
                <a:gd name="connsiteY1-52" fmla="*/ 358347 h 405670"/>
                <a:gd name="connsiteX2-53" fmla="*/ 595225 w 1682620"/>
                <a:gd name="connsiteY2-54" fmla="*/ 0 h 405670"/>
                <a:gd name="connsiteX0-55" fmla="*/ 1653020 w 1653020"/>
                <a:gd name="connsiteY0-56" fmla="*/ 320540 h 339742"/>
                <a:gd name="connsiteX1-57" fmla="*/ 21928 w 1653020"/>
                <a:gd name="connsiteY1-58" fmla="*/ 295827 h 339742"/>
                <a:gd name="connsiteX2-59" fmla="*/ 825980 w 1653020"/>
                <a:gd name="connsiteY2-60" fmla="*/ 0 h 339742"/>
                <a:gd name="connsiteX0-61" fmla="*/ 1717144 w 1717144"/>
                <a:gd name="connsiteY0-62" fmla="*/ 381397 h 403200"/>
                <a:gd name="connsiteX1-63" fmla="*/ 86052 w 1717144"/>
                <a:gd name="connsiteY1-64" fmla="*/ 356684 h 403200"/>
                <a:gd name="connsiteX2-65" fmla="*/ 296123 w 1717144"/>
                <a:gd name="connsiteY2-66" fmla="*/ 12588 h 403200"/>
                <a:gd name="connsiteX3-67" fmla="*/ 890104 w 1717144"/>
                <a:gd name="connsiteY3-68" fmla="*/ 60857 h 403200"/>
                <a:gd name="connsiteX0-69" fmla="*/ 1717144 w 1717144"/>
                <a:gd name="connsiteY0-70" fmla="*/ 376649 h 398452"/>
                <a:gd name="connsiteX1-71" fmla="*/ 86052 w 1717144"/>
                <a:gd name="connsiteY1-72" fmla="*/ 351936 h 398452"/>
                <a:gd name="connsiteX2-73" fmla="*/ 296123 w 1717144"/>
                <a:gd name="connsiteY2-74" fmla="*/ 7840 h 398452"/>
                <a:gd name="connsiteX3-75" fmla="*/ 651445 w 1717144"/>
                <a:gd name="connsiteY3-76" fmla="*/ 143636 h 398452"/>
                <a:gd name="connsiteX0-77" fmla="*/ 1717144 w 1717144"/>
                <a:gd name="connsiteY0-78" fmla="*/ 384043 h 405846"/>
                <a:gd name="connsiteX1-79" fmla="*/ 86052 w 1717144"/>
                <a:gd name="connsiteY1-80" fmla="*/ 359330 h 405846"/>
                <a:gd name="connsiteX2-81" fmla="*/ 296123 w 1717144"/>
                <a:gd name="connsiteY2-82" fmla="*/ 15234 h 405846"/>
                <a:gd name="connsiteX3-83" fmla="*/ 1237241 w 1717144"/>
                <a:gd name="connsiteY3-84" fmla="*/ 38495 h 405846"/>
                <a:gd name="connsiteX0-85" fmla="*/ 1717144 w 1717144"/>
                <a:gd name="connsiteY0-86" fmla="*/ 377444 h 399247"/>
                <a:gd name="connsiteX1-87" fmla="*/ 86052 w 1717144"/>
                <a:gd name="connsiteY1-88" fmla="*/ 352731 h 399247"/>
                <a:gd name="connsiteX2-89" fmla="*/ 296123 w 1717144"/>
                <a:gd name="connsiteY2-90" fmla="*/ 8635 h 399247"/>
                <a:gd name="connsiteX3-91" fmla="*/ 1237241 w 1717144"/>
                <a:gd name="connsiteY3-92" fmla="*/ 31896 h 399247"/>
                <a:gd name="connsiteX0-93" fmla="*/ 1717144 w 1717144"/>
                <a:gd name="connsiteY0-94" fmla="*/ 416694 h 438497"/>
                <a:gd name="connsiteX1-95" fmla="*/ 86052 w 1717144"/>
                <a:gd name="connsiteY1-96" fmla="*/ 391981 h 438497"/>
                <a:gd name="connsiteX2-97" fmla="*/ 296123 w 1717144"/>
                <a:gd name="connsiteY2-98" fmla="*/ 47885 h 438497"/>
                <a:gd name="connsiteX3-99" fmla="*/ 1237241 w 1717144"/>
                <a:gd name="connsiteY3-100" fmla="*/ 71146 h 438497"/>
                <a:gd name="connsiteX0-101" fmla="*/ 1717144 w 1717144"/>
                <a:gd name="connsiteY0-102" fmla="*/ 385519 h 407322"/>
                <a:gd name="connsiteX1-103" fmla="*/ 86052 w 1717144"/>
                <a:gd name="connsiteY1-104" fmla="*/ 360806 h 407322"/>
                <a:gd name="connsiteX2-105" fmla="*/ 296123 w 1717144"/>
                <a:gd name="connsiteY2-106" fmla="*/ 16710 h 407322"/>
                <a:gd name="connsiteX3-107" fmla="*/ 751724 w 1717144"/>
                <a:gd name="connsiteY3-108" fmla="*/ 141722 h 407322"/>
                <a:gd name="connsiteX0-109" fmla="*/ 1717144 w 1717144"/>
                <a:gd name="connsiteY0-110" fmla="*/ 385132 h 406935"/>
                <a:gd name="connsiteX1-111" fmla="*/ 86052 w 1717144"/>
                <a:gd name="connsiteY1-112" fmla="*/ 360419 h 406935"/>
                <a:gd name="connsiteX2-113" fmla="*/ 296123 w 1717144"/>
                <a:gd name="connsiteY2-114" fmla="*/ 16323 h 406935"/>
                <a:gd name="connsiteX3-115" fmla="*/ 751724 w 1717144"/>
                <a:gd name="connsiteY3-116" fmla="*/ 141335 h 406935"/>
                <a:gd name="connsiteX0-117" fmla="*/ 1717144 w 1717144"/>
                <a:gd name="connsiteY0-118" fmla="*/ 402465 h 424268"/>
                <a:gd name="connsiteX1-119" fmla="*/ 86052 w 1717144"/>
                <a:gd name="connsiteY1-120" fmla="*/ 377752 h 424268"/>
                <a:gd name="connsiteX2-121" fmla="*/ 296123 w 1717144"/>
                <a:gd name="connsiteY2-122" fmla="*/ 33656 h 424268"/>
                <a:gd name="connsiteX3-123" fmla="*/ 751724 w 1717144"/>
                <a:gd name="connsiteY3-124" fmla="*/ 158668 h 424268"/>
                <a:gd name="connsiteX0-125" fmla="*/ 1703068 w 1703068"/>
                <a:gd name="connsiteY0-126" fmla="*/ 402465 h 433569"/>
                <a:gd name="connsiteX1-127" fmla="*/ 71976 w 1703068"/>
                <a:gd name="connsiteY1-128" fmla="*/ 377752 h 433569"/>
                <a:gd name="connsiteX2-129" fmla="*/ 282047 w 1703068"/>
                <a:gd name="connsiteY2-130" fmla="*/ 33656 h 433569"/>
                <a:gd name="connsiteX3-131" fmla="*/ 737648 w 1703068"/>
                <a:gd name="connsiteY3-132" fmla="*/ 158668 h 433569"/>
                <a:gd name="connsiteX0-133" fmla="*/ 1703068 w 1703068"/>
                <a:gd name="connsiteY0-134" fmla="*/ 402465 h 433569"/>
                <a:gd name="connsiteX1-135" fmla="*/ 71976 w 1703068"/>
                <a:gd name="connsiteY1-136" fmla="*/ 377752 h 433569"/>
                <a:gd name="connsiteX2-137" fmla="*/ 282047 w 1703068"/>
                <a:gd name="connsiteY2-138" fmla="*/ 33656 h 433569"/>
                <a:gd name="connsiteX3-139" fmla="*/ 737648 w 1703068"/>
                <a:gd name="connsiteY3-140" fmla="*/ 158668 h 433569"/>
                <a:gd name="connsiteX0-141" fmla="*/ 1736283 w 1736283"/>
                <a:gd name="connsiteY0-142" fmla="*/ 399831 h 421458"/>
                <a:gd name="connsiteX1-143" fmla="*/ 105191 w 1736283"/>
                <a:gd name="connsiteY1-144" fmla="*/ 375118 h 421458"/>
                <a:gd name="connsiteX2-145" fmla="*/ 243539 w 1736283"/>
                <a:gd name="connsiteY2-146" fmla="*/ 34201 h 421458"/>
                <a:gd name="connsiteX3-147" fmla="*/ 770863 w 1736283"/>
                <a:gd name="connsiteY3-148" fmla="*/ 156034 h 421458"/>
              </a:gdLst>
              <a:ahLst/>
              <a:cxnLst>
                <a:cxn ang="0">
                  <a:pos x="connsiteX0-141" y="connsiteY0-142"/>
                </a:cxn>
                <a:cxn ang="0">
                  <a:pos x="connsiteX1-143" y="connsiteY1-144"/>
                </a:cxn>
                <a:cxn ang="0">
                  <a:pos x="connsiteX2-145" y="connsiteY2-146"/>
                </a:cxn>
                <a:cxn ang="0">
                  <a:pos x="connsiteX3-147" y="connsiteY3-148"/>
                </a:cxn>
              </a:cxnLst>
              <a:rect l="l" t="t" r="r" b="b"/>
              <a:pathLst>
                <a:path w="1736283" h="421458">
                  <a:moveTo>
                    <a:pt x="1736283" y="399831"/>
                  </a:moveTo>
                  <a:cubicBezTo>
                    <a:pt x="1375877" y="428663"/>
                    <a:pt x="353982" y="436056"/>
                    <a:pt x="105191" y="375118"/>
                  </a:cubicBezTo>
                  <a:cubicBezTo>
                    <a:pt x="-143600" y="314180"/>
                    <a:pt x="109530" y="83505"/>
                    <a:pt x="243539" y="34201"/>
                  </a:cubicBezTo>
                  <a:cubicBezTo>
                    <a:pt x="438239" y="-56438"/>
                    <a:pt x="1137030" y="50085"/>
                    <a:pt x="770863" y="156034"/>
                  </a:cubicBez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grpSp>
        <p:nvGrpSpPr>
          <p:cNvPr id="16" name="组合 36">
            <a:extLst>
              <a:ext uri="{FF2B5EF4-FFF2-40B4-BE49-F238E27FC236}">
                <a16:creationId xmlns:a16="http://schemas.microsoft.com/office/drawing/2014/main" id="{C06DC443-06DC-4E90-AE75-4A0648DE489A}"/>
              </a:ext>
            </a:extLst>
          </p:cNvPr>
          <p:cNvGrpSpPr/>
          <p:nvPr/>
        </p:nvGrpSpPr>
        <p:grpSpPr>
          <a:xfrm>
            <a:off x="4213198" y="68440"/>
            <a:ext cx="3658804" cy="3917098"/>
            <a:chOff x="4427538" y="954088"/>
            <a:chExt cx="3333750" cy="3729038"/>
          </a:xfrm>
        </p:grpSpPr>
        <p:sp>
          <p:nvSpPr>
            <p:cNvPr id="17" name="Freeform 5">
              <a:extLst>
                <a:ext uri="{FF2B5EF4-FFF2-40B4-BE49-F238E27FC236}">
                  <a16:creationId xmlns:a16="http://schemas.microsoft.com/office/drawing/2014/main" id="{E5385F37-3253-4842-8FFB-0A444BCB25B5}"/>
                </a:ext>
              </a:extLst>
            </p:cNvPr>
            <p:cNvSpPr/>
            <p:nvPr/>
          </p:nvSpPr>
          <p:spPr bwMode="auto">
            <a:xfrm>
              <a:off x="5026026" y="1547813"/>
              <a:ext cx="2144713" cy="2363788"/>
            </a:xfrm>
            <a:custGeom>
              <a:avLst/>
              <a:gdLst>
                <a:gd name="T0" fmla="*/ 518 w 570"/>
                <a:gd name="T1" fmla="*/ 231 h 629"/>
                <a:gd name="T2" fmla="*/ 454 w 570"/>
                <a:gd name="T3" fmla="*/ 271 h 629"/>
                <a:gd name="T4" fmla="*/ 496 w 570"/>
                <a:gd name="T5" fmla="*/ 135 h 629"/>
                <a:gd name="T6" fmla="*/ 393 w 570"/>
                <a:gd name="T7" fmla="*/ 205 h 629"/>
                <a:gd name="T8" fmla="*/ 326 w 570"/>
                <a:gd name="T9" fmla="*/ 264 h 629"/>
                <a:gd name="T10" fmla="*/ 474 w 570"/>
                <a:gd name="T11" fmla="*/ 89 h 629"/>
                <a:gd name="T12" fmla="*/ 385 w 570"/>
                <a:gd name="T13" fmla="*/ 100 h 629"/>
                <a:gd name="T14" fmla="*/ 322 w 570"/>
                <a:gd name="T15" fmla="*/ 156 h 629"/>
                <a:gd name="T16" fmla="*/ 401 w 570"/>
                <a:gd name="T17" fmla="*/ 66 h 629"/>
                <a:gd name="T18" fmla="*/ 279 w 570"/>
                <a:gd name="T19" fmla="*/ 80 h 629"/>
                <a:gd name="T20" fmla="*/ 223 w 570"/>
                <a:gd name="T21" fmla="*/ 103 h 629"/>
                <a:gd name="T22" fmla="*/ 280 w 570"/>
                <a:gd name="T23" fmla="*/ 61 h 629"/>
                <a:gd name="T24" fmla="*/ 212 w 570"/>
                <a:gd name="T25" fmla="*/ 33 h 629"/>
                <a:gd name="T26" fmla="*/ 78 w 570"/>
                <a:gd name="T27" fmla="*/ 109 h 629"/>
                <a:gd name="T28" fmla="*/ 29 w 570"/>
                <a:gd name="T29" fmla="*/ 198 h 629"/>
                <a:gd name="T30" fmla="*/ 35 w 570"/>
                <a:gd name="T31" fmla="*/ 232 h 629"/>
                <a:gd name="T32" fmla="*/ 42 w 570"/>
                <a:gd name="T33" fmla="*/ 311 h 629"/>
                <a:gd name="T34" fmla="*/ 20 w 570"/>
                <a:gd name="T35" fmla="*/ 366 h 629"/>
                <a:gd name="T36" fmla="*/ 73 w 570"/>
                <a:gd name="T37" fmla="*/ 388 h 629"/>
                <a:gd name="T38" fmla="*/ 178 w 570"/>
                <a:gd name="T39" fmla="*/ 311 h 629"/>
                <a:gd name="T40" fmla="*/ 102 w 570"/>
                <a:gd name="T41" fmla="*/ 390 h 629"/>
                <a:gd name="T42" fmla="*/ 92 w 570"/>
                <a:gd name="T43" fmla="*/ 469 h 629"/>
                <a:gd name="T44" fmla="*/ 196 w 570"/>
                <a:gd name="T45" fmla="*/ 407 h 629"/>
                <a:gd name="T46" fmla="*/ 265 w 570"/>
                <a:gd name="T47" fmla="*/ 373 h 629"/>
                <a:gd name="T48" fmla="*/ 196 w 570"/>
                <a:gd name="T49" fmla="*/ 450 h 629"/>
                <a:gd name="T50" fmla="*/ 179 w 570"/>
                <a:gd name="T51" fmla="*/ 542 h 629"/>
                <a:gd name="T52" fmla="*/ 261 w 570"/>
                <a:gd name="T53" fmla="*/ 489 h 629"/>
                <a:gd name="T54" fmla="*/ 270 w 570"/>
                <a:gd name="T55" fmla="*/ 506 h 629"/>
                <a:gd name="T56" fmla="*/ 208 w 570"/>
                <a:gd name="T57" fmla="*/ 588 h 629"/>
                <a:gd name="T58" fmla="*/ 303 w 570"/>
                <a:gd name="T59" fmla="*/ 597 h 629"/>
                <a:gd name="T60" fmla="*/ 332 w 570"/>
                <a:gd name="T61" fmla="*/ 603 h 629"/>
                <a:gd name="T62" fmla="*/ 406 w 570"/>
                <a:gd name="T63" fmla="*/ 554 h 629"/>
                <a:gd name="T64" fmla="*/ 430 w 570"/>
                <a:gd name="T65" fmla="*/ 535 h 629"/>
                <a:gd name="T66" fmla="*/ 504 w 570"/>
                <a:gd name="T67" fmla="*/ 444 h 629"/>
                <a:gd name="T68" fmla="*/ 549 w 570"/>
                <a:gd name="T69" fmla="*/ 342 h 629"/>
                <a:gd name="T70" fmla="*/ 563 w 570"/>
                <a:gd name="T71" fmla="*/ 266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0" h="629">
                  <a:moveTo>
                    <a:pt x="558" y="231"/>
                  </a:moveTo>
                  <a:cubicBezTo>
                    <a:pt x="547" y="219"/>
                    <a:pt x="530" y="221"/>
                    <a:pt x="518" y="231"/>
                  </a:cubicBezTo>
                  <a:cubicBezTo>
                    <a:pt x="477" y="265"/>
                    <a:pt x="437" y="300"/>
                    <a:pt x="395" y="332"/>
                  </a:cubicBezTo>
                  <a:cubicBezTo>
                    <a:pt x="415" y="313"/>
                    <a:pt x="434" y="292"/>
                    <a:pt x="454" y="271"/>
                  </a:cubicBezTo>
                  <a:cubicBezTo>
                    <a:pt x="482" y="243"/>
                    <a:pt x="510" y="213"/>
                    <a:pt x="528" y="177"/>
                  </a:cubicBezTo>
                  <a:cubicBezTo>
                    <a:pt x="539" y="156"/>
                    <a:pt x="521" y="127"/>
                    <a:pt x="496" y="135"/>
                  </a:cubicBezTo>
                  <a:cubicBezTo>
                    <a:pt x="475" y="142"/>
                    <a:pt x="458" y="154"/>
                    <a:pt x="441" y="168"/>
                  </a:cubicBezTo>
                  <a:cubicBezTo>
                    <a:pt x="425" y="180"/>
                    <a:pt x="408" y="191"/>
                    <a:pt x="393" y="205"/>
                  </a:cubicBezTo>
                  <a:cubicBezTo>
                    <a:pt x="377" y="218"/>
                    <a:pt x="364" y="234"/>
                    <a:pt x="349" y="247"/>
                  </a:cubicBezTo>
                  <a:cubicBezTo>
                    <a:pt x="342" y="253"/>
                    <a:pt x="334" y="259"/>
                    <a:pt x="326" y="264"/>
                  </a:cubicBezTo>
                  <a:cubicBezTo>
                    <a:pt x="353" y="239"/>
                    <a:pt x="378" y="210"/>
                    <a:pt x="407" y="186"/>
                  </a:cubicBezTo>
                  <a:cubicBezTo>
                    <a:pt x="437" y="160"/>
                    <a:pt x="471" y="131"/>
                    <a:pt x="474" y="89"/>
                  </a:cubicBezTo>
                  <a:cubicBezTo>
                    <a:pt x="475" y="66"/>
                    <a:pt x="448" y="54"/>
                    <a:pt x="430" y="64"/>
                  </a:cubicBezTo>
                  <a:cubicBezTo>
                    <a:pt x="413" y="73"/>
                    <a:pt x="399" y="87"/>
                    <a:pt x="385" y="100"/>
                  </a:cubicBezTo>
                  <a:cubicBezTo>
                    <a:pt x="369" y="115"/>
                    <a:pt x="353" y="130"/>
                    <a:pt x="336" y="144"/>
                  </a:cubicBezTo>
                  <a:cubicBezTo>
                    <a:pt x="331" y="148"/>
                    <a:pt x="326" y="152"/>
                    <a:pt x="322" y="156"/>
                  </a:cubicBezTo>
                  <a:cubicBezTo>
                    <a:pt x="323" y="155"/>
                    <a:pt x="323" y="154"/>
                    <a:pt x="324" y="153"/>
                  </a:cubicBezTo>
                  <a:cubicBezTo>
                    <a:pt x="351" y="125"/>
                    <a:pt x="374" y="93"/>
                    <a:pt x="401" y="66"/>
                  </a:cubicBezTo>
                  <a:cubicBezTo>
                    <a:pt x="423" y="43"/>
                    <a:pt x="393" y="1"/>
                    <a:pt x="366" y="21"/>
                  </a:cubicBezTo>
                  <a:cubicBezTo>
                    <a:pt x="337" y="41"/>
                    <a:pt x="309" y="62"/>
                    <a:pt x="279" y="80"/>
                  </a:cubicBezTo>
                  <a:cubicBezTo>
                    <a:pt x="256" y="95"/>
                    <a:pt x="232" y="107"/>
                    <a:pt x="208" y="119"/>
                  </a:cubicBezTo>
                  <a:cubicBezTo>
                    <a:pt x="213" y="113"/>
                    <a:pt x="218" y="108"/>
                    <a:pt x="223" y="103"/>
                  </a:cubicBezTo>
                  <a:cubicBezTo>
                    <a:pt x="229" y="96"/>
                    <a:pt x="236" y="88"/>
                    <a:pt x="244" y="81"/>
                  </a:cubicBezTo>
                  <a:cubicBezTo>
                    <a:pt x="256" y="75"/>
                    <a:pt x="268" y="69"/>
                    <a:pt x="280" y="61"/>
                  </a:cubicBezTo>
                  <a:cubicBezTo>
                    <a:pt x="306" y="42"/>
                    <a:pt x="291" y="0"/>
                    <a:pt x="257" y="8"/>
                  </a:cubicBezTo>
                  <a:cubicBezTo>
                    <a:pt x="240" y="12"/>
                    <a:pt x="225" y="22"/>
                    <a:pt x="212" y="33"/>
                  </a:cubicBezTo>
                  <a:cubicBezTo>
                    <a:pt x="187" y="45"/>
                    <a:pt x="161" y="54"/>
                    <a:pt x="138" y="68"/>
                  </a:cubicBezTo>
                  <a:cubicBezTo>
                    <a:pt x="116" y="79"/>
                    <a:pt x="97" y="94"/>
                    <a:pt x="78" y="109"/>
                  </a:cubicBezTo>
                  <a:cubicBezTo>
                    <a:pt x="59" y="123"/>
                    <a:pt x="47" y="142"/>
                    <a:pt x="29" y="157"/>
                  </a:cubicBezTo>
                  <a:cubicBezTo>
                    <a:pt x="17" y="167"/>
                    <a:pt x="19" y="187"/>
                    <a:pt x="29" y="198"/>
                  </a:cubicBezTo>
                  <a:cubicBezTo>
                    <a:pt x="36" y="205"/>
                    <a:pt x="45" y="207"/>
                    <a:pt x="54" y="205"/>
                  </a:cubicBezTo>
                  <a:cubicBezTo>
                    <a:pt x="48" y="215"/>
                    <a:pt x="42" y="224"/>
                    <a:pt x="35" y="232"/>
                  </a:cubicBezTo>
                  <a:cubicBezTo>
                    <a:pt x="23" y="245"/>
                    <a:pt x="11" y="258"/>
                    <a:pt x="7" y="275"/>
                  </a:cubicBezTo>
                  <a:cubicBezTo>
                    <a:pt x="0" y="298"/>
                    <a:pt x="21" y="314"/>
                    <a:pt x="42" y="311"/>
                  </a:cubicBezTo>
                  <a:cubicBezTo>
                    <a:pt x="46" y="310"/>
                    <a:pt x="49" y="309"/>
                    <a:pt x="52" y="308"/>
                  </a:cubicBezTo>
                  <a:cubicBezTo>
                    <a:pt x="39" y="326"/>
                    <a:pt x="28" y="345"/>
                    <a:pt x="20" y="366"/>
                  </a:cubicBezTo>
                  <a:cubicBezTo>
                    <a:pt x="15" y="378"/>
                    <a:pt x="23" y="392"/>
                    <a:pt x="33" y="398"/>
                  </a:cubicBezTo>
                  <a:cubicBezTo>
                    <a:pt x="47" y="407"/>
                    <a:pt x="64" y="401"/>
                    <a:pt x="73" y="388"/>
                  </a:cubicBezTo>
                  <a:cubicBezTo>
                    <a:pt x="93" y="358"/>
                    <a:pt x="122" y="337"/>
                    <a:pt x="155" y="321"/>
                  </a:cubicBezTo>
                  <a:cubicBezTo>
                    <a:pt x="162" y="317"/>
                    <a:pt x="170" y="314"/>
                    <a:pt x="178" y="311"/>
                  </a:cubicBezTo>
                  <a:cubicBezTo>
                    <a:pt x="167" y="323"/>
                    <a:pt x="157" y="337"/>
                    <a:pt x="146" y="349"/>
                  </a:cubicBezTo>
                  <a:cubicBezTo>
                    <a:pt x="134" y="364"/>
                    <a:pt x="118" y="379"/>
                    <a:pt x="102" y="390"/>
                  </a:cubicBezTo>
                  <a:cubicBezTo>
                    <a:pt x="87" y="400"/>
                    <a:pt x="68" y="410"/>
                    <a:pt x="59" y="427"/>
                  </a:cubicBezTo>
                  <a:cubicBezTo>
                    <a:pt x="48" y="450"/>
                    <a:pt x="67" y="476"/>
                    <a:pt x="92" y="469"/>
                  </a:cubicBezTo>
                  <a:cubicBezTo>
                    <a:pt x="112" y="465"/>
                    <a:pt x="127" y="451"/>
                    <a:pt x="142" y="438"/>
                  </a:cubicBezTo>
                  <a:cubicBezTo>
                    <a:pt x="158" y="426"/>
                    <a:pt x="178" y="417"/>
                    <a:pt x="196" y="407"/>
                  </a:cubicBezTo>
                  <a:cubicBezTo>
                    <a:pt x="216" y="397"/>
                    <a:pt x="237" y="388"/>
                    <a:pt x="258" y="377"/>
                  </a:cubicBezTo>
                  <a:cubicBezTo>
                    <a:pt x="260" y="376"/>
                    <a:pt x="263" y="375"/>
                    <a:pt x="265" y="373"/>
                  </a:cubicBezTo>
                  <a:cubicBezTo>
                    <a:pt x="255" y="384"/>
                    <a:pt x="245" y="394"/>
                    <a:pt x="236" y="405"/>
                  </a:cubicBezTo>
                  <a:cubicBezTo>
                    <a:pt x="223" y="421"/>
                    <a:pt x="210" y="436"/>
                    <a:pt x="196" y="450"/>
                  </a:cubicBezTo>
                  <a:cubicBezTo>
                    <a:pt x="180" y="465"/>
                    <a:pt x="164" y="477"/>
                    <a:pt x="150" y="493"/>
                  </a:cubicBezTo>
                  <a:cubicBezTo>
                    <a:pt x="131" y="516"/>
                    <a:pt x="150" y="546"/>
                    <a:pt x="179" y="542"/>
                  </a:cubicBezTo>
                  <a:cubicBezTo>
                    <a:pt x="193" y="539"/>
                    <a:pt x="204" y="525"/>
                    <a:pt x="211" y="519"/>
                  </a:cubicBezTo>
                  <a:cubicBezTo>
                    <a:pt x="227" y="508"/>
                    <a:pt x="244" y="498"/>
                    <a:pt x="261" y="489"/>
                  </a:cubicBezTo>
                  <a:cubicBezTo>
                    <a:pt x="279" y="479"/>
                    <a:pt x="298" y="468"/>
                    <a:pt x="316" y="457"/>
                  </a:cubicBezTo>
                  <a:cubicBezTo>
                    <a:pt x="300" y="473"/>
                    <a:pt x="286" y="490"/>
                    <a:pt x="270" y="506"/>
                  </a:cubicBezTo>
                  <a:cubicBezTo>
                    <a:pt x="258" y="517"/>
                    <a:pt x="247" y="531"/>
                    <a:pt x="236" y="543"/>
                  </a:cubicBezTo>
                  <a:cubicBezTo>
                    <a:pt x="225" y="557"/>
                    <a:pt x="214" y="571"/>
                    <a:pt x="208" y="588"/>
                  </a:cubicBezTo>
                  <a:cubicBezTo>
                    <a:pt x="204" y="602"/>
                    <a:pt x="214" y="620"/>
                    <a:pt x="229" y="623"/>
                  </a:cubicBezTo>
                  <a:cubicBezTo>
                    <a:pt x="256" y="629"/>
                    <a:pt x="281" y="611"/>
                    <a:pt x="303" y="597"/>
                  </a:cubicBezTo>
                  <a:cubicBezTo>
                    <a:pt x="310" y="592"/>
                    <a:pt x="317" y="588"/>
                    <a:pt x="324" y="583"/>
                  </a:cubicBezTo>
                  <a:cubicBezTo>
                    <a:pt x="324" y="590"/>
                    <a:pt x="326" y="597"/>
                    <a:pt x="332" y="603"/>
                  </a:cubicBezTo>
                  <a:cubicBezTo>
                    <a:pt x="343" y="614"/>
                    <a:pt x="363" y="615"/>
                    <a:pt x="373" y="603"/>
                  </a:cubicBezTo>
                  <a:cubicBezTo>
                    <a:pt x="386" y="588"/>
                    <a:pt x="401" y="574"/>
                    <a:pt x="406" y="554"/>
                  </a:cubicBezTo>
                  <a:cubicBezTo>
                    <a:pt x="407" y="550"/>
                    <a:pt x="407" y="547"/>
                    <a:pt x="407" y="543"/>
                  </a:cubicBezTo>
                  <a:cubicBezTo>
                    <a:pt x="415" y="544"/>
                    <a:pt x="423" y="541"/>
                    <a:pt x="430" y="535"/>
                  </a:cubicBezTo>
                  <a:cubicBezTo>
                    <a:pt x="444" y="523"/>
                    <a:pt x="457" y="511"/>
                    <a:pt x="469" y="497"/>
                  </a:cubicBezTo>
                  <a:cubicBezTo>
                    <a:pt x="483" y="481"/>
                    <a:pt x="494" y="462"/>
                    <a:pt x="504" y="444"/>
                  </a:cubicBezTo>
                  <a:cubicBezTo>
                    <a:pt x="514" y="427"/>
                    <a:pt x="523" y="413"/>
                    <a:pt x="536" y="400"/>
                  </a:cubicBezTo>
                  <a:cubicBezTo>
                    <a:pt x="553" y="383"/>
                    <a:pt x="558" y="364"/>
                    <a:pt x="549" y="342"/>
                  </a:cubicBezTo>
                  <a:cubicBezTo>
                    <a:pt x="544" y="332"/>
                    <a:pt x="527" y="325"/>
                    <a:pt x="516" y="329"/>
                  </a:cubicBezTo>
                  <a:cubicBezTo>
                    <a:pt x="533" y="309"/>
                    <a:pt x="549" y="288"/>
                    <a:pt x="563" y="266"/>
                  </a:cubicBezTo>
                  <a:cubicBezTo>
                    <a:pt x="570" y="255"/>
                    <a:pt x="567" y="240"/>
                    <a:pt x="558" y="231"/>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rial Unicode MS"/>
                <a:ea typeface="黑体"/>
                <a:cs typeface="+mn-cs"/>
              </a:endParaRPr>
            </a:p>
          </p:txBody>
        </p:sp>
        <p:sp>
          <p:nvSpPr>
            <p:cNvPr id="18" name="Freeform 6">
              <a:extLst>
                <a:ext uri="{FF2B5EF4-FFF2-40B4-BE49-F238E27FC236}">
                  <a16:creationId xmlns:a16="http://schemas.microsoft.com/office/drawing/2014/main" id="{9739689B-C9BE-43DD-8946-230AE8F51021}"/>
                </a:ext>
              </a:extLst>
            </p:cNvPr>
            <p:cNvSpPr>
              <a:spLocks noEditPoints="1"/>
            </p:cNvSpPr>
            <p:nvPr/>
          </p:nvSpPr>
          <p:spPr bwMode="auto">
            <a:xfrm>
              <a:off x="5462588" y="2581276"/>
              <a:ext cx="1274763" cy="1308100"/>
            </a:xfrm>
            <a:custGeom>
              <a:avLst/>
              <a:gdLst>
                <a:gd name="T0" fmla="*/ 275 w 339"/>
                <a:gd name="T1" fmla="*/ 103 h 348"/>
                <a:gd name="T2" fmla="*/ 261 w 339"/>
                <a:gd name="T3" fmla="*/ 119 h 348"/>
                <a:gd name="T4" fmla="*/ 256 w 339"/>
                <a:gd name="T5" fmla="*/ 55 h 348"/>
                <a:gd name="T6" fmla="*/ 214 w 339"/>
                <a:gd name="T7" fmla="*/ 32 h 348"/>
                <a:gd name="T8" fmla="*/ 151 w 339"/>
                <a:gd name="T9" fmla="*/ 73 h 348"/>
                <a:gd name="T10" fmla="*/ 161 w 339"/>
                <a:gd name="T11" fmla="*/ 56 h 348"/>
                <a:gd name="T12" fmla="*/ 111 w 339"/>
                <a:gd name="T13" fmla="*/ 46 h 348"/>
                <a:gd name="T14" fmla="*/ 86 w 339"/>
                <a:gd name="T15" fmla="*/ 100 h 348"/>
                <a:gd name="T16" fmla="*/ 74 w 339"/>
                <a:gd name="T17" fmla="*/ 103 h 348"/>
                <a:gd name="T18" fmla="*/ 49 w 339"/>
                <a:gd name="T19" fmla="*/ 132 h 348"/>
                <a:gd name="T20" fmla="*/ 67 w 339"/>
                <a:gd name="T21" fmla="*/ 154 h 348"/>
                <a:gd name="T22" fmla="*/ 102 w 339"/>
                <a:gd name="T23" fmla="*/ 239 h 348"/>
                <a:gd name="T24" fmla="*/ 131 w 339"/>
                <a:gd name="T25" fmla="*/ 333 h 348"/>
                <a:gd name="T26" fmla="*/ 117 w 339"/>
                <a:gd name="T27" fmla="*/ 205 h 348"/>
                <a:gd name="T28" fmla="*/ 83 w 339"/>
                <a:gd name="T29" fmla="*/ 129 h 348"/>
                <a:gd name="T30" fmla="*/ 132 w 339"/>
                <a:gd name="T31" fmla="*/ 89 h 348"/>
                <a:gd name="T32" fmla="*/ 217 w 339"/>
                <a:gd name="T33" fmla="*/ 87 h 348"/>
                <a:gd name="T34" fmla="*/ 257 w 339"/>
                <a:gd name="T35" fmla="*/ 143 h 348"/>
                <a:gd name="T36" fmla="*/ 208 w 339"/>
                <a:gd name="T37" fmla="*/ 272 h 348"/>
                <a:gd name="T38" fmla="*/ 186 w 339"/>
                <a:gd name="T39" fmla="*/ 333 h 348"/>
                <a:gd name="T40" fmla="*/ 228 w 339"/>
                <a:gd name="T41" fmla="*/ 283 h 348"/>
                <a:gd name="T42" fmla="*/ 280 w 339"/>
                <a:gd name="T43" fmla="*/ 147 h 348"/>
                <a:gd name="T44" fmla="*/ 323 w 339"/>
                <a:gd name="T45" fmla="*/ 92 h 348"/>
                <a:gd name="T46" fmla="*/ 40 w 339"/>
                <a:gd name="T47" fmla="*/ 99 h 348"/>
                <a:gd name="T48" fmla="*/ 43 w 339"/>
                <a:gd name="T49" fmla="*/ 103 h 348"/>
                <a:gd name="T50" fmla="*/ 142 w 339"/>
                <a:gd name="T51" fmla="*/ 37 h 348"/>
                <a:gd name="T52" fmla="*/ 141 w 339"/>
                <a:gd name="T53" fmla="*/ 44 h 348"/>
                <a:gd name="T54" fmla="*/ 142 w 339"/>
                <a:gd name="T55" fmla="*/ 37 h 348"/>
                <a:gd name="T56" fmla="*/ 235 w 339"/>
                <a:gd name="T57" fmla="*/ 43 h 348"/>
                <a:gd name="T58" fmla="*/ 234 w 339"/>
                <a:gd name="T59" fmla="*/ 46 h 348"/>
                <a:gd name="T60" fmla="*/ 300 w 339"/>
                <a:gd name="T61" fmla="*/ 115 h 348"/>
                <a:gd name="T62" fmla="*/ 296 w 339"/>
                <a:gd name="T63" fmla="*/ 112 h 348"/>
                <a:gd name="T64" fmla="*/ 304 w 339"/>
                <a:gd name="T65" fmla="*/ 10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9" h="348">
                  <a:moveTo>
                    <a:pt x="323" y="92"/>
                  </a:moveTo>
                  <a:cubicBezTo>
                    <a:pt x="308" y="65"/>
                    <a:pt x="286" y="83"/>
                    <a:pt x="275" y="103"/>
                  </a:cubicBezTo>
                  <a:cubicBezTo>
                    <a:pt x="272" y="109"/>
                    <a:pt x="269" y="115"/>
                    <a:pt x="266" y="121"/>
                  </a:cubicBezTo>
                  <a:cubicBezTo>
                    <a:pt x="264" y="121"/>
                    <a:pt x="263" y="120"/>
                    <a:pt x="261" y="119"/>
                  </a:cubicBezTo>
                  <a:cubicBezTo>
                    <a:pt x="249" y="111"/>
                    <a:pt x="242" y="94"/>
                    <a:pt x="238" y="76"/>
                  </a:cubicBezTo>
                  <a:cubicBezTo>
                    <a:pt x="246" y="71"/>
                    <a:pt x="253" y="65"/>
                    <a:pt x="256" y="55"/>
                  </a:cubicBezTo>
                  <a:cubicBezTo>
                    <a:pt x="259" y="45"/>
                    <a:pt x="260" y="25"/>
                    <a:pt x="248" y="20"/>
                  </a:cubicBezTo>
                  <a:cubicBezTo>
                    <a:pt x="236" y="15"/>
                    <a:pt x="220" y="19"/>
                    <a:pt x="214" y="32"/>
                  </a:cubicBezTo>
                  <a:cubicBezTo>
                    <a:pt x="210" y="41"/>
                    <a:pt x="210" y="52"/>
                    <a:pt x="211" y="64"/>
                  </a:cubicBezTo>
                  <a:cubicBezTo>
                    <a:pt x="193" y="73"/>
                    <a:pt x="171" y="78"/>
                    <a:pt x="151" y="73"/>
                  </a:cubicBezTo>
                  <a:cubicBezTo>
                    <a:pt x="151" y="73"/>
                    <a:pt x="150" y="73"/>
                    <a:pt x="149" y="72"/>
                  </a:cubicBezTo>
                  <a:cubicBezTo>
                    <a:pt x="154" y="67"/>
                    <a:pt x="158" y="62"/>
                    <a:pt x="161" y="56"/>
                  </a:cubicBezTo>
                  <a:cubicBezTo>
                    <a:pt x="167" y="46"/>
                    <a:pt x="169" y="27"/>
                    <a:pt x="160" y="18"/>
                  </a:cubicBezTo>
                  <a:cubicBezTo>
                    <a:pt x="141" y="0"/>
                    <a:pt x="114" y="25"/>
                    <a:pt x="111" y="46"/>
                  </a:cubicBezTo>
                  <a:cubicBezTo>
                    <a:pt x="110" y="55"/>
                    <a:pt x="113" y="64"/>
                    <a:pt x="117" y="72"/>
                  </a:cubicBezTo>
                  <a:cubicBezTo>
                    <a:pt x="107" y="82"/>
                    <a:pt x="97" y="92"/>
                    <a:pt x="86" y="100"/>
                  </a:cubicBezTo>
                  <a:cubicBezTo>
                    <a:pt x="82" y="103"/>
                    <a:pt x="79" y="105"/>
                    <a:pt x="75" y="106"/>
                  </a:cubicBezTo>
                  <a:cubicBezTo>
                    <a:pt x="75" y="105"/>
                    <a:pt x="75" y="104"/>
                    <a:pt x="74" y="103"/>
                  </a:cubicBezTo>
                  <a:cubicBezTo>
                    <a:pt x="64" y="84"/>
                    <a:pt x="32" y="62"/>
                    <a:pt x="14" y="86"/>
                  </a:cubicBezTo>
                  <a:cubicBezTo>
                    <a:pt x="0" y="105"/>
                    <a:pt x="36" y="127"/>
                    <a:pt x="49" y="132"/>
                  </a:cubicBezTo>
                  <a:cubicBezTo>
                    <a:pt x="53" y="133"/>
                    <a:pt x="57" y="134"/>
                    <a:pt x="61" y="134"/>
                  </a:cubicBezTo>
                  <a:cubicBezTo>
                    <a:pt x="63" y="141"/>
                    <a:pt x="65" y="148"/>
                    <a:pt x="67" y="154"/>
                  </a:cubicBezTo>
                  <a:cubicBezTo>
                    <a:pt x="71" y="168"/>
                    <a:pt x="79" y="180"/>
                    <a:pt x="86" y="193"/>
                  </a:cubicBezTo>
                  <a:cubicBezTo>
                    <a:pt x="94" y="207"/>
                    <a:pt x="98" y="223"/>
                    <a:pt x="102" y="239"/>
                  </a:cubicBezTo>
                  <a:cubicBezTo>
                    <a:pt x="106" y="253"/>
                    <a:pt x="112" y="267"/>
                    <a:pt x="117" y="281"/>
                  </a:cubicBezTo>
                  <a:cubicBezTo>
                    <a:pt x="123" y="298"/>
                    <a:pt x="126" y="316"/>
                    <a:pt x="131" y="333"/>
                  </a:cubicBezTo>
                  <a:cubicBezTo>
                    <a:pt x="135" y="347"/>
                    <a:pt x="157" y="341"/>
                    <a:pt x="153" y="326"/>
                  </a:cubicBezTo>
                  <a:cubicBezTo>
                    <a:pt x="141" y="286"/>
                    <a:pt x="129" y="246"/>
                    <a:pt x="117" y="205"/>
                  </a:cubicBezTo>
                  <a:cubicBezTo>
                    <a:pt x="110" y="186"/>
                    <a:pt x="98" y="171"/>
                    <a:pt x="91" y="153"/>
                  </a:cubicBezTo>
                  <a:cubicBezTo>
                    <a:pt x="88" y="145"/>
                    <a:pt x="86" y="137"/>
                    <a:pt x="83" y="129"/>
                  </a:cubicBezTo>
                  <a:cubicBezTo>
                    <a:pt x="101" y="120"/>
                    <a:pt x="118" y="103"/>
                    <a:pt x="130" y="91"/>
                  </a:cubicBezTo>
                  <a:cubicBezTo>
                    <a:pt x="131" y="90"/>
                    <a:pt x="132" y="90"/>
                    <a:pt x="132" y="89"/>
                  </a:cubicBezTo>
                  <a:cubicBezTo>
                    <a:pt x="145" y="97"/>
                    <a:pt x="160" y="98"/>
                    <a:pt x="175" y="97"/>
                  </a:cubicBezTo>
                  <a:cubicBezTo>
                    <a:pt x="190" y="97"/>
                    <a:pt x="204" y="92"/>
                    <a:pt x="217" y="87"/>
                  </a:cubicBezTo>
                  <a:cubicBezTo>
                    <a:pt x="220" y="95"/>
                    <a:pt x="223" y="102"/>
                    <a:pt x="225" y="108"/>
                  </a:cubicBezTo>
                  <a:cubicBezTo>
                    <a:pt x="232" y="123"/>
                    <a:pt x="243" y="136"/>
                    <a:pt x="257" y="143"/>
                  </a:cubicBezTo>
                  <a:cubicBezTo>
                    <a:pt x="248" y="165"/>
                    <a:pt x="241" y="187"/>
                    <a:pt x="232" y="209"/>
                  </a:cubicBezTo>
                  <a:cubicBezTo>
                    <a:pt x="225" y="230"/>
                    <a:pt x="216" y="251"/>
                    <a:pt x="208" y="272"/>
                  </a:cubicBezTo>
                  <a:cubicBezTo>
                    <a:pt x="200" y="289"/>
                    <a:pt x="191" y="305"/>
                    <a:pt x="187" y="323"/>
                  </a:cubicBezTo>
                  <a:cubicBezTo>
                    <a:pt x="186" y="326"/>
                    <a:pt x="186" y="330"/>
                    <a:pt x="186" y="333"/>
                  </a:cubicBezTo>
                  <a:cubicBezTo>
                    <a:pt x="185" y="348"/>
                    <a:pt x="208" y="348"/>
                    <a:pt x="209" y="333"/>
                  </a:cubicBezTo>
                  <a:cubicBezTo>
                    <a:pt x="210" y="316"/>
                    <a:pt x="220" y="299"/>
                    <a:pt x="228" y="283"/>
                  </a:cubicBezTo>
                  <a:cubicBezTo>
                    <a:pt x="237" y="263"/>
                    <a:pt x="245" y="242"/>
                    <a:pt x="253" y="221"/>
                  </a:cubicBezTo>
                  <a:cubicBezTo>
                    <a:pt x="262" y="196"/>
                    <a:pt x="270" y="171"/>
                    <a:pt x="280" y="147"/>
                  </a:cubicBezTo>
                  <a:cubicBezTo>
                    <a:pt x="282" y="147"/>
                    <a:pt x="283" y="146"/>
                    <a:pt x="285" y="146"/>
                  </a:cubicBezTo>
                  <a:cubicBezTo>
                    <a:pt x="309" y="141"/>
                    <a:pt x="339" y="120"/>
                    <a:pt x="323" y="92"/>
                  </a:cubicBezTo>
                  <a:close/>
                  <a:moveTo>
                    <a:pt x="39" y="99"/>
                  </a:moveTo>
                  <a:cubicBezTo>
                    <a:pt x="39" y="99"/>
                    <a:pt x="39" y="99"/>
                    <a:pt x="40" y="99"/>
                  </a:cubicBezTo>
                  <a:cubicBezTo>
                    <a:pt x="43" y="100"/>
                    <a:pt x="46" y="103"/>
                    <a:pt x="48" y="106"/>
                  </a:cubicBezTo>
                  <a:cubicBezTo>
                    <a:pt x="46" y="105"/>
                    <a:pt x="45" y="104"/>
                    <a:pt x="43" y="103"/>
                  </a:cubicBezTo>
                  <a:cubicBezTo>
                    <a:pt x="42" y="102"/>
                    <a:pt x="40" y="101"/>
                    <a:pt x="39" y="99"/>
                  </a:cubicBezTo>
                  <a:close/>
                  <a:moveTo>
                    <a:pt x="142" y="37"/>
                  </a:moveTo>
                  <a:cubicBezTo>
                    <a:pt x="142" y="36"/>
                    <a:pt x="143" y="36"/>
                    <a:pt x="143" y="36"/>
                  </a:cubicBezTo>
                  <a:cubicBezTo>
                    <a:pt x="143" y="39"/>
                    <a:pt x="142" y="42"/>
                    <a:pt x="141" y="44"/>
                  </a:cubicBezTo>
                  <a:cubicBezTo>
                    <a:pt x="139" y="48"/>
                    <a:pt x="137" y="51"/>
                    <a:pt x="135" y="54"/>
                  </a:cubicBezTo>
                  <a:cubicBezTo>
                    <a:pt x="134" y="48"/>
                    <a:pt x="136" y="41"/>
                    <a:pt x="142" y="37"/>
                  </a:cubicBezTo>
                  <a:close/>
                  <a:moveTo>
                    <a:pt x="234" y="43"/>
                  </a:moveTo>
                  <a:cubicBezTo>
                    <a:pt x="235" y="43"/>
                    <a:pt x="235" y="43"/>
                    <a:pt x="235" y="43"/>
                  </a:cubicBezTo>
                  <a:cubicBezTo>
                    <a:pt x="235" y="45"/>
                    <a:pt x="234" y="46"/>
                    <a:pt x="234" y="48"/>
                  </a:cubicBezTo>
                  <a:cubicBezTo>
                    <a:pt x="234" y="47"/>
                    <a:pt x="234" y="47"/>
                    <a:pt x="234" y="46"/>
                  </a:cubicBezTo>
                  <a:cubicBezTo>
                    <a:pt x="234" y="45"/>
                    <a:pt x="234" y="44"/>
                    <a:pt x="234" y="43"/>
                  </a:cubicBezTo>
                  <a:close/>
                  <a:moveTo>
                    <a:pt x="300" y="115"/>
                  </a:moveTo>
                  <a:cubicBezTo>
                    <a:pt x="298" y="117"/>
                    <a:pt x="295" y="119"/>
                    <a:pt x="292" y="120"/>
                  </a:cubicBezTo>
                  <a:cubicBezTo>
                    <a:pt x="294" y="118"/>
                    <a:pt x="295" y="115"/>
                    <a:pt x="296" y="112"/>
                  </a:cubicBezTo>
                  <a:cubicBezTo>
                    <a:pt x="298" y="109"/>
                    <a:pt x="300" y="105"/>
                    <a:pt x="303" y="103"/>
                  </a:cubicBezTo>
                  <a:cubicBezTo>
                    <a:pt x="304" y="104"/>
                    <a:pt x="304" y="106"/>
                    <a:pt x="304" y="108"/>
                  </a:cubicBezTo>
                  <a:cubicBezTo>
                    <a:pt x="305" y="111"/>
                    <a:pt x="302" y="114"/>
                    <a:pt x="300" y="1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0" name="Freeform 7">
              <a:extLst>
                <a:ext uri="{FF2B5EF4-FFF2-40B4-BE49-F238E27FC236}">
                  <a16:creationId xmlns:a16="http://schemas.microsoft.com/office/drawing/2014/main" id="{7254149A-3A76-4DCA-AF84-B762274D5595}"/>
                </a:ext>
              </a:extLst>
            </p:cNvPr>
            <p:cNvSpPr/>
            <p:nvPr/>
          </p:nvSpPr>
          <p:spPr bwMode="auto">
            <a:xfrm>
              <a:off x="4999038" y="1325563"/>
              <a:ext cx="285750" cy="315913"/>
            </a:xfrm>
            <a:custGeom>
              <a:avLst/>
              <a:gdLst>
                <a:gd name="T0" fmla="*/ 72 w 76"/>
                <a:gd name="T1" fmla="*/ 66 h 84"/>
                <a:gd name="T2" fmla="*/ 54 w 76"/>
                <a:gd name="T3" fmla="*/ 15 h 84"/>
                <a:gd name="T4" fmla="*/ 32 w 76"/>
                <a:gd name="T5" fmla="*/ 21 h 84"/>
                <a:gd name="T6" fmla="*/ 34 w 76"/>
                <a:gd name="T7" fmla="*/ 27 h 84"/>
                <a:gd name="T8" fmla="*/ 27 w 76"/>
                <a:gd name="T9" fmla="*/ 14 h 84"/>
                <a:gd name="T10" fmla="*/ 5 w 76"/>
                <a:gd name="T11" fmla="*/ 20 h 84"/>
                <a:gd name="T12" fmla="*/ 63 w 76"/>
                <a:gd name="T13" fmla="*/ 83 h 84"/>
                <a:gd name="T14" fmla="*/ 72 w 76"/>
                <a:gd name="T15" fmla="*/ 66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84">
                  <a:moveTo>
                    <a:pt x="72" y="66"/>
                  </a:moveTo>
                  <a:cubicBezTo>
                    <a:pt x="65" y="50"/>
                    <a:pt x="59" y="33"/>
                    <a:pt x="54" y="15"/>
                  </a:cubicBezTo>
                  <a:cubicBezTo>
                    <a:pt x="51" y="1"/>
                    <a:pt x="28" y="7"/>
                    <a:pt x="32" y="21"/>
                  </a:cubicBezTo>
                  <a:cubicBezTo>
                    <a:pt x="33" y="23"/>
                    <a:pt x="33" y="25"/>
                    <a:pt x="34" y="27"/>
                  </a:cubicBezTo>
                  <a:cubicBezTo>
                    <a:pt x="31" y="23"/>
                    <a:pt x="29" y="18"/>
                    <a:pt x="27" y="14"/>
                  </a:cubicBezTo>
                  <a:cubicBezTo>
                    <a:pt x="22" y="0"/>
                    <a:pt x="0" y="6"/>
                    <a:pt x="5" y="20"/>
                  </a:cubicBezTo>
                  <a:cubicBezTo>
                    <a:pt x="15" y="44"/>
                    <a:pt x="33" y="82"/>
                    <a:pt x="63" y="83"/>
                  </a:cubicBezTo>
                  <a:cubicBezTo>
                    <a:pt x="72" y="84"/>
                    <a:pt x="76" y="73"/>
                    <a:pt x="72" y="6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4" name="Freeform 8">
              <a:extLst>
                <a:ext uri="{FF2B5EF4-FFF2-40B4-BE49-F238E27FC236}">
                  <a16:creationId xmlns:a16="http://schemas.microsoft.com/office/drawing/2014/main" id="{B26C4DF7-3ED8-4701-A2FA-3AB73DC80E11}"/>
                </a:ext>
              </a:extLst>
            </p:cNvPr>
            <p:cNvSpPr/>
            <p:nvPr/>
          </p:nvSpPr>
          <p:spPr bwMode="auto">
            <a:xfrm>
              <a:off x="5988051" y="987426"/>
              <a:ext cx="188913" cy="354013"/>
            </a:xfrm>
            <a:custGeom>
              <a:avLst/>
              <a:gdLst>
                <a:gd name="T0" fmla="*/ 49 w 50"/>
                <a:gd name="T1" fmla="*/ 26 h 94"/>
                <a:gd name="T2" fmla="*/ 47 w 50"/>
                <a:gd name="T3" fmla="*/ 19 h 94"/>
                <a:gd name="T4" fmla="*/ 46 w 50"/>
                <a:gd name="T5" fmla="*/ 10 h 94"/>
                <a:gd name="T6" fmla="*/ 32 w 50"/>
                <a:gd name="T7" fmla="*/ 2 h 94"/>
                <a:gd name="T8" fmla="*/ 15 w 50"/>
                <a:gd name="T9" fmla="*/ 5 h 94"/>
                <a:gd name="T10" fmla="*/ 15 w 50"/>
                <a:gd name="T11" fmla="*/ 28 h 94"/>
                <a:gd name="T12" fmla="*/ 22 w 50"/>
                <a:gd name="T13" fmla="*/ 28 h 94"/>
                <a:gd name="T14" fmla="*/ 15 w 50"/>
                <a:gd name="T15" fmla="*/ 46 h 94"/>
                <a:gd name="T16" fmla="*/ 13 w 50"/>
                <a:gd name="T17" fmla="*/ 82 h 94"/>
                <a:gd name="T18" fmla="*/ 33 w 50"/>
                <a:gd name="T19" fmla="*/ 87 h 94"/>
                <a:gd name="T20" fmla="*/ 49 w 50"/>
                <a:gd name="T21" fmla="*/ 2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4">
                  <a:moveTo>
                    <a:pt x="49" y="26"/>
                  </a:moveTo>
                  <a:cubicBezTo>
                    <a:pt x="49" y="23"/>
                    <a:pt x="48" y="21"/>
                    <a:pt x="47" y="19"/>
                  </a:cubicBezTo>
                  <a:cubicBezTo>
                    <a:pt x="47" y="16"/>
                    <a:pt x="47" y="13"/>
                    <a:pt x="46" y="10"/>
                  </a:cubicBezTo>
                  <a:cubicBezTo>
                    <a:pt x="45" y="4"/>
                    <a:pt x="38" y="0"/>
                    <a:pt x="32" y="2"/>
                  </a:cubicBezTo>
                  <a:cubicBezTo>
                    <a:pt x="26" y="3"/>
                    <a:pt x="21" y="5"/>
                    <a:pt x="15" y="5"/>
                  </a:cubicBezTo>
                  <a:cubicBezTo>
                    <a:pt x="0" y="6"/>
                    <a:pt x="0" y="29"/>
                    <a:pt x="15" y="28"/>
                  </a:cubicBezTo>
                  <a:cubicBezTo>
                    <a:pt x="17" y="28"/>
                    <a:pt x="20" y="28"/>
                    <a:pt x="22" y="28"/>
                  </a:cubicBezTo>
                  <a:cubicBezTo>
                    <a:pt x="19" y="34"/>
                    <a:pt x="16" y="41"/>
                    <a:pt x="15" y="46"/>
                  </a:cubicBezTo>
                  <a:cubicBezTo>
                    <a:pt x="12" y="58"/>
                    <a:pt x="10" y="70"/>
                    <a:pt x="13" y="82"/>
                  </a:cubicBezTo>
                  <a:cubicBezTo>
                    <a:pt x="15" y="90"/>
                    <a:pt x="27" y="94"/>
                    <a:pt x="33" y="87"/>
                  </a:cubicBezTo>
                  <a:cubicBezTo>
                    <a:pt x="45" y="71"/>
                    <a:pt x="50" y="46"/>
                    <a:pt x="49" y="2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7" name="Freeform 9">
              <a:extLst>
                <a:ext uri="{FF2B5EF4-FFF2-40B4-BE49-F238E27FC236}">
                  <a16:creationId xmlns:a16="http://schemas.microsoft.com/office/drawing/2014/main" id="{D3BDBC4C-ECEC-486D-9EC1-616B5F1C7948}"/>
                </a:ext>
              </a:extLst>
            </p:cNvPr>
            <p:cNvSpPr/>
            <p:nvPr/>
          </p:nvSpPr>
          <p:spPr bwMode="auto">
            <a:xfrm>
              <a:off x="6869113" y="1319213"/>
              <a:ext cx="320675" cy="352425"/>
            </a:xfrm>
            <a:custGeom>
              <a:avLst/>
              <a:gdLst>
                <a:gd name="T0" fmla="*/ 61 w 85"/>
                <a:gd name="T1" fmla="*/ 15 h 94"/>
                <a:gd name="T2" fmla="*/ 60 w 85"/>
                <a:gd name="T3" fmla="*/ 10 h 94"/>
                <a:gd name="T4" fmla="*/ 46 w 85"/>
                <a:gd name="T5" fmla="*/ 2 h 94"/>
                <a:gd name="T6" fmla="*/ 20 w 85"/>
                <a:gd name="T7" fmla="*/ 27 h 94"/>
                <a:gd name="T8" fmla="*/ 8 w 85"/>
                <a:gd name="T9" fmla="*/ 59 h 94"/>
                <a:gd name="T10" fmla="*/ 15 w 85"/>
                <a:gd name="T11" fmla="*/ 78 h 94"/>
                <a:gd name="T12" fmla="*/ 15 w 85"/>
                <a:gd name="T13" fmla="*/ 79 h 94"/>
                <a:gd name="T14" fmla="*/ 29 w 85"/>
                <a:gd name="T15" fmla="*/ 93 h 94"/>
                <a:gd name="T16" fmla="*/ 60 w 85"/>
                <a:gd name="T17" fmla="*/ 66 h 94"/>
                <a:gd name="T18" fmla="*/ 80 w 85"/>
                <a:gd name="T19" fmla="*/ 26 h 94"/>
                <a:gd name="T20" fmla="*/ 61 w 85"/>
                <a:gd name="T21" fmla="*/ 1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4">
                  <a:moveTo>
                    <a:pt x="61" y="15"/>
                  </a:moveTo>
                  <a:cubicBezTo>
                    <a:pt x="61" y="14"/>
                    <a:pt x="61" y="12"/>
                    <a:pt x="60" y="10"/>
                  </a:cubicBezTo>
                  <a:cubicBezTo>
                    <a:pt x="58" y="5"/>
                    <a:pt x="52" y="0"/>
                    <a:pt x="46" y="2"/>
                  </a:cubicBezTo>
                  <a:cubicBezTo>
                    <a:pt x="33" y="7"/>
                    <a:pt x="26" y="15"/>
                    <a:pt x="20" y="27"/>
                  </a:cubicBezTo>
                  <a:cubicBezTo>
                    <a:pt x="16" y="38"/>
                    <a:pt x="17" y="51"/>
                    <a:pt x="8" y="59"/>
                  </a:cubicBezTo>
                  <a:cubicBezTo>
                    <a:pt x="0" y="66"/>
                    <a:pt x="6" y="77"/>
                    <a:pt x="15" y="78"/>
                  </a:cubicBezTo>
                  <a:cubicBezTo>
                    <a:pt x="15" y="78"/>
                    <a:pt x="15" y="78"/>
                    <a:pt x="15" y="79"/>
                  </a:cubicBezTo>
                  <a:cubicBezTo>
                    <a:pt x="13" y="88"/>
                    <a:pt x="20" y="94"/>
                    <a:pt x="29" y="93"/>
                  </a:cubicBezTo>
                  <a:cubicBezTo>
                    <a:pt x="43" y="91"/>
                    <a:pt x="52" y="77"/>
                    <a:pt x="60" y="66"/>
                  </a:cubicBezTo>
                  <a:cubicBezTo>
                    <a:pt x="68" y="54"/>
                    <a:pt x="75" y="40"/>
                    <a:pt x="80" y="26"/>
                  </a:cubicBezTo>
                  <a:cubicBezTo>
                    <a:pt x="85" y="14"/>
                    <a:pt x="69" y="8"/>
                    <a:pt x="61" y="15"/>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8" name="Freeform 10">
              <a:extLst>
                <a:ext uri="{FF2B5EF4-FFF2-40B4-BE49-F238E27FC236}">
                  <a16:creationId xmlns:a16="http://schemas.microsoft.com/office/drawing/2014/main" id="{AABE8E03-8F8C-4C62-9A60-FB90078BB78E}"/>
                </a:ext>
              </a:extLst>
            </p:cNvPr>
            <p:cNvSpPr/>
            <p:nvPr/>
          </p:nvSpPr>
          <p:spPr bwMode="auto">
            <a:xfrm>
              <a:off x="7351713" y="2228851"/>
              <a:ext cx="349250" cy="179388"/>
            </a:xfrm>
            <a:custGeom>
              <a:avLst/>
              <a:gdLst>
                <a:gd name="T0" fmla="*/ 90 w 93"/>
                <a:gd name="T1" fmla="*/ 33 h 48"/>
                <a:gd name="T2" fmla="*/ 84 w 93"/>
                <a:gd name="T3" fmla="*/ 11 h 48"/>
                <a:gd name="T4" fmla="*/ 70 w 93"/>
                <a:gd name="T5" fmla="*/ 2 h 48"/>
                <a:gd name="T6" fmla="*/ 31 w 93"/>
                <a:gd name="T7" fmla="*/ 19 h 48"/>
                <a:gd name="T8" fmla="*/ 30 w 93"/>
                <a:gd name="T9" fmla="*/ 19 h 48"/>
                <a:gd name="T10" fmla="*/ 29 w 93"/>
                <a:gd name="T11" fmla="*/ 18 h 48"/>
                <a:gd name="T12" fmla="*/ 8 w 93"/>
                <a:gd name="T13" fmla="*/ 23 h 48"/>
                <a:gd name="T14" fmla="*/ 14 w 93"/>
                <a:gd name="T15" fmla="*/ 44 h 48"/>
                <a:gd name="T16" fmla="*/ 28 w 93"/>
                <a:gd name="T17" fmla="*/ 43 h 48"/>
                <a:gd name="T18" fmla="*/ 76 w 93"/>
                <a:gd name="T19" fmla="*/ 47 h 48"/>
                <a:gd name="T20" fmla="*/ 90 w 93"/>
                <a:gd name="T21" fmla="*/ 3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48">
                  <a:moveTo>
                    <a:pt x="90" y="33"/>
                  </a:moveTo>
                  <a:cubicBezTo>
                    <a:pt x="87" y="25"/>
                    <a:pt x="86" y="18"/>
                    <a:pt x="84" y="11"/>
                  </a:cubicBezTo>
                  <a:cubicBezTo>
                    <a:pt x="83" y="5"/>
                    <a:pt x="76" y="0"/>
                    <a:pt x="70" y="2"/>
                  </a:cubicBezTo>
                  <a:cubicBezTo>
                    <a:pt x="57" y="8"/>
                    <a:pt x="44" y="15"/>
                    <a:pt x="31" y="19"/>
                  </a:cubicBezTo>
                  <a:cubicBezTo>
                    <a:pt x="31" y="19"/>
                    <a:pt x="31" y="19"/>
                    <a:pt x="30" y="19"/>
                  </a:cubicBezTo>
                  <a:cubicBezTo>
                    <a:pt x="30" y="18"/>
                    <a:pt x="29" y="18"/>
                    <a:pt x="29" y="18"/>
                  </a:cubicBezTo>
                  <a:cubicBezTo>
                    <a:pt x="24" y="9"/>
                    <a:pt x="8" y="13"/>
                    <a:pt x="8" y="23"/>
                  </a:cubicBezTo>
                  <a:cubicBezTo>
                    <a:pt x="0" y="29"/>
                    <a:pt x="2" y="44"/>
                    <a:pt x="14" y="44"/>
                  </a:cubicBezTo>
                  <a:cubicBezTo>
                    <a:pt x="19" y="44"/>
                    <a:pt x="24" y="44"/>
                    <a:pt x="28" y="43"/>
                  </a:cubicBezTo>
                  <a:cubicBezTo>
                    <a:pt x="44" y="47"/>
                    <a:pt x="65" y="45"/>
                    <a:pt x="76" y="47"/>
                  </a:cubicBezTo>
                  <a:cubicBezTo>
                    <a:pt x="83" y="48"/>
                    <a:pt x="93" y="42"/>
                    <a:pt x="90" y="33"/>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9" name="Freeform 11">
              <a:extLst>
                <a:ext uri="{FF2B5EF4-FFF2-40B4-BE49-F238E27FC236}">
                  <a16:creationId xmlns:a16="http://schemas.microsoft.com/office/drawing/2014/main" id="{840AA55D-0B3B-4914-8BFC-E5C13F58FE54}"/>
                </a:ext>
              </a:extLst>
            </p:cNvPr>
            <p:cNvSpPr/>
            <p:nvPr/>
          </p:nvSpPr>
          <p:spPr bwMode="auto">
            <a:xfrm>
              <a:off x="7234238" y="3190876"/>
              <a:ext cx="368300" cy="247650"/>
            </a:xfrm>
            <a:custGeom>
              <a:avLst/>
              <a:gdLst>
                <a:gd name="T0" fmla="*/ 97 w 98"/>
                <a:gd name="T1" fmla="*/ 50 h 66"/>
                <a:gd name="T2" fmla="*/ 80 w 98"/>
                <a:gd name="T3" fmla="*/ 27 h 66"/>
                <a:gd name="T4" fmla="*/ 68 w 98"/>
                <a:gd name="T5" fmla="*/ 28 h 66"/>
                <a:gd name="T6" fmla="*/ 45 w 98"/>
                <a:gd name="T7" fmla="*/ 3 h 66"/>
                <a:gd name="T8" fmla="*/ 32 w 98"/>
                <a:gd name="T9" fmla="*/ 4 h 66"/>
                <a:gd name="T10" fmla="*/ 15 w 98"/>
                <a:gd name="T11" fmla="*/ 6 h 66"/>
                <a:gd name="T12" fmla="*/ 15 w 98"/>
                <a:gd name="T13" fmla="*/ 29 h 66"/>
                <a:gd name="T14" fmla="*/ 28 w 98"/>
                <a:gd name="T15" fmla="*/ 28 h 66"/>
                <a:gd name="T16" fmla="*/ 30 w 98"/>
                <a:gd name="T17" fmla="*/ 28 h 66"/>
                <a:gd name="T18" fmla="*/ 29 w 98"/>
                <a:gd name="T19" fmla="*/ 36 h 66"/>
                <a:gd name="T20" fmla="*/ 42 w 98"/>
                <a:gd name="T21" fmla="*/ 57 h 66"/>
                <a:gd name="T22" fmla="*/ 64 w 98"/>
                <a:gd name="T23" fmla="*/ 55 h 66"/>
                <a:gd name="T24" fmla="*/ 65 w 98"/>
                <a:gd name="T25" fmla="*/ 55 h 66"/>
                <a:gd name="T26" fmla="*/ 83 w 98"/>
                <a:gd name="T27" fmla="*/ 64 h 66"/>
                <a:gd name="T28" fmla="*/ 97 w 98"/>
                <a:gd name="T29" fmla="*/ 5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66">
                  <a:moveTo>
                    <a:pt x="97" y="50"/>
                  </a:moveTo>
                  <a:cubicBezTo>
                    <a:pt x="95" y="39"/>
                    <a:pt x="91" y="29"/>
                    <a:pt x="80" y="27"/>
                  </a:cubicBezTo>
                  <a:cubicBezTo>
                    <a:pt x="76" y="26"/>
                    <a:pt x="72" y="26"/>
                    <a:pt x="68" y="28"/>
                  </a:cubicBezTo>
                  <a:cubicBezTo>
                    <a:pt x="61" y="19"/>
                    <a:pt x="54" y="9"/>
                    <a:pt x="45" y="3"/>
                  </a:cubicBezTo>
                  <a:cubicBezTo>
                    <a:pt x="40" y="0"/>
                    <a:pt x="35" y="1"/>
                    <a:pt x="32" y="4"/>
                  </a:cubicBezTo>
                  <a:cubicBezTo>
                    <a:pt x="26" y="4"/>
                    <a:pt x="20" y="5"/>
                    <a:pt x="15" y="6"/>
                  </a:cubicBezTo>
                  <a:cubicBezTo>
                    <a:pt x="0" y="6"/>
                    <a:pt x="0" y="29"/>
                    <a:pt x="15" y="29"/>
                  </a:cubicBezTo>
                  <a:cubicBezTo>
                    <a:pt x="19" y="28"/>
                    <a:pt x="24" y="28"/>
                    <a:pt x="28" y="28"/>
                  </a:cubicBezTo>
                  <a:cubicBezTo>
                    <a:pt x="29" y="28"/>
                    <a:pt x="30" y="28"/>
                    <a:pt x="30" y="28"/>
                  </a:cubicBezTo>
                  <a:cubicBezTo>
                    <a:pt x="30" y="31"/>
                    <a:pt x="29" y="33"/>
                    <a:pt x="29" y="36"/>
                  </a:cubicBezTo>
                  <a:cubicBezTo>
                    <a:pt x="28" y="45"/>
                    <a:pt x="34" y="54"/>
                    <a:pt x="42" y="57"/>
                  </a:cubicBezTo>
                  <a:cubicBezTo>
                    <a:pt x="50" y="60"/>
                    <a:pt x="57" y="58"/>
                    <a:pt x="64" y="55"/>
                  </a:cubicBezTo>
                  <a:cubicBezTo>
                    <a:pt x="64" y="55"/>
                    <a:pt x="64" y="55"/>
                    <a:pt x="65" y="55"/>
                  </a:cubicBezTo>
                  <a:cubicBezTo>
                    <a:pt x="70" y="59"/>
                    <a:pt x="75" y="62"/>
                    <a:pt x="83" y="64"/>
                  </a:cubicBezTo>
                  <a:cubicBezTo>
                    <a:pt x="92" y="66"/>
                    <a:pt x="98" y="58"/>
                    <a:pt x="97" y="50"/>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0" name="Freeform 12">
              <a:extLst>
                <a:ext uri="{FF2B5EF4-FFF2-40B4-BE49-F238E27FC236}">
                  <a16:creationId xmlns:a16="http://schemas.microsoft.com/office/drawing/2014/main" id="{939F7068-3A24-4109-A670-9FE4A79F11A9}"/>
                </a:ext>
              </a:extLst>
            </p:cNvPr>
            <p:cNvSpPr>
              <a:spLocks noEditPoints="1"/>
            </p:cNvSpPr>
            <p:nvPr/>
          </p:nvSpPr>
          <p:spPr bwMode="auto">
            <a:xfrm>
              <a:off x="4600576" y="3221038"/>
              <a:ext cx="349250" cy="209550"/>
            </a:xfrm>
            <a:custGeom>
              <a:avLst/>
              <a:gdLst>
                <a:gd name="T0" fmla="*/ 87 w 93"/>
                <a:gd name="T1" fmla="*/ 6 h 56"/>
                <a:gd name="T2" fmla="*/ 67 w 93"/>
                <a:gd name="T3" fmla="*/ 2 h 56"/>
                <a:gd name="T4" fmla="*/ 51 w 93"/>
                <a:gd name="T5" fmla="*/ 8 h 56"/>
                <a:gd name="T6" fmla="*/ 46 w 93"/>
                <a:gd name="T7" fmla="*/ 5 h 56"/>
                <a:gd name="T8" fmla="*/ 34 w 93"/>
                <a:gd name="T9" fmla="*/ 5 h 56"/>
                <a:gd name="T10" fmla="*/ 24 w 93"/>
                <a:gd name="T11" fmla="*/ 4 h 56"/>
                <a:gd name="T12" fmla="*/ 2 w 93"/>
                <a:gd name="T13" fmla="*/ 41 h 56"/>
                <a:gd name="T14" fmla="*/ 25 w 93"/>
                <a:gd name="T15" fmla="*/ 41 h 56"/>
                <a:gd name="T16" fmla="*/ 25 w 93"/>
                <a:gd name="T17" fmla="*/ 39 h 56"/>
                <a:gd name="T18" fmla="*/ 42 w 93"/>
                <a:gd name="T19" fmla="*/ 47 h 56"/>
                <a:gd name="T20" fmla="*/ 50 w 93"/>
                <a:gd name="T21" fmla="*/ 33 h 56"/>
                <a:gd name="T22" fmla="*/ 52 w 93"/>
                <a:gd name="T23" fmla="*/ 33 h 56"/>
                <a:gd name="T24" fmla="*/ 85 w 93"/>
                <a:gd name="T25" fmla="*/ 27 h 56"/>
                <a:gd name="T26" fmla="*/ 87 w 93"/>
                <a:gd name="T27" fmla="*/ 6 h 56"/>
                <a:gd name="T28" fmla="*/ 25 w 93"/>
                <a:gd name="T29" fmla="*/ 36 h 56"/>
                <a:gd name="T30" fmla="*/ 25 w 93"/>
                <a:gd name="T31" fmla="*/ 30 h 56"/>
                <a:gd name="T32" fmla="*/ 25 w 93"/>
                <a:gd name="T33" fmla="*/ 28 h 56"/>
                <a:gd name="T34" fmla="*/ 25 w 93"/>
                <a:gd name="T35" fmla="*/ 27 h 56"/>
                <a:gd name="T36" fmla="*/ 27 w 93"/>
                <a:gd name="T37" fmla="*/ 27 h 56"/>
                <a:gd name="T38" fmla="*/ 30 w 93"/>
                <a:gd name="T39" fmla="*/ 27 h 56"/>
                <a:gd name="T40" fmla="*/ 30 w 93"/>
                <a:gd name="T41" fmla="*/ 27 h 56"/>
                <a:gd name="T42" fmla="*/ 25 w 93"/>
                <a:gd name="T43"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56">
                  <a:moveTo>
                    <a:pt x="87" y="6"/>
                  </a:moveTo>
                  <a:cubicBezTo>
                    <a:pt x="81" y="0"/>
                    <a:pt x="74" y="1"/>
                    <a:pt x="67" y="2"/>
                  </a:cubicBezTo>
                  <a:cubicBezTo>
                    <a:pt x="62" y="3"/>
                    <a:pt x="56" y="5"/>
                    <a:pt x="51" y="8"/>
                  </a:cubicBezTo>
                  <a:cubicBezTo>
                    <a:pt x="49" y="7"/>
                    <a:pt x="47" y="6"/>
                    <a:pt x="46" y="5"/>
                  </a:cubicBezTo>
                  <a:cubicBezTo>
                    <a:pt x="41" y="2"/>
                    <a:pt x="37" y="3"/>
                    <a:pt x="34" y="5"/>
                  </a:cubicBezTo>
                  <a:cubicBezTo>
                    <a:pt x="31" y="4"/>
                    <a:pt x="28" y="4"/>
                    <a:pt x="24" y="4"/>
                  </a:cubicBezTo>
                  <a:cubicBezTo>
                    <a:pt x="4" y="6"/>
                    <a:pt x="0" y="24"/>
                    <a:pt x="2" y="41"/>
                  </a:cubicBezTo>
                  <a:cubicBezTo>
                    <a:pt x="4" y="55"/>
                    <a:pt x="27" y="56"/>
                    <a:pt x="25" y="41"/>
                  </a:cubicBezTo>
                  <a:cubicBezTo>
                    <a:pt x="25" y="40"/>
                    <a:pt x="25" y="40"/>
                    <a:pt x="25" y="39"/>
                  </a:cubicBezTo>
                  <a:cubicBezTo>
                    <a:pt x="27" y="47"/>
                    <a:pt x="34" y="52"/>
                    <a:pt x="42" y="47"/>
                  </a:cubicBezTo>
                  <a:cubicBezTo>
                    <a:pt x="47" y="43"/>
                    <a:pt x="49" y="39"/>
                    <a:pt x="50" y="33"/>
                  </a:cubicBezTo>
                  <a:cubicBezTo>
                    <a:pt x="50" y="33"/>
                    <a:pt x="51" y="33"/>
                    <a:pt x="52" y="33"/>
                  </a:cubicBezTo>
                  <a:cubicBezTo>
                    <a:pt x="63" y="36"/>
                    <a:pt x="76" y="36"/>
                    <a:pt x="85" y="27"/>
                  </a:cubicBezTo>
                  <a:cubicBezTo>
                    <a:pt x="90" y="21"/>
                    <a:pt x="93" y="12"/>
                    <a:pt x="87" y="6"/>
                  </a:cubicBezTo>
                  <a:close/>
                  <a:moveTo>
                    <a:pt x="25" y="36"/>
                  </a:moveTo>
                  <a:cubicBezTo>
                    <a:pt x="25" y="34"/>
                    <a:pt x="25" y="32"/>
                    <a:pt x="25" y="30"/>
                  </a:cubicBezTo>
                  <a:cubicBezTo>
                    <a:pt x="25" y="29"/>
                    <a:pt x="25" y="28"/>
                    <a:pt x="25" y="28"/>
                  </a:cubicBezTo>
                  <a:cubicBezTo>
                    <a:pt x="25" y="27"/>
                    <a:pt x="25" y="27"/>
                    <a:pt x="25" y="27"/>
                  </a:cubicBezTo>
                  <a:cubicBezTo>
                    <a:pt x="26" y="27"/>
                    <a:pt x="26" y="27"/>
                    <a:pt x="27" y="27"/>
                  </a:cubicBezTo>
                  <a:cubicBezTo>
                    <a:pt x="27" y="29"/>
                    <a:pt x="27" y="29"/>
                    <a:pt x="30" y="27"/>
                  </a:cubicBezTo>
                  <a:cubicBezTo>
                    <a:pt x="30" y="27"/>
                    <a:pt x="30" y="27"/>
                    <a:pt x="30" y="27"/>
                  </a:cubicBezTo>
                  <a:cubicBezTo>
                    <a:pt x="26" y="30"/>
                    <a:pt x="25" y="33"/>
                    <a:pt x="25" y="3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1" name="Freeform 13">
              <a:extLst>
                <a:ext uri="{FF2B5EF4-FFF2-40B4-BE49-F238E27FC236}">
                  <a16:creationId xmlns:a16="http://schemas.microsoft.com/office/drawing/2014/main" id="{6D397095-C3A0-4EC0-A449-BB177C56E39E}"/>
                </a:ext>
              </a:extLst>
            </p:cNvPr>
            <p:cNvSpPr/>
            <p:nvPr/>
          </p:nvSpPr>
          <p:spPr bwMode="auto">
            <a:xfrm>
              <a:off x="4441826" y="2228851"/>
              <a:ext cx="381000" cy="195263"/>
            </a:xfrm>
            <a:custGeom>
              <a:avLst/>
              <a:gdLst>
                <a:gd name="T0" fmla="*/ 77 w 101"/>
                <a:gd name="T1" fmla="*/ 14 h 52"/>
                <a:gd name="T2" fmla="*/ 31 w 101"/>
                <a:gd name="T3" fmla="*/ 0 h 52"/>
                <a:gd name="T4" fmla="*/ 20 w 101"/>
                <a:gd name="T5" fmla="*/ 14 h 52"/>
                <a:gd name="T6" fmla="*/ 15 w 101"/>
                <a:gd name="T7" fmla="*/ 14 h 52"/>
                <a:gd name="T8" fmla="*/ 15 w 101"/>
                <a:gd name="T9" fmla="*/ 37 h 52"/>
                <a:gd name="T10" fmla="*/ 67 w 101"/>
                <a:gd name="T11" fmla="*/ 48 h 52"/>
                <a:gd name="T12" fmla="*/ 98 w 101"/>
                <a:gd name="T13" fmla="*/ 38 h 52"/>
                <a:gd name="T14" fmla="*/ 77 w 101"/>
                <a:gd name="T15" fmla="*/ 14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52">
                  <a:moveTo>
                    <a:pt x="77" y="14"/>
                  </a:moveTo>
                  <a:cubicBezTo>
                    <a:pt x="62" y="7"/>
                    <a:pt x="48" y="0"/>
                    <a:pt x="31" y="0"/>
                  </a:cubicBezTo>
                  <a:cubicBezTo>
                    <a:pt x="23" y="0"/>
                    <a:pt x="19" y="7"/>
                    <a:pt x="20" y="14"/>
                  </a:cubicBezTo>
                  <a:cubicBezTo>
                    <a:pt x="18" y="14"/>
                    <a:pt x="17" y="14"/>
                    <a:pt x="15" y="14"/>
                  </a:cubicBezTo>
                  <a:cubicBezTo>
                    <a:pt x="0" y="13"/>
                    <a:pt x="0" y="36"/>
                    <a:pt x="15" y="37"/>
                  </a:cubicBezTo>
                  <a:cubicBezTo>
                    <a:pt x="34" y="37"/>
                    <a:pt x="50" y="40"/>
                    <a:pt x="67" y="48"/>
                  </a:cubicBezTo>
                  <a:cubicBezTo>
                    <a:pt x="77" y="52"/>
                    <a:pt x="94" y="51"/>
                    <a:pt x="98" y="38"/>
                  </a:cubicBezTo>
                  <a:cubicBezTo>
                    <a:pt x="101" y="26"/>
                    <a:pt x="86" y="18"/>
                    <a:pt x="77" y="14"/>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2" name="Freeform 14">
              <a:extLst>
                <a:ext uri="{FF2B5EF4-FFF2-40B4-BE49-F238E27FC236}">
                  <a16:creationId xmlns:a16="http://schemas.microsoft.com/office/drawing/2014/main" id="{B0233B2E-D3C6-4CF4-8620-97938AAB680B}"/>
                </a:ext>
              </a:extLst>
            </p:cNvPr>
            <p:cNvSpPr/>
            <p:nvPr/>
          </p:nvSpPr>
          <p:spPr bwMode="auto">
            <a:xfrm>
              <a:off x="5619751" y="3903663"/>
              <a:ext cx="971550" cy="142875"/>
            </a:xfrm>
            <a:custGeom>
              <a:avLst/>
              <a:gdLst>
                <a:gd name="T0" fmla="*/ 243 w 258"/>
                <a:gd name="T1" fmla="*/ 1 h 38"/>
                <a:gd name="T2" fmla="*/ 129 w 258"/>
                <a:gd name="T3" fmla="*/ 1 h 38"/>
                <a:gd name="T4" fmla="*/ 15 w 258"/>
                <a:gd name="T5" fmla="*/ 9 h 38"/>
                <a:gd name="T6" fmla="*/ 15 w 258"/>
                <a:gd name="T7" fmla="*/ 32 h 38"/>
                <a:gd name="T8" fmla="*/ 93 w 258"/>
                <a:gd name="T9" fmla="*/ 26 h 38"/>
                <a:gd name="T10" fmla="*/ 107 w 258"/>
                <a:gd name="T11" fmla="*/ 35 h 38"/>
                <a:gd name="T12" fmla="*/ 169 w 258"/>
                <a:gd name="T13" fmla="*/ 32 h 38"/>
                <a:gd name="T14" fmla="*/ 204 w 258"/>
                <a:gd name="T15" fmla="*/ 32 h 38"/>
                <a:gd name="T16" fmla="*/ 243 w 258"/>
                <a:gd name="T17" fmla="*/ 24 h 38"/>
                <a:gd name="T18" fmla="*/ 243 w 258"/>
                <a:gd name="T19"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38">
                  <a:moveTo>
                    <a:pt x="243" y="1"/>
                  </a:moveTo>
                  <a:cubicBezTo>
                    <a:pt x="205" y="1"/>
                    <a:pt x="167" y="0"/>
                    <a:pt x="129" y="1"/>
                  </a:cubicBezTo>
                  <a:cubicBezTo>
                    <a:pt x="90" y="2"/>
                    <a:pt x="53" y="6"/>
                    <a:pt x="15" y="9"/>
                  </a:cubicBezTo>
                  <a:cubicBezTo>
                    <a:pt x="0" y="10"/>
                    <a:pt x="0" y="34"/>
                    <a:pt x="15" y="32"/>
                  </a:cubicBezTo>
                  <a:cubicBezTo>
                    <a:pt x="41" y="30"/>
                    <a:pt x="67" y="28"/>
                    <a:pt x="93" y="26"/>
                  </a:cubicBezTo>
                  <a:cubicBezTo>
                    <a:pt x="94" y="32"/>
                    <a:pt x="99" y="38"/>
                    <a:pt x="107" y="35"/>
                  </a:cubicBezTo>
                  <a:cubicBezTo>
                    <a:pt x="126" y="27"/>
                    <a:pt x="149" y="32"/>
                    <a:pt x="169" y="32"/>
                  </a:cubicBezTo>
                  <a:cubicBezTo>
                    <a:pt x="181" y="32"/>
                    <a:pt x="192" y="33"/>
                    <a:pt x="204" y="32"/>
                  </a:cubicBezTo>
                  <a:cubicBezTo>
                    <a:pt x="217" y="30"/>
                    <a:pt x="230" y="25"/>
                    <a:pt x="243" y="24"/>
                  </a:cubicBezTo>
                  <a:cubicBezTo>
                    <a:pt x="258" y="22"/>
                    <a:pt x="258" y="1"/>
                    <a:pt x="243" y="1"/>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3" name="Freeform 15">
              <a:extLst>
                <a:ext uri="{FF2B5EF4-FFF2-40B4-BE49-F238E27FC236}">
                  <a16:creationId xmlns:a16="http://schemas.microsoft.com/office/drawing/2014/main" id="{720B6971-5678-4A72-91E3-6E55F304A6B0}"/>
                </a:ext>
              </a:extLst>
            </p:cNvPr>
            <p:cNvSpPr/>
            <p:nvPr/>
          </p:nvSpPr>
          <p:spPr bwMode="auto">
            <a:xfrm>
              <a:off x="5605463" y="4081463"/>
              <a:ext cx="974725" cy="153988"/>
            </a:xfrm>
            <a:custGeom>
              <a:avLst/>
              <a:gdLst>
                <a:gd name="T0" fmla="*/ 248 w 259"/>
                <a:gd name="T1" fmla="*/ 5 h 41"/>
                <a:gd name="T2" fmla="*/ 186 w 259"/>
                <a:gd name="T3" fmla="*/ 2 h 41"/>
                <a:gd name="T4" fmla="*/ 117 w 259"/>
                <a:gd name="T5" fmla="*/ 3 h 41"/>
                <a:gd name="T6" fmla="*/ 60 w 259"/>
                <a:gd name="T7" fmla="*/ 1 h 41"/>
                <a:gd name="T8" fmla="*/ 12 w 259"/>
                <a:gd name="T9" fmla="*/ 11 h 41"/>
                <a:gd name="T10" fmla="*/ 24 w 259"/>
                <a:gd name="T11" fmla="*/ 31 h 41"/>
                <a:gd name="T12" fmla="*/ 64 w 259"/>
                <a:gd name="T13" fmla="*/ 25 h 41"/>
                <a:gd name="T14" fmla="*/ 100 w 259"/>
                <a:gd name="T15" fmla="*/ 26 h 41"/>
                <a:gd name="T16" fmla="*/ 110 w 259"/>
                <a:gd name="T17" fmla="*/ 40 h 41"/>
                <a:gd name="T18" fmla="*/ 191 w 259"/>
                <a:gd name="T19" fmla="*/ 40 h 41"/>
                <a:gd name="T20" fmla="*/ 250 w 259"/>
                <a:gd name="T21" fmla="*/ 26 h 41"/>
                <a:gd name="T22" fmla="*/ 248 w 259"/>
                <a:gd name="T23"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1">
                  <a:moveTo>
                    <a:pt x="248" y="5"/>
                  </a:moveTo>
                  <a:cubicBezTo>
                    <a:pt x="227" y="1"/>
                    <a:pt x="206" y="2"/>
                    <a:pt x="186" y="2"/>
                  </a:cubicBezTo>
                  <a:cubicBezTo>
                    <a:pt x="163" y="3"/>
                    <a:pt x="140" y="3"/>
                    <a:pt x="117" y="3"/>
                  </a:cubicBezTo>
                  <a:cubicBezTo>
                    <a:pt x="98" y="3"/>
                    <a:pt x="79" y="2"/>
                    <a:pt x="60" y="1"/>
                  </a:cubicBezTo>
                  <a:cubicBezTo>
                    <a:pt x="44" y="0"/>
                    <a:pt x="26" y="1"/>
                    <a:pt x="12" y="11"/>
                  </a:cubicBezTo>
                  <a:cubicBezTo>
                    <a:pt x="0" y="19"/>
                    <a:pt x="12" y="39"/>
                    <a:pt x="24" y="31"/>
                  </a:cubicBezTo>
                  <a:cubicBezTo>
                    <a:pt x="35" y="22"/>
                    <a:pt x="50" y="24"/>
                    <a:pt x="64" y="25"/>
                  </a:cubicBezTo>
                  <a:cubicBezTo>
                    <a:pt x="76" y="25"/>
                    <a:pt x="88" y="26"/>
                    <a:pt x="100" y="26"/>
                  </a:cubicBezTo>
                  <a:cubicBezTo>
                    <a:pt x="98" y="32"/>
                    <a:pt x="102" y="40"/>
                    <a:pt x="110" y="40"/>
                  </a:cubicBezTo>
                  <a:cubicBezTo>
                    <a:pt x="137" y="40"/>
                    <a:pt x="164" y="41"/>
                    <a:pt x="191" y="40"/>
                  </a:cubicBezTo>
                  <a:cubicBezTo>
                    <a:pt x="210" y="40"/>
                    <a:pt x="235" y="38"/>
                    <a:pt x="250" y="26"/>
                  </a:cubicBezTo>
                  <a:cubicBezTo>
                    <a:pt x="257" y="21"/>
                    <a:pt x="259" y="7"/>
                    <a:pt x="248" y="5"/>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4" name="Freeform 16">
              <a:extLst>
                <a:ext uri="{FF2B5EF4-FFF2-40B4-BE49-F238E27FC236}">
                  <a16:creationId xmlns:a16="http://schemas.microsoft.com/office/drawing/2014/main" id="{28C183E9-9C39-4CB4-ABCC-7C6024446E45}"/>
                </a:ext>
              </a:extLst>
            </p:cNvPr>
            <p:cNvSpPr>
              <a:spLocks noEditPoints="1"/>
            </p:cNvSpPr>
            <p:nvPr/>
          </p:nvSpPr>
          <p:spPr bwMode="auto">
            <a:xfrm>
              <a:off x="5619751" y="4230688"/>
              <a:ext cx="925513" cy="403225"/>
            </a:xfrm>
            <a:custGeom>
              <a:avLst/>
              <a:gdLst>
                <a:gd name="T0" fmla="*/ 239 w 246"/>
                <a:gd name="T1" fmla="*/ 18 h 107"/>
                <a:gd name="T2" fmla="*/ 159 w 246"/>
                <a:gd name="T3" fmla="*/ 9 h 107"/>
                <a:gd name="T4" fmla="*/ 15 w 246"/>
                <a:gd name="T5" fmla="*/ 23 h 107"/>
                <a:gd name="T6" fmla="*/ 21 w 246"/>
                <a:gd name="T7" fmla="*/ 45 h 107"/>
                <a:gd name="T8" fmla="*/ 45 w 246"/>
                <a:gd name="T9" fmla="*/ 40 h 107"/>
                <a:gd name="T10" fmla="*/ 46 w 246"/>
                <a:gd name="T11" fmla="*/ 54 h 107"/>
                <a:gd name="T12" fmla="*/ 64 w 246"/>
                <a:gd name="T13" fmla="*/ 63 h 107"/>
                <a:gd name="T14" fmla="*/ 61 w 246"/>
                <a:gd name="T15" fmla="*/ 73 h 107"/>
                <a:gd name="T16" fmla="*/ 63 w 246"/>
                <a:gd name="T17" fmla="*/ 78 h 107"/>
                <a:gd name="T18" fmla="*/ 63 w 246"/>
                <a:gd name="T19" fmla="*/ 95 h 107"/>
                <a:gd name="T20" fmla="*/ 80 w 246"/>
                <a:gd name="T21" fmla="*/ 102 h 107"/>
                <a:gd name="T22" fmla="*/ 84 w 246"/>
                <a:gd name="T23" fmla="*/ 100 h 107"/>
                <a:gd name="T24" fmla="*/ 112 w 246"/>
                <a:gd name="T25" fmla="*/ 106 h 107"/>
                <a:gd name="T26" fmla="*/ 150 w 246"/>
                <a:gd name="T27" fmla="*/ 106 h 107"/>
                <a:gd name="T28" fmla="*/ 189 w 246"/>
                <a:gd name="T29" fmla="*/ 78 h 107"/>
                <a:gd name="T30" fmla="*/ 193 w 246"/>
                <a:gd name="T31" fmla="*/ 70 h 107"/>
                <a:gd name="T32" fmla="*/ 200 w 246"/>
                <a:gd name="T33" fmla="*/ 56 h 107"/>
                <a:gd name="T34" fmla="*/ 197 w 246"/>
                <a:gd name="T35" fmla="*/ 45 h 107"/>
                <a:gd name="T36" fmla="*/ 234 w 246"/>
                <a:gd name="T37" fmla="*/ 37 h 107"/>
                <a:gd name="T38" fmla="*/ 239 w 246"/>
                <a:gd name="T39" fmla="*/ 18 h 107"/>
                <a:gd name="T40" fmla="*/ 97 w 246"/>
                <a:gd name="T41" fmla="*/ 62 h 107"/>
                <a:gd name="T42" fmla="*/ 104 w 246"/>
                <a:gd name="T43" fmla="*/ 62 h 107"/>
                <a:gd name="T44" fmla="*/ 166 w 246"/>
                <a:gd name="T45" fmla="*/ 62 h 107"/>
                <a:gd name="T46" fmla="*/ 97 w 246"/>
                <a:gd name="T47" fmla="*/ 6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6" h="107">
                  <a:moveTo>
                    <a:pt x="239" y="18"/>
                  </a:moveTo>
                  <a:cubicBezTo>
                    <a:pt x="221" y="0"/>
                    <a:pt x="182" y="9"/>
                    <a:pt x="159" y="9"/>
                  </a:cubicBezTo>
                  <a:cubicBezTo>
                    <a:pt x="110" y="9"/>
                    <a:pt x="62" y="10"/>
                    <a:pt x="15" y="23"/>
                  </a:cubicBezTo>
                  <a:cubicBezTo>
                    <a:pt x="0" y="27"/>
                    <a:pt x="6" y="49"/>
                    <a:pt x="21" y="45"/>
                  </a:cubicBezTo>
                  <a:cubicBezTo>
                    <a:pt x="29" y="43"/>
                    <a:pt x="37" y="41"/>
                    <a:pt x="45" y="40"/>
                  </a:cubicBezTo>
                  <a:cubicBezTo>
                    <a:pt x="42" y="44"/>
                    <a:pt x="43" y="51"/>
                    <a:pt x="46" y="54"/>
                  </a:cubicBezTo>
                  <a:cubicBezTo>
                    <a:pt x="51" y="59"/>
                    <a:pt x="57" y="62"/>
                    <a:pt x="64" y="63"/>
                  </a:cubicBezTo>
                  <a:cubicBezTo>
                    <a:pt x="62" y="65"/>
                    <a:pt x="60" y="69"/>
                    <a:pt x="61" y="73"/>
                  </a:cubicBezTo>
                  <a:cubicBezTo>
                    <a:pt x="62" y="75"/>
                    <a:pt x="62" y="76"/>
                    <a:pt x="63" y="78"/>
                  </a:cubicBezTo>
                  <a:cubicBezTo>
                    <a:pt x="61" y="83"/>
                    <a:pt x="61" y="88"/>
                    <a:pt x="63" y="95"/>
                  </a:cubicBezTo>
                  <a:cubicBezTo>
                    <a:pt x="66" y="102"/>
                    <a:pt x="73" y="105"/>
                    <a:pt x="80" y="102"/>
                  </a:cubicBezTo>
                  <a:cubicBezTo>
                    <a:pt x="82" y="101"/>
                    <a:pt x="83" y="101"/>
                    <a:pt x="84" y="100"/>
                  </a:cubicBezTo>
                  <a:cubicBezTo>
                    <a:pt x="92" y="104"/>
                    <a:pt x="102" y="105"/>
                    <a:pt x="112" y="106"/>
                  </a:cubicBezTo>
                  <a:cubicBezTo>
                    <a:pt x="124" y="107"/>
                    <a:pt x="138" y="107"/>
                    <a:pt x="150" y="106"/>
                  </a:cubicBezTo>
                  <a:cubicBezTo>
                    <a:pt x="169" y="104"/>
                    <a:pt x="178" y="91"/>
                    <a:pt x="189" y="78"/>
                  </a:cubicBezTo>
                  <a:cubicBezTo>
                    <a:pt x="192" y="76"/>
                    <a:pt x="193" y="73"/>
                    <a:pt x="193" y="70"/>
                  </a:cubicBezTo>
                  <a:cubicBezTo>
                    <a:pt x="196" y="66"/>
                    <a:pt x="199" y="62"/>
                    <a:pt x="200" y="56"/>
                  </a:cubicBezTo>
                  <a:cubicBezTo>
                    <a:pt x="201" y="52"/>
                    <a:pt x="200" y="47"/>
                    <a:pt x="197" y="45"/>
                  </a:cubicBezTo>
                  <a:cubicBezTo>
                    <a:pt x="210" y="43"/>
                    <a:pt x="223" y="41"/>
                    <a:pt x="234" y="37"/>
                  </a:cubicBezTo>
                  <a:cubicBezTo>
                    <a:pt x="242" y="34"/>
                    <a:pt x="246" y="24"/>
                    <a:pt x="239" y="18"/>
                  </a:cubicBezTo>
                  <a:close/>
                  <a:moveTo>
                    <a:pt x="97" y="62"/>
                  </a:moveTo>
                  <a:cubicBezTo>
                    <a:pt x="100" y="62"/>
                    <a:pt x="102" y="62"/>
                    <a:pt x="104" y="62"/>
                  </a:cubicBezTo>
                  <a:cubicBezTo>
                    <a:pt x="124" y="62"/>
                    <a:pt x="145" y="60"/>
                    <a:pt x="166" y="62"/>
                  </a:cubicBezTo>
                  <a:cubicBezTo>
                    <a:pt x="143" y="65"/>
                    <a:pt x="120" y="63"/>
                    <a:pt x="97" y="62"/>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5" name="Freeform 17">
              <a:extLst>
                <a:ext uri="{FF2B5EF4-FFF2-40B4-BE49-F238E27FC236}">
                  <a16:creationId xmlns:a16="http://schemas.microsoft.com/office/drawing/2014/main" id="{4D34025F-4544-4996-A342-44A1EEF71F7C}"/>
                </a:ext>
              </a:extLst>
            </p:cNvPr>
            <p:cNvSpPr/>
            <p:nvPr/>
          </p:nvSpPr>
          <p:spPr bwMode="auto">
            <a:xfrm>
              <a:off x="7475538" y="3452813"/>
              <a:ext cx="11113" cy="7938"/>
            </a:xfrm>
            <a:custGeom>
              <a:avLst/>
              <a:gdLst>
                <a:gd name="T0" fmla="*/ 3 w 3"/>
                <a:gd name="T1" fmla="*/ 2 h 2"/>
                <a:gd name="T2" fmla="*/ 0 w 3"/>
                <a:gd name="T3" fmla="*/ 0 h 2"/>
                <a:gd name="T4" fmla="*/ 1 w 3"/>
                <a:gd name="T5" fmla="*/ 1 h 2"/>
                <a:gd name="T6" fmla="*/ 3 w 3"/>
                <a:gd name="T7" fmla="*/ 2 h 2"/>
              </a:gdLst>
              <a:ahLst/>
              <a:cxnLst>
                <a:cxn ang="0">
                  <a:pos x="T0" y="T1"/>
                </a:cxn>
                <a:cxn ang="0">
                  <a:pos x="T2" y="T3"/>
                </a:cxn>
                <a:cxn ang="0">
                  <a:pos x="T4" y="T5"/>
                </a:cxn>
                <a:cxn ang="0">
                  <a:pos x="T6" y="T7"/>
                </a:cxn>
              </a:cxnLst>
              <a:rect l="0" t="0" r="r" b="b"/>
              <a:pathLst>
                <a:path w="3" h="2">
                  <a:moveTo>
                    <a:pt x="3" y="2"/>
                  </a:moveTo>
                  <a:cubicBezTo>
                    <a:pt x="2" y="1"/>
                    <a:pt x="1" y="1"/>
                    <a:pt x="0" y="0"/>
                  </a:cubicBezTo>
                  <a:cubicBezTo>
                    <a:pt x="0" y="0"/>
                    <a:pt x="1" y="1"/>
                    <a:pt x="1" y="1"/>
                  </a:cubicBezTo>
                  <a:cubicBezTo>
                    <a:pt x="2" y="1"/>
                    <a:pt x="3" y="1"/>
                    <a:pt x="3"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6" name="Freeform 18">
              <a:extLst>
                <a:ext uri="{FF2B5EF4-FFF2-40B4-BE49-F238E27FC236}">
                  <a16:creationId xmlns:a16="http://schemas.microsoft.com/office/drawing/2014/main" id="{DD387088-18E9-4BC5-A2CB-8294DDBC9DFD}"/>
                </a:ext>
              </a:extLst>
            </p:cNvPr>
            <p:cNvSpPr/>
            <p:nvPr/>
          </p:nvSpPr>
          <p:spPr bwMode="auto">
            <a:xfrm>
              <a:off x="7489826" y="3460751"/>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cubicBezTo>
                    <a:pt x="2"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7" name="Freeform 19">
              <a:extLst>
                <a:ext uri="{FF2B5EF4-FFF2-40B4-BE49-F238E27FC236}">
                  <a16:creationId xmlns:a16="http://schemas.microsoft.com/office/drawing/2014/main" id="{20E3DB5F-3D33-4F79-8A8D-B3299E5FAED0}"/>
                </a:ext>
              </a:extLst>
            </p:cNvPr>
            <p:cNvSpPr/>
            <p:nvPr/>
          </p:nvSpPr>
          <p:spPr bwMode="auto">
            <a:xfrm>
              <a:off x="7486651" y="3460751"/>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8" name="Freeform 20">
              <a:extLst>
                <a:ext uri="{FF2B5EF4-FFF2-40B4-BE49-F238E27FC236}">
                  <a16:creationId xmlns:a16="http://schemas.microsoft.com/office/drawing/2014/main" id="{7C24FC1E-09B7-43B5-8522-86475E8171A0}"/>
                </a:ext>
              </a:extLst>
            </p:cNvPr>
            <p:cNvSpPr/>
            <p:nvPr/>
          </p:nvSpPr>
          <p:spPr bwMode="auto">
            <a:xfrm>
              <a:off x="7475538" y="34528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9" name="Freeform 21">
              <a:extLst>
                <a:ext uri="{FF2B5EF4-FFF2-40B4-BE49-F238E27FC236}">
                  <a16:creationId xmlns:a16="http://schemas.microsoft.com/office/drawing/2014/main" id="{973BACA4-A9F1-4760-8079-F6DC92D00A80}"/>
                </a:ext>
              </a:extLst>
            </p:cNvPr>
            <p:cNvSpPr/>
            <p:nvPr/>
          </p:nvSpPr>
          <p:spPr bwMode="auto">
            <a:xfrm>
              <a:off x="7212013" y="3141663"/>
              <a:ext cx="420688" cy="322263"/>
            </a:xfrm>
            <a:custGeom>
              <a:avLst/>
              <a:gdLst>
                <a:gd name="T0" fmla="*/ 107 w 112"/>
                <a:gd name="T1" fmla="*/ 42 h 86"/>
                <a:gd name="T2" fmla="*/ 110 w 112"/>
                <a:gd name="T3" fmla="*/ 58 h 86"/>
                <a:gd name="T4" fmla="*/ 106 w 112"/>
                <a:gd name="T5" fmla="*/ 70 h 86"/>
                <a:gd name="T6" fmla="*/ 105 w 112"/>
                <a:gd name="T7" fmla="*/ 72 h 86"/>
                <a:gd name="T8" fmla="*/ 72 w 112"/>
                <a:gd name="T9" fmla="*/ 81 h 86"/>
                <a:gd name="T10" fmla="*/ 65 w 112"/>
                <a:gd name="T11" fmla="*/ 78 h 86"/>
                <a:gd name="T12" fmla="*/ 73 w 112"/>
                <a:gd name="T13" fmla="*/ 82 h 86"/>
                <a:gd name="T14" fmla="*/ 103 w 112"/>
                <a:gd name="T15" fmla="*/ 73 h 86"/>
                <a:gd name="T16" fmla="*/ 109 w 112"/>
                <a:gd name="T17" fmla="*/ 60 h 86"/>
                <a:gd name="T18" fmla="*/ 106 w 112"/>
                <a:gd name="T19" fmla="*/ 42 h 86"/>
                <a:gd name="T20" fmla="*/ 94 w 112"/>
                <a:gd name="T21" fmla="*/ 35 h 86"/>
                <a:gd name="T22" fmla="*/ 100 w 112"/>
                <a:gd name="T23" fmla="*/ 44 h 86"/>
                <a:gd name="T24" fmla="*/ 101 w 112"/>
                <a:gd name="T25" fmla="*/ 52 h 86"/>
                <a:gd name="T26" fmla="*/ 99 w 112"/>
                <a:gd name="T27" fmla="*/ 66 h 86"/>
                <a:gd name="T28" fmla="*/ 92 w 112"/>
                <a:gd name="T29" fmla="*/ 73 h 86"/>
                <a:gd name="T30" fmla="*/ 75 w 112"/>
                <a:gd name="T31" fmla="*/ 74 h 86"/>
                <a:gd name="T32" fmla="*/ 60 w 112"/>
                <a:gd name="T33" fmla="*/ 66 h 86"/>
                <a:gd name="T34" fmla="*/ 72 w 112"/>
                <a:gd name="T35" fmla="*/ 73 h 86"/>
                <a:gd name="T36" fmla="*/ 75 w 112"/>
                <a:gd name="T37" fmla="*/ 74 h 86"/>
                <a:gd name="T38" fmla="*/ 92 w 112"/>
                <a:gd name="T39" fmla="*/ 73 h 86"/>
                <a:gd name="T40" fmla="*/ 98 w 112"/>
                <a:gd name="T41" fmla="*/ 67 h 86"/>
                <a:gd name="T42" fmla="*/ 101 w 112"/>
                <a:gd name="T43" fmla="*/ 54 h 86"/>
                <a:gd name="T44" fmla="*/ 98 w 112"/>
                <a:gd name="T45" fmla="*/ 50 h 86"/>
                <a:gd name="T46" fmla="*/ 97 w 112"/>
                <a:gd name="T47" fmla="*/ 63 h 86"/>
                <a:gd name="T48" fmla="*/ 96 w 112"/>
                <a:gd name="T49" fmla="*/ 66 h 86"/>
                <a:gd name="T50" fmla="*/ 78 w 112"/>
                <a:gd name="T51" fmla="*/ 72 h 86"/>
                <a:gd name="T52" fmla="*/ 73 w 112"/>
                <a:gd name="T53" fmla="*/ 70 h 86"/>
                <a:gd name="T54" fmla="*/ 28 w 112"/>
                <a:gd name="T55" fmla="*/ 46 h 86"/>
                <a:gd name="T56" fmla="*/ 20 w 112"/>
                <a:gd name="T57" fmla="*/ 42 h 86"/>
                <a:gd name="T58" fmla="*/ 14 w 112"/>
                <a:gd name="T59" fmla="*/ 33 h 86"/>
                <a:gd name="T60" fmla="*/ 21 w 112"/>
                <a:gd name="T61" fmla="*/ 17 h 86"/>
                <a:gd name="T62" fmla="*/ 36 w 112"/>
                <a:gd name="T63" fmla="*/ 17 h 86"/>
                <a:gd name="T64" fmla="*/ 50 w 112"/>
                <a:gd name="T65" fmla="*/ 23 h 86"/>
                <a:gd name="T66" fmla="*/ 79 w 112"/>
                <a:gd name="T67" fmla="*/ 28 h 86"/>
                <a:gd name="T68" fmla="*/ 59 w 112"/>
                <a:gd name="T69" fmla="*/ 12 h 86"/>
                <a:gd name="T70" fmla="*/ 43 w 112"/>
                <a:gd name="T71" fmla="*/ 4 h 86"/>
                <a:gd name="T72" fmla="*/ 6 w 112"/>
                <a:gd name="T73" fmla="*/ 12 h 86"/>
                <a:gd name="T74" fmla="*/ 5 w 112"/>
                <a:gd name="T75" fmla="*/ 47 h 86"/>
                <a:gd name="T76" fmla="*/ 23 w 112"/>
                <a:gd name="T77" fmla="*/ 60 h 86"/>
                <a:gd name="T78" fmla="*/ 66 w 112"/>
                <a:gd name="T79" fmla="*/ 81 h 86"/>
                <a:gd name="T80" fmla="*/ 70 w 112"/>
                <a:gd name="T81" fmla="*/ 83 h 86"/>
                <a:gd name="T82" fmla="*/ 31 w 112"/>
                <a:gd name="T83" fmla="*/ 63 h 86"/>
                <a:gd name="T84" fmla="*/ 14 w 112"/>
                <a:gd name="T85" fmla="*/ 55 h 86"/>
                <a:gd name="T86" fmla="*/ 8 w 112"/>
                <a:gd name="T87" fmla="*/ 50 h 86"/>
                <a:gd name="T88" fmla="*/ 2 w 112"/>
                <a:gd name="T89" fmla="*/ 21 h 86"/>
                <a:gd name="T90" fmla="*/ 12 w 112"/>
                <a:gd name="T91" fmla="*/ 52 h 86"/>
                <a:gd name="T92" fmla="*/ 21 w 112"/>
                <a:gd name="T93" fmla="*/ 57 h 86"/>
                <a:gd name="T94" fmla="*/ 65 w 112"/>
                <a:gd name="T95" fmla="*/ 80 h 86"/>
                <a:gd name="T96" fmla="*/ 72 w 112"/>
                <a:gd name="T97" fmla="*/ 83 h 86"/>
                <a:gd name="T98" fmla="*/ 91 w 112"/>
                <a:gd name="T99" fmla="*/ 85 h 86"/>
                <a:gd name="T100" fmla="*/ 107 w 112"/>
                <a:gd name="T101" fmla="*/ 72 h 86"/>
                <a:gd name="T102" fmla="*/ 112 w 112"/>
                <a:gd name="T103" fmla="*/ 5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86">
                  <a:moveTo>
                    <a:pt x="111" y="53"/>
                  </a:moveTo>
                  <a:cubicBezTo>
                    <a:pt x="111" y="51"/>
                    <a:pt x="111" y="50"/>
                    <a:pt x="110" y="49"/>
                  </a:cubicBezTo>
                  <a:cubicBezTo>
                    <a:pt x="110" y="46"/>
                    <a:pt x="108" y="44"/>
                    <a:pt x="107" y="42"/>
                  </a:cubicBezTo>
                  <a:cubicBezTo>
                    <a:pt x="108" y="44"/>
                    <a:pt x="109" y="47"/>
                    <a:pt x="109" y="50"/>
                  </a:cubicBezTo>
                  <a:cubicBezTo>
                    <a:pt x="110" y="51"/>
                    <a:pt x="110" y="53"/>
                    <a:pt x="110" y="54"/>
                  </a:cubicBezTo>
                  <a:cubicBezTo>
                    <a:pt x="110" y="55"/>
                    <a:pt x="110" y="57"/>
                    <a:pt x="110" y="58"/>
                  </a:cubicBezTo>
                  <a:cubicBezTo>
                    <a:pt x="109" y="61"/>
                    <a:pt x="109" y="64"/>
                    <a:pt x="108" y="67"/>
                  </a:cubicBezTo>
                  <a:cubicBezTo>
                    <a:pt x="107" y="67"/>
                    <a:pt x="107" y="68"/>
                    <a:pt x="107" y="69"/>
                  </a:cubicBezTo>
                  <a:cubicBezTo>
                    <a:pt x="106" y="70"/>
                    <a:pt x="106" y="70"/>
                    <a:pt x="106" y="70"/>
                  </a:cubicBezTo>
                  <a:cubicBezTo>
                    <a:pt x="106" y="70"/>
                    <a:pt x="106" y="70"/>
                    <a:pt x="106" y="70"/>
                  </a:cubicBezTo>
                  <a:cubicBezTo>
                    <a:pt x="105" y="71"/>
                    <a:pt x="105" y="71"/>
                    <a:pt x="105" y="71"/>
                  </a:cubicBezTo>
                  <a:cubicBezTo>
                    <a:pt x="105" y="72"/>
                    <a:pt x="105" y="72"/>
                    <a:pt x="105" y="72"/>
                  </a:cubicBezTo>
                  <a:cubicBezTo>
                    <a:pt x="104" y="73"/>
                    <a:pt x="104" y="73"/>
                    <a:pt x="103" y="74"/>
                  </a:cubicBezTo>
                  <a:cubicBezTo>
                    <a:pt x="99" y="79"/>
                    <a:pt x="94" y="82"/>
                    <a:pt x="88" y="83"/>
                  </a:cubicBezTo>
                  <a:cubicBezTo>
                    <a:pt x="83" y="84"/>
                    <a:pt x="77" y="84"/>
                    <a:pt x="72" y="81"/>
                  </a:cubicBezTo>
                  <a:cubicBezTo>
                    <a:pt x="20" y="55"/>
                    <a:pt x="20" y="55"/>
                    <a:pt x="20" y="55"/>
                  </a:cubicBezTo>
                  <a:cubicBezTo>
                    <a:pt x="43" y="66"/>
                    <a:pt x="43" y="66"/>
                    <a:pt x="43" y="66"/>
                  </a:cubicBezTo>
                  <a:cubicBezTo>
                    <a:pt x="50" y="70"/>
                    <a:pt x="58" y="74"/>
                    <a:pt x="65" y="78"/>
                  </a:cubicBezTo>
                  <a:cubicBezTo>
                    <a:pt x="68" y="80"/>
                    <a:pt x="68" y="80"/>
                    <a:pt x="68" y="80"/>
                  </a:cubicBezTo>
                  <a:cubicBezTo>
                    <a:pt x="69" y="80"/>
                    <a:pt x="70" y="80"/>
                    <a:pt x="71" y="81"/>
                  </a:cubicBezTo>
                  <a:cubicBezTo>
                    <a:pt x="71" y="81"/>
                    <a:pt x="72" y="81"/>
                    <a:pt x="73" y="82"/>
                  </a:cubicBezTo>
                  <a:cubicBezTo>
                    <a:pt x="76" y="83"/>
                    <a:pt x="79" y="83"/>
                    <a:pt x="82" y="83"/>
                  </a:cubicBezTo>
                  <a:cubicBezTo>
                    <a:pt x="89" y="83"/>
                    <a:pt x="95" y="81"/>
                    <a:pt x="100" y="77"/>
                  </a:cubicBezTo>
                  <a:cubicBezTo>
                    <a:pt x="101" y="76"/>
                    <a:pt x="102" y="74"/>
                    <a:pt x="103" y="73"/>
                  </a:cubicBezTo>
                  <a:cubicBezTo>
                    <a:pt x="104" y="72"/>
                    <a:pt x="104" y="72"/>
                    <a:pt x="105" y="71"/>
                  </a:cubicBezTo>
                  <a:cubicBezTo>
                    <a:pt x="106" y="69"/>
                    <a:pt x="106" y="69"/>
                    <a:pt x="106" y="69"/>
                  </a:cubicBezTo>
                  <a:cubicBezTo>
                    <a:pt x="107" y="66"/>
                    <a:pt x="108" y="63"/>
                    <a:pt x="109" y="60"/>
                  </a:cubicBezTo>
                  <a:cubicBezTo>
                    <a:pt x="109" y="59"/>
                    <a:pt x="109" y="57"/>
                    <a:pt x="109" y="55"/>
                  </a:cubicBezTo>
                  <a:cubicBezTo>
                    <a:pt x="109" y="54"/>
                    <a:pt x="109" y="53"/>
                    <a:pt x="109" y="51"/>
                  </a:cubicBezTo>
                  <a:cubicBezTo>
                    <a:pt x="108" y="48"/>
                    <a:pt x="107" y="45"/>
                    <a:pt x="106" y="42"/>
                  </a:cubicBezTo>
                  <a:cubicBezTo>
                    <a:pt x="105" y="41"/>
                    <a:pt x="104" y="40"/>
                    <a:pt x="104" y="38"/>
                  </a:cubicBezTo>
                  <a:cubicBezTo>
                    <a:pt x="102" y="37"/>
                    <a:pt x="101" y="36"/>
                    <a:pt x="99" y="36"/>
                  </a:cubicBezTo>
                  <a:cubicBezTo>
                    <a:pt x="97" y="34"/>
                    <a:pt x="94" y="35"/>
                    <a:pt x="94" y="35"/>
                  </a:cubicBezTo>
                  <a:cubicBezTo>
                    <a:pt x="94" y="36"/>
                    <a:pt x="94" y="36"/>
                    <a:pt x="95" y="37"/>
                  </a:cubicBezTo>
                  <a:cubicBezTo>
                    <a:pt x="95" y="38"/>
                    <a:pt x="96" y="39"/>
                    <a:pt x="98" y="41"/>
                  </a:cubicBezTo>
                  <a:cubicBezTo>
                    <a:pt x="98" y="42"/>
                    <a:pt x="99" y="43"/>
                    <a:pt x="100" y="44"/>
                  </a:cubicBezTo>
                  <a:cubicBezTo>
                    <a:pt x="101" y="46"/>
                    <a:pt x="101" y="47"/>
                    <a:pt x="101" y="47"/>
                  </a:cubicBezTo>
                  <a:cubicBezTo>
                    <a:pt x="101" y="48"/>
                    <a:pt x="100" y="47"/>
                    <a:pt x="99" y="47"/>
                  </a:cubicBezTo>
                  <a:cubicBezTo>
                    <a:pt x="100" y="49"/>
                    <a:pt x="101" y="50"/>
                    <a:pt x="101" y="52"/>
                  </a:cubicBezTo>
                  <a:cubicBezTo>
                    <a:pt x="101" y="53"/>
                    <a:pt x="101" y="54"/>
                    <a:pt x="101" y="54"/>
                  </a:cubicBezTo>
                  <a:cubicBezTo>
                    <a:pt x="101" y="55"/>
                    <a:pt x="101" y="56"/>
                    <a:pt x="101" y="57"/>
                  </a:cubicBezTo>
                  <a:cubicBezTo>
                    <a:pt x="101" y="60"/>
                    <a:pt x="100" y="63"/>
                    <a:pt x="99" y="66"/>
                  </a:cubicBezTo>
                  <a:cubicBezTo>
                    <a:pt x="98" y="67"/>
                    <a:pt x="98" y="67"/>
                    <a:pt x="97" y="68"/>
                  </a:cubicBezTo>
                  <a:cubicBezTo>
                    <a:pt x="97" y="69"/>
                    <a:pt x="96" y="69"/>
                    <a:pt x="96" y="70"/>
                  </a:cubicBezTo>
                  <a:cubicBezTo>
                    <a:pt x="95" y="71"/>
                    <a:pt x="94" y="72"/>
                    <a:pt x="92" y="73"/>
                  </a:cubicBezTo>
                  <a:cubicBezTo>
                    <a:pt x="90" y="74"/>
                    <a:pt x="86" y="75"/>
                    <a:pt x="83" y="75"/>
                  </a:cubicBezTo>
                  <a:cubicBezTo>
                    <a:pt x="81" y="75"/>
                    <a:pt x="79" y="75"/>
                    <a:pt x="78" y="75"/>
                  </a:cubicBezTo>
                  <a:cubicBezTo>
                    <a:pt x="77" y="75"/>
                    <a:pt x="76" y="74"/>
                    <a:pt x="75" y="74"/>
                  </a:cubicBezTo>
                  <a:cubicBezTo>
                    <a:pt x="74" y="74"/>
                    <a:pt x="74" y="73"/>
                    <a:pt x="74" y="73"/>
                  </a:cubicBezTo>
                  <a:cubicBezTo>
                    <a:pt x="72" y="73"/>
                    <a:pt x="72" y="73"/>
                    <a:pt x="72" y="73"/>
                  </a:cubicBezTo>
                  <a:cubicBezTo>
                    <a:pt x="60" y="66"/>
                    <a:pt x="60" y="66"/>
                    <a:pt x="60" y="66"/>
                  </a:cubicBezTo>
                  <a:cubicBezTo>
                    <a:pt x="52" y="62"/>
                    <a:pt x="44" y="58"/>
                    <a:pt x="36" y="53"/>
                  </a:cubicBezTo>
                  <a:cubicBezTo>
                    <a:pt x="44" y="58"/>
                    <a:pt x="52" y="62"/>
                    <a:pt x="60" y="66"/>
                  </a:cubicBezTo>
                  <a:cubicBezTo>
                    <a:pt x="72" y="73"/>
                    <a:pt x="72" y="73"/>
                    <a:pt x="72" y="73"/>
                  </a:cubicBezTo>
                  <a:cubicBezTo>
                    <a:pt x="73" y="73"/>
                    <a:pt x="73" y="73"/>
                    <a:pt x="73" y="73"/>
                  </a:cubicBezTo>
                  <a:cubicBezTo>
                    <a:pt x="74" y="73"/>
                    <a:pt x="74" y="73"/>
                    <a:pt x="74" y="73"/>
                  </a:cubicBezTo>
                  <a:cubicBezTo>
                    <a:pt x="74" y="73"/>
                    <a:pt x="75" y="74"/>
                    <a:pt x="75" y="74"/>
                  </a:cubicBezTo>
                  <a:cubicBezTo>
                    <a:pt x="76" y="74"/>
                    <a:pt x="77" y="74"/>
                    <a:pt x="78" y="75"/>
                  </a:cubicBezTo>
                  <a:cubicBezTo>
                    <a:pt x="79" y="75"/>
                    <a:pt x="81" y="75"/>
                    <a:pt x="83" y="75"/>
                  </a:cubicBezTo>
                  <a:cubicBezTo>
                    <a:pt x="86" y="75"/>
                    <a:pt x="90" y="74"/>
                    <a:pt x="92" y="73"/>
                  </a:cubicBezTo>
                  <a:cubicBezTo>
                    <a:pt x="94" y="72"/>
                    <a:pt x="95" y="71"/>
                    <a:pt x="96" y="70"/>
                  </a:cubicBezTo>
                  <a:cubicBezTo>
                    <a:pt x="96" y="69"/>
                    <a:pt x="97" y="68"/>
                    <a:pt x="97" y="68"/>
                  </a:cubicBezTo>
                  <a:cubicBezTo>
                    <a:pt x="97" y="68"/>
                    <a:pt x="98" y="67"/>
                    <a:pt x="98" y="67"/>
                  </a:cubicBezTo>
                  <a:cubicBezTo>
                    <a:pt x="98" y="66"/>
                    <a:pt x="98" y="66"/>
                    <a:pt x="98" y="66"/>
                  </a:cubicBezTo>
                  <a:cubicBezTo>
                    <a:pt x="100" y="63"/>
                    <a:pt x="101" y="60"/>
                    <a:pt x="101" y="57"/>
                  </a:cubicBezTo>
                  <a:cubicBezTo>
                    <a:pt x="101" y="56"/>
                    <a:pt x="101" y="55"/>
                    <a:pt x="101" y="54"/>
                  </a:cubicBezTo>
                  <a:cubicBezTo>
                    <a:pt x="101" y="53"/>
                    <a:pt x="100" y="52"/>
                    <a:pt x="100" y="52"/>
                  </a:cubicBezTo>
                  <a:cubicBezTo>
                    <a:pt x="100" y="50"/>
                    <a:pt x="99" y="49"/>
                    <a:pt x="99" y="47"/>
                  </a:cubicBezTo>
                  <a:cubicBezTo>
                    <a:pt x="98" y="47"/>
                    <a:pt x="98" y="48"/>
                    <a:pt x="98" y="50"/>
                  </a:cubicBezTo>
                  <a:cubicBezTo>
                    <a:pt x="98" y="51"/>
                    <a:pt x="98" y="52"/>
                    <a:pt x="98" y="54"/>
                  </a:cubicBezTo>
                  <a:cubicBezTo>
                    <a:pt x="98" y="56"/>
                    <a:pt x="99" y="58"/>
                    <a:pt x="98" y="60"/>
                  </a:cubicBezTo>
                  <a:cubicBezTo>
                    <a:pt x="98" y="61"/>
                    <a:pt x="98" y="62"/>
                    <a:pt x="97" y="63"/>
                  </a:cubicBezTo>
                  <a:cubicBezTo>
                    <a:pt x="97" y="64"/>
                    <a:pt x="97" y="64"/>
                    <a:pt x="97" y="64"/>
                  </a:cubicBezTo>
                  <a:cubicBezTo>
                    <a:pt x="97" y="64"/>
                    <a:pt x="97" y="65"/>
                    <a:pt x="97" y="65"/>
                  </a:cubicBezTo>
                  <a:cubicBezTo>
                    <a:pt x="96" y="66"/>
                    <a:pt x="96" y="66"/>
                    <a:pt x="96" y="66"/>
                  </a:cubicBezTo>
                  <a:cubicBezTo>
                    <a:pt x="96" y="66"/>
                    <a:pt x="96" y="66"/>
                    <a:pt x="96" y="66"/>
                  </a:cubicBezTo>
                  <a:cubicBezTo>
                    <a:pt x="95" y="68"/>
                    <a:pt x="93" y="70"/>
                    <a:pt x="92" y="70"/>
                  </a:cubicBezTo>
                  <a:cubicBezTo>
                    <a:pt x="88" y="73"/>
                    <a:pt x="83" y="74"/>
                    <a:pt x="78" y="72"/>
                  </a:cubicBezTo>
                  <a:cubicBezTo>
                    <a:pt x="77" y="72"/>
                    <a:pt x="76" y="72"/>
                    <a:pt x="75" y="71"/>
                  </a:cubicBezTo>
                  <a:cubicBezTo>
                    <a:pt x="74" y="71"/>
                    <a:pt x="74" y="71"/>
                    <a:pt x="74" y="71"/>
                  </a:cubicBezTo>
                  <a:cubicBezTo>
                    <a:pt x="74" y="70"/>
                    <a:pt x="73" y="70"/>
                    <a:pt x="73" y="70"/>
                  </a:cubicBezTo>
                  <a:cubicBezTo>
                    <a:pt x="71" y="69"/>
                    <a:pt x="71" y="69"/>
                    <a:pt x="71" y="69"/>
                  </a:cubicBezTo>
                  <a:cubicBezTo>
                    <a:pt x="62" y="64"/>
                    <a:pt x="62" y="64"/>
                    <a:pt x="62" y="64"/>
                  </a:cubicBezTo>
                  <a:cubicBezTo>
                    <a:pt x="50" y="58"/>
                    <a:pt x="39" y="52"/>
                    <a:pt x="28" y="46"/>
                  </a:cubicBezTo>
                  <a:cubicBezTo>
                    <a:pt x="22" y="43"/>
                    <a:pt x="22" y="43"/>
                    <a:pt x="22" y="43"/>
                  </a:cubicBezTo>
                  <a:cubicBezTo>
                    <a:pt x="21" y="43"/>
                    <a:pt x="21" y="43"/>
                    <a:pt x="21" y="43"/>
                  </a:cubicBezTo>
                  <a:cubicBezTo>
                    <a:pt x="20" y="42"/>
                    <a:pt x="20" y="42"/>
                    <a:pt x="20" y="42"/>
                  </a:cubicBezTo>
                  <a:cubicBezTo>
                    <a:pt x="20" y="42"/>
                    <a:pt x="20" y="42"/>
                    <a:pt x="20" y="42"/>
                  </a:cubicBezTo>
                  <a:cubicBezTo>
                    <a:pt x="19" y="41"/>
                    <a:pt x="18" y="41"/>
                    <a:pt x="18" y="41"/>
                  </a:cubicBezTo>
                  <a:cubicBezTo>
                    <a:pt x="16" y="39"/>
                    <a:pt x="15" y="36"/>
                    <a:pt x="14" y="33"/>
                  </a:cubicBezTo>
                  <a:cubicBezTo>
                    <a:pt x="14" y="30"/>
                    <a:pt x="14" y="26"/>
                    <a:pt x="15" y="23"/>
                  </a:cubicBezTo>
                  <a:cubicBezTo>
                    <a:pt x="16" y="22"/>
                    <a:pt x="17" y="21"/>
                    <a:pt x="18" y="20"/>
                  </a:cubicBezTo>
                  <a:cubicBezTo>
                    <a:pt x="18" y="18"/>
                    <a:pt x="20" y="18"/>
                    <a:pt x="21" y="17"/>
                  </a:cubicBezTo>
                  <a:cubicBezTo>
                    <a:pt x="24" y="15"/>
                    <a:pt x="29" y="14"/>
                    <a:pt x="34" y="16"/>
                  </a:cubicBezTo>
                  <a:cubicBezTo>
                    <a:pt x="34" y="16"/>
                    <a:pt x="35" y="16"/>
                    <a:pt x="35" y="16"/>
                  </a:cubicBezTo>
                  <a:cubicBezTo>
                    <a:pt x="36" y="16"/>
                    <a:pt x="36" y="16"/>
                    <a:pt x="36" y="17"/>
                  </a:cubicBezTo>
                  <a:cubicBezTo>
                    <a:pt x="37" y="17"/>
                    <a:pt x="37" y="17"/>
                    <a:pt x="37" y="17"/>
                  </a:cubicBezTo>
                  <a:cubicBezTo>
                    <a:pt x="41" y="19"/>
                    <a:pt x="41" y="19"/>
                    <a:pt x="41" y="19"/>
                  </a:cubicBezTo>
                  <a:cubicBezTo>
                    <a:pt x="50" y="23"/>
                    <a:pt x="50" y="23"/>
                    <a:pt x="50" y="23"/>
                  </a:cubicBezTo>
                  <a:cubicBezTo>
                    <a:pt x="61" y="29"/>
                    <a:pt x="72" y="34"/>
                    <a:pt x="81" y="38"/>
                  </a:cubicBezTo>
                  <a:cubicBezTo>
                    <a:pt x="98" y="45"/>
                    <a:pt x="94" y="38"/>
                    <a:pt x="78" y="29"/>
                  </a:cubicBezTo>
                  <a:cubicBezTo>
                    <a:pt x="79" y="28"/>
                    <a:pt x="79" y="28"/>
                    <a:pt x="79" y="28"/>
                  </a:cubicBezTo>
                  <a:cubicBezTo>
                    <a:pt x="95" y="37"/>
                    <a:pt x="88" y="30"/>
                    <a:pt x="91" y="29"/>
                  </a:cubicBezTo>
                  <a:cubicBezTo>
                    <a:pt x="82" y="25"/>
                    <a:pt x="75" y="21"/>
                    <a:pt x="67" y="16"/>
                  </a:cubicBezTo>
                  <a:cubicBezTo>
                    <a:pt x="59" y="12"/>
                    <a:pt x="59" y="12"/>
                    <a:pt x="59" y="12"/>
                  </a:cubicBezTo>
                  <a:cubicBezTo>
                    <a:pt x="50" y="7"/>
                    <a:pt x="50" y="7"/>
                    <a:pt x="50" y="7"/>
                  </a:cubicBezTo>
                  <a:cubicBezTo>
                    <a:pt x="45" y="5"/>
                    <a:pt x="45" y="5"/>
                    <a:pt x="45" y="5"/>
                  </a:cubicBezTo>
                  <a:cubicBezTo>
                    <a:pt x="43" y="4"/>
                    <a:pt x="43" y="4"/>
                    <a:pt x="43" y="4"/>
                  </a:cubicBezTo>
                  <a:cubicBezTo>
                    <a:pt x="42" y="4"/>
                    <a:pt x="41" y="3"/>
                    <a:pt x="40" y="3"/>
                  </a:cubicBezTo>
                  <a:cubicBezTo>
                    <a:pt x="32" y="0"/>
                    <a:pt x="24" y="0"/>
                    <a:pt x="16" y="3"/>
                  </a:cubicBezTo>
                  <a:cubicBezTo>
                    <a:pt x="12" y="5"/>
                    <a:pt x="8" y="8"/>
                    <a:pt x="6" y="12"/>
                  </a:cubicBezTo>
                  <a:cubicBezTo>
                    <a:pt x="3" y="15"/>
                    <a:pt x="1" y="19"/>
                    <a:pt x="1" y="23"/>
                  </a:cubicBezTo>
                  <a:cubicBezTo>
                    <a:pt x="0" y="27"/>
                    <a:pt x="0" y="31"/>
                    <a:pt x="0" y="35"/>
                  </a:cubicBezTo>
                  <a:cubicBezTo>
                    <a:pt x="1" y="39"/>
                    <a:pt x="2" y="43"/>
                    <a:pt x="5" y="47"/>
                  </a:cubicBezTo>
                  <a:cubicBezTo>
                    <a:pt x="6" y="49"/>
                    <a:pt x="7" y="50"/>
                    <a:pt x="9" y="52"/>
                  </a:cubicBezTo>
                  <a:cubicBezTo>
                    <a:pt x="11" y="53"/>
                    <a:pt x="13" y="55"/>
                    <a:pt x="15" y="55"/>
                  </a:cubicBezTo>
                  <a:cubicBezTo>
                    <a:pt x="23" y="60"/>
                    <a:pt x="23" y="60"/>
                    <a:pt x="23" y="60"/>
                  </a:cubicBezTo>
                  <a:cubicBezTo>
                    <a:pt x="40" y="68"/>
                    <a:pt x="40" y="68"/>
                    <a:pt x="40" y="68"/>
                  </a:cubicBezTo>
                  <a:cubicBezTo>
                    <a:pt x="58" y="77"/>
                    <a:pt x="58" y="77"/>
                    <a:pt x="58" y="77"/>
                  </a:cubicBezTo>
                  <a:cubicBezTo>
                    <a:pt x="66" y="81"/>
                    <a:pt x="66" y="81"/>
                    <a:pt x="66" y="81"/>
                  </a:cubicBezTo>
                  <a:cubicBezTo>
                    <a:pt x="67" y="82"/>
                    <a:pt x="67" y="82"/>
                    <a:pt x="67" y="82"/>
                  </a:cubicBezTo>
                  <a:cubicBezTo>
                    <a:pt x="68" y="82"/>
                    <a:pt x="68" y="82"/>
                    <a:pt x="68" y="83"/>
                  </a:cubicBezTo>
                  <a:cubicBezTo>
                    <a:pt x="69" y="83"/>
                    <a:pt x="69" y="83"/>
                    <a:pt x="70" y="83"/>
                  </a:cubicBezTo>
                  <a:cubicBezTo>
                    <a:pt x="64" y="80"/>
                    <a:pt x="64" y="80"/>
                    <a:pt x="64" y="80"/>
                  </a:cubicBezTo>
                  <a:cubicBezTo>
                    <a:pt x="53" y="74"/>
                    <a:pt x="53" y="74"/>
                    <a:pt x="53" y="74"/>
                  </a:cubicBezTo>
                  <a:cubicBezTo>
                    <a:pt x="31" y="63"/>
                    <a:pt x="31" y="63"/>
                    <a:pt x="31" y="63"/>
                  </a:cubicBezTo>
                  <a:cubicBezTo>
                    <a:pt x="20" y="58"/>
                    <a:pt x="20" y="58"/>
                    <a:pt x="20" y="58"/>
                  </a:cubicBezTo>
                  <a:cubicBezTo>
                    <a:pt x="15" y="55"/>
                    <a:pt x="15" y="55"/>
                    <a:pt x="15" y="55"/>
                  </a:cubicBezTo>
                  <a:cubicBezTo>
                    <a:pt x="14" y="55"/>
                    <a:pt x="14" y="55"/>
                    <a:pt x="14" y="55"/>
                  </a:cubicBezTo>
                  <a:cubicBezTo>
                    <a:pt x="13" y="54"/>
                    <a:pt x="13" y="54"/>
                    <a:pt x="13" y="54"/>
                  </a:cubicBezTo>
                  <a:cubicBezTo>
                    <a:pt x="13" y="54"/>
                    <a:pt x="12" y="53"/>
                    <a:pt x="12" y="53"/>
                  </a:cubicBezTo>
                  <a:cubicBezTo>
                    <a:pt x="10" y="52"/>
                    <a:pt x="9" y="51"/>
                    <a:pt x="8" y="50"/>
                  </a:cubicBezTo>
                  <a:cubicBezTo>
                    <a:pt x="4" y="47"/>
                    <a:pt x="2" y="42"/>
                    <a:pt x="1" y="36"/>
                  </a:cubicBezTo>
                  <a:cubicBezTo>
                    <a:pt x="0" y="31"/>
                    <a:pt x="0" y="26"/>
                    <a:pt x="2" y="21"/>
                  </a:cubicBezTo>
                  <a:cubicBezTo>
                    <a:pt x="2" y="21"/>
                    <a:pt x="2" y="22"/>
                    <a:pt x="2" y="21"/>
                  </a:cubicBezTo>
                  <a:cubicBezTo>
                    <a:pt x="1" y="26"/>
                    <a:pt x="1" y="31"/>
                    <a:pt x="2" y="36"/>
                  </a:cubicBezTo>
                  <a:cubicBezTo>
                    <a:pt x="3" y="41"/>
                    <a:pt x="5" y="46"/>
                    <a:pt x="9" y="50"/>
                  </a:cubicBezTo>
                  <a:cubicBezTo>
                    <a:pt x="10" y="51"/>
                    <a:pt x="11" y="52"/>
                    <a:pt x="12" y="52"/>
                  </a:cubicBezTo>
                  <a:cubicBezTo>
                    <a:pt x="13" y="53"/>
                    <a:pt x="13" y="53"/>
                    <a:pt x="14" y="53"/>
                  </a:cubicBezTo>
                  <a:cubicBezTo>
                    <a:pt x="15" y="54"/>
                    <a:pt x="15" y="54"/>
                    <a:pt x="16" y="54"/>
                  </a:cubicBezTo>
                  <a:cubicBezTo>
                    <a:pt x="21" y="57"/>
                    <a:pt x="21" y="57"/>
                    <a:pt x="21" y="57"/>
                  </a:cubicBezTo>
                  <a:cubicBezTo>
                    <a:pt x="32" y="63"/>
                    <a:pt x="32" y="63"/>
                    <a:pt x="32" y="63"/>
                  </a:cubicBezTo>
                  <a:cubicBezTo>
                    <a:pt x="39" y="67"/>
                    <a:pt x="47" y="71"/>
                    <a:pt x="54" y="74"/>
                  </a:cubicBezTo>
                  <a:cubicBezTo>
                    <a:pt x="58" y="76"/>
                    <a:pt x="61" y="78"/>
                    <a:pt x="65" y="80"/>
                  </a:cubicBezTo>
                  <a:cubicBezTo>
                    <a:pt x="68" y="81"/>
                    <a:pt x="68" y="81"/>
                    <a:pt x="68" y="81"/>
                  </a:cubicBezTo>
                  <a:cubicBezTo>
                    <a:pt x="68" y="81"/>
                    <a:pt x="69" y="82"/>
                    <a:pt x="70" y="82"/>
                  </a:cubicBezTo>
                  <a:cubicBezTo>
                    <a:pt x="70" y="82"/>
                    <a:pt x="71" y="83"/>
                    <a:pt x="72" y="83"/>
                  </a:cubicBezTo>
                  <a:cubicBezTo>
                    <a:pt x="74" y="84"/>
                    <a:pt x="77" y="84"/>
                    <a:pt x="79" y="84"/>
                  </a:cubicBezTo>
                  <a:cubicBezTo>
                    <a:pt x="79" y="86"/>
                    <a:pt x="79" y="86"/>
                    <a:pt x="79" y="86"/>
                  </a:cubicBezTo>
                  <a:cubicBezTo>
                    <a:pt x="83" y="86"/>
                    <a:pt x="87" y="86"/>
                    <a:pt x="91" y="85"/>
                  </a:cubicBezTo>
                  <a:cubicBezTo>
                    <a:pt x="95" y="84"/>
                    <a:pt x="98" y="82"/>
                    <a:pt x="101" y="79"/>
                  </a:cubicBezTo>
                  <a:cubicBezTo>
                    <a:pt x="103" y="78"/>
                    <a:pt x="104" y="76"/>
                    <a:pt x="106" y="74"/>
                  </a:cubicBezTo>
                  <a:cubicBezTo>
                    <a:pt x="106" y="74"/>
                    <a:pt x="107" y="73"/>
                    <a:pt x="107" y="72"/>
                  </a:cubicBezTo>
                  <a:cubicBezTo>
                    <a:pt x="108" y="71"/>
                    <a:pt x="108" y="71"/>
                    <a:pt x="108" y="71"/>
                  </a:cubicBezTo>
                  <a:cubicBezTo>
                    <a:pt x="108" y="70"/>
                    <a:pt x="108" y="70"/>
                    <a:pt x="109" y="69"/>
                  </a:cubicBezTo>
                  <a:cubicBezTo>
                    <a:pt x="111" y="66"/>
                    <a:pt x="111" y="62"/>
                    <a:pt x="112" y="58"/>
                  </a:cubicBezTo>
                  <a:cubicBezTo>
                    <a:pt x="112" y="57"/>
                    <a:pt x="112" y="56"/>
                    <a:pt x="112" y="55"/>
                  </a:cubicBezTo>
                  <a:cubicBezTo>
                    <a:pt x="112" y="54"/>
                    <a:pt x="111" y="54"/>
                    <a:pt x="111" y="5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0" name="Freeform 22">
              <a:extLst>
                <a:ext uri="{FF2B5EF4-FFF2-40B4-BE49-F238E27FC236}">
                  <a16:creationId xmlns:a16="http://schemas.microsoft.com/office/drawing/2014/main" id="{C110922D-CA27-46B9-8653-57E6D90D7A84}"/>
                </a:ext>
              </a:extLst>
            </p:cNvPr>
            <p:cNvSpPr/>
            <p:nvPr/>
          </p:nvSpPr>
          <p:spPr bwMode="auto">
            <a:xfrm>
              <a:off x="4559301" y="3144838"/>
              <a:ext cx="417513" cy="315913"/>
            </a:xfrm>
            <a:custGeom>
              <a:avLst/>
              <a:gdLst>
                <a:gd name="T0" fmla="*/ 97 w 111"/>
                <a:gd name="T1" fmla="*/ 52 h 84"/>
                <a:gd name="T2" fmla="*/ 92 w 111"/>
                <a:gd name="T3" fmla="*/ 54 h 84"/>
                <a:gd name="T4" fmla="*/ 47 w 111"/>
                <a:gd name="T5" fmla="*/ 76 h 84"/>
                <a:gd name="T6" fmla="*/ 40 w 111"/>
                <a:gd name="T7" fmla="*/ 79 h 84"/>
                <a:gd name="T8" fmla="*/ 22 w 111"/>
                <a:gd name="T9" fmla="*/ 80 h 84"/>
                <a:gd name="T10" fmla="*/ 41 w 111"/>
                <a:gd name="T11" fmla="*/ 78 h 84"/>
                <a:gd name="T12" fmla="*/ 59 w 111"/>
                <a:gd name="T13" fmla="*/ 69 h 84"/>
                <a:gd name="T14" fmla="*/ 103 w 111"/>
                <a:gd name="T15" fmla="*/ 45 h 84"/>
                <a:gd name="T16" fmla="*/ 107 w 111"/>
                <a:gd name="T17" fmla="*/ 19 h 84"/>
                <a:gd name="T18" fmla="*/ 102 w 111"/>
                <a:gd name="T19" fmla="*/ 23 h 84"/>
                <a:gd name="T20" fmla="*/ 101 w 111"/>
                <a:gd name="T21" fmla="*/ 30 h 84"/>
                <a:gd name="T22" fmla="*/ 72 w 111"/>
                <a:gd name="T23" fmla="*/ 54 h 84"/>
                <a:gd name="T24" fmla="*/ 38 w 111"/>
                <a:gd name="T25" fmla="*/ 71 h 84"/>
                <a:gd name="T26" fmla="*/ 25 w 111"/>
                <a:gd name="T27" fmla="*/ 72 h 84"/>
                <a:gd name="T28" fmla="*/ 37 w 111"/>
                <a:gd name="T29" fmla="*/ 71 h 84"/>
                <a:gd name="T30" fmla="*/ 47 w 111"/>
                <a:gd name="T31" fmla="*/ 66 h 84"/>
                <a:gd name="T32" fmla="*/ 98 w 111"/>
                <a:gd name="T33" fmla="*/ 38 h 84"/>
                <a:gd name="T34" fmla="*/ 94 w 111"/>
                <a:gd name="T35" fmla="*/ 40 h 84"/>
                <a:gd name="T36" fmla="*/ 89 w 111"/>
                <a:gd name="T37" fmla="*/ 44 h 84"/>
                <a:gd name="T38" fmla="*/ 47 w 111"/>
                <a:gd name="T39" fmla="*/ 64 h 84"/>
                <a:gd name="T40" fmla="*/ 36 w 111"/>
                <a:gd name="T41" fmla="*/ 69 h 84"/>
                <a:gd name="T42" fmla="*/ 31 w 111"/>
                <a:gd name="T43" fmla="*/ 70 h 84"/>
                <a:gd name="T44" fmla="*/ 16 w 111"/>
                <a:gd name="T45" fmla="*/ 63 h 84"/>
                <a:gd name="T46" fmla="*/ 15 w 111"/>
                <a:gd name="T47" fmla="*/ 62 h 84"/>
                <a:gd name="T48" fmla="*/ 14 w 111"/>
                <a:gd name="T49" fmla="*/ 54 h 84"/>
                <a:gd name="T50" fmla="*/ 19 w 111"/>
                <a:gd name="T51" fmla="*/ 43 h 84"/>
                <a:gd name="T52" fmla="*/ 25 w 111"/>
                <a:gd name="T53" fmla="*/ 40 h 84"/>
                <a:gd name="T54" fmla="*/ 73 w 111"/>
                <a:gd name="T55" fmla="*/ 16 h 84"/>
                <a:gd name="T56" fmla="*/ 76 w 111"/>
                <a:gd name="T57" fmla="*/ 14 h 84"/>
                <a:gd name="T58" fmla="*/ 96 w 111"/>
                <a:gd name="T59" fmla="*/ 19 h 84"/>
                <a:gd name="T60" fmla="*/ 98 w 111"/>
                <a:gd name="T61" fmla="*/ 19 h 84"/>
                <a:gd name="T62" fmla="*/ 88 w 111"/>
                <a:gd name="T63" fmla="*/ 5 h 84"/>
                <a:gd name="T64" fmla="*/ 102 w 111"/>
                <a:gd name="T65" fmla="*/ 8 h 84"/>
                <a:gd name="T66" fmla="*/ 67 w 111"/>
                <a:gd name="T67" fmla="*/ 3 h 84"/>
                <a:gd name="T68" fmla="*/ 26 w 111"/>
                <a:gd name="T69" fmla="*/ 24 h 84"/>
                <a:gd name="T70" fmla="*/ 14 w 111"/>
                <a:gd name="T71" fmla="*/ 30 h 84"/>
                <a:gd name="T72" fmla="*/ 1 w 111"/>
                <a:gd name="T73" fmla="*/ 46 h 84"/>
                <a:gd name="T74" fmla="*/ 0 w 111"/>
                <a:gd name="T75" fmla="*/ 58 h 84"/>
                <a:gd name="T76" fmla="*/ 3 w 111"/>
                <a:gd name="T77" fmla="*/ 68 h 84"/>
                <a:gd name="T78" fmla="*/ 3 w 111"/>
                <a:gd name="T79" fmla="*/ 70 h 84"/>
                <a:gd name="T80" fmla="*/ 4 w 111"/>
                <a:gd name="T81" fmla="*/ 71 h 84"/>
                <a:gd name="T82" fmla="*/ 12 w 111"/>
                <a:gd name="T83" fmla="*/ 79 h 84"/>
                <a:gd name="T84" fmla="*/ 42 w 111"/>
                <a:gd name="T85" fmla="*/ 81 h 84"/>
                <a:gd name="T86" fmla="*/ 44 w 111"/>
                <a:gd name="T87" fmla="*/ 80 h 84"/>
                <a:gd name="T88" fmla="*/ 72 w 111"/>
                <a:gd name="T89" fmla="*/ 66 h 84"/>
                <a:gd name="T90" fmla="*/ 43 w 111"/>
                <a:gd name="T91" fmla="*/ 80 h 84"/>
                <a:gd name="T92" fmla="*/ 38 w 111"/>
                <a:gd name="T93" fmla="*/ 82 h 84"/>
                <a:gd name="T94" fmla="*/ 4 w 111"/>
                <a:gd name="T95" fmla="*/ 69 h 84"/>
                <a:gd name="T96" fmla="*/ 3 w 111"/>
                <a:gd name="T97" fmla="*/ 69 h 84"/>
                <a:gd name="T98" fmla="*/ 1 w 111"/>
                <a:gd name="T99" fmla="*/ 62 h 84"/>
                <a:gd name="T100" fmla="*/ 9 w 111"/>
                <a:gd name="T101" fmla="*/ 33 h 84"/>
                <a:gd name="T102" fmla="*/ 1 w 111"/>
                <a:gd name="T103" fmla="*/ 55 h 84"/>
                <a:gd name="T104" fmla="*/ 4 w 111"/>
                <a:gd name="T105" fmla="*/ 68 h 84"/>
                <a:gd name="T106" fmla="*/ 5 w 111"/>
                <a:gd name="T107" fmla="*/ 69 h 84"/>
                <a:gd name="T108" fmla="*/ 10 w 111"/>
                <a:gd name="T109" fmla="*/ 76 h 84"/>
                <a:gd name="T110" fmla="*/ 42 w 111"/>
                <a:gd name="T111" fmla="*/ 80 h 84"/>
                <a:gd name="T112" fmla="*/ 73 w 111"/>
                <a:gd name="T113" fmla="*/ 64 h 84"/>
                <a:gd name="T114" fmla="*/ 94 w 111"/>
                <a:gd name="T115" fmla="*/ 56 h 84"/>
                <a:gd name="T116" fmla="*/ 110 w 111"/>
                <a:gd name="T117" fmla="*/ 3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 h="84">
                  <a:moveTo>
                    <a:pt x="105" y="44"/>
                  </a:moveTo>
                  <a:cubicBezTo>
                    <a:pt x="104" y="47"/>
                    <a:pt x="101" y="49"/>
                    <a:pt x="99" y="50"/>
                  </a:cubicBezTo>
                  <a:cubicBezTo>
                    <a:pt x="98" y="51"/>
                    <a:pt x="98" y="51"/>
                    <a:pt x="97" y="52"/>
                  </a:cubicBezTo>
                  <a:cubicBezTo>
                    <a:pt x="97" y="52"/>
                    <a:pt x="96" y="52"/>
                    <a:pt x="96" y="52"/>
                  </a:cubicBezTo>
                  <a:cubicBezTo>
                    <a:pt x="95" y="53"/>
                    <a:pt x="95" y="53"/>
                    <a:pt x="95" y="53"/>
                  </a:cubicBezTo>
                  <a:cubicBezTo>
                    <a:pt x="92" y="54"/>
                    <a:pt x="92" y="54"/>
                    <a:pt x="92" y="54"/>
                  </a:cubicBezTo>
                  <a:cubicBezTo>
                    <a:pt x="83" y="58"/>
                    <a:pt x="75" y="62"/>
                    <a:pt x="66" y="66"/>
                  </a:cubicBezTo>
                  <a:cubicBezTo>
                    <a:pt x="53" y="73"/>
                    <a:pt x="53" y="73"/>
                    <a:pt x="53" y="73"/>
                  </a:cubicBezTo>
                  <a:cubicBezTo>
                    <a:pt x="47" y="76"/>
                    <a:pt x="47" y="76"/>
                    <a:pt x="47" y="76"/>
                  </a:cubicBezTo>
                  <a:cubicBezTo>
                    <a:pt x="44" y="77"/>
                    <a:pt x="44" y="77"/>
                    <a:pt x="44" y="77"/>
                  </a:cubicBezTo>
                  <a:cubicBezTo>
                    <a:pt x="42" y="78"/>
                    <a:pt x="42" y="78"/>
                    <a:pt x="42" y="78"/>
                  </a:cubicBezTo>
                  <a:cubicBezTo>
                    <a:pt x="41" y="78"/>
                    <a:pt x="41" y="79"/>
                    <a:pt x="40" y="79"/>
                  </a:cubicBezTo>
                  <a:cubicBezTo>
                    <a:pt x="35" y="81"/>
                    <a:pt x="29" y="82"/>
                    <a:pt x="24" y="81"/>
                  </a:cubicBezTo>
                  <a:cubicBezTo>
                    <a:pt x="19" y="80"/>
                    <a:pt x="15" y="78"/>
                    <a:pt x="12" y="76"/>
                  </a:cubicBezTo>
                  <a:cubicBezTo>
                    <a:pt x="15" y="78"/>
                    <a:pt x="18" y="79"/>
                    <a:pt x="22" y="80"/>
                  </a:cubicBezTo>
                  <a:cubicBezTo>
                    <a:pt x="26" y="81"/>
                    <a:pt x="31" y="81"/>
                    <a:pt x="36" y="80"/>
                  </a:cubicBezTo>
                  <a:cubicBezTo>
                    <a:pt x="37" y="80"/>
                    <a:pt x="38" y="79"/>
                    <a:pt x="40" y="79"/>
                  </a:cubicBezTo>
                  <a:cubicBezTo>
                    <a:pt x="40" y="79"/>
                    <a:pt x="41" y="78"/>
                    <a:pt x="41" y="78"/>
                  </a:cubicBezTo>
                  <a:cubicBezTo>
                    <a:pt x="42" y="78"/>
                    <a:pt x="42" y="77"/>
                    <a:pt x="43" y="77"/>
                  </a:cubicBezTo>
                  <a:cubicBezTo>
                    <a:pt x="48" y="74"/>
                    <a:pt x="48" y="74"/>
                    <a:pt x="48" y="74"/>
                  </a:cubicBezTo>
                  <a:cubicBezTo>
                    <a:pt x="52" y="73"/>
                    <a:pt x="56" y="71"/>
                    <a:pt x="59" y="69"/>
                  </a:cubicBezTo>
                  <a:cubicBezTo>
                    <a:pt x="70" y="64"/>
                    <a:pt x="79" y="60"/>
                    <a:pt x="89" y="55"/>
                  </a:cubicBezTo>
                  <a:cubicBezTo>
                    <a:pt x="96" y="52"/>
                    <a:pt x="96" y="52"/>
                    <a:pt x="96" y="52"/>
                  </a:cubicBezTo>
                  <a:cubicBezTo>
                    <a:pt x="99" y="50"/>
                    <a:pt x="101" y="48"/>
                    <a:pt x="103" y="45"/>
                  </a:cubicBezTo>
                  <a:cubicBezTo>
                    <a:pt x="107" y="40"/>
                    <a:pt x="109" y="34"/>
                    <a:pt x="109" y="28"/>
                  </a:cubicBezTo>
                  <a:cubicBezTo>
                    <a:pt x="109" y="26"/>
                    <a:pt x="109" y="25"/>
                    <a:pt x="109" y="24"/>
                  </a:cubicBezTo>
                  <a:cubicBezTo>
                    <a:pt x="108" y="22"/>
                    <a:pt x="107" y="21"/>
                    <a:pt x="107" y="19"/>
                  </a:cubicBezTo>
                  <a:cubicBezTo>
                    <a:pt x="105" y="17"/>
                    <a:pt x="103" y="16"/>
                    <a:pt x="103" y="16"/>
                  </a:cubicBezTo>
                  <a:cubicBezTo>
                    <a:pt x="102" y="16"/>
                    <a:pt x="102" y="17"/>
                    <a:pt x="102" y="18"/>
                  </a:cubicBezTo>
                  <a:cubicBezTo>
                    <a:pt x="102" y="19"/>
                    <a:pt x="102" y="21"/>
                    <a:pt x="102" y="23"/>
                  </a:cubicBezTo>
                  <a:cubicBezTo>
                    <a:pt x="103" y="24"/>
                    <a:pt x="103" y="26"/>
                    <a:pt x="103" y="27"/>
                  </a:cubicBezTo>
                  <a:cubicBezTo>
                    <a:pt x="103" y="29"/>
                    <a:pt x="103" y="30"/>
                    <a:pt x="103" y="30"/>
                  </a:cubicBezTo>
                  <a:cubicBezTo>
                    <a:pt x="102" y="31"/>
                    <a:pt x="102" y="30"/>
                    <a:pt x="101" y="30"/>
                  </a:cubicBezTo>
                  <a:cubicBezTo>
                    <a:pt x="101" y="33"/>
                    <a:pt x="100" y="36"/>
                    <a:pt x="98" y="39"/>
                  </a:cubicBezTo>
                  <a:cubicBezTo>
                    <a:pt x="97" y="41"/>
                    <a:pt x="95" y="44"/>
                    <a:pt x="92" y="45"/>
                  </a:cubicBezTo>
                  <a:cubicBezTo>
                    <a:pt x="72" y="54"/>
                    <a:pt x="72" y="54"/>
                    <a:pt x="72" y="54"/>
                  </a:cubicBezTo>
                  <a:cubicBezTo>
                    <a:pt x="64" y="58"/>
                    <a:pt x="55" y="62"/>
                    <a:pt x="47" y="66"/>
                  </a:cubicBezTo>
                  <a:cubicBezTo>
                    <a:pt x="41" y="69"/>
                    <a:pt x="41" y="69"/>
                    <a:pt x="41" y="69"/>
                  </a:cubicBezTo>
                  <a:cubicBezTo>
                    <a:pt x="38" y="71"/>
                    <a:pt x="38" y="71"/>
                    <a:pt x="38" y="71"/>
                  </a:cubicBezTo>
                  <a:cubicBezTo>
                    <a:pt x="37" y="71"/>
                    <a:pt x="37" y="71"/>
                    <a:pt x="37" y="71"/>
                  </a:cubicBezTo>
                  <a:cubicBezTo>
                    <a:pt x="36" y="71"/>
                    <a:pt x="36" y="72"/>
                    <a:pt x="35" y="72"/>
                  </a:cubicBezTo>
                  <a:cubicBezTo>
                    <a:pt x="32" y="73"/>
                    <a:pt x="28" y="73"/>
                    <a:pt x="25" y="72"/>
                  </a:cubicBezTo>
                  <a:cubicBezTo>
                    <a:pt x="28" y="73"/>
                    <a:pt x="32" y="73"/>
                    <a:pt x="35" y="72"/>
                  </a:cubicBezTo>
                  <a:cubicBezTo>
                    <a:pt x="36" y="71"/>
                    <a:pt x="36" y="71"/>
                    <a:pt x="37" y="71"/>
                  </a:cubicBezTo>
                  <a:cubicBezTo>
                    <a:pt x="37" y="71"/>
                    <a:pt x="37" y="71"/>
                    <a:pt x="37" y="71"/>
                  </a:cubicBezTo>
                  <a:cubicBezTo>
                    <a:pt x="38" y="71"/>
                    <a:pt x="38" y="71"/>
                    <a:pt x="38" y="70"/>
                  </a:cubicBezTo>
                  <a:cubicBezTo>
                    <a:pt x="41" y="69"/>
                    <a:pt x="41" y="69"/>
                    <a:pt x="41" y="69"/>
                  </a:cubicBezTo>
                  <a:cubicBezTo>
                    <a:pt x="47" y="66"/>
                    <a:pt x="47" y="66"/>
                    <a:pt x="47" y="66"/>
                  </a:cubicBezTo>
                  <a:cubicBezTo>
                    <a:pt x="72" y="54"/>
                    <a:pt x="72" y="54"/>
                    <a:pt x="72" y="54"/>
                  </a:cubicBezTo>
                  <a:cubicBezTo>
                    <a:pt x="92" y="45"/>
                    <a:pt x="92" y="45"/>
                    <a:pt x="92" y="45"/>
                  </a:cubicBezTo>
                  <a:cubicBezTo>
                    <a:pt x="95" y="43"/>
                    <a:pt x="97" y="41"/>
                    <a:pt x="98" y="38"/>
                  </a:cubicBezTo>
                  <a:cubicBezTo>
                    <a:pt x="100" y="36"/>
                    <a:pt x="100" y="32"/>
                    <a:pt x="100" y="29"/>
                  </a:cubicBezTo>
                  <a:cubicBezTo>
                    <a:pt x="100" y="29"/>
                    <a:pt x="99" y="29"/>
                    <a:pt x="98" y="31"/>
                  </a:cubicBezTo>
                  <a:cubicBezTo>
                    <a:pt x="98" y="33"/>
                    <a:pt x="97" y="37"/>
                    <a:pt x="94" y="40"/>
                  </a:cubicBezTo>
                  <a:cubicBezTo>
                    <a:pt x="94" y="41"/>
                    <a:pt x="93" y="41"/>
                    <a:pt x="92" y="42"/>
                  </a:cubicBezTo>
                  <a:cubicBezTo>
                    <a:pt x="92" y="42"/>
                    <a:pt x="91" y="43"/>
                    <a:pt x="91" y="43"/>
                  </a:cubicBezTo>
                  <a:cubicBezTo>
                    <a:pt x="89" y="44"/>
                    <a:pt x="89" y="44"/>
                    <a:pt x="89" y="44"/>
                  </a:cubicBezTo>
                  <a:cubicBezTo>
                    <a:pt x="86" y="45"/>
                    <a:pt x="84" y="46"/>
                    <a:pt x="82" y="47"/>
                  </a:cubicBezTo>
                  <a:cubicBezTo>
                    <a:pt x="76" y="50"/>
                    <a:pt x="70" y="52"/>
                    <a:pt x="64" y="55"/>
                  </a:cubicBezTo>
                  <a:cubicBezTo>
                    <a:pt x="47" y="64"/>
                    <a:pt x="47" y="64"/>
                    <a:pt x="47" y="64"/>
                  </a:cubicBezTo>
                  <a:cubicBezTo>
                    <a:pt x="38" y="68"/>
                    <a:pt x="38" y="68"/>
                    <a:pt x="38" y="68"/>
                  </a:cubicBezTo>
                  <a:cubicBezTo>
                    <a:pt x="37" y="69"/>
                    <a:pt x="37" y="69"/>
                    <a:pt x="37" y="69"/>
                  </a:cubicBezTo>
                  <a:cubicBezTo>
                    <a:pt x="36" y="69"/>
                    <a:pt x="36" y="69"/>
                    <a:pt x="36" y="69"/>
                  </a:cubicBezTo>
                  <a:cubicBezTo>
                    <a:pt x="36" y="69"/>
                    <a:pt x="36" y="69"/>
                    <a:pt x="36" y="69"/>
                  </a:cubicBezTo>
                  <a:cubicBezTo>
                    <a:pt x="35" y="69"/>
                    <a:pt x="35" y="69"/>
                    <a:pt x="34" y="70"/>
                  </a:cubicBezTo>
                  <a:cubicBezTo>
                    <a:pt x="33" y="70"/>
                    <a:pt x="32" y="70"/>
                    <a:pt x="31" y="70"/>
                  </a:cubicBezTo>
                  <a:cubicBezTo>
                    <a:pt x="26" y="71"/>
                    <a:pt x="21" y="69"/>
                    <a:pt x="19" y="67"/>
                  </a:cubicBezTo>
                  <a:cubicBezTo>
                    <a:pt x="18" y="66"/>
                    <a:pt x="17" y="65"/>
                    <a:pt x="16" y="64"/>
                  </a:cubicBezTo>
                  <a:cubicBezTo>
                    <a:pt x="16" y="63"/>
                    <a:pt x="16" y="63"/>
                    <a:pt x="16" y="63"/>
                  </a:cubicBezTo>
                  <a:cubicBezTo>
                    <a:pt x="16" y="63"/>
                    <a:pt x="16" y="63"/>
                    <a:pt x="16" y="63"/>
                  </a:cubicBezTo>
                  <a:cubicBezTo>
                    <a:pt x="16" y="63"/>
                    <a:pt x="16" y="63"/>
                    <a:pt x="16" y="63"/>
                  </a:cubicBezTo>
                  <a:cubicBezTo>
                    <a:pt x="16" y="62"/>
                    <a:pt x="16" y="62"/>
                    <a:pt x="15" y="62"/>
                  </a:cubicBezTo>
                  <a:cubicBezTo>
                    <a:pt x="15" y="62"/>
                    <a:pt x="15" y="61"/>
                    <a:pt x="15" y="61"/>
                  </a:cubicBezTo>
                  <a:cubicBezTo>
                    <a:pt x="15" y="60"/>
                    <a:pt x="15" y="60"/>
                    <a:pt x="14" y="59"/>
                  </a:cubicBezTo>
                  <a:cubicBezTo>
                    <a:pt x="14" y="58"/>
                    <a:pt x="14" y="56"/>
                    <a:pt x="14" y="54"/>
                  </a:cubicBezTo>
                  <a:cubicBezTo>
                    <a:pt x="14" y="53"/>
                    <a:pt x="14" y="53"/>
                    <a:pt x="14" y="52"/>
                  </a:cubicBezTo>
                  <a:cubicBezTo>
                    <a:pt x="14" y="51"/>
                    <a:pt x="14" y="50"/>
                    <a:pt x="15" y="50"/>
                  </a:cubicBezTo>
                  <a:cubicBezTo>
                    <a:pt x="16" y="47"/>
                    <a:pt x="17" y="44"/>
                    <a:pt x="19" y="43"/>
                  </a:cubicBezTo>
                  <a:cubicBezTo>
                    <a:pt x="20" y="43"/>
                    <a:pt x="20" y="43"/>
                    <a:pt x="20" y="42"/>
                  </a:cubicBezTo>
                  <a:cubicBezTo>
                    <a:pt x="22" y="42"/>
                    <a:pt x="22" y="42"/>
                    <a:pt x="22" y="42"/>
                  </a:cubicBezTo>
                  <a:cubicBezTo>
                    <a:pt x="25" y="40"/>
                    <a:pt x="25" y="40"/>
                    <a:pt x="25" y="40"/>
                  </a:cubicBezTo>
                  <a:cubicBezTo>
                    <a:pt x="31" y="37"/>
                    <a:pt x="31" y="37"/>
                    <a:pt x="31" y="37"/>
                  </a:cubicBezTo>
                  <a:cubicBezTo>
                    <a:pt x="42" y="31"/>
                    <a:pt x="54" y="25"/>
                    <a:pt x="65" y="20"/>
                  </a:cubicBezTo>
                  <a:cubicBezTo>
                    <a:pt x="73" y="16"/>
                    <a:pt x="73" y="16"/>
                    <a:pt x="73" y="16"/>
                  </a:cubicBezTo>
                  <a:cubicBezTo>
                    <a:pt x="74" y="15"/>
                    <a:pt x="74" y="15"/>
                    <a:pt x="74" y="15"/>
                  </a:cubicBezTo>
                  <a:cubicBezTo>
                    <a:pt x="75" y="15"/>
                    <a:pt x="75" y="15"/>
                    <a:pt x="75" y="15"/>
                  </a:cubicBezTo>
                  <a:cubicBezTo>
                    <a:pt x="75" y="15"/>
                    <a:pt x="76" y="15"/>
                    <a:pt x="76" y="14"/>
                  </a:cubicBezTo>
                  <a:cubicBezTo>
                    <a:pt x="77" y="14"/>
                    <a:pt x="78" y="14"/>
                    <a:pt x="79" y="14"/>
                  </a:cubicBezTo>
                  <a:cubicBezTo>
                    <a:pt x="84" y="13"/>
                    <a:pt x="88" y="14"/>
                    <a:pt x="91" y="15"/>
                  </a:cubicBezTo>
                  <a:cubicBezTo>
                    <a:pt x="93" y="17"/>
                    <a:pt x="95" y="18"/>
                    <a:pt x="96" y="19"/>
                  </a:cubicBezTo>
                  <a:cubicBezTo>
                    <a:pt x="96" y="19"/>
                    <a:pt x="96" y="19"/>
                    <a:pt x="97" y="19"/>
                  </a:cubicBezTo>
                  <a:cubicBezTo>
                    <a:pt x="97" y="19"/>
                    <a:pt x="97" y="19"/>
                    <a:pt x="97" y="19"/>
                  </a:cubicBezTo>
                  <a:cubicBezTo>
                    <a:pt x="98" y="19"/>
                    <a:pt x="98" y="19"/>
                    <a:pt x="98" y="19"/>
                  </a:cubicBezTo>
                  <a:cubicBezTo>
                    <a:pt x="98" y="18"/>
                    <a:pt x="98" y="16"/>
                    <a:pt x="97" y="13"/>
                  </a:cubicBezTo>
                  <a:cubicBezTo>
                    <a:pt x="95" y="11"/>
                    <a:pt x="92" y="8"/>
                    <a:pt x="88" y="7"/>
                  </a:cubicBezTo>
                  <a:cubicBezTo>
                    <a:pt x="88" y="5"/>
                    <a:pt x="88" y="5"/>
                    <a:pt x="88" y="5"/>
                  </a:cubicBezTo>
                  <a:cubicBezTo>
                    <a:pt x="93" y="7"/>
                    <a:pt x="96" y="9"/>
                    <a:pt x="97" y="10"/>
                  </a:cubicBezTo>
                  <a:cubicBezTo>
                    <a:pt x="99" y="11"/>
                    <a:pt x="100" y="11"/>
                    <a:pt x="100" y="11"/>
                  </a:cubicBezTo>
                  <a:cubicBezTo>
                    <a:pt x="101" y="10"/>
                    <a:pt x="100" y="8"/>
                    <a:pt x="102" y="8"/>
                  </a:cubicBezTo>
                  <a:cubicBezTo>
                    <a:pt x="98" y="4"/>
                    <a:pt x="92" y="2"/>
                    <a:pt x="87" y="1"/>
                  </a:cubicBezTo>
                  <a:cubicBezTo>
                    <a:pt x="81" y="0"/>
                    <a:pt x="75" y="0"/>
                    <a:pt x="70" y="2"/>
                  </a:cubicBezTo>
                  <a:cubicBezTo>
                    <a:pt x="69" y="2"/>
                    <a:pt x="68" y="2"/>
                    <a:pt x="67" y="3"/>
                  </a:cubicBezTo>
                  <a:cubicBezTo>
                    <a:pt x="65" y="4"/>
                    <a:pt x="65" y="4"/>
                    <a:pt x="65" y="4"/>
                  </a:cubicBezTo>
                  <a:cubicBezTo>
                    <a:pt x="61" y="6"/>
                    <a:pt x="61" y="6"/>
                    <a:pt x="61" y="6"/>
                  </a:cubicBezTo>
                  <a:cubicBezTo>
                    <a:pt x="26" y="24"/>
                    <a:pt x="26" y="24"/>
                    <a:pt x="26" y="24"/>
                  </a:cubicBezTo>
                  <a:cubicBezTo>
                    <a:pt x="17" y="28"/>
                    <a:pt x="17" y="28"/>
                    <a:pt x="17" y="28"/>
                  </a:cubicBezTo>
                  <a:cubicBezTo>
                    <a:pt x="15" y="29"/>
                    <a:pt x="15" y="29"/>
                    <a:pt x="15" y="29"/>
                  </a:cubicBezTo>
                  <a:cubicBezTo>
                    <a:pt x="14" y="30"/>
                    <a:pt x="14" y="30"/>
                    <a:pt x="14" y="30"/>
                  </a:cubicBezTo>
                  <a:cubicBezTo>
                    <a:pt x="13" y="30"/>
                    <a:pt x="13" y="30"/>
                    <a:pt x="12" y="30"/>
                  </a:cubicBezTo>
                  <a:cubicBezTo>
                    <a:pt x="10" y="32"/>
                    <a:pt x="9" y="33"/>
                    <a:pt x="7" y="35"/>
                  </a:cubicBezTo>
                  <a:cubicBezTo>
                    <a:pt x="4" y="38"/>
                    <a:pt x="2" y="42"/>
                    <a:pt x="1" y="46"/>
                  </a:cubicBezTo>
                  <a:cubicBezTo>
                    <a:pt x="0" y="48"/>
                    <a:pt x="0" y="50"/>
                    <a:pt x="0" y="52"/>
                  </a:cubicBezTo>
                  <a:cubicBezTo>
                    <a:pt x="0" y="53"/>
                    <a:pt x="0" y="54"/>
                    <a:pt x="0" y="55"/>
                  </a:cubicBezTo>
                  <a:cubicBezTo>
                    <a:pt x="0" y="56"/>
                    <a:pt x="0" y="57"/>
                    <a:pt x="0" y="58"/>
                  </a:cubicBezTo>
                  <a:cubicBezTo>
                    <a:pt x="0" y="60"/>
                    <a:pt x="0" y="62"/>
                    <a:pt x="1" y="64"/>
                  </a:cubicBezTo>
                  <a:cubicBezTo>
                    <a:pt x="1" y="65"/>
                    <a:pt x="2" y="66"/>
                    <a:pt x="2" y="67"/>
                  </a:cubicBezTo>
                  <a:cubicBezTo>
                    <a:pt x="2" y="67"/>
                    <a:pt x="2" y="68"/>
                    <a:pt x="3" y="68"/>
                  </a:cubicBezTo>
                  <a:cubicBezTo>
                    <a:pt x="3" y="69"/>
                    <a:pt x="3" y="69"/>
                    <a:pt x="3" y="69"/>
                  </a:cubicBezTo>
                  <a:cubicBezTo>
                    <a:pt x="3" y="70"/>
                    <a:pt x="3" y="70"/>
                    <a:pt x="3" y="70"/>
                  </a:cubicBezTo>
                  <a:cubicBezTo>
                    <a:pt x="3" y="70"/>
                    <a:pt x="3" y="70"/>
                    <a:pt x="3" y="70"/>
                  </a:cubicBezTo>
                  <a:cubicBezTo>
                    <a:pt x="3" y="70"/>
                    <a:pt x="3" y="70"/>
                    <a:pt x="3" y="70"/>
                  </a:cubicBezTo>
                  <a:cubicBezTo>
                    <a:pt x="4" y="70"/>
                    <a:pt x="4" y="70"/>
                    <a:pt x="4" y="70"/>
                  </a:cubicBezTo>
                  <a:cubicBezTo>
                    <a:pt x="4" y="71"/>
                    <a:pt x="4" y="71"/>
                    <a:pt x="4" y="71"/>
                  </a:cubicBezTo>
                  <a:cubicBezTo>
                    <a:pt x="4" y="71"/>
                    <a:pt x="5" y="72"/>
                    <a:pt x="5" y="72"/>
                  </a:cubicBezTo>
                  <a:cubicBezTo>
                    <a:pt x="5" y="73"/>
                    <a:pt x="6" y="74"/>
                    <a:pt x="7" y="75"/>
                  </a:cubicBezTo>
                  <a:cubicBezTo>
                    <a:pt x="8" y="77"/>
                    <a:pt x="10" y="78"/>
                    <a:pt x="12" y="79"/>
                  </a:cubicBezTo>
                  <a:cubicBezTo>
                    <a:pt x="15" y="82"/>
                    <a:pt x="19" y="83"/>
                    <a:pt x="23" y="84"/>
                  </a:cubicBezTo>
                  <a:cubicBezTo>
                    <a:pt x="27" y="84"/>
                    <a:pt x="32" y="84"/>
                    <a:pt x="36" y="83"/>
                  </a:cubicBezTo>
                  <a:cubicBezTo>
                    <a:pt x="38" y="83"/>
                    <a:pt x="40" y="82"/>
                    <a:pt x="42" y="81"/>
                  </a:cubicBezTo>
                  <a:cubicBezTo>
                    <a:pt x="42" y="81"/>
                    <a:pt x="42" y="81"/>
                    <a:pt x="42" y="81"/>
                  </a:cubicBezTo>
                  <a:cubicBezTo>
                    <a:pt x="43" y="80"/>
                    <a:pt x="43" y="80"/>
                    <a:pt x="43" y="80"/>
                  </a:cubicBezTo>
                  <a:cubicBezTo>
                    <a:pt x="43" y="80"/>
                    <a:pt x="44" y="80"/>
                    <a:pt x="44" y="80"/>
                  </a:cubicBezTo>
                  <a:cubicBezTo>
                    <a:pt x="46" y="79"/>
                    <a:pt x="46" y="79"/>
                    <a:pt x="46" y="79"/>
                  </a:cubicBezTo>
                  <a:cubicBezTo>
                    <a:pt x="55" y="75"/>
                    <a:pt x="55" y="75"/>
                    <a:pt x="55" y="75"/>
                  </a:cubicBezTo>
                  <a:cubicBezTo>
                    <a:pt x="72" y="66"/>
                    <a:pt x="72" y="66"/>
                    <a:pt x="72" y="66"/>
                  </a:cubicBezTo>
                  <a:cubicBezTo>
                    <a:pt x="50" y="77"/>
                    <a:pt x="50" y="77"/>
                    <a:pt x="50" y="77"/>
                  </a:cubicBezTo>
                  <a:cubicBezTo>
                    <a:pt x="44" y="79"/>
                    <a:pt x="44" y="79"/>
                    <a:pt x="44" y="79"/>
                  </a:cubicBezTo>
                  <a:cubicBezTo>
                    <a:pt x="43" y="80"/>
                    <a:pt x="43" y="80"/>
                    <a:pt x="43" y="80"/>
                  </a:cubicBezTo>
                  <a:cubicBezTo>
                    <a:pt x="42" y="81"/>
                    <a:pt x="42" y="81"/>
                    <a:pt x="42" y="81"/>
                  </a:cubicBezTo>
                  <a:cubicBezTo>
                    <a:pt x="41" y="81"/>
                    <a:pt x="41" y="81"/>
                    <a:pt x="41" y="81"/>
                  </a:cubicBezTo>
                  <a:cubicBezTo>
                    <a:pt x="40" y="82"/>
                    <a:pt x="39" y="82"/>
                    <a:pt x="38" y="82"/>
                  </a:cubicBezTo>
                  <a:cubicBezTo>
                    <a:pt x="33" y="84"/>
                    <a:pt x="27" y="84"/>
                    <a:pt x="22" y="83"/>
                  </a:cubicBezTo>
                  <a:cubicBezTo>
                    <a:pt x="17" y="82"/>
                    <a:pt x="12" y="80"/>
                    <a:pt x="9" y="76"/>
                  </a:cubicBezTo>
                  <a:cubicBezTo>
                    <a:pt x="7" y="74"/>
                    <a:pt x="5" y="72"/>
                    <a:pt x="4" y="69"/>
                  </a:cubicBezTo>
                  <a:cubicBezTo>
                    <a:pt x="4" y="69"/>
                    <a:pt x="4" y="69"/>
                    <a:pt x="4" y="69"/>
                  </a:cubicBezTo>
                  <a:cubicBezTo>
                    <a:pt x="4" y="70"/>
                    <a:pt x="4" y="69"/>
                    <a:pt x="4" y="69"/>
                  </a:cubicBezTo>
                  <a:cubicBezTo>
                    <a:pt x="3" y="69"/>
                    <a:pt x="3" y="69"/>
                    <a:pt x="3" y="69"/>
                  </a:cubicBezTo>
                  <a:cubicBezTo>
                    <a:pt x="3" y="69"/>
                    <a:pt x="3" y="68"/>
                    <a:pt x="3" y="68"/>
                  </a:cubicBezTo>
                  <a:cubicBezTo>
                    <a:pt x="3" y="67"/>
                    <a:pt x="2" y="67"/>
                    <a:pt x="2" y="66"/>
                  </a:cubicBezTo>
                  <a:cubicBezTo>
                    <a:pt x="2" y="65"/>
                    <a:pt x="1" y="64"/>
                    <a:pt x="1" y="62"/>
                  </a:cubicBezTo>
                  <a:cubicBezTo>
                    <a:pt x="0" y="60"/>
                    <a:pt x="0" y="57"/>
                    <a:pt x="0" y="55"/>
                  </a:cubicBezTo>
                  <a:cubicBezTo>
                    <a:pt x="0" y="52"/>
                    <a:pt x="0" y="50"/>
                    <a:pt x="1" y="47"/>
                  </a:cubicBezTo>
                  <a:cubicBezTo>
                    <a:pt x="2" y="42"/>
                    <a:pt x="5" y="37"/>
                    <a:pt x="9" y="33"/>
                  </a:cubicBezTo>
                  <a:cubicBezTo>
                    <a:pt x="9" y="34"/>
                    <a:pt x="9" y="34"/>
                    <a:pt x="10" y="34"/>
                  </a:cubicBezTo>
                  <a:cubicBezTo>
                    <a:pt x="6" y="37"/>
                    <a:pt x="3" y="42"/>
                    <a:pt x="2" y="47"/>
                  </a:cubicBezTo>
                  <a:cubicBezTo>
                    <a:pt x="1" y="50"/>
                    <a:pt x="1" y="52"/>
                    <a:pt x="1" y="55"/>
                  </a:cubicBezTo>
                  <a:cubicBezTo>
                    <a:pt x="1" y="57"/>
                    <a:pt x="1" y="60"/>
                    <a:pt x="2" y="62"/>
                  </a:cubicBezTo>
                  <a:cubicBezTo>
                    <a:pt x="2" y="64"/>
                    <a:pt x="3" y="65"/>
                    <a:pt x="3" y="66"/>
                  </a:cubicBezTo>
                  <a:cubicBezTo>
                    <a:pt x="3" y="67"/>
                    <a:pt x="4" y="67"/>
                    <a:pt x="4" y="68"/>
                  </a:cubicBezTo>
                  <a:cubicBezTo>
                    <a:pt x="4" y="68"/>
                    <a:pt x="4" y="68"/>
                    <a:pt x="4" y="69"/>
                  </a:cubicBezTo>
                  <a:cubicBezTo>
                    <a:pt x="5" y="69"/>
                    <a:pt x="5" y="69"/>
                    <a:pt x="5" y="69"/>
                  </a:cubicBezTo>
                  <a:cubicBezTo>
                    <a:pt x="5" y="69"/>
                    <a:pt x="5" y="69"/>
                    <a:pt x="5" y="69"/>
                  </a:cubicBezTo>
                  <a:cubicBezTo>
                    <a:pt x="5" y="69"/>
                    <a:pt x="5" y="69"/>
                    <a:pt x="5" y="69"/>
                  </a:cubicBezTo>
                  <a:cubicBezTo>
                    <a:pt x="5" y="69"/>
                    <a:pt x="5" y="69"/>
                    <a:pt x="5" y="69"/>
                  </a:cubicBezTo>
                  <a:cubicBezTo>
                    <a:pt x="6" y="72"/>
                    <a:pt x="8" y="74"/>
                    <a:pt x="10" y="76"/>
                  </a:cubicBezTo>
                  <a:cubicBezTo>
                    <a:pt x="13" y="79"/>
                    <a:pt x="18" y="81"/>
                    <a:pt x="23" y="82"/>
                  </a:cubicBezTo>
                  <a:cubicBezTo>
                    <a:pt x="28" y="83"/>
                    <a:pt x="33" y="83"/>
                    <a:pt x="38" y="81"/>
                  </a:cubicBezTo>
                  <a:cubicBezTo>
                    <a:pt x="40" y="81"/>
                    <a:pt x="41" y="81"/>
                    <a:pt x="42" y="80"/>
                  </a:cubicBezTo>
                  <a:cubicBezTo>
                    <a:pt x="43" y="79"/>
                    <a:pt x="44" y="79"/>
                    <a:pt x="45" y="79"/>
                  </a:cubicBezTo>
                  <a:cubicBezTo>
                    <a:pt x="50" y="76"/>
                    <a:pt x="50" y="76"/>
                    <a:pt x="50" y="76"/>
                  </a:cubicBezTo>
                  <a:cubicBezTo>
                    <a:pt x="58" y="72"/>
                    <a:pt x="65" y="68"/>
                    <a:pt x="73" y="64"/>
                  </a:cubicBezTo>
                  <a:cubicBezTo>
                    <a:pt x="73" y="66"/>
                    <a:pt x="73" y="66"/>
                    <a:pt x="73" y="66"/>
                  </a:cubicBezTo>
                  <a:cubicBezTo>
                    <a:pt x="90" y="58"/>
                    <a:pt x="90" y="58"/>
                    <a:pt x="90" y="58"/>
                  </a:cubicBezTo>
                  <a:cubicBezTo>
                    <a:pt x="94" y="56"/>
                    <a:pt x="94" y="56"/>
                    <a:pt x="94" y="56"/>
                  </a:cubicBezTo>
                  <a:cubicBezTo>
                    <a:pt x="95" y="55"/>
                    <a:pt x="96" y="55"/>
                    <a:pt x="98" y="53"/>
                  </a:cubicBezTo>
                  <a:cubicBezTo>
                    <a:pt x="102" y="51"/>
                    <a:pt x="105" y="48"/>
                    <a:pt x="107" y="44"/>
                  </a:cubicBezTo>
                  <a:cubicBezTo>
                    <a:pt x="109" y="41"/>
                    <a:pt x="110" y="38"/>
                    <a:pt x="110" y="35"/>
                  </a:cubicBezTo>
                  <a:cubicBezTo>
                    <a:pt x="111" y="33"/>
                    <a:pt x="110" y="30"/>
                    <a:pt x="110" y="28"/>
                  </a:cubicBezTo>
                  <a:cubicBezTo>
                    <a:pt x="110" y="33"/>
                    <a:pt x="109" y="39"/>
                    <a:pt x="105"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1" name="Freeform 23">
              <a:extLst>
                <a:ext uri="{FF2B5EF4-FFF2-40B4-BE49-F238E27FC236}">
                  <a16:creationId xmlns:a16="http://schemas.microsoft.com/office/drawing/2014/main" id="{D52DC5A1-7E32-4DA9-A24B-AEDE73D9408E}"/>
                </a:ext>
              </a:extLst>
            </p:cNvPr>
            <p:cNvSpPr/>
            <p:nvPr/>
          </p:nvSpPr>
          <p:spPr bwMode="auto">
            <a:xfrm>
              <a:off x="7693026" y="2405063"/>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2" name="Freeform 24">
              <a:extLst>
                <a:ext uri="{FF2B5EF4-FFF2-40B4-BE49-F238E27FC236}">
                  <a16:creationId xmlns:a16="http://schemas.microsoft.com/office/drawing/2014/main" id="{1F417C06-B1B6-43DF-B7B6-04D86BAA70D1}"/>
                </a:ext>
              </a:extLst>
            </p:cNvPr>
            <p:cNvSpPr/>
            <p:nvPr/>
          </p:nvSpPr>
          <p:spPr bwMode="auto">
            <a:xfrm>
              <a:off x="7697788" y="2397126"/>
              <a:ext cx="11113" cy="7938"/>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cubicBezTo>
                    <a:pt x="1" y="2"/>
                    <a:pt x="2" y="1"/>
                    <a:pt x="3" y="0"/>
                  </a:cubicBezTo>
                  <a:cubicBezTo>
                    <a:pt x="2" y="1"/>
                    <a:pt x="1" y="2"/>
                    <a:pt x="0"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3" name="Freeform 25">
              <a:extLst>
                <a:ext uri="{FF2B5EF4-FFF2-40B4-BE49-F238E27FC236}">
                  <a16:creationId xmlns:a16="http://schemas.microsoft.com/office/drawing/2014/main" id="{BCC8D877-A848-4756-98B6-CCFE45EB5ECC}"/>
                </a:ext>
              </a:extLst>
            </p:cNvPr>
            <p:cNvSpPr/>
            <p:nvPr/>
          </p:nvSpPr>
          <p:spPr bwMode="auto">
            <a:xfrm>
              <a:off x="7316788" y="2201863"/>
              <a:ext cx="444500" cy="258763"/>
            </a:xfrm>
            <a:custGeom>
              <a:avLst/>
              <a:gdLst>
                <a:gd name="T0" fmla="*/ 95 w 118"/>
                <a:gd name="T1" fmla="*/ 0 h 69"/>
                <a:gd name="T2" fmla="*/ 111 w 118"/>
                <a:gd name="T3" fmla="*/ 43 h 69"/>
                <a:gd name="T4" fmla="*/ 95 w 118"/>
                <a:gd name="T5" fmla="*/ 53 h 69"/>
                <a:gd name="T6" fmla="*/ 83 w 118"/>
                <a:gd name="T7" fmla="*/ 56 h 69"/>
                <a:gd name="T8" fmla="*/ 90 w 118"/>
                <a:gd name="T9" fmla="*/ 54 h 69"/>
                <a:gd name="T10" fmla="*/ 96 w 118"/>
                <a:gd name="T11" fmla="*/ 53 h 69"/>
                <a:gd name="T12" fmla="*/ 113 w 118"/>
                <a:gd name="T13" fmla="*/ 39 h 69"/>
                <a:gd name="T14" fmla="*/ 95 w 118"/>
                <a:gd name="T15" fmla="*/ 1 h 69"/>
                <a:gd name="T16" fmla="*/ 82 w 118"/>
                <a:gd name="T17" fmla="*/ 4 h 69"/>
                <a:gd name="T18" fmla="*/ 93 w 118"/>
                <a:gd name="T19" fmla="*/ 7 h 69"/>
                <a:gd name="T20" fmla="*/ 106 w 118"/>
                <a:gd name="T21" fmla="*/ 23 h 69"/>
                <a:gd name="T22" fmla="*/ 98 w 118"/>
                <a:gd name="T23" fmla="*/ 44 h 69"/>
                <a:gd name="T24" fmla="*/ 79 w 118"/>
                <a:gd name="T25" fmla="*/ 48 h 69"/>
                <a:gd name="T26" fmla="*/ 92 w 118"/>
                <a:gd name="T27" fmla="*/ 45 h 69"/>
                <a:gd name="T28" fmla="*/ 102 w 118"/>
                <a:gd name="T29" fmla="*/ 41 h 69"/>
                <a:gd name="T30" fmla="*/ 94 w 118"/>
                <a:gd name="T31" fmla="*/ 10 h 69"/>
                <a:gd name="T32" fmla="*/ 102 w 118"/>
                <a:gd name="T33" fmla="*/ 19 h 69"/>
                <a:gd name="T34" fmla="*/ 97 w 118"/>
                <a:gd name="T35" fmla="*/ 42 h 69"/>
                <a:gd name="T36" fmla="*/ 79 w 118"/>
                <a:gd name="T37" fmla="*/ 46 h 69"/>
                <a:gd name="T38" fmla="*/ 30 w 118"/>
                <a:gd name="T39" fmla="*/ 55 h 69"/>
                <a:gd name="T40" fmla="*/ 28 w 118"/>
                <a:gd name="T41" fmla="*/ 55 h 69"/>
                <a:gd name="T42" fmla="*/ 25 w 118"/>
                <a:gd name="T43" fmla="*/ 54 h 69"/>
                <a:gd name="T44" fmla="*/ 16 w 118"/>
                <a:gd name="T45" fmla="*/ 36 h 69"/>
                <a:gd name="T46" fmla="*/ 25 w 118"/>
                <a:gd name="T47" fmla="*/ 25 h 69"/>
                <a:gd name="T48" fmla="*/ 31 w 118"/>
                <a:gd name="T49" fmla="*/ 24 h 69"/>
                <a:gd name="T50" fmla="*/ 66 w 118"/>
                <a:gd name="T51" fmla="*/ 9 h 69"/>
                <a:gd name="T52" fmla="*/ 49 w 118"/>
                <a:gd name="T53" fmla="*/ 6 h 69"/>
                <a:gd name="T54" fmla="*/ 25 w 118"/>
                <a:gd name="T55" fmla="*/ 11 h 69"/>
                <a:gd name="T56" fmla="*/ 9 w 118"/>
                <a:gd name="T57" fmla="*/ 19 h 69"/>
                <a:gd name="T58" fmla="*/ 2 w 118"/>
                <a:gd name="T59" fmla="*/ 31 h 69"/>
                <a:gd name="T60" fmla="*/ 25 w 118"/>
                <a:gd name="T61" fmla="*/ 69 h 69"/>
                <a:gd name="T62" fmla="*/ 27 w 118"/>
                <a:gd name="T63" fmla="*/ 69 h 69"/>
                <a:gd name="T64" fmla="*/ 37 w 118"/>
                <a:gd name="T65" fmla="*/ 69 h 69"/>
                <a:gd name="T66" fmla="*/ 84 w 118"/>
                <a:gd name="T67" fmla="*/ 58 h 69"/>
                <a:gd name="T68" fmla="*/ 99 w 118"/>
                <a:gd name="T69" fmla="*/ 55 h 69"/>
                <a:gd name="T70" fmla="*/ 94 w 118"/>
                <a:gd name="T71" fmla="*/ 56 h 69"/>
                <a:gd name="T72" fmla="*/ 55 w 118"/>
                <a:gd name="T73" fmla="*/ 64 h 69"/>
                <a:gd name="T74" fmla="*/ 29 w 118"/>
                <a:gd name="T75" fmla="*/ 69 h 69"/>
                <a:gd name="T76" fmla="*/ 27 w 118"/>
                <a:gd name="T77" fmla="*/ 69 h 69"/>
                <a:gd name="T78" fmla="*/ 14 w 118"/>
                <a:gd name="T79" fmla="*/ 65 h 69"/>
                <a:gd name="T80" fmla="*/ 15 w 118"/>
                <a:gd name="T81" fmla="*/ 64 h 69"/>
                <a:gd name="T82" fmla="*/ 27 w 118"/>
                <a:gd name="T83" fmla="*/ 67 h 69"/>
                <a:gd name="T84" fmla="*/ 29 w 118"/>
                <a:gd name="T85" fmla="*/ 68 h 69"/>
                <a:gd name="T86" fmla="*/ 55 w 118"/>
                <a:gd name="T87" fmla="*/ 63 h 69"/>
                <a:gd name="T88" fmla="*/ 95 w 118"/>
                <a:gd name="T89" fmla="*/ 55 h 69"/>
                <a:gd name="T90" fmla="*/ 105 w 118"/>
                <a:gd name="T91" fmla="*/ 50 h 69"/>
                <a:gd name="T92" fmla="*/ 118 w 118"/>
                <a:gd name="T93" fmla="*/ 3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69">
                  <a:moveTo>
                    <a:pt x="110" y="9"/>
                  </a:moveTo>
                  <a:cubicBezTo>
                    <a:pt x="108" y="6"/>
                    <a:pt x="106" y="4"/>
                    <a:pt x="103" y="3"/>
                  </a:cubicBezTo>
                  <a:cubicBezTo>
                    <a:pt x="101" y="1"/>
                    <a:pt x="98" y="0"/>
                    <a:pt x="95" y="0"/>
                  </a:cubicBezTo>
                  <a:cubicBezTo>
                    <a:pt x="101" y="2"/>
                    <a:pt x="106" y="6"/>
                    <a:pt x="109" y="10"/>
                  </a:cubicBezTo>
                  <a:cubicBezTo>
                    <a:pt x="113" y="15"/>
                    <a:pt x="115" y="20"/>
                    <a:pt x="115" y="26"/>
                  </a:cubicBezTo>
                  <a:cubicBezTo>
                    <a:pt x="116" y="32"/>
                    <a:pt x="115" y="38"/>
                    <a:pt x="111" y="43"/>
                  </a:cubicBezTo>
                  <a:cubicBezTo>
                    <a:pt x="110" y="45"/>
                    <a:pt x="108" y="47"/>
                    <a:pt x="105" y="49"/>
                  </a:cubicBezTo>
                  <a:cubicBezTo>
                    <a:pt x="103" y="51"/>
                    <a:pt x="100" y="52"/>
                    <a:pt x="97" y="53"/>
                  </a:cubicBezTo>
                  <a:cubicBezTo>
                    <a:pt x="97" y="53"/>
                    <a:pt x="96" y="53"/>
                    <a:pt x="95" y="53"/>
                  </a:cubicBezTo>
                  <a:cubicBezTo>
                    <a:pt x="93" y="54"/>
                    <a:pt x="93" y="54"/>
                    <a:pt x="93" y="54"/>
                  </a:cubicBezTo>
                  <a:cubicBezTo>
                    <a:pt x="90" y="54"/>
                    <a:pt x="90" y="54"/>
                    <a:pt x="90" y="54"/>
                  </a:cubicBezTo>
                  <a:cubicBezTo>
                    <a:pt x="83" y="56"/>
                    <a:pt x="83" y="56"/>
                    <a:pt x="83" y="56"/>
                  </a:cubicBezTo>
                  <a:cubicBezTo>
                    <a:pt x="69" y="59"/>
                    <a:pt x="69" y="59"/>
                    <a:pt x="69" y="59"/>
                  </a:cubicBezTo>
                  <a:cubicBezTo>
                    <a:pt x="41" y="65"/>
                    <a:pt x="41" y="65"/>
                    <a:pt x="41" y="65"/>
                  </a:cubicBezTo>
                  <a:cubicBezTo>
                    <a:pt x="56" y="61"/>
                    <a:pt x="74" y="57"/>
                    <a:pt x="90" y="54"/>
                  </a:cubicBezTo>
                  <a:cubicBezTo>
                    <a:pt x="94" y="53"/>
                    <a:pt x="94" y="53"/>
                    <a:pt x="94" y="53"/>
                  </a:cubicBezTo>
                  <a:cubicBezTo>
                    <a:pt x="95" y="53"/>
                    <a:pt x="95" y="53"/>
                    <a:pt x="95" y="53"/>
                  </a:cubicBezTo>
                  <a:cubicBezTo>
                    <a:pt x="95" y="53"/>
                    <a:pt x="96" y="53"/>
                    <a:pt x="96" y="53"/>
                  </a:cubicBezTo>
                  <a:cubicBezTo>
                    <a:pt x="97" y="53"/>
                    <a:pt x="98" y="52"/>
                    <a:pt x="98" y="52"/>
                  </a:cubicBezTo>
                  <a:cubicBezTo>
                    <a:pt x="102" y="51"/>
                    <a:pt x="105" y="50"/>
                    <a:pt x="107" y="47"/>
                  </a:cubicBezTo>
                  <a:cubicBezTo>
                    <a:pt x="110" y="45"/>
                    <a:pt x="112" y="42"/>
                    <a:pt x="113" y="39"/>
                  </a:cubicBezTo>
                  <a:cubicBezTo>
                    <a:pt x="114" y="36"/>
                    <a:pt x="115" y="33"/>
                    <a:pt x="115" y="30"/>
                  </a:cubicBezTo>
                  <a:cubicBezTo>
                    <a:pt x="115" y="24"/>
                    <a:pt x="113" y="17"/>
                    <a:pt x="110" y="12"/>
                  </a:cubicBezTo>
                  <a:cubicBezTo>
                    <a:pt x="106" y="7"/>
                    <a:pt x="101" y="3"/>
                    <a:pt x="95" y="1"/>
                  </a:cubicBezTo>
                  <a:cubicBezTo>
                    <a:pt x="94" y="1"/>
                    <a:pt x="92" y="0"/>
                    <a:pt x="91" y="0"/>
                  </a:cubicBezTo>
                  <a:cubicBezTo>
                    <a:pt x="89" y="0"/>
                    <a:pt x="88" y="0"/>
                    <a:pt x="86" y="1"/>
                  </a:cubicBezTo>
                  <a:cubicBezTo>
                    <a:pt x="84" y="2"/>
                    <a:pt x="82" y="3"/>
                    <a:pt x="82" y="4"/>
                  </a:cubicBezTo>
                  <a:cubicBezTo>
                    <a:pt x="82" y="5"/>
                    <a:pt x="83" y="5"/>
                    <a:pt x="84" y="5"/>
                  </a:cubicBezTo>
                  <a:cubicBezTo>
                    <a:pt x="85" y="5"/>
                    <a:pt x="87" y="6"/>
                    <a:pt x="89" y="6"/>
                  </a:cubicBezTo>
                  <a:cubicBezTo>
                    <a:pt x="90" y="6"/>
                    <a:pt x="91" y="6"/>
                    <a:pt x="93" y="7"/>
                  </a:cubicBezTo>
                  <a:cubicBezTo>
                    <a:pt x="94" y="7"/>
                    <a:pt x="95" y="7"/>
                    <a:pt x="95" y="7"/>
                  </a:cubicBezTo>
                  <a:cubicBezTo>
                    <a:pt x="96" y="8"/>
                    <a:pt x="95" y="9"/>
                    <a:pt x="94" y="9"/>
                  </a:cubicBezTo>
                  <a:cubicBezTo>
                    <a:pt x="100" y="12"/>
                    <a:pt x="105" y="17"/>
                    <a:pt x="106" y="23"/>
                  </a:cubicBezTo>
                  <a:cubicBezTo>
                    <a:pt x="107" y="27"/>
                    <a:pt x="107" y="30"/>
                    <a:pt x="107" y="33"/>
                  </a:cubicBezTo>
                  <a:cubicBezTo>
                    <a:pt x="106" y="36"/>
                    <a:pt x="105" y="39"/>
                    <a:pt x="102" y="41"/>
                  </a:cubicBezTo>
                  <a:cubicBezTo>
                    <a:pt x="101" y="42"/>
                    <a:pt x="100" y="43"/>
                    <a:pt x="98" y="44"/>
                  </a:cubicBezTo>
                  <a:cubicBezTo>
                    <a:pt x="97" y="44"/>
                    <a:pt x="96" y="45"/>
                    <a:pt x="95" y="45"/>
                  </a:cubicBezTo>
                  <a:cubicBezTo>
                    <a:pt x="94" y="45"/>
                    <a:pt x="93" y="45"/>
                    <a:pt x="92" y="46"/>
                  </a:cubicBezTo>
                  <a:cubicBezTo>
                    <a:pt x="79" y="48"/>
                    <a:pt x="79" y="48"/>
                    <a:pt x="79" y="48"/>
                  </a:cubicBezTo>
                  <a:cubicBezTo>
                    <a:pt x="70" y="50"/>
                    <a:pt x="61" y="52"/>
                    <a:pt x="52" y="53"/>
                  </a:cubicBezTo>
                  <a:cubicBezTo>
                    <a:pt x="61" y="52"/>
                    <a:pt x="70" y="50"/>
                    <a:pt x="79" y="48"/>
                  </a:cubicBezTo>
                  <a:cubicBezTo>
                    <a:pt x="92" y="45"/>
                    <a:pt x="92" y="45"/>
                    <a:pt x="92" y="45"/>
                  </a:cubicBezTo>
                  <a:cubicBezTo>
                    <a:pt x="93" y="45"/>
                    <a:pt x="94" y="45"/>
                    <a:pt x="95" y="45"/>
                  </a:cubicBezTo>
                  <a:cubicBezTo>
                    <a:pt x="96" y="45"/>
                    <a:pt x="97" y="44"/>
                    <a:pt x="98" y="44"/>
                  </a:cubicBezTo>
                  <a:cubicBezTo>
                    <a:pt x="100" y="43"/>
                    <a:pt x="101" y="42"/>
                    <a:pt x="102" y="41"/>
                  </a:cubicBezTo>
                  <a:cubicBezTo>
                    <a:pt x="105" y="39"/>
                    <a:pt x="106" y="36"/>
                    <a:pt x="106" y="33"/>
                  </a:cubicBezTo>
                  <a:cubicBezTo>
                    <a:pt x="107" y="30"/>
                    <a:pt x="107" y="27"/>
                    <a:pt x="106" y="23"/>
                  </a:cubicBezTo>
                  <a:cubicBezTo>
                    <a:pt x="104" y="17"/>
                    <a:pt x="100" y="12"/>
                    <a:pt x="94" y="10"/>
                  </a:cubicBezTo>
                  <a:cubicBezTo>
                    <a:pt x="93" y="10"/>
                    <a:pt x="93" y="11"/>
                    <a:pt x="95" y="12"/>
                  </a:cubicBezTo>
                  <a:cubicBezTo>
                    <a:pt x="96" y="13"/>
                    <a:pt x="97" y="14"/>
                    <a:pt x="98" y="15"/>
                  </a:cubicBezTo>
                  <a:cubicBezTo>
                    <a:pt x="99" y="16"/>
                    <a:pt x="101" y="17"/>
                    <a:pt x="102" y="19"/>
                  </a:cubicBezTo>
                  <a:cubicBezTo>
                    <a:pt x="103" y="21"/>
                    <a:pt x="104" y="24"/>
                    <a:pt x="105" y="26"/>
                  </a:cubicBezTo>
                  <a:cubicBezTo>
                    <a:pt x="105" y="28"/>
                    <a:pt x="105" y="30"/>
                    <a:pt x="105" y="32"/>
                  </a:cubicBezTo>
                  <a:cubicBezTo>
                    <a:pt x="104" y="36"/>
                    <a:pt x="101" y="40"/>
                    <a:pt x="97" y="42"/>
                  </a:cubicBezTo>
                  <a:cubicBezTo>
                    <a:pt x="96" y="42"/>
                    <a:pt x="94" y="43"/>
                    <a:pt x="93" y="43"/>
                  </a:cubicBezTo>
                  <a:cubicBezTo>
                    <a:pt x="89" y="44"/>
                    <a:pt x="89" y="44"/>
                    <a:pt x="89" y="44"/>
                  </a:cubicBezTo>
                  <a:cubicBezTo>
                    <a:pt x="79" y="46"/>
                    <a:pt x="79" y="46"/>
                    <a:pt x="79" y="46"/>
                  </a:cubicBezTo>
                  <a:cubicBezTo>
                    <a:pt x="66" y="48"/>
                    <a:pt x="53" y="51"/>
                    <a:pt x="41" y="53"/>
                  </a:cubicBezTo>
                  <a:cubicBezTo>
                    <a:pt x="34" y="55"/>
                    <a:pt x="34" y="55"/>
                    <a:pt x="34" y="55"/>
                  </a:cubicBezTo>
                  <a:cubicBezTo>
                    <a:pt x="33" y="55"/>
                    <a:pt x="31" y="55"/>
                    <a:pt x="30" y="55"/>
                  </a:cubicBezTo>
                  <a:cubicBezTo>
                    <a:pt x="29" y="55"/>
                    <a:pt x="29" y="55"/>
                    <a:pt x="29" y="55"/>
                  </a:cubicBezTo>
                  <a:cubicBezTo>
                    <a:pt x="28" y="55"/>
                    <a:pt x="28" y="55"/>
                    <a:pt x="28" y="55"/>
                  </a:cubicBezTo>
                  <a:cubicBezTo>
                    <a:pt x="28" y="55"/>
                    <a:pt x="28" y="55"/>
                    <a:pt x="28" y="55"/>
                  </a:cubicBezTo>
                  <a:cubicBezTo>
                    <a:pt x="27" y="55"/>
                    <a:pt x="27" y="55"/>
                    <a:pt x="27" y="55"/>
                  </a:cubicBezTo>
                  <a:cubicBezTo>
                    <a:pt x="27" y="55"/>
                    <a:pt x="27" y="55"/>
                    <a:pt x="27" y="55"/>
                  </a:cubicBezTo>
                  <a:cubicBezTo>
                    <a:pt x="26" y="54"/>
                    <a:pt x="25" y="54"/>
                    <a:pt x="25" y="54"/>
                  </a:cubicBezTo>
                  <a:cubicBezTo>
                    <a:pt x="23" y="54"/>
                    <a:pt x="22" y="53"/>
                    <a:pt x="21" y="52"/>
                  </a:cubicBezTo>
                  <a:cubicBezTo>
                    <a:pt x="19" y="51"/>
                    <a:pt x="17" y="48"/>
                    <a:pt x="16" y="45"/>
                  </a:cubicBezTo>
                  <a:cubicBezTo>
                    <a:pt x="15" y="42"/>
                    <a:pt x="15" y="39"/>
                    <a:pt x="16" y="36"/>
                  </a:cubicBezTo>
                  <a:cubicBezTo>
                    <a:pt x="16" y="33"/>
                    <a:pt x="17" y="32"/>
                    <a:pt x="18" y="30"/>
                  </a:cubicBezTo>
                  <a:cubicBezTo>
                    <a:pt x="20" y="28"/>
                    <a:pt x="21" y="27"/>
                    <a:pt x="23" y="26"/>
                  </a:cubicBezTo>
                  <a:cubicBezTo>
                    <a:pt x="24" y="26"/>
                    <a:pt x="24" y="26"/>
                    <a:pt x="25" y="25"/>
                  </a:cubicBezTo>
                  <a:cubicBezTo>
                    <a:pt x="25" y="25"/>
                    <a:pt x="25" y="25"/>
                    <a:pt x="25" y="25"/>
                  </a:cubicBezTo>
                  <a:cubicBezTo>
                    <a:pt x="26" y="25"/>
                    <a:pt x="26" y="25"/>
                    <a:pt x="26" y="25"/>
                  </a:cubicBezTo>
                  <a:cubicBezTo>
                    <a:pt x="31" y="24"/>
                    <a:pt x="31" y="24"/>
                    <a:pt x="31" y="24"/>
                  </a:cubicBezTo>
                  <a:cubicBezTo>
                    <a:pt x="40" y="22"/>
                    <a:pt x="40" y="22"/>
                    <a:pt x="40" y="22"/>
                  </a:cubicBezTo>
                  <a:cubicBezTo>
                    <a:pt x="52" y="20"/>
                    <a:pt x="64" y="17"/>
                    <a:pt x="74" y="15"/>
                  </a:cubicBezTo>
                  <a:cubicBezTo>
                    <a:pt x="91" y="10"/>
                    <a:pt x="84" y="7"/>
                    <a:pt x="66" y="9"/>
                  </a:cubicBezTo>
                  <a:cubicBezTo>
                    <a:pt x="66" y="8"/>
                    <a:pt x="66" y="8"/>
                    <a:pt x="66" y="8"/>
                  </a:cubicBezTo>
                  <a:cubicBezTo>
                    <a:pt x="83" y="5"/>
                    <a:pt x="74" y="3"/>
                    <a:pt x="76" y="1"/>
                  </a:cubicBezTo>
                  <a:cubicBezTo>
                    <a:pt x="67" y="3"/>
                    <a:pt x="58" y="5"/>
                    <a:pt x="49" y="6"/>
                  </a:cubicBezTo>
                  <a:cubicBezTo>
                    <a:pt x="40" y="8"/>
                    <a:pt x="40" y="8"/>
                    <a:pt x="40" y="8"/>
                  </a:cubicBezTo>
                  <a:cubicBezTo>
                    <a:pt x="30" y="10"/>
                    <a:pt x="30" y="10"/>
                    <a:pt x="30" y="10"/>
                  </a:cubicBezTo>
                  <a:cubicBezTo>
                    <a:pt x="25" y="11"/>
                    <a:pt x="25" y="11"/>
                    <a:pt x="25" y="11"/>
                  </a:cubicBezTo>
                  <a:cubicBezTo>
                    <a:pt x="23" y="11"/>
                    <a:pt x="23" y="11"/>
                    <a:pt x="23" y="11"/>
                  </a:cubicBezTo>
                  <a:cubicBezTo>
                    <a:pt x="22" y="11"/>
                    <a:pt x="21" y="12"/>
                    <a:pt x="20" y="12"/>
                  </a:cubicBezTo>
                  <a:cubicBezTo>
                    <a:pt x="16" y="14"/>
                    <a:pt x="12" y="16"/>
                    <a:pt x="9" y="19"/>
                  </a:cubicBezTo>
                  <a:cubicBezTo>
                    <a:pt x="8" y="20"/>
                    <a:pt x="7" y="21"/>
                    <a:pt x="7" y="22"/>
                  </a:cubicBezTo>
                  <a:cubicBezTo>
                    <a:pt x="6" y="23"/>
                    <a:pt x="6" y="23"/>
                    <a:pt x="5" y="25"/>
                  </a:cubicBezTo>
                  <a:cubicBezTo>
                    <a:pt x="4" y="26"/>
                    <a:pt x="3" y="29"/>
                    <a:pt x="2" y="31"/>
                  </a:cubicBezTo>
                  <a:cubicBezTo>
                    <a:pt x="0" y="38"/>
                    <a:pt x="1" y="47"/>
                    <a:pt x="4" y="54"/>
                  </a:cubicBezTo>
                  <a:cubicBezTo>
                    <a:pt x="6" y="58"/>
                    <a:pt x="9" y="62"/>
                    <a:pt x="13" y="64"/>
                  </a:cubicBezTo>
                  <a:cubicBezTo>
                    <a:pt x="16" y="67"/>
                    <a:pt x="21" y="68"/>
                    <a:pt x="25" y="69"/>
                  </a:cubicBezTo>
                  <a:cubicBezTo>
                    <a:pt x="25" y="69"/>
                    <a:pt x="26" y="69"/>
                    <a:pt x="26" y="69"/>
                  </a:cubicBezTo>
                  <a:cubicBezTo>
                    <a:pt x="27" y="69"/>
                    <a:pt x="27" y="69"/>
                    <a:pt x="27" y="69"/>
                  </a:cubicBezTo>
                  <a:cubicBezTo>
                    <a:pt x="27" y="69"/>
                    <a:pt x="27" y="69"/>
                    <a:pt x="27" y="69"/>
                  </a:cubicBezTo>
                  <a:cubicBezTo>
                    <a:pt x="27" y="69"/>
                    <a:pt x="27" y="69"/>
                    <a:pt x="27" y="69"/>
                  </a:cubicBezTo>
                  <a:cubicBezTo>
                    <a:pt x="28" y="69"/>
                    <a:pt x="29" y="69"/>
                    <a:pt x="30" y="69"/>
                  </a:cubicBezTo>
                  <a:cubicBezTo>
                    <a:pt x="32" y="69"/>
                    <a:pt x="35" y="69"/>
                    <a:pt x="37" y="69"/>
                  </a:cubicBezTo>
                  <a:cubicBezTo>
                    <a:pt x="46" y="67"/>
                    <a:pt x="46" y="67"/>
                    <a:pt x="46" y="67"/>
                  </a:cubicBezTo>
                  <a:cubicBezTo>
                    <a:pt x="65" y="62"/>
                    <a:pt x="65" y="62"/>
                    <a:pt x="65" y="62"/>
                  </a:cubicBezTo>
                  <a:cubicBezTo>
                    <a:pt x="84" y="58"/>
                    <a:pt x="84" y="58"/>
                    <a:pt x="84" y="58"/>
                  </a:cubicBezTo>
                  <a:cubicBezTo>
                    <a:pt x="93" y="56"/>
                    <a:pt x="93" y="56"/>
                    <a:pt x="93" y="56"/>
                  </a:cubicBezTo>
                  <a:cubicBezTo>
                    <a:pt x="96" y="56"/>
                    <a:pt x="96" y="56"/>
                    <a:pt x="96" y="56"/>
                  </a:cubicBezTo>
                  <a:cubicBezTo>
                    <a:pt x="97" y="56"/>
                    <a:pt x="98" y="55"/>
                    <a:pt x="99" y="55"/>
                  </a:cubicBezTo>
                  <a:cubicBezTo>
                    <a:pt x="99" y="55"/>
                    <a:pt x="100" y="55"/>
                    <a:pt x="100" y="54"/>
                  </a:cubicBezTo>
                  <a:cubicBezTo>
                    <a:pt x="99" y="55"/>
                    <a:pt x="98" y="55"/>
                    <a:pt x="97" y="55"/>
                  </a:cubicBezTo>
                  <a:cubicBezTo>
                    <a:pt x="95" y="56"/>
                    <a:pt x="95" y="56"/>
                    <a:pt x="94" y="56"/>
                  </a:cubicBezTo>
                  <a:cubicBezTo>
                    <a:pt x="91" y="57"/>
                    <a:pt x="91" y="57"/>
                    <a:pt x="91" y="57"/>
                  </a:cubicBezTo>
                  <a:cubicBezTo>
                    <a:pt x="78" y="59"/>
                    <a:pt x="78" y="59"/>
                    <a:pt x="78" y="59"/>
                  </a:cubicBezTo>
                  <a:cubicBezTo>
                    <a:pt x="55" y="64"/>
                    <a:pt x="55" y="64"/>
                    <a:pt x="55" y="64"/>
                  </a:cubicBezTo>
                  <a:cubicBezTo>
                    <a:pt x="43" y="67"/>
                    <a:pt x="43" y="67"/>
                    <a:pt x="43" y="67"/>
                  </a:cubicBezTo>
                  <a:cubicBezTo>
                    <a:pt x="37" y="68"/>
                    <a:pt x="37" y="68"/>
                    <a:pt x="37" y="68"/>
                  </a:cubicBezTo>
                  <a:cubicBezTo>
                    <a:pt x="34" y="69"/>
                    <a:pt x="32" y="69"/>
                    <a:pt x="29" y="69"/>
                  </a:cubicBezTo>
                  <a:cubicBezTo>
                    <a:pt x="28" y="69"/>
                    <a:pt x="28" y="69"/>
                    <a:pt x="27" y="69"/>
                  </a:cubicBezTo>
                  <a:cubicBezTo>
                    <a:pt x="27" y="69"/>
                    <a:pt x="27" y="69"/>
                    <a:pt x="27" y="69"/>
                  </a:cubicBezTo>
                  <a:cubicBezTo>
                    <a:pt x="27" y="69"/>
                    <a:pt x="27" y="69"/>
                    <a:pt x="27" y="69"/>
                  </a:cubicBezTo>
                  <a:cubicBezTo>
                    <a:pt x="26" y="69"/>
                    <a:pt x="26" y="68"/>
                    <a:pt x="26" y="68"/>
                  </a:cubicBezTo>
                  <a:cubicBezTo>
                    <a:pt x="24" y="68"/>
                    <a:pt x="23" y="68"/>
                    <a:pt x="22" y="68"/>
                  </a:cubicBezTo>
                  <a:cubicBezTo>
                    <a:pt x="19" y="67"/>
                    <a:pt x="17" y="66"/>
                    <a:pt x="14" y="65"/>
                  </a:cubicBezTo>
                  <a:cubicBezTo>
                    <a:pt x="9" y="62"/>
                    <a:pt x="6" y="57"/>
                    <a:pt x="4" y="52"/>
                  </a:cubicBezTo>
                  <a:cubicBezTo>
                    <a:pt x="4" y="52"/>
                    <a:pt x="5" y="53"/>
                    <a:pt x="4" y="52"/>
                  </a:cubicBezTo>
                  <a:cubicBezTo>
                    <a:pt x="6" y="57"/>
                    <a:pt x="10" y="61"/>
                    <a:pt x="15" y="64"/>
                  </a:cubicBezTo>
                  <a:cubicBezTo>
                    <a:pt x="17" y="65"/>
                    <a:pt x="19" y="66"/>
                    <a:pt x="22" y="67"/>
                  </a:cubicBezTo>
                  <a:cubicBezTo>
                    <a:pt x="23" y="67"/>
                    <a:pt x="25" y="67"/>
                    <a:pt x="26" y="67"/>
                  </a:cubicBezTo>
                  <a:cubicBezTo>
                    <a:pt x="26" y="67"/>
                    <a:pt x="27" y="67"/>
                    <a:pt x="27" y="67"/>
                  </a:cubicBezTo>
                  <a:cubicBezTo>
                    <a:pt x="27" y="68"/>
                    <a:pt x="27" y="67"/>
                    <a:pt x="27" y="68"/>
                  </a:cubicBezTo>
                  <a:cubicBezTo>
                    <a:pt x="27" y="68"/>
                    <a:pt x="27" y="68"/>
                    <a:pt x="27" y="68"/>
                  </a:cubicBezTo>
                  <a:cubicBezTo>
                    <a:pt x="28" y="68"/>
                    <a:pt x="29" y="68"/>
                    <a:pt x="29" y="68"/>
                  </a:cubicBezTo>
                  <a:cubicBezTo>
                    <a:pt x="32" y="68"/>
                    <a:pt x="34" y="68"/>
                    <a:pt x="37" y="67"/>
                  </a:cubicBezTo>
                  <a:cubicBezTo>
                    <a:pt x="43" y="66"/>
                    <a:pt x="43" y="66"/>
                    <a:pt x="43" y="66"/>
                  </a:cubicBezTo>
                  <a:cubicBezTo>
                    <a:pt x="55" y="63"/>
                    <a:pt x="55" y="63"/>
                    <a:pt x="55" y="63"/>
                  </a:cubicBezTo>
                  <a:cubicBezTo>
                    <a:pt x="63" y="62"/>
                    <a:pt x="71" y="60"/>
                    <a:pt x="79" y="58"/>
                  </a:cubicBezTo>
                  <a:cubicBezTo>
                    <a:pt x="83" y="58"/>
                    <a:pt x="87" y="57"/>
                    <a:pt x="91" y="56"/>
                  </a:cubicBezTo>
                  <a:cubicBezTo>
                    <a:pt x="95" y="55"/>
                    <a:pt x="95" y="55"/>
                    <a:pt x="95" y="55"/>
                  </a:cubicBezTo>
                  <a:cubicBezTo>
                    <a:pt x="96" y="55"/>
                    <a:pt x="96" y="55"/>
                    <a:pt x="96" y="55"/>
                  </a:cubicBezTo>
                  <a:cubicBezTo>
                    <a:pt x="97" y="54"/>
                    <a:pt x="97" y="54"/>
                    <a:pt x="98" y="54"/>
                  </a:cubicBezTo>
                  <a:cubicBezTo>
                    <a:pt x="101" y="53"/>
                    <a:pt x="103" y="52"/>
                    <a:pt x="105" y="50"/>
                  </a:cubicBezTo>
                  <a:cubicBezTo>
                    <a:pt x="106" y="51"/>
                    <a:pt x="106" y="51"/>
                    <a:pt x="106" y="51"/>
                  </a:cubicBezTo>
                  <a:cubicBezTo>
                    <a:pt x="109" y="49"/>
                    <a:pt x="112" y="46"/>
                    <a:pt x="114" y="42"/>
                  </a:cubicBezTo>
                  <a:cubicBezTo>
                    <a:pt x="116" y="39"/>
                    <a:pt x="117" y="35"/>
                    <a:pt x="118" y="31"/>
                  </a:cubicBezTo>
                  <a:cubicBezTo>
                    <a:pt x="118" y="23"/>
                    <a:pt x="115" y="15"/>
                    <a:pt x="11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4" name="Freeform 26">
              <a:extLst>
                <a:ext uri="{FF2B5EF4-FFF2-40B4-BE49-F238E27FC236}">
                  <a16:creationId xmlns:a16="http://schemas.microsoft.com/office/drawing/2014/main" id="{8339A2A3-3EA5-455A-96D5-07746325FA3B}"/>
                </a:ext>
              </a:extLst>
            </p:cNvPr>
            <p:cNvSpPr/>
            <p:nvPr/>
          </p:nvSpPr>
          <p:spPr bwMode="auto">
            <a:xfrm>
              <a:off x="4427538" y="2193926"/>
              <a:ext cx="431800" cy="266700"/>
            </a:xfrm>
            <a:custGeom>
              <a:avLst/>
              <a:gdLst>
                <a:gd name="T0" fmla="*/ 26 w 115"/>
                <a:gd name="T1" fmla="*/ 58 h 71"/>
                <a:gd name="T2" fmla="*/ 20 w 115"/>
                <a:gd name="T3" fmla="*/ 56 h 71"/>
                <a:gd name="T4" fmla="*/ 1 w 115"/>
                <a:gd name="T5" fmla="*/ 25 h 71"/>
                <a:gd name="T6" fmla="*/ 13 w 115"/>
                <a:gd name="T7" fmla="*/ 5 h 71"/>
                <a:gd name="T8" fmla="*/ 13 w 115"/>
                <a:gd name="T9" fmla="*/ 6 h 71"/>
                <a:gd name="T10" fmla="*/ 2 w 115"/>
                <a:gd name="T11" fmla="*/ 26 h 71"/>
                <a:gd name="T12" fmla="*/ 21 w 115"/>
                <a:gd name="T13" fmla="*/ 56 h 71"/>
                <a:gd name="T14" fmla="*/ 24 w 115"/>
                <a:gd name="T15" fmla="*/ 57 h 71"/>
                <a:gd name="T16" fmla="*/ 58 w 115"/>
                <a:gd name="T17" fmla="*/ 64 h 71"/>
                <a:gd name="T18" fmla="*/ 80 w 115"/>
                <a:gd name="T19" fmla="*/ 70 h 71"/>
                <a:gd name="T20" fmla="*/ 97 w 115"/>
                <a:gd name="T21" fmla="*/ 70 h 71"/>
                <a:gd name="T22" fmla="*/ 96 w 115"/>
                <a:gd name="T23" fmla="*/ 68 h 71"/>
                <a:gd name="T24" fmla="*/ 81 w 115"/>
                <a:gd name="T25" fmla="*/ 68 h 71"/>
                <a:gd name="T26" fmla="*/ 23 w 115"/>
                <a:gd name="T27" fmla="*/ 55 h 71"/>
                <a:gd name="T28" fmla="*/ 19 w 115"/>
                <a:gd name="T29" fmla="*/ 54 h 71"/>
                <a:gd name="T30" fmla="*/ 4 w 115"/>
                <a:gd name="T31" fmla="*/ 31 h 71"/>
                <a:gd name="T32" fmla="*/ 21 w 115"/>
                <a:gd name="T33" fmla="*/ 54 h 71"/>
                <a:gd name="T34" fmla="*/ 32 w 115"/>
                <a:gd name="T35" fmla="*/ 57 h 71"/>
                <a:gd name="T36" fmla="*/ 80 w 115"/>
                <a:gd name="T37" fmla="*/ 68 h 71"/>
                <a:gd name="T38" fmla="*/ 109 w 115"/>
                <a:gd name="T39" fmla="*/ 57 h 71"/>
                <a:gd name="T40" fmla="*/ 111 w 115"/>
                <a:gd name="T41" fmla="*/ 44 h 71"/>
                <a:gd name="T42" fmla="*/ 105 w 115"/>
                <a:gd name="T43" fmla="*/ 53 h 71"/>
                <a:gd name="T44" fmla="*/ 94 w 115"/>
                <a:gd name="T45" fmla="*/ 60 h 71"/>
                <a:gd name="T46" fmla="*/ 80 w 115"/>
                <a:gd name="T47" fmla="*/ 59 h 71"/>
                <a:gd name="T48" fmla="*/ 37 w 115"/>
                <a:gd name="T49" fmla="*/ 50 h 71"/>
                <a:gd name="T50" fmla="*/ 25 w 115"/>
                <a:gd name="T51" fmla="*/ 47 h 71"/>
                <a:gd name="T52" fmla="*/ 24 w 115"/>
                <a:gd name="T53" fmla="*/ 46 h 71"/>
                <a:gd name="T54" fmla="*/ 74 w 115"/>
                <a:gd name="T55" fmla="*/ 58 h 71"/>
                <a:gd name="T56" fmla="*/ 85 w 115"/>
                <a:gd name="T57" fmla="*/ 60 h 71"/>
                <a:gd name="T58" fmla="*/ 99 w 115"/>
                <a:gd name="T59" fmla="*/ 54 h 71"/>
                <a:gd name="T60" fmla="*/ 76 w 115"/>
                <a:gd name="T61" fmla="*/ 56 h 71"/>
                <a:gd name="T62" fmla="*/ 26 w 115"/>
                <a:gd name="T63" fmla="*/ 45 h 71"/>
                <a:gd name="T64" fmla="*/ 24 w 115"/>
                <a:gd name="T65" fmla="*/ 44 h 71"/>
                <a:gd name="T66" fmla="*/ 15 w 115"/>
                <a:gd name="T67" fmla="*/ 27 h 71"/>
                <a:gd name="T68" fmla="*/ 21 w 115"/>
                <a:gd name="T69" fmla="*/ 16 h 71"/>
                <a:gd name="T70" fmla="*/ 33 w 115"/>
                <a:gd name="T71" fmla="*/ 14 h 71"/>
                <a:gd name="T72" fmla="*/ 42 w 115"/>
                <a:gd name="T73" fmla="*/ 16 h 71"/>
                <a:gd name="T74" fmla="*/ 93 w 115"/>
                <a:gd name="T75" fmla="*/ 27 h 71"/>
                <a:gd name="T76" fmla="*/ 104 w 115"/>
                <a:gd name="T77" fmla="*/ 42 h 71"/>
                <a:gd name="T78" fmla="*/ 106 w 115"/>
                <a:gd name="T79" fmla="*/ 44 h 71"/>
                <a:gd name="T80" fmla="*/ 107 w 115"/>
                <a:gd name="T81" fmla="*/ 27 h 71"/>
                <a:gd name="T82" fmla="*/ 112 w 115"/>
                <a:gd name="T83" fmla="*/ 39 h 71"/>
                <a:gd name="T84" fmla="*/ 109 w 115"/>
                <a:gd name="T85" fmla="*/ 22 h 71"/>
                <a:gd name="T86" fmla="*/ 96 w 115"/>
                <a:gd name="T87" fmla="*/ 14 h 71"/>
                <a:gd name="T88" fmla="*/ 47 w 115"/>
                <a:gd name="T89" fmla="*/ 3 h 71"/>
                <a:gd name="T90" fmla="*/ 34 w 115"/>
                <a:gd name="T91" fmla="*/ 0 h 71"/>
                <a:gd name="T92" fmla="*/ 14 w 115"/>
                <a:gd name="T93" fmla="*/ 4 h 71"/>
                <a:gd name="T94" fmla="*/ 1 w 115"/>
                <a:gd name="T95" fmla="*/ 25 h 71"/>
                <a:gd name="T96" fmla="*/ 17 w 115"/>
                <a:gd name="T97" fmla="*/ 56 h 71"/>
                <a:gd name="T98" fmla="*/ 23 w 115"/>
                <a:gd name="T99" fmla="*/ 58 h 71"/>
                <a:gd name="T100" fmla="*/ 56 w 115"/>
                <a:gd name="T101" fmla="*/ 6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 h="71">
                  <a:moveTo>
                    <a:pt x="56" y="65"/>
                  </a:moveTo>
                  <a:cubicBezTo>
                    <a:pt x="32" y="59"/>
                    <a:pt x="32" y="59"/>
                    <a:pt x="32" y="59"/>
                  </a:cubicBezTo>
                  <a:cubicBezTo>
                    <a:pt x="26" y="58"/>
                    <a:pt x="26" y="58"/>
                    <a:pt x="26" y="58"/>
                  </a:cubicBezTo>
                  <a:cubicBezTo>
                    <a:pt x="23" y="57"/>
                    <a:pt x="23" y="57"/>
                    <a:pt x="23" y="57"/>
                  </a:cubicBezTo>
                  <a:cubicBezTo>
                    <a:pt x="22" y="57"/>
                    <a:pt x="22" y="57"/>
                    <a:pt x="22" y="57"/>
                  </a:cubicBezTo>
                  <a:cubicBezTo>
                    <a:pt x="21" y="57"/>
                    <a:pt x="20" y="57"/>
                    <a:pt x="20" y="56"/>
                  </a:cubicBezTo>
                  <a:cubicBezTo>
                    <a:pt x="14" y="55"/>
                    <a:pt x="10" y="51"/>
                    <a:pt x="7" y="47"/>
                  </a:cubicBezTo>
                  <a:cubicBezTo>
                    <a:pt x="4" y="43"/>
                    <a:pt x="2" y="38"/>
                    <a:pt x="1" y="33"/>
                  </a:cubicBezTo>
                  <a:cubicBezTo>
                    <a:pt x="1" y="30"/>
                    <a:pt x="1" y="28"/>
                    <a:pt x="1" y="25"/>
                  </a:cubicBezTo>
                  <a:cubicBezTo>
                    <a:pt x="1" y="24"/>
                    <a:pt x="1" y="23"/>
                    <a:pt x="2" y="22"/>
                  </a:cubicBezTo>
                  <a:cubicBezTo>
                    <a:pt x="2" y="20"/>
                    <a:pt x="2" y="19"/>
                    <a:pt x="3" y="18"/>
                  </a:cubicBezTo>
                  <a:cubicBezTo>
                    <a:pt x="5" y="13"/>
                    <a:pt x="9" y="8"/>
                    <a:pt x="13" y="5"/>
                  </a:cubicBezTo>
                  <a:cubicBezTo>
                    <a:pt x="17" y="2"/>
                    <a:pt x="22" y="1"/>
                    <a:pt x="28" y="0"/>
                  </a:cubicBezTo>
                  <a:cubicBezTo>
                    <a:pt x="27" y="0"/>
                    <a:pt x="26" y="1"/>
                    <a:pt x="28" y="1"/>
                  </a:cubicBezTo>
                  <a:cubicBezTo>
                    <a:pt x="23" y="1"/>
                    <a:pt x="18" y="3"/>
                    <a:pt x="13" y="6"/>
                  </a:cubicBezTo>
                  <a:cubicBezTo>
                    <a:pt x="9" y="9"/>
                    <a:pt x="6" y="13"/>
                    <a:pt x="4" y="18"/>
                  </a:cubicBezTo>
                  <a:cubicBezTo>
                    <a:pt x="3" y="19"/>
                    <a:pt x="3" y="21"/>
                    <a:pt x="3" y="22"/>
                  </a:cubicBezTo>
                  <a:cubicBezTo>
                    <a:pt x="2" y="23"/>
                    <a:pt x="2" y="24"/>
                    <a:pt x="2" y="26"/>
                  </a:cubicBezTo>
                  <a:cubicBezTo>
                    <a:pt x="2" y="28"/>
                    <a:pt x="2" y="31"/>
                    <a:pt x="2" y="33"/>
                  </a:cubicBezTo>
                  <a:cubicBezTo>
                    <a:pt x="3" y="38"/>
                    <a:pt x="5" y="43"/>
                    <a:pt x="8" y="47"/>
                  </a:cubicBezTo>
                  <a:cubicBezTo>
                    <a:pt x="11" y="51"/>
                    <a:pt x="15" y="55"/>
                    <a:pt x="21" y="56"/>
                  </a:cubicBezTo>
                  <a:cubicBezTo>
                    <a:pt x="22" y="56"/>
                    <a:pt x="22" y="56"/>
                    <a:pt x="22" y="56"/>
                  </a:cubicBezTo>
                  <a:cubicBezTo>
                    <a:pt x="23" y="57"/>
                    <a:pt x="23" y="57"/>
                    <a:pt x="23" y="57"/>
                  </a:cubicBezTo>
                  <a:cubicBezTo>
                    <a:pt x="24" y="57"/>
                    <a:pt x="24" y="57"/>
                    <a:pt x="24" y="57"/>
                  </a:cubicBezTo>
                  <a:cubicBezTo>
                    <a:pt x="27" y="58"/>
                    <a:pt x="27" y="58"/>
                    <a:pt x="27" y="58"/>
                  </a:cubicBezTo>
                  <a:cubicBezTo>
                    <a:pt x="33" y="59"/>
                    <a:pt x="33" y="59"/>
                    <a:pt x="33" y="59"/>
                  </a:cubicBezTo>
                  <a:cubicBezTo>
                    <a:pt x="41" y="61"/>
                    <a:pt x="49" y="62"/>
                    <a:pt x="58" y="64"/>
                  </a:cubicBezTo>
                  <a:cubicBezTo>
                    <a:pt x="58" y="65"/>
                    <a:pt x="58" y="65"/>
                    <a:pt x="58" y="65"/>
                  </a:cubicBezTo>
                  <a:cubicBezTo>
                    <a:pt x="75" y="69"/>
                    <a:pt x="75" y="69"/>
                    <a:pt x="75" y="69"/>
                  </a:cubicBezTo>
                  <a:cubicBezTo>
                    <a:pt x="80" y="70"/>
                    <a:pt x="80" y="70"/>
                    <a:pt x="80" y="70"/>
                  </a:cubicBezTo>
                  <a:cubicBezTo>
                    <a:pt x="80" y="70"/>
                    <a:pt x="81" y="71"/>
                    <a:pt x="82" y="71"/>
                  </a:cubicBezTo>
                  <a:cubicBezTo>
                    <a:pt x="83" y="71"/>
                    <a:pt x="84" y="71"/>
                    <a:pt x="85" y="71"/>
                  </a:cubicBezTo>
                  <a:cubicBezTo>
                    <a:pt x="89" y="71"/>
                    <a:pt x="93" y="71"/>
                    <a:pt x="97" y="70"/>
                  </a:cubicBezTo>
                  <a:cubicBezTo>
                    <a:pt x="101" y="68"/>
                    <a:pt x="103" y="66"/>
                    <a:pt x="105" y="64"/>
                  </a:cubicBezTo>
                  <a:cubicBezTo>
                    <a:pt x="107" y="62"/>
                    <a:pt x="109" y="60"/>
                    <a:pt x="110" y="58"/>
                  </a:cubicBezTo>
                  <a:cubicBezTo>
                    <a:pt x="106" y="63"/>
                    <a:pt x="102" y="66"/>
                    <a:pt x="96" y="68"/>
                  </a:cubicBezTo>
                  <a:cubicBezTo>
                    <a:pt x="93" y="69"/>
                    <a:pt x="90" y="69"/>
                    <a:pt x="87" y="69"/>
                  </a:cubicBezTo>
                  <a:cubicBezTo>
                    <a:pt x="86" y="69"/>
                    <a:pt x="84" y="69"/>
                    <a:pt x="83" y="69"/>
                  </a:cubicBezTo>
                  <a:cubicBezTo>
                    <a:pt x="82" y="69"/>
                    <a:pt x="82" y="68"/>
                    <a:pt x="81" y="68"/>
                  </a:cubicBezTo>
                  <a:cubicBezTo>
                    <a:pt x="79" y="68"/>
                    <a:pt x="79" y="68"/>
                    <a:pt x="79" y="68"/>
                  </a:cubicBezTo>
                  <a:cubicBezTo>
                    <a:pt x="70" y="66"/>
                    <a:pt x="61" y="63"/>
                    <a:pt x="51" y="61"/>
                  </a:cubicBezTo>
                  <a:cubicBezTo>
                    <a:pt x="23" y="55"/>
                    <a:pt x="23" y="55"/>
                    <a:pt x="23" y="55"/>
                  </a:cubicBezTo>
                  <a:cubicBezTo>
                    <a:pt x="23" y="55"/>
                    <a:pt x="23" y="55"/>
                    <a:pt x="23" y="55"/>
                  </a:cubicBezTo>
                  <a:cubicBezTo>
                    <a:pt x="22" y="55"/>
                    <a:pt x="22" y="55"/>
                    <a:pt x="22" y="55"/>
                  </a:cubicBezTo>
                  <a:cubicBezTo>
                    <a:pt x="21" y="54"/>
                    <a:pt x="20" y="54"/>
                    <a:pt x="19" y="54"/>
                  </a:cubicBezTo>
                  <a:cubicBezTo>
                    <a:pt x="18" y="53"/>
                    <a:pt x="17" y="53"/>
                    <a:pt x="16" y="52"/>
                  </a:cubicBezTo>
                  <a:cubicBezTo>
                    <a:pt x="13" y="50"/>
                    <a:pt x="11" y="48"/>
                    <a:pt x="9" y="46"/>
                  </a:cubicBezTo>
                  <a:cubicBezTo>
                    <a:pt x="6" y="42"/>
                    <a:pt x="4" y="36"/>
                    <a:pt x="4" y="31"/>
                  </a:cubicBezTo>
                  <a:cubicBezTo>
                    <a:pt x="4" y="35"/>
                    <a:pt x="5" y="40"/>
                    <a:pt x="8" y="44"/>
                  </a:cubicBezTo>
                  <a:cubicBezTo>
                    <a:pt x="11" y="48"/>
                    <a:pt x="15" y="52"/>
                    <a:pt x="20" y="54"/>
                  </a:cubicBezTo>
                  <a:cubicBezTo>
                    <a:pt x="20" y="54"/>
                    <a:pt x="21" y="54"/>
                    <a:pt x="21" y="54"/>
                  </a:cubicBezTo>
                  <a:cubicBezTo>
                    <a:pt x="22" y="54"/>
                    <a:pt x="23" y="54"/>
                    <a:pt x="23" y="55"/>
                  </a:cubicBezTo>
                  <a:cubicBezTo>
                    <a:pt x="26" y="55"/>
                    <a:pt x="26" y="55"/>
                    <a:pt x="26" y="55"/>
                  </a:cubicBezTo>
                  <a:cubicBezTo>
                    <a:pt x="32" y="57"/>
                    <a:pt x="32" y="57"/>
                    <a:pt x="32" y="57"/>
                  </a:cubicBezTo>
                  <a:cubicBezTo>
                    <a:pt x="37" y="58"/>
                    <a:pt x="41" y="58"/>
                    <a:pt x="44" y="59"/>
                  </a:cubicBezTo>
                  <a:cubicBezTo>
                    <a:pt x="55" y="62"/>
                    <a:pt x="66" y="64"/>
                    <a:pt x="76" y="67"/>
                  </a:cubicBezTo>
                  <a:cubicBezTo>
                    <a:pt x="80" y="68"/>
                    <a:pt x="80" y="68"/>
                    <a:pt x="80" y="68"/>
                  </a:cubicBezTo>
                  <a:cubicBezTo>
                    <a:pt x="81" y="68"/>
                    <a:pt x="83" y="68"/>
                    <a:pt x="84" y="68"/>
                  </a:cubicBezTo>
                  <a:cubicBezTo>
                    <a:pt x="87" y="69"/>
                    <a:pt x="91" y="69"/>
                    <a:pt x="94" y="68"/>
                  </a:cubicBezTo>
                  <a:cubicBezTo>
                    <a:pt x="100" y="66"/>
                    <a:pt x="105" y="62"/>
                    <a:pt x="109" y="57"/>
                  </a:cubicBezTo>
                  <a:cubicBezTo>
                    <a:pt x="110" y="56"/>
                    <a:pt x="111" y="55"/>
                    <a:pt x="111" y="54"/>
                  </a:cubicBezTo>
                  <a:cubicBezTo>
                    <a:pt x="112" y="52"/>
                    <a:pt x="112" y="51"/>
                    <a:pt x="112" y="49"/>
                  </a:cubicBezTo>
                  <a:cubicBezTo>
                    <a:pt x="112" y="47"/>
                    <a:pt x="112" y="45"/>
                    <a:pt x="111" y="44"/>
                  </a:cubicBezTo>
                  <a:cubicBezTo>
                    <a:pt x="110" y="44"/>
                    <a:pt x="110" y="45"/>
                    <a:pt x="109" y="46"/>
                  </a:cubicBezTo>
                  <a:cubicBezTo>
                    <a:pt x="109" y="46"/>
                    <a:pt x="108" y="48"/>
                    <a:pt x="107" y="50"/>
                  </a:cubicBezTo>
                  <a:cubicBezTo>
                    <a:pt x="106" y="51"/>
                    <a:pt x="105" y="52"/>
                    <a:pt x="105" y="53"/>
                  </a:cubicBezTo>
                  <a:cubicBezTo>
                    <a:pt x="104" y="55"/>
                    <a:pt x="103" y="55"/>
                    <a:pt x="103" y="55"/>
                  </a:cubicBezTo>
                  <a:cubicBezTo>
                    <a:pt x="102" y="56"/>
                    <a:pt x="102" y="55"/>
                    <a:pt x="102" y="54"/>
                  </a:cubicBezTo>
                  <a:cubicBezTo>
                    <a:pt x="100" y="57"/>
                    <a:pt x="97" y="58"/>
                    <a:pt x="94" y="60"/>
                  </a:cubicBezTo>
                  <a:cubicBezTo>
                    <a:pt x="91" y="61"/>
                    <a:pt x="88" y="61"/>
                    <a:pt x="85" y="60"/>
                  </a:cubicBezTo>
                  <a:cubicBezTo>
                    <a:pt x="84" y="60"/>
                    <a:pt x="83" y="60"/>
                    <a:pt x="82" y="60"/>
                  </a:cubicBezTo>
                  <a:cubicBezTo>
                    <a:pt x="80" y="59"/>
                    <a:pt x="80" y="59"/>
                    <a:pt x="80" y="59"/>
                  </a:cubicBezTo>
                  <a:cubicBezTo>
                    <a:pt x="74" y="58"/>
                    <a:pt x="74" y="58"/>
                    <a:pt x="74" y="58"/>
                  </a:cubicBezTo>
                  <a:cubicBezTo>
                    <a:pt x="63" y="56"/>
                    <a:pt x="63" y="56"/>
                    <a:pt x="63" y="56"/>
                  </a:cubicBezTo>
                  <a:cubicBezTo>
                    <a:pt x="54" y="54"/>
                    <a:pt x="46" y="52"/>
                    <a:pt x="37" y="50"/>
                  </a:cubicBezTo>
                  <a:cubicBezTo>
                    <a:pt x="30" y="48"/>
                    <a:pt x="30" y="48"/>
                    <a:pt x="30" y="48"/>
                  </a:cubicBezTo>
                  <a:cubicBezTo>
                    <a:pt x="27" y="47"/>
                    <a:pt x="27" y="47"/>
                    <a:pt x="27" y="47"/>
                  </a:cubicBezTo>
                  <a:cubicBezTo>
                    <a:pt x="25" y="47"/>
                    <a:pt x="25" y="47"/>
                    <a:pt x="25" y="47"/>
                  </a:cubicBezTo>
                  <a:cubicBezTo>
                    <a:pt x="25" y="47"/>
                    <a:pt x="24" y="47"/>
                    <a:pt x="24" y="46"/>
                  </a:cubicBezTo>
                  <a:cubicBezTo>
                    <a:pt x="20" y="45"/>
                    <a:pt x="18" y="43"/>
                    <a:pt x="16" y="40"/>
                  </a:cubicBezTo>
                  <a:cubicBezTo>
                    <a:pt x="18" y="43"/>
                    <a:pt x="21" y="45"/>
                    <a:pt x="24" y="46"/>
                  </a:cubicBezTo>
                  <a:cubicBezTo>
                    <a:pt x="37" y="49"/>
                    <a:pt x="37" y="49"/>
                    <a:pt x="37" y="49"/>
                  </a:cubicBezTo>
                  <a:cubicBezTo>
                    <a:pt x="63" y="56"/>
                    <a:pt x="63" y="56"/>
                    <a:pt x="63" y="56"/>
                  </a:cubicBezTo>
                  <a:cubicBezTo>
                    <a:pt x="74" y="58"/>
                    <a:pt x="74" y="58"/>
                    <a:pt x="74" y="58"/>
                  </a:cubicBezTo>
                  <a:cubicBezTo>
                    <a:pt x="80" y="59"/>
                    <a:pt x="80" y="59"/>
                    <a:pt x="80" y="59"/>
                  </a:cubicBezTo>
                  <a:cubicBezTo>
                    <a:pt x="82" y="60"/>
                    <a:pt x="82" y="60"/>
                    <a:pt x="82" y="60"/>
                  </a:cubicBezTo>
                  <a:cubicBezTo>
                    <a:pt x="83" y="60"/>
                    <a:pt x="84" y="60"/>
                    <a:pt x="85" y="60"/>
                  </a:cubicBezTo>
                  <a:cubicBezTo>
                    <a:pt x="88" y="61"/>
                    <a:pt x="91" y="60"/>
                    <a:pt x="94" y="59"/>
                  </a:cubicBezTo>
                  <a:cubicBezTo>
                    <a:pt x="97" y="58"/>
                    <a:pt x="99" y="56"/>
                    <a:pt x="101" y="53"/>
                  </a:cubicBezTo>
                  <a:cubicBezTo>
                    <a:pt x="101" y="53"/>
                    <a:pt x="101" y="52"/>
                    <a:pt x="99" y="54"/>
                  </a:cubicBezTo>
                  <a:cubicBezTo>
                    <a:pt x="97" y="55"/>
                    <a:pt x="94" y="57"/>
                    <a:pt x="90" y="58"/>
                  </a:cubicBezTo>
                  <a:cubicBezTo>
                    <a:pt x="88" y="58"/>
                    <a:pt x="85" y="58"/>
                    <a:pt x="83" y="58"/>
                  </a:cubicBezTo>
                  <a:cubicBezTo>
                    <a:pt x="81" y="57"/>
                    <a:pt x="78" y="57"/>
                    <a:pt x="76" y="56"/>
                  </a:cubicBezTo>
                  <a:cubicBezTo>
                    <a:pt x="64" y="53"/>
                    <a:pt x="51" y="50"/>
                    <a:pt x="38" y="47"/>
                  </a:cubicBezTo>
                  <a:cubicBezTo>
                    <a:pt x="29" y="45"/>
                    <a:pt x="29" y="45"/>
                    <a:pt x="29" y="45"/>
                  </a:cubicBezTo>
                  <a:cubicBezTo>
                    <a:pt x="26" y="45"/>
                    <a:pt x="26" y="45"/>
                    <a:pt x="26" y="45"/>
                  </a:cubicBezTo>
                  <a:cubicBezTo>
                    <a:pt x="25" y="44"/>
                    <a:pt x="25" y="44"/>
                    <a:pt x="25" y="44"/>
                  </a:cubicBezTo>
                  <a:cubicBezTo>
                    <a:pt x="25" y="44"/>
                    <a:pt x="25" y="44"/>
                    <a:pt x="25" y="44"/>
                  </a:cubicBezTo>
                  <a:cubicBezTo>
                    <a:pt x="24" y="44"/>
                    <a:pt x="24" y="44"/>
                    <a:pt x="24" y="44"/>
                  </a:cubicBezTo>
                  <a:cubicBezTo>
                    <a:pt x="23" y="44"/>
                    <a:pt x="22" y="43"/>
                    <a:pt x="21" y="43"/>
                  </a:cubicBezTo>
                  <a:cubicBezTo>
                    <a:pt x="18" y="41"/>
                    <a:pt x="16" y="37"/>
                    <a:pt x="15" y="32"/>
                  </a:cubicBezTo>
                  <a:cubicBezTo>
                    <a:pt x="15" y="30"/>
                    <a:pt x="15" y="29"/>
                    <a:pt x="15" y="27"/>
                  </a:cubicBezTo>
                  <a:cubicBezTo>
                    <a:pt x="15" y="26"/>
                    <a:pt x="15" y="25"/>
                    <a:pt x="15" y="25"/>
                  </a:cubicBezTo>
                  <a:cubicBezTo>
                    <a:pt x="15" y="24"/>
                    <a:pt x="16" y="23"/>
                    <a:pt x="16" y="23"/>
                  </a:cubicBezTo>
                  <a:cubicBezTo>
                    <a:pt x="17" y="20"/>
                    <a:pt x="19" y="18"/>
                    <a:pt x="21" y="16"/>
                  </a:cubicBezTo>
                  <a:cubicBezTo>
                    <a:pt x="24" y="15"/>
                    <a:pt x="27" y="14"/>
                    <a:pt x="30" y="14"/>
                  </a:cubicBezTo>
                  <a:cubicBezTo>
                    <a:pt x="31" y="14"/>
                    <a:pt x="32" y="14"/>
                    <a:pt x="33" y="14"/>
                  </a:cubicBezTo>
                  <a:cubicBezTo>
                    <a:pt x="33" y="14"/>
                    <a:pt x="33" y="14"/>
                    <a:pt x="33" y="14"/>
                  </a:cubicBezTo>
                  <a:cubicBezTo>
                    <a:pt x="34" y="14"/>
                    <a:pt x="34" y="14"/>
                    <a:pt x="34" y="14"/>
                  </a:cubicBezTo>
                  <a:cubicBezTo>
                    <a:pt x="36" y="15"/>
                    <a:pt x="36" y="15"/>
                    <a:pt x="36" y="15"/>
                  </a:cubicBezTo>
                  <a:cubicBezTo>
                    <a:pt x="42" y="16"/>
                    <a:pt x="42" y="16"/>
                    <a:pt x="42" y="16"/>
                  </a:cubicBezTo>
                  <a:cubicBezTo>
                    <a:pt x="55" y="19"/>
                    <a:pt x="67" y="22"/>
                    <a:pt x="79" y="24"/>
                  </a:cubicBezTo>
                  <a:cubicBezTo>
                    <a:pt x="89" y="26"/>
                    <a:pt x="89" y="26"/>
                    <a:pt x="89" y="26"/>
                  </a:cubicBezTo>
                  <a:cubicBezTo>
                    <a:pt x="93" y="27"/>
                    <a:pt x="93" y="27"/>
                    <a:pt x="93" y="27"/>
                  </a:cubicBezTo>
                  <a:cubicBezTo>
                    <a:pt x="94" y="28"/>
                    <a:pt x="95" y="28"/>
                    <a:pt x="96" y="28"/>
                  </a:cubicBezTo>
                  <a:cubicBezTo>
                    <a:pt x="99" y="30"/>
                    <a:pt x="101" y="32"/>
                    <a:pt x="102" y="36"/>
                  </a:cubicBezTo>
                  <a:cubicBezTo>
                    <a:pt x="103" y="39"/>
                    <a:pt x="104" y="41"/>
                    <a:pt x="104" y="42"/>
                  </a:cubicBezTo>
                  <a:cubicBezTo>
                    <a:pt x="104" y="43"/>
                    <a:pt x="104" y="43"/>
                    <a:pt x="104" y="43"/>
                  </a:cubicBezTo>
                  <a:cubicBezTo>
                    <a:pt x="105" y="43"/>
                    <a:pt x="105" y="44"/>
                    <a:pt x="105" y="44"/>
                  </a:cubicBezTo>
                  <a:cubicBezTo>
                    <a:pt x="105" y="44"/>
                    <a:pt x="105" y="44"/>
                    <a:pt x="106" y="44"/>
                  </a:cubicBezTo>
                  <a:cubicBezTo>
                    <a:pt x="107" y="43"/>
                    <a:pt x="108" y="41"/>
                    <a:pt x="108" y="38"/>
                  </a:cubicBezTo>
                  <a:cubicBezTo>
                    <a:pt x="109" y="36"/>
                    <a:pt x="109" y="32"/>
                    <a:pt x="106" y="28"/>
                  </a:cubicBezTo>
                  <a:cubicBezTo>
                    <a:pt x="107" y="27"/>
                    <a:pt x="107" y="27"/>
                    <a:pt x="107" y="27"/>
                  </a:cubicBezTo>
                  <a:cubicBezTo>
                    <a:pt x="109" y="29"/>
                    <a:pt x="110" y="31"/>
                    <a:pt x="110" y="32"/>
                  </a:cubicBezTo>
                  <a:cubicBezTo>
                    <a:pt x="111" y="34"/>
                    <a:pt x="111" y="35"/>
                    <a:pt x="111" y="36"/>
                  </a:cubicBezTo>
                  <a:cubicBezTo>
                    <a:pt x="112" y="38"/>
                    <a:pt x="112" y="39"/>
                    <a:pt x="112" y="39"/>
                  </a:cubicBezTo>
                  <a:cubicBezTo>
                    <a:pt x="113" y="39"/>
                    <a:pt x="114" y="37"/>
                    <a:pt x="115" y="38"/>
                  </a:cubicBezTo>
                  <a:cubicBezTo>
                    <a:pt x="115" y="35"/>
                    <a:pt x="115" y="33"/>
                    <a:pt x="114" y="30"/>
                  </a:cubicBezTo>
                  <a:cubicBezTo>
                    <a:pt x="113" y="27"/>
                    <a:pt x="111" y="24"/>
                    <a:pt x="109" y="22"/>
                  </a:cubicBezTo>
                  <a:cubicBezTo>
                    <a:pt x="107" y="20"/>
                    <a:pt x="105" y="18"/>
                    <a:pt x="102" y="16"/>
                  </a:cubicBezTo>
                  <a:cubicBezTo>
                    <a:pt x="101" y="16"/>
                    <a:pt x="99" y="15"/>
                    <a:pt x="98" y="14"/>
                  </a:cubicBezTo>
                  <a:cubicBezTo>
                    <a:pt x="97" y="14"/>
                    <a:pt x="97" y="14"/>
                    <a:pt x="96" y="14"/>
                  </a:cubicBezTo>
                  <a:cubicBezTo>
                    <a:pt x="94" y="13"/>
                    <a:pt x="94" y="13"/>
                    <a:pt x="94" y="13"/>
                  </a:cubicBezTo>
                  <a:cubicBezTo>
                    <a:pt x="85" y="11"/>
                    <a:pt x="85" y="11"/>
                    <a:pt x="85" y="11"/>
                  </a:cubicBezTo>
                  <a:cubicBezTo>
                    <a:pt x="47" y="3"/>
                    <a:pt x="47" y="3"/>
                    <a:pt x="47" y="3"/>
                  </a:cubicBezTo>
                  <a:cubicBezTo>
                    <a:pt x="37" y="0"/>
                    <a:pt x="37" y="0"/>
                    <a:pt x="37" y="0"/>
                  </a:cubicBezTo>
                  <a:cubicBezTo>
                    <a:pt x="36" y="0"/>
                    <a:pt x="36" y="0"/>
                    <a:pt x="36" y="0"/>
                  </a:cubicBezTo>
                  <a:cubicBezTo>
                    <a:pt x="36" y="0"/>
                    <a:pt x="35" y="0"/>
                    <a:pt x="34" y="0"/>
                  </a:cubicBezTo>
                  <a:cubicBezTo>
                    <a:pt x="33" y="0"/>
                    <a:pt x="32" y="0"/>
                    <a:pt x="31" y="0"/>
                  </a:cubicBezTo>
                  <a:cubicBezTo>
                    <a:pt x="29" y="0"/>
                    <a:pt x="27" y="0"/>
                    <a:pt x="25" y="0"/>
                  </a:cubicBezTo>
                  <a:cubicBezTo>
                    <a:pt x="21" y="1"/>
                    <a:pt x="17" y="2"/>
                    <a:pt x="14" y="4"/>
                  </a:cubicBezTo>
                  <a:cubicBezTo>
                    <a:pt x="10" y="6"/>
                    <a:pt x="7" y="9"/>
                    <a:pt x="5" y="13"/>
                  </a:cubicBezTo>
                  <a:cubicBezTo>
                    <a:pt x="4" y="15"/>
                    <a:pt x="3" y="17"/>
                    <a:pt x="2" y="19"/>
                  </a:cubicBezTo>
                  <a:cubicBezTo>
                    <a:pt x="1" y="21"/>
                    <a:pt x="1" y="23"/>
                    <a:pt x="1" y="25"/>
                  </a:cubicBezTo>
                  <a:cubicBezTo>
                    <a:pt x="0" y="29"/>
                    <a:pt x="1" y="33"/>
                    <a:pt x="2" y="37"/>
                  </a:cubicBezTo>
                  <a:cubicBezTo>
                    <a:pt x="3" y="41"/>
                    <a:pt x="4" y="45"/>
                    <a:pt x="7" y="48"/>
                  </a:cubicBezTo>
                  <a:cubicBezTo>
                    <a:pt x="10" y="51"/>
                    <a:pt x="13" y="54"/>
                    <a:pt x="17" y="56"/>
                  </a:cubicBezTo>
                  <a:cubicBezTo>
                    <a:pt x="18" y="56"/>
                    <a:pt x="19" y="57"/>
                    <a:pt x="20" y="57"/>
                  </a:cubicBezTo>
                  <a:cubicBezTo>
                    <a:pt x="21" y="57"/>
                    <a:pt x="21" y="57"/>
                    <a:pt x="22" y="57"/>
                  </a:cubicBezTo>
                  <a:cubicBezTo>
                    <a:pt x="23" y="58"/>
                    <a:pt x="23" y="58"/>
                    <a:pt x="23" y="58"/>
                  </a:cubicBezTo>
                  <a:cubicBezTo>
                    <a:pt x="28" y="59"/>
                    <a:pt x="28" y="59"/>
                    <a:pt x="28" y="59"/>
                  </a:cubicBezTo>
                  <a:cubicBezTo>
                    <a:pt x="37" y="61"/>
                    <a:pt x="37" y="61"/>
                    <a:pt x="37" y="61"/>
                  </a:cubicBezTo>
                  <a:lnTo>
                    <a:pt x="56" y="6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5" name="Freeform 27">
              <a:extLst>
                <a:ext uri="{FF2B5EF4-FFF2-40B4-BE49-F238E27FC236}">
                  <a16:creationId xmlns:a16="http://schemas.microsoft.com/office/drawing/2014/main" id="{D1D35B58-1F31-46CB-95A4-CC1C571CE5BE}"/>
                </a:ext>
              </a:extLst>
            </p:cNvPr>
            <p:cNvSpPr/>
            <p:nvPr/>
          </p:nvSpPr>
          <p:spPr bwMode="auto">
            <a:xfrm>
              <a:off x="6843713" y="1300163"/>
              <a:ext cx="363538" cy="390525"/>
            </a:xfrm>
            <a:custGeom>
              <a:avLst/>
              <a:gdLst>
                <a:gd name="T0" fmla="*/ 86 w 97"/>
                <a:gd name="T1" fmla="*/ 48 h 104"/>
                <a:gd name="T2" fmla="*/ 56 w 97"/>
                <a:gd name="T3" fmla="*/ 83 h 104"/>
                <a:gd name="T4" fmla="*/ 48 w 97"/>
                <a:gd name="T5" fmla="*/ 93 h 104"/>
                <a:gd name="T6" fmla="*/ 31 w 97"/>
                <a:gd name="T7" fmla="*/ 101 h 104"/>
                <a:gd name="T8" fmla="*/ 43 w 97"/>
                <a:gd name="T9" fmla="*/ 97 h 104"/>
                <a:gd name="T10" fmla="*/ 49 w 97"/>
                <a:gd name="T11" fmla="*/ 92 h 104"/>
                <a:gd name="T12" fmla="*/ 82 w 97"/>
                <a:gd name="T13" fmla="*/ 52 h 104"/>
                <a:gd name="T14" fmla="*/ 86 w 97"/>
                <a:gd name="T15" fmla="*/ 47 h 104"/>
                <a:gd name="T16" fmla="*/ 93 w 97"/>
                <a:gd name="T17" fmla="*/ 20 h 104"/>
                <a:gd name="T18" fmla="*/ 83 w 97"/>
                <a:gd name="T19" fmla="*/ 11 h 104"/>
                <a:gd name="T20" fmla="*/ 87 w 97"/>
                <a:gd name="T21" fmla="*/ 21 h 104"/>
                <a:gd name="T22" fmla="*/ 80 w 97"/>
                <a:gd name="T23" fmla="*/ 42 h 104"/>
                <a:gd name="T24" fmla="*/ 44 w 97"/>
                <a:gd name="T25" fmla="*/ 85 h 104"/>
                <a:gd name="T26" fmla="*/ 40 w 97"/>
                <a:gd name="T27" fmla="*/ 89 h 104"/>
                <a:gd name="T28" fmla="*/ 41 w 97"/>
                <a:gd name="T29" fmla="*/ 88 h 104"/>
                <a:gd name="T30" fmla="*/ 44 w 97"/>
                <a:gd name="T31" fmla="*/ 85 h 104"/>
                <a:gd name="T32" fmla="*/ 80 w 97"/>
                <a:gd name="T33" fmla="*/ 42 h 104"/>
                <a:gd name="T34" fmla="*/ 83 w 97"/>
                <a:gd name="T35" fmla="*/ 30 h 104"/>
                <a:gd name="T36" fmla="*/ 78 w 97"/>
                <a:gd name="T37" fmla="*/ 41 h 104"/>
                <a:gd name="T38" fmla="*/ 47 w 97"/>
                <a:gd name="T39" fmla="*/ 77 h 104"/>
                <a:gd name="T40" fmla="*/ 38 w 97"/>
                <a:gd name="T41" fmla="*/ 87 h 104"/>
                <a:gd name="T42" fmla="*/ 20 w 97"/>
                <a:gd name="T43" fmla="*/ 87 h 104"/>
                <a:gd name="T44" fmla="*/ 19 w 97"/>
                <a:gd name="T45" fmla="*/ 86 h 104"/>
                <a:gd name="T46" fmla="*/ 18 w 97"/>
                <a:gd name="T47" fmla="*/ 85 h 104"/>
                <a:gd name="T48" fmla="*/ 15 w 97"/>
                <a:gd name="T49" fmla="*/ 74 h 104"/>
                <a:gd name="T50" fmla="*/ 20 w 97"/>
                <a:gd name="T51" fmla="*/ 62 h 104"/>
                <a:gd name="T52" fmla="*/ 50 w 97"/>
                <a:gd name="T53" fmla="*/ 24 h 104"/>
                <a:gd name="T54" fmla="*/ 56 w 97"/>
                <a:gd name="T55" fmla="*/ 17 h 104"/>
                <a:gd name="T56" fmla="*/ 60 w 97"/>
                <a:gd name="T57" fmla="*/ 14 h 104"/>
                <a:gd name="T58" fmla="*/ 79 w 97"/>
                <a:gd name="T59" fmla="*/ 16 h 104"/>
                <a:gd name="T60" fmla="*/ 66 w 97"/>
                <a:gd name="T61" fmla="*/ 6 h 104"/>
                <a:gd name="T62" fmla="*/ 79 w 97"/>
                <a:gd name="T63" fmla="*/ 7 h 104"/>
                <a:gd name="T64" fmla="*/ 55 w 97"/>
                <a:gd name="T65" fmla="*/ 1 h 104"/>
                <a:gd name="T66" fmla="*/ 43 w 97"/>
                <a:gd name="T67" fmla="*/ 10 h 104"/>
                <a:gd name="T68" fmla="*/ 10 w 97"/>
                <a:gd name="T69" fmla="*/ 52 h 104"/>
                <a:gd name="T70" fmla="*/ 7 w 97"/>
                <a:gd name="T71" fmla="*/ 56 h 104"/>
                <a:gd name="T72" fmla="*/ 2 w 97"/>
                <a:gd name="T73" fmla="*/ 85 h 104"/>
                <a:gd name="T74" fmla="*/ 11 w 97"/>
                <a:gd name="T75" fmla="*/ 98 h 104"/>
                <a:gd name="T76" fmla="*/ 31 w 97"/>
                <a:gd name="T77" fmla="*/ 103 h 104"/>
                <a:gd name="T78" fmla="*/ 50 w 97"/>
                <a:gd name="T79" fmla="*/ 95 h 104"/>
                <a:gd name="T80" fmla="*/ 58 w 97"/>
                <a:gd name="T81" fmla="*/ 84 h 104"/>
                <a:gd name="T82" fmla="*/ 51 w 97"/>
                <a:gd name="T83" fmla="*/ 93 h 104"/>
                <a:gd name="T84" fmla="*/ 49 w 97"/>
                <a:gd name="T85" fmla="*/ 96 h 104"/>
                <a:gd name="T86" fmla="*/ 16 w 97"/>
                <a:gd name="T87" fmla="*/ 100 h 104"/>
                <a:gd name="T88" fmla="*/ 10 w 97"/>
                <a:gd name="T89" fmla="*/ 97 h 104"/>
                <a:gd name="T90" fmla="*/ 4 w 97"/>
                <a:gd name="T91" fmla="*/ 89 h 104"/>
                <a:gd name="T92" fmla="*/ 6 w 97"/>
                <a:gd name="T93" fmla="*/ 59 h 104"/>
                <a:gd name="T94" fmla="*/ 7 w 97"/>
                <a:gd name="T95" fmla="*/ 92 h 104"/>
                <a:gd name="T96" fmla="*/ 10 w 97"/>
                <a:gd name="T97" fmla="*/ 95 h 104"/>
                <a:gd name="T98" fmla="*/ 13 w 97"/>
                <a:gd name="T99" fmla="*/ 97 h 104"/>
                <a:gd name="T100" fmla="*/ 46 w 97"/>
                <a:gd name="T101" fmla="*/ 97 h 104"/>
                <a:gd name="T102" fmla="*/ 55 w 97"/>
                <a:gd name="T103" fmla="*/ 87 h 104"/>
                <a:gd name="T104" fmla="*/ 83 w 97"/>
                <a:gd name="T105" fmla="*/ 55 h 104"/>
                <a:gd name="T106" fmla="*/ 88 w 97"/>
                <a:gd name="T107" fmla="*/ 48 h 104"/>
                <a:gd name="T108" fmla="*/ 94 w 97"/>
                <a:gd name="T109" fmla="*/ 2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 h="104">
                  <a:moveTo>
                    <a:pt x="92" y="37"/>
                  </a:moveTo>
                  <a:cubicBezTo>
                    <a:pt x="91" y="40"/>
                    <a:pt x="90" y="42"/>
                    <a:pt x="89" y="44"/>
                  </a:cubicBezTo>
                  <a:cubicBezTo>
                    <a:pt x="88" y="45"/>
                    <a:pt x="87" y="47"/>
                    <a:pt x="86" y="48"/>
                  </a:cubicBezTo>
                  <a:cubicBezTo>
                    <a:pt x="84" y="50"/>
                    <a:pt x="84" y="50"/>
                    <a:pt x="84" y="50"/>
                  </a:cubicBezTo>
                  <a:cubicBezTo>
                    <a:pt x="78" y="57"/>
                    <a:pt x="72" y="65"/>
                    <a:pt x="65" y="72"/>
                  </a:cubicBezTo>
                  <a:cubicBezTo>
                    <a:pt x="56" y="83"/>
                    <a:pt x="56" y="83"/>
                    <a:pt x="56" y="83"/>
                  </a:cubicBezTo>
                  <a:cubicBezTo>
                    <a:pt x="52" y="89"/>
                    <a:pt x="52" y="89"/>
                    <a:pt x="52" y="89"/>
                  </a:cubicBezTo>
                  <a:cubicBezTo>
                    <a:pt x="49" y="91"/>
                    <a:pt x="49" y="91"/>
                    <a:pt x="49" y="91"/>
                  </a:cubicBezTo>
                  <a:cubicBezTo>
                    <a:pt x="48" y="93"/>
                    <a:pt x="48" y="93"/>
                    <a:pt x="48" y="93"/>
                  </a:cubicBezTo>
                  <a:cubicBezTo>
                    <a:pt x="48" y="93"/>
                    <a:pt x="47" y="94"/>
                    <a:pt x="47" y="94"/>
                  </a:cubicBezTo>
                  <a:cubicBezTo>
                    <a:pt x="45" y="96"/>
                    <a:pt x="42" y="98"/>
                    <a:pt x="39" y="99"/>
                  </a:cubicBezTo>
                  <a:cubicBezTo>
                    <a:pt x="37" y="100"/>
                    <a:pt x="34" y="101"/>
                    <a:pt x="31" y="101"/>
                  </a:cubicBezTo>
                  <a:cubicBezTo>
                    <a:pt x="26" y="101"/>
                    <a:pt x="20" y="99"/>
                    <a:pt x="16" y="97"/>
                  </a:cubicBezTo>
                  <a:cubicBezTo>
                    <a:pt x="20" y="99"/>
                    <a:pt x="24" y="100"/>
                    <a:pt x="29" y="100"/>
                  </a:cubicBezTo>
                  <a:cubicBezTo>
                    <a:pt x="34" y="101"/>
                    <a:pt x="39" y="100"/>
                    <a:pt x="43" y="97"/>
                  </a:cubicBezTo>
                  <a:cubicBezTo>
                    <a:pt x="44" y="96"/>
                    <a:pt x="45" y="95"/>
                    <a:pt x="46" y="94"/>
                  </a:cubicBezTo>
                  <a:cubicBezTo>
                    <a:pt x="47" y="94"/>
                    <a:pt x="47" y="93"/>
                    <a:pt x="48" y="93"/>
                  </a:cubicBezTo>
                  <a:cubicBezTo>
                    <a:pt x="49" y="92"/>
                    <a:pt x="49" y="92"/>
                    <a:pt x="49" y="92"/>
                  </a:cubicBezTo>
                  <a:cubicBezTo>
                    <a:pt x="53" y="87"/>
                    <a:pt x="53" y="87"/>
                    <a:pt x="53" y="87"/>
                  </a:cubicBezTo>
                  <a:cubicBezTo>
                    <a:pt x="55" y="84"/>
                    <a:pt x="58" y="80"/>
                    <a:pt x="61" y="77"/>
                  </a:cubicBezTo>
                  <a:cubicBezTo>
                    <a:pt x="68" y="69"/>
                    <a:pt x="75" y="61"/>
                    <a:pt x="82" y="52"/>
                  </a:cubicBezTo>
                  <a:cubicBezTo>
                    <a:pt x="84" y="49"/>
                    <a:pt x="84" y="49"/>
                    <a:pt x="84" y="49"/>
                  </a:cubicBezTo>
                  <a:cubicBezTo>
                    <a:pt x="85" y="48"/>
                    <a:pt x="85" y="48"/>
                    <a:pt x="85" y="48"/>
                  </a:cubicBezTo>
                  <a:cubicBezTo>
                    <a:pt x="86" y="47"/>
                    <a:pt x="86" y="47"/>
                    <a:pt x="86" y="47"/>
                  </a:cubicBezTo>
                  <a:cubicBezTo>
                    <a:pt x="87" y="46"/>
                    <a:pt x="87" y="46"/>
                    <a:pt x="87" y="46"/>
                  </a:cubicBezTo>
                  <a:cubicBezTo>
                    <a:pt x="88" y="44"/>
                    <a:pt x="90" y="41"/>
                    <a:pt x="91" y="38"/>
                  </a:cubicBezTo>
                  <a:cubicBezTo>
                    <a:pt x="93" y="33"/>
                    <a:pt x="94" y="27"/>
                    <a:pt x="93" y="20"/>
                  </a:cubicBezTo>
                  <a:cubicBezTo>
                    <a:pt x="93" y="19"/>
                    <a:pt x="92" y="18"/>
                    <a:pt x="92" y="16"/>
                  </a:cubicBezTo>
                  <a:cubicBezTo>
                    <a:pt x="91" y="15"/>
                    <a:pt x="89" y="13"/>
                    <a:pt x="88" y="12"/>
                  </a:cubicBezTo>
                  <a:cubicBezTo>
                    <a:pt x="86" y="11"/>
                    <a:pt x="84" y="10"/>
                    <a:pt x="83" y="11"/>
                  </a:cubicBezTo>
                  <a:cubicBezTo>
                    <a:pt x="83" y="11"/>
                    <a:pt x="83" y="12"/>
                    <a:pt x="83" y="13"/>
                  </a:cubicBezTo>
                  <a:cubicBezTo>
                    <a:pt x="84" y="14"/>
                    <a:pt x="84" y="15"/>
                    <a:pt x="85" y="18"/>
                  </a:cubicBezTo>
                  <a:cubicBezTo>
                    <a:pt x="86" y="18"/>
                    <a:pt x="87" y="20"/>
                    <a:pt x="87" y="21"/>
                  </a:cubicBezTo>
                  <a:cubicBezTo>
                    <a:pt x="87" y="23"/>
                    <a:pt x="87" y="24"/>
                    <a:pt x="87" y="24"/>
                  </a:cubicBezTo>
                  <a:cubicBezTo>
                    <a:pt x="87" y="25"/>
                    <a:pt x="86" y="24"/>
                    <a:pt x="86" y="24"/>
                  </a:cubicBezTo>
                  <a:cubicBezTo>
                    <a:pt x="86" y="30"/>
                    <a:pt x="84" y="37"/>
                    <a:pt x="80" y="42"/>
                  </a:cubicBezTo>
                  <a:cubicBezTo>
                    <a:pt x="66" y="59"/>
                    <a:pt x="66" y="59"/>
                    <a:pt x="66" y="59"/>
                  </a:cubicBezTo>
                  <a:cubicBezTo>
                    <a:pt x="60" y="66"/>
                    <a:pt x="54" y="73"/>
                    <a:pt x="48" y="80"/>
                  </a:cubicBezTo>
                  <a:cubicBezTo>
                    <a:pt x="44" y="85"/>
                    <a:pt x="44" y="85"/>
                    <a:pt x="44" y="85"/>
                  </a:cubicBezTo>
                  <a:cubicBezTo>
                    <a:pt x="42" y="87"/>
                    <a:pt x="42" y="87"/>
                    <a:pt x="42" y="87"/>
                  </a:cubicBezTo>
                  <a:cubicBezTo>
                    <a:pt x="41" y="88"/>
                    <a:pt x="41" y="88"/>
                    <a:pt x="41" y="88"/>
                  </a:cubicBezTo>
                  <a:cubicBezTo>
                    <a:pt x="41" y="89"/>
                    <a:pt x="40" y="89"/>
                    <a:pt x="40" y="89"/>
                  </a:cubicBezTo>
                  <a:cubicBezTo>
                    <a:pt x="37" y="91"/>
                    <a:pt x="34" y="92"/>
                    <a:pt x="30" y="92"/>
                  </a:cubicBezTo>
                  <a:cubicBezTo>
                    <a:pt x="34" y="92"/>
                    <a:pt x="37" y="91"/>
                    <a:pt x="40" y="89"/>
                  </a:cubicBezTo>
                  <a:cubicBezTo>
                    <a:pt x="40" y="89"/>
                    <a:pt x="41" y="88"/>
                    <a:pt x="41" y="88"/>
                  </a:cubicBezTo>
                  <a:cubicBezTo>
                    <a:pt x="41" y="88"/>
                    <a:pt x="41" y="88"/>
                    <a:pt x="41" y="88"/>
                  </a:cubicBezTo>
                  <a:cubicBezTo>
                    <a:pt x="42" y="87"/>
                    <a:pt x="42" y="87"/>
                    <a:pt x="42" y="87"/>
                  </a:cubicBezTo>
                  <a:cubicBezTo>
                    <a:pt x="44" y="85"/>
                    <a:pt x="44" y="85"/>
                    <a:pt x="44" y="85"/>
                  </a:cubicBezTo>
                  <a:cubicBezTo>
                    <a:pt x="48" y="79"/>
                    <a:pt x="48" y="79"/>
                    <a:pt x="48" y="79"/>
                  </a:cubicBezTo>
                  <a:cubicBezTo>
                    <a:pt x="66" y="59"/>
                    <a:pt x="66" y="59"/>
                    <a:pt x="66" y="59"/>
                  </a:cubicBezTo>
                  <a:cubicBezTo>
                    <a:pt x="80" y="42"/>
                    <a:pt x="80" y="42"/>
                    <a:pt x="80" y="42"/>
                  </a:cubicBezTo>
                  <a:cubicBezTo>
                    <a:pt x="84" y="37"/>
                    <a:pt x="86" y="30"/>
                    <a:pt x="85" y="23"/>
                  </a:cubicBezTo>
                  <a:cubicBezTo>
                    <a:pt x="84" y="23"/>
                    <a:pt x="84" y="24"/>
                    <a:pt x="83" y="26"/>
                  </a:cubicBezTo>
                  <a:cubicBezTo>
                    <a:pt x="83" y="27"/>
                    <a:pt x="83" y="28"/>
                    <a:pt x="83" y="30"/>
                  </a:cubicBezTo>
                  <a:cubicBezTo>
                    <a:pt x="82" y="32"/>
                    <a:pt x="82" y="34"/>
                    <a:pt x="81" y="36"/>
                  </a:cubicBezTo>
                  <a:cubicBezTo>
                    <a:pt x="80" y="37"/>
                    <a:pt x="80" y="38"/>
                    <a:pt x="79" y="39"/>
                  </a:cubicBezTo>
                  <a:cubicBezTo>
                    <a:pt x="79" y="40"/>
                    <a:pt x="79" y="40"/>
                    <a:pt x="78" y="41"/>
                  </a:cubicBezTo>
                  <a:cubicBezTo>
                    <a:pt x="77" y="42"/>
                    <a:pt x="77" y="42"/>
                    <a:pt x="77" y="42"/>
                  </a:cubicBezTo>
                  <a:cubicBezTo>
                    <a:pt x="75" y="44"/>
                    <a:pt x="73" y="46"/>
                    <a:pt x="72" y="48"/>
                  </a:cubicBezTo>
                  <a:cubicBezTo>
                    <a:pt x="64" y="57"/>
                    <a:pt x="55" y="67"/>
                    <a:pt x="47" y="77"/>
                  </a:cubicBezTo>
                  <a:cubicBezTo>
                    <a:pt x="41" y="85"/>
                    <a:pt x="41" y="85"/>
                    <a:pt x="41" y="85"/>
                  </a:cubicBezTo>
                  <a:cubicBezTo>
                    <a:pt x="40" y="86"/>
                    <a:pt x="40" y="86"/>
                    <a:pt x="39" y="87"/>
                  </a:cubicBezTo>
                  <a:cubicBezTo>
                    <a:pt x="39" y="87"/>
                    <a:pt x="39" y="87"/>
                    <a:pt x="38" y="87"/>
                  </a:cubicBezTo>
                  <a:cubicBezTo>
                    <a:pt x="38" y="88"/>
                    <a:pt x="37" y="88"/>
                    <a:pt x="36" y="89"/>
                  </a:cubicBezTo>
                  <a:cubicBezTo>
                    <a:pt x="32" y="90"/>
                    <a:pt x="27" y="90"/>
                    <a:pt x="22" y="88"/>
                  </a:cubicBezTo>
                  <a:cubicBezTo>
                    <a:pt x="22" y="88"/>
                    <a:pt x="21" y="87"/>
                    <a:pt x="20" y="87"/>
                  </a:cubicBezTo>
                  <a:cubicBezTo>
                    <a:pt x="20" y="87"/>
                    <a:pt x="20" y="86"/>
                    <a:pt x="19" y="86"/>
                  </a:cubicBezTo>
                  <a:cubicBezTo>
                    <a:pt x="19" y="86"/>
                    <a:pt x="19" y="86"/>
                    <a:pt x="19" y="86"/>
                  </a:cubicBezTo>
                  <a:cubicBezTo>
                    <a:pt x="19" y="86"/>
                    <a:pt x="19" y="86"/>
                    <a:pt x="19" y="86"/>
                  </a:cubicBezTo>
                  <a:cubicBezTo>
                    <a:pt x="19" y="86"/>
                    <a:pt x="19" y="86"/>
                    <a:pt x="19" y="86"/>
                  </a:cubicBezTo>
                  <a:cubicBezTo>
                    <a:pt x="19" y="85"/>
                    <a:pt x="19" y="85"/>
                    <a:pt x="19" y="85"/>
                  </a:cubicBezTo>
                  <a:cubicBezTo>
                    <a:pt x="18" y="85"/>
                    <a:pt x="18" y="85"/>
                    <a:pt x="18" y="85"/>
                  </a:cubicBezTo>
                  <a:cubicBezTo>
                    <a:pt x="18" y="85"/>
                    <a:pt x="18" y="84"/>
                    <a:pt x="18" y="84"/>
                  </a:cubicBezTo>
                  <a:cubicBezTo>
                    <a:pt x="17" y="84"/>
                    <a:pt x="17" y="83"/>
                    <a:pt x="16" y="82"/>
                  </a:cubicBezTo>
                  <a:cubicBezTo>
                    <a:pt x="15" y="80"/>
                    <a:pt x="14" y="77"/>
                    <a:pt x="15" y="74"/>
                  </a:cubicBezTo>
                  <a:cubicBezTo>
                    <a:pt x="15" y="70"/>
                    <a:pt x="16" y="67"/>
                    <a:pt x="18" y="65"/>
                  </a:cubicBezTo>
                  <a:cubicBezTo>
                    <a:pt x="18" y="64"/>
                    <a:pt x="19" y="64"/>
                    <a:pt x="19" y="64"/>
                  </a:cubicBezTo>
                  <a:cubicBezTo>
                    <a:pt x="20" y="62"/>
                    <a:pt x="20" y="62"/>
                    <a:pt x="20" y="62"/>
                  </a:cubicBezTo>
                  <a:cubicBezTo>
                    <a:pt x="22" y="59"/>
                    <a:pt x="22" y="59"/>
                    <a:pt x="22" y="59"/>
                  </a:cubicBezTo>
                  <a:cubicBezTo>
                    <a:pt x="26" y="54"/>
                    <a:pt x="26" y="54"/>
                    <a:pt x="26" y="54"/>
                  </a:cubicBezTo>
                  <a:cubicBezTo>
                    <a:pt x="34" y="44"/>
                    <a:pt x="42" y="34"/>
                    <a:pt x="50" y="24"/>
                  </a:cubicBezTo>
                  <a:cubicBezTo>
                    <a:pt x="56" y="17"/>
                    <a:pt x="56" y="17"/>
                    <a:pt x="56" y="17"/>
                  </a:cubicBezTo>
                  <a:cubicBezTo>
                    <a:pt x="56" y="17"/>
                    <a:pt x="56" y="17"/>
                    <a:pt x="56" y="17"/>
                  </a:cubicBezTo>
                  <a:cubicBezTo>
                    <a:pt x="56" y="17"/>
                    <a:pt x="56" y="17"/>
                    <a:pt x="56" y="17"/>
                  </a:cubicBezTo>
                  <a:cubicBezTo>
                    <a:pt x="56" y="16"/>
                    <a:pt x="56" y="16"/>
                    <a:pt x="57" y="16"/>
                  </a:cubicBezTo>
                  <a:cubicBezTo>
                    <a:pt x="57" y="16"/>
                    <a:pt x="57" y="15"/>
                    <a:pt x="57" y="15"/>
                  </a:cubicBezTo>
                  <a:cubicBezTo>
                    <a:pt x="58" y="15"/>
                    <a:pt x="59" y="14"/>
                    <a:pt x="60" y="14"/>
                  </a:cubicBezTo>
                  <a:cubicBezTo>
                    <a:pt x="63" y="13"/>
                    <a:pt x="67" y="13"/>
                    <a:pt x="71" y="14"/>
                  </a:cubicBezTo>
                  <a:cubicBezTo>
                    <a:pt x="74" y="15"/>
                    <a:pt x="76" y="16"/>
                    <a:pt x="78" y="16"/>
                  </a:cubicBezTo>
                  <a:cubicBezTo>
                    <a:pt x="79" y="16"/>
                    <a:pt x="79" y="16"/>
                    <a:pt x="79" y="16"/>
                  </a:cubicBezTo>
                  <a:cubicBezTo>
                    <a:pt x="80" y="16"/>
                    <a:pt x="80" y="16"/>
                    <a:pt x="80" y="15"/>
                  </a:cubicBezTo>
                  <a:cubicBezTo>
                    <a:pt x="80" y="14"/>
                    <a:pt x="79" y="12"/>
                    <a:pt x="77" y="10"/>
                  </a:cubicBezTo>
                  <a:cubicBezTo>
                    <a:pt x="74" y="8"/>
                    <a:pt x="71" y="6"/>
                    <a:pt x="66" y="6"/>
                  </a:cubicBezTo>
                  <a:cubicBezTo>
                    <a:pt x="67" y="4"/>
                    <a:pt x="67" y="4"/>
                    <a:pt x="67" y="4"/>
                  </a:cubicBezTo>
                  <a:cubicBezTo>
                    <a:pt x="71" y="5"/>
                    <a:pt x="74" y="6"/>
                    <a:pt x="76" y="7"/>
                  </a:cubicBezTo>
                  <a:cubicBezTo>
                    <a:pt x="78" y="7"/>
                    <a:pt x="78" y="7"/>
                    <a:pt x="79" y="7"/>
                  </a:cubicBezTo>
                  <a:cubicBezTo>
                    <a:pt x="79" y="6"/>
                    <a:pt x="78" y="4"/>
                    <a:pt x="80" y="4"/>
                  </a:cubicBezTo>
                  <a:cubicBezTo>
                    <a:pt x="75" y="2"/>
                    <a:pt x="70" y="0"/>
                    <a:pt x="64" y="0"/>
                  </a:cubicBezTo>
                  <a:cubicBezTo>
                    <a:pt x="61" y="0"/>
                    <a:pt x="58" y="0"/>
                    <a:pt x="55" y="1"/>
                  </a:cubicBezTo>
                  <a:cubicBezTo>
                    <a:pt x="52" y="2"/>
                    <a:pt x="49" y="4"/>
                    <a:pt x="47" y="6"/>
                  </a:cubicBezTo>
                  <a:cubicBezTo>
                    <a:pt x="46" y="6"/>
                    <a:pt x="46" y="7"/>
                    <a:pt x="45" y="8"/>
                  </a:cubicBezTo>
                  <a:cubicBezTo>
                    <a:pt x="43" y="10"/>
                    <a:pt x="43" y="10"/>
                    <a:pt x="43" y="10"/>
                  </a:cubicBezTo>
                  <a:cubicBezTo>
                    <a:pt x="40" y="13"/>
                    <a:pt x="40" y="13"/>
                    <a:pt x="40" y="13"/>
                  </a:cubicBezTo>
                  <a:cubicBezTo>
                    <a:pt x="16" y="44"/>
                    <a:pt x="16" y="44"/>
                    <a:pt x="16" y="44"/>
                  </a:cubicBezTo>
                  <a:cubicBezTo>
                    <a:pt x="10" y="52"/>
                    <a:pt x="10" y="52"/>
                    <a:pt x="10" y="52"/>
                  </a:cubicBezTo>
                  <a:cubicBezTo>
                    <a:pt x="8" y="54"/>
                    <a:pt x="8" y="54"/>
                    <a:pt x="8" y="54"/>
                  </a:cubicBezTo>
                  <a:cubicBezTo>
                    <a:pt x="8" y="55"/>
                    <a:pt x="8" y="55"/>
                    <a:pt x="8" y="55"/>
                  </a:cubicBezTo>
                  <a:cubicBezTo>
                    <a:pt x="7" y="56"/>
                    <a:pt x="7" y="56"/>
                    <a:pt x="7" y="56"/>
                  </a:cubicBezTo>
                  <a:cubicBezTo>
                    <a:pt x="6" y="57"/>
                    <a:pt x="5" y="59"/>
                    <a:pt x="4" y="61"/>
                  </a:cubicBezTo>
                  <a:cubicBezTo>
                    <a:pt x="2" y="64"/>
                    <a:pt x="1" y="68"/>
                    <a:pt x="0" y="73"/>
                  </a:cubicBezTo>
                  <a:cubicBezTo>
                    <a:pt x="0" y="77"/>
                    <a:pt x="0" y="81"/>
                    <a:pt x="2" y="85"/>
                  </a:cubicBezTo>
                  <a:cubicBezTo>
                    <a:pt x="3" y="89"/>
                    <a:pt x="6" y="92"/>
                    <a:pt x="8" y="95"/>
                  </a:cubicBezTo>
                  <a:cubicBezTo>
                    <a:pt x="9" y="96"/>
                    <a:pt x="9" y="96"/>
                    <a:pt x="10" y="97"/>
                  </a:cubicBezTo>
                  <a:cubicBezTo>
                    <a:pt x="11" y="97"/>
                    <a:pt x="11" y="98"/>
                    <a:pt x="11" y="98"/>
                  </a:cubicBezTo>
                  <a:cubicBezTo>
                    <a:pt x="12" y="98"/>
                    <a:pt x="13" y="99"/>
                    <a:pt x="14" y="99"/>
                  </a:cubicBezTo>
                  <a:cubicBezTo>
                    <a:pt x="16" y="100"/>
                    <a:pt x="18" y="101"/>
                    <a:pt x="20" y="102"/>
                  </a:cubicBezTo>
                  <a:cubicBezTo>
                    <a:pt x="23" y="103"/>
                    <a:pt x="27" y="104"/>
                    <a:pt x="31" y="103"/>
                  </a:cubicBezTo>
                  <a:cubicBezTo>
                    <a:pt x="35" y="103"/>
                    <a:pt x="40" y="102"/>
                    <a:pt x="44" y="100"/>
                  </a:cubicBezTo>
                  <a:cubicBezTo>
                    <a:pt x="46" y="99"/>
                    <a:pt x="47" y="98"/>
                    <a:pt x="49" y="96"/>
                  </a:cubicBezTo>
                  <a:cubicBezTo>
                    <a:pt x="49" y="95"/>
                    <a:pt x="50" y="95"/>
                    <a:pt x="50" y="95"/>
                  </a:cubicBezTo>
                  <a:cubicBezTo>
                    <a:pt x="51" y="94"/>
                    <a:pt x="51" y="94"/>
                    <a:pt x="51" y="94"/>
                  </a:cubicBezTo>
                  <a:cubicBezTo>
                    <a:pt x="52" y="92"/>
                    <a:pt x="52" y="92"/>
                    <a:pt x="52" y="92"/>
                  </a:cubicBezTo>
                  <a:cubicBezTo>
                    <a:pt x="58" y="84"/>
                    <a:pt x="58" y="84"/>
                    <a:pt x="58" y="84"/>
                  </a:cubicBezTo>
                  <a:cubicBezTo>
                    <a:pt x="71" y="69"/>
                    <a:pt x="71" y="69"/>
                    <a:pt x="71" y="69"/>
                  </a:cubicBezTo>
                  <a:cubicBezTo>
                    <a:pt x="55" y="88"/>
                    <a:pt x="55" y="88"/>
                    <a:pt x="55" y="88"/>
                  </a:cubicBezTo>
                  <a:cubicBezTo>
                    <a:pt x="51" y="93"/>
                    <a:pt x="51" y="93"/>
                    <a:pt x="51" y="93"/>
                  </a:cubicBezTo>
                  <a:cubicBezTo>
                    <a:pt x="50" y="94"/>
                    <a:pt x="50" y="94"/>
                    <a:pt x="50" y="94"/>
                  </a:cubicBezTo>
                  <a:cubicBezTo>
                    <a:pt x="49" y="95"/>
                    <a:pt x="49" y="95"/>
                    <a:pt x="49" y="95"/>
                  </a:cubicBezTo>
                  <a:cubicBezTo>
                    <a:pt x="49" y="95"/>
                    <a:pt x="49" y="95"/>
                    <a:pt x="49" y="96"/>
                  </a:cubicBezTo>
                  <a:cubicBezTo>
                    <a:pt x="48" y="97"/>
                    <a:pt x="47" y="98"/>
                    <a:pt x="45" y="99"/>
                  </a:cubicBezTo>
                  <a:cubicBezTo>
                    <a:pt x="41" y="102"/>
                    <a:pt x="35" y="103"/>
                    <a:pt x="30" y="103"/>
                  </a:cubicBezTo>
                  <a:cubicBezTo>
                    <a:pt x="25" y="103"/>
                    <a:pt x="20" y="102"/>
                    <a:pt x="16" y="100"/>
                  </a:cubicBezTo>
                  <a:cubicBezTo>
                    <a:pt x="15" y="99"/>
                    <a:pt x="14" y="99"/>
                    <a:pt x="12" y="98"/>
                  </a:cubicBezTo>
                  <a:cubicBezTo>
                    <a:pt x="12" y="98"/>
                    <a:pt x="11" y="97"/>
                    <a:pt x="11" y="97"/>
                  </a:cubicBezTo>
                  <a:cubicBezTo>
                    <a:pt x="10" y="97"/>
                    <a:pt x="10" y="97"/>
                    <a:pt x="10" y="97"/>
                  </a:cubicBezTo>
                  <a:cubicBezTo>
                    <a:pt x="10" y="96"/>
                    <a:pt x="10" y="96"/>
                    <a:pt x="10" y="96"/>
                  </a:cubicBezTo>
                  <a:cubicBezTo>
                    <a:pt x="10" y="96"/>
                    <a:pt x="9" y="96"/>
                    <a:pt x="9" y="95"/>
                  </a:cubicBezTo>
                  <a:cubicBezTo>
                    <a:pt x="7" y="93"/>
                    <a:pt x="6" y="91"/>
                    <a:pt x="4" y="89"/>
                  </a:cubicBezTo>
                  <a:cubicBezTo>
                    <a:pt x="2" y="84"/>
                    <a:pt x="1" y="79"/>
                    <a:pt x="1" y="74"/>
                  </a:cubicBezTo>
                  <a:cubicBezTo>
                    <a:pt x="1" y="69"/>
                    <a:pt x="3" y="64"/>
                    <a:pt x="5" y="59"/>
                  </a:cubicBezTo>
                  <a:cubicBezTo>
                    <a:pt x="5" y="59"/>
                    <a:pt x="5" y="60"/>
                    <a:pt x="6" y="59"/>
                  </a:cubicBezTo>
                  <a:cubicBezTo>
                    <a:pt x="3" y="64"/>
                    <a:pt x="2" y="69"/>
                    <a:pt x="2" y="74"/>
                  </a:cubicBezTo>
                  <a:cubicBezTo>
                    <a:pt x="2" y="79"/>
                    <a:pt x="3" y="84"/>
                    <a:pt x="5" y="89"/>
                  </a:cubicBezTo>
                  <a:cubicBezTo>
                    <a:pt x="6" y="90"/>
                    <a:pt x="7" y="91"/>
                    <a:pt x="7" y="92"/>
                  </a:cubicBezTo>
                  <a:cubicBezTo>
                    <a:pt x="8" y="92"/>
                    <a:pt x="8" y="93"/>
                    <a:pt x="9" y="93"/>
                  </a:cubicBezTo>
                  <a:cubicBezTo>
                    <a:pt x="9" y="94"/>
                    <a:pt x="9" y="94"/>
                    <a:pt x="9" y="94"/>
                  </a:cubicBezTo>
                  <a:cubicBezTo>
                    <a:pt x="9" y="94"/>
                    <a:pt x="10" y="94"/>
                    <a:pt x="10" y="95"/>
                  </a:cubicBezTo>
                  <a:cubicBezTo>
                    <a:pt x="10" y="95"/>
                    <a:pt x="11" y="95"/>
                    <a:pt x="11" y="96"/>
                  </a:cubicBezTo>
                  <a:cubicBezTo>
                    <a:pt x="12" y="96"/>
                    <a:pt x="12" y="96"/>
                    <a:pt x="12" y="96"/>
                  </a:cubicBezTo>
                  <a:cubicBezTo>
                    <a:pt x="12" y="97"/>
                    <a:pt x="13" y="97"/>
                    <a:pt x="13" y="97"/>
                  </a:cubicBezTo>
                  <a:cubicBezTo>
                    <a:pt x="14" y="98"/>
                    <a:pt x="16" y="99"/>
                    <a:pt x="17" y="99"/>
                  </a:cubicBezTo>
                  <a:cubicBezTo>
                    <a:pt x="21" y="101"/>
                    <a:pt x="26" y="102"/>
                    <a:pt x="31" y="102"/>
                  </a:cubicBezTo>
                  <a:cubicBezTo>
                    <a:pt x="36" y="102"/>
                    <a:pt x="41" y="101"/>
                    <a:pt x="46" y="97"/>
                  </a:cubicBezTo>
                  <a:cubicBezTo>
                    <a:pt x="47" y="96"/>
                    <a:pt x="48" y="96"/>
                    <a:pt x="49" y="94"/>
                  </a:cubicBezTo>
                  <a:cubicBezTo>
                    <a:pt x="51" y="92"/>
                    <a:pt x="51" y="92"/>
                    <a:pt x="51" y="92"/>
                  </a:cubicBezTo>
                  <a:cubicBezTo>
                    <a:pt x="55" y="87"/>
                    <a:pt x="55" y="87"/>
                    <a:pt x="55" y="87"/>
                  </a:cubicBezTo>
                  <a:cubicBezTo>
                    <a:pt x="60" y="81"/>
                    <a:pt x="66" y="74"/>
                    <a:pt x="71" y="68"/>
                  </a:cubicBezTo>
                  <a:cubicBezTo>
                    <a:pt x="72" y="68"/>
                    <a:pt x="72" y="68"/>
                    <a:pt x="72" y="68"/>
                  </a:cubicBezTo>
                  <a:cubicBezTo>
                    <a:pt x="83" y="55"/>
                    <a:pt x="83" y="55"/>
                    <a:pt x="83" y="55"/>
                  </a:cubicBezTo>
                  <a:cubicBezTo>
                    <a:pt x="86" y="51"/>
                    <a:pt x="86" y="51"/>
                    <a:pt x="86" y="51"/>
                  </a:cubicBezTo>
                  <a:cubicBezTo>
                    <a:pt x="88" y="49"/>
                    <a:pt x="88" y="49"/>
                    <a:pt x="88" y="49"/>
                  </a:cubicBezTo>
                  <a:cubicBezTo>
                    <a:pt x="88" y="48"/>
                    <a:pt x="88" y="48"/>
                    <a:pt x="88" y="48"/>
                  </a:cubicBezTo>
                  <a:cubicBezTo>
                    <a:pt x="89" y="48"/>
                    <a:pt x="89" y="48"/>
                    <a:pt x="89" y="47"/>
                  </a:cubicBezTo>
                  <a:cubicBezTo>
                    <a:pt x="92" y="44"/>
                    <a:pt x="93" y="41"/>
                    <a:pt x="95" y="37"/>
                  </a:cubicBezTo>
                  <a:cubicBezTo>
                    <a:pt x="97" y="31"/>
                    <a:pt x="96" y="25"/>
                    <a:pt x="94" y="20"/>
                  </a:cubicBezTo>
                  <a:cubicBezTo>
                    <a:pt x="95" y="26"/>
                    <a:pt x="94" y="32"/>
                    <a:pt x="92"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6" name="Freeform 28">
              <a:extLst>
                <a:ext uri="{FF2B5EF4-FFF2-40B4-BE49-F238E27FC236}">
                  <a16:creationId xmlns:a16="http://schemas.microsoft.com/office/drawing/2014/main" id="{47AF69F4-145A-4D2B-B96C-52D6FC815AD2}"/>
                </a:ext>
              </a:extLst>
            </p:cNvPr>
            <p:cNvSpPr/>
            <p:nvPr/>
          </p:nvSpPr>
          <p:spPr bwMode="auto">
            <a:xfrm>
              <a:off x="5175251" y="1671638"/>
              <a:ext cx="4763"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7" name="Freeform 29">
              <a:extLst>
                <a:ext uri="{FF2B5EF4-FFF2-40B4-BE49-F238E27FC236}">
                  <a16:creationId xmlns:a16="http://schemas.microsoft.com/office/drawing/2014/main" id="{225B3702-AF2E-40CB-907C-0249A4326CBA}"/>
                </a:ext>
              </a:extLst>
            </p:cNvPr>
            <p:cNvSpPr/>
            <p:nvPr/>
          </p:nvSpPr>
          <p:spPr bwMode="auto">
            <a:xfrm>
              <a:off x="5160963" y="1660526"/>
              <a:ext cx="3175" cy="3175"/>
            </a:xfrm>
            <a:custGeom>
              <a:avLst/>
              <a:gdLst>
                <a:gd name="T0" fmla="*/ 1 w 1"/>
                <a:gd name="T1" fmla="*/ 1 h 1"/>
                <a:gd name="T2" fmla="*/ 0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0"/>
                    <a:pt x="0" y="0"/>
                    <a:pt x="0" y="0"/>
                  </a:cubicBezTo>
                  <a:cubicBezTo>
                    <a:pt x="1" y="0"/>
                    <a:pt x="1" y="1"/>
                    <a:pt x="1"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8" name="Freeform 30">
              <a:extLst>
                <a:ext uri="{FF2B5EF4-FFF2-40B4-BE49-F238E27FC236}">
                  <a16:creationId xmlns:a16="http://schemas.microsoft.com/office/drawing/2014/main" id="{09D60012-6460-4B90-9DBE-5E9EF0AE2C94}"/>
                </a:ext>
              </a:extLst>
            </p:cNvPr>
            <p:cNvSpPr/>
            <p:nvPr/>
          </p:nvSpPr>
          <p:spPr bwMode="auto">
            <a:xfrm>
              <a:off x="5180013" y="1674813"/>
              <a:ext cx="11113" cy="4763"/>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cubicBezTo>
                    <a:pt x="2" y="1"/>
                    <a:pt x="1"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9" name="Freeform 31">
              <a:extLst>
                <a:ext uri="{FF2B5EF4-FFF2-40B4-BE49-F238E27FC236}">
                  <a16:creationId xmlns:a16="http://schemas.microsoft.com/office/drawing/2014/main" id="{0AFD00F5-9F89-47F4-B373-FDBA9CA32CB4}"/>
                </a:ext>
              </a:extLst>
            </p:cNvPr>
            <p:cNvSpPr/>
            <p:nvPr/>
          </p:nvSpPr>
          <p:spPr bwMode="auto">
            <a:xfrm>
              <a:off x="5164138" y="1663701"/>
              <a:ext cx="7938" cy="4763"/>
            </a:xfrm>
            <a:custGeom>
              <a:avLst/>
              <a:gdLst>
                <a:gd name="T0" fmla="*/ 2 w 2"/>
                <a:gd name="T1" fmla="*/ 1 h 1"/>
                <a:gd name="T2" fmla="*/ 0 w 2"/>
                <a:gd name="T3" fmla="*/ 0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0" y="0"/>
                    <a:pt x="0" y="0"/>
                  </a:cubicBezTo>
                  <a:cubicBezTo>
                    <a:pt x="0" y="0"/>
                    <a:pt x="0" y="0"/>
                    <a:pt x="1" y="1"/>
                  </a:cubicBezTo>
                  <a:cubicBezTo>
                    <a:pt x="1" y="1"/>
                    <a:pt x="1" y="1"/>
                    <a:pt x="2"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0" name="Freeform 32">
              <a:extLst>
                <a:ext uri="{FF2B5EF4-FFF2-40B4-BE49-F238E27FC236}">
                  <a16:creationId xmlns:a16="http://schemas.microsoft.com/office/drawing/2014/main" id="{6C9BBDCC-9578-467A-A663-B3562358FB36}"/>
                </a:ext>
              </a:extLst>
            </p:cNvPr>
            <p:cNvSpPr/>
            <p:nvPr/>
          </p:nvSpPr>
          <p:spPr bwMode="auto">
            <a:xfrm>
              <a:off x="5172076" y="1668463"/>
              <a:ext cx="3175"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1" name="Freeform 33">
              <a:extLst>
                <a:ext uri="{FF2B5EF4-FFF2-40B4-BE49-F238E27FC236}">
                  <a16:creationId xmlns:a16="http://schemas.microsoft.com/office/drawing/2014/main" id="{E11FE295-D130-40EB-B506-7AB019C81F8C}"/>
                </a:ext>
              </a:extLst>
            </p:cNvPr>
            <p:cNvSpPr/>
            <p:nvPr/>
          </p:nvSpPr>
          <p:spPr bwMode="auto">
            <a:xfrm>
              <a:off x="4987926" y="1292226"/>
              <a:ext cx="360363" cy="398463"/>
            </a:xfrm>
            <a:custGeom>
              <a:avLst/>
              <a:gdLst>
                <a:gd name="T0" fmla="*/ 38 w 96"/>
                <a:gd name="T1" fmla="*/ 88 h 106"/>
                <a:gd name="T2" fmla="*/ 46 w 96"/>
                <a:gd name="T3" fmla="*/ 98 h 106"/>
                <a:gd name="T4" fmla="*/ 42 w 96"/>
                <a:gd name="T5" fmla="*/ 93 h 106"/>
                <a:gd name="T6" fmla="*/ 12 w 96"/>
                <a:gd name="T7" fmla="*/ 55 h 106"/>
                <a:gd name="T8" fmla="*/ 0 w 96"/>
                <a:gd name="T9" fmla="*/ 29 h 106"/>
                <a:gd name="T10" fmla="*/ 6 w 96"/>
                <a:gd name="T11" fmla="*/ 14 h 106"/>
                <a:gd name="T12" fmla="*/ 5 w 96"/>
                <a:gd name="T13" fmla="*/ 43 h 106"/>
                <a:gd name="T14" fmla="*/ 20 w 96"/>
                <a:gd name="T15" fmla="*/ 64 h 106"/>
                <a:gd name="T16" fmla="*/ 45 w 96"/>
                <a:gd name="T17" fmla="*/ 96 h 106"/>
                <a:gd name="T18" fmla="*/ 48 w 96"/>
                <a:gd name="T19" fmla="*/ 99 h 106"/>
                <a:gd name="T20" fmla="*/ 67 w 96"/>
                <a:gd name="T21" fmla="*/ 106 h 106"/>
                <a:gd name="T22" fmla="*/ 86 w 96"/>
                <a:gd name="T23" fmla="*/ 98 h 106"/>
                <a:gd name="T24" fmla="*/ 95 w 96"/>
                <a:gd name="T25" fmla="*/ 86 h 106"/>
                <a:gd name="T26" fmla="*/ 92 w 96"/>
                <a:gd name="T27" fmla="*/ 86 h 106"/>
                <a:gd name="T28" fmla="*/ 81 w 96"/>
                <a:gd name="T29" fmla="*/ 99 h 106"/>
                <a:gd name="T30" fmla="*/ 49 w 96"/>
                <a:gd name="T31" fmla="*/ 97 h 106"/>
                <a:gd name="T32" fmla="*/ 40 w 96"/>
                <a:gd name="T33" fmla="*/ 86 h 106"/>
                <a:gd name="T34" fmla="*/ 44 w 96"/>
                <a:gd name="T35" fmla="*/ 91 h 106"/>
                <a:gd name="T36" fmla="*/ 50 w 96"/>
                <a:gd name="T37" fmla="*/ 98 h 106"/>
                <a:gd name="T38" fmla="*/ 78 w 96"/>
                <a:gd name="T39" fmla="*/ 101 h 106"/>
                <a:gd name="T40" fmla="*/ 92 w 96"/>
                <a:gd name="T41" fmla="*/ 69 h 106"/>
                <a:gd name="T42" fmla="*/ 83 w 96"/>
                <a:gd name="T43" fmla="*/ 59 h 106"/>
                <a:gd name="T44" fmla="*/ 86 w 96"/>
                <a:gd name="T45" fmla="*/ 70 h 106"/>
                <a:gd name="T46" fmla="*/ 85 w 96"/>
                <a:gd name="T47" fmla="*/ 82 h 106"/>
                <a:gd name="T48" fmla="*/ 57 w 96"/>
                <a:gd name="T49" fmla="*/ 93 h 106"/>
                <a:gd name="T50" fmla="*/ 53 w 96"/>
                <a:gd name="T51" fmla="*/ 90 h 106"/>
                <a:gd name="T52" fmla="*/ 28 w 96"/>
                <a:gd name="T53" fmla="*/ 57 h 106"/>
                <a:gd name="T54" fmla="*/ 54 w 96"/>
                <a:gd name="T55" fmla="*/ 91 h 106"/>
                <a:gd name="T56" fmla="*/ 62 w 96"/>
                <a:gd name="T57" fmla="*/ 95 h 106"/>
                <a:gd name="T58" fmla="*/ 84 w 96"/>
                <a:gd name="T59" fmla="*/ 72 h 106"/>
                <a:gd name="T60" fmla="*/ 79 w 96"/>
                <a:gd name="T61" fmla="*/ 87 h 106"/>
                <a:gd name="T62" fmla="*/ 72 w 96"/>
                <a:gd name="T63" fmla="*/ 92 h 106"/>
                <a:gd name="T64" fmla="*/ 56 w 96"/>
                <a:gd name="T65" fmla="*/ 89 h 106"/>
                <a:gd name="T66" fmla="*/ 23 w 96"/>
                <a:gd name="T67" fmla="*/ 47 h 106"/>
                <a:gd name="T68" fmla="*/ 18 w 96"/>
                <a:gd name="T69" fmla="*/ 40 h 106"/>
                <a:gd name="T70" fmla="*/ 17 w 96"/>
                <a:gd name="T71" fmla="*/ 21 h 106"/>
                <a:gd name="T72" fmla="*/ 21 w 96"/>
                <a:gd name="T73" fmla="*/ 18 h 106"/>
                <a:gd name="T74" fmla="*/ 37 w 96"/>
                <a:gd name="T75" fmla="*/ 17 h 106"/>
                <a:gd name="T76" fmla="*/ 39 w 96"/>
                <a:gd name="T77" fmla="*/ 19 h 106"/>
                <a:gd name="T78" fmla="*/ 70 w 96"/>
                <a:gd name="T79" fmla="*/ 57 h 106"/>
                <a:gd name="T80" fmla="*/ 83 w 96"/>
                <a:gd name="T81" fmla="*/ 53 h 106"/>
                <a:gd name="T82" fmla="*/ 55 w 96"/>
                <a:gd name="T83" fmla="*/ 16 h 106"/>
                <a:gd name="T84" fmla="*/ 48 w 96"/>
                <a:gd name="T85" fmla="*/ 7 h 106"/>
                <a:gd name="T86" fmla="*/ 12 w 96"/>
                <a:gd name="T87" fmla="*/ 6 h 106"/>
                <a:gd name="T88" fmla="*/ 7 w 96"/>
                <a:gd name="T89" fmla="*/ 10 h 106"/>
                <a:gd name="T90" fmla="*/ 2 w 96"/>
                <a:gd name="T91"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6">
                  <a:moveTo>
                    <a:pt x="14" y="58"/>
                  </a:moveTo>
                  <a:cubicBezTo>
                    <a:pt x="26" y="73"/>
                    <a:pt x="26" y="73"/>
                    <a:pt x="26" y="73"/>
                  </a:cubicBezTo>
                  <a:cubicBezTo>
                    <a:pt x="38" y="88"/>
                    <a:pt x="38" y="88"/>
                    <a:pt x="38" y="88"/>
                  </a:cubicBezTo>
                  <a:cubicBezTo>
                    <a:pt x="44" y="95"/>
                    <a:pt x="44" y="95"/>
                    <a:pt x="44" y="95"/>
                  </a:cubicBezTo>
                  <a:cubicBezTo>
                    <a:pt x="45" y="97"/>
                    <a:pt x="45" y="97"/>
                    <a:pt x="45" y="97"/>
                  </a:cubicBezTo>
                  <a:cubicBezTo>
                    <a:pt x="46" y="97"/>
                    <a:pt x="46" y="98"/>
                    <a:pt x="46" y="98"/>
                  </a:cubicBezTo>
                  <a:cubicBezTo>
                    <a:pt x="46" y="98"/>
                    <a:pt x="45" y="97"/>
                    <a:pt x="45" y="97"/>
                  </a:cubicBezTo>
                  <a:cubicBezTo>
                    <a:pt x="44" y="95"/>
                    <a:pt x="44" y="95"/>
                    <a:pt x="44" y="95"/>
                  </a:cubicBezTo>
                  <a:cubicBezTo>
                    <a:pt x="42" y="93"/>
                    <a:pt x="42" y="93"/>
                    <a:pt x="42" y="93"/>
                  </a:cubicBezTo>
                  <a:cubicBezTo>
                    <a:pt x="35" y="83"/>
                    <a:pt x="35" y="83"/>
                    <a:pt x="35" y="83"/>
                  </a:cubicBezTo>
                  <a:cubicBezTo>
                    <a:pt x="19" y="64"/>
                    <a:pt x="19" y="64"/>
                    <a:pt x="19" y="64"/>
                  </a:cubicBezTo>
                  <a:cubicBezTo>
                    <a:pt x="12" y="55"/>
                    <a:pt x="12" y="55"/>
                    <a:pt x="12" y="55"/>
                  </a:cubicBezTo>
                  <a:cubicBezTo>
                    <a:pt x="8" y="50"/>
                    <a:pt x="8" y="50"/>
                    <a:pt x="8" y="50"/>
                  </a:cubicBezTo>
                  <a:cubicBezTo>
                    <a:pt x="6" y="48"/>
                    <a:pt x="5" y="46"/>
                    <a:pt x="4" y="44"/>
                  </a:cubicBezTo>
                  <a:cubicBezTo>
                    <a:pt x="2" y="39"/>
                    <a:pt x="0" y="34"/>
                    <a:pt x="0" y="29"/>
                  </a:cubicBezTo>
                  <a:cubicBezTo>
                    <a:pt x="0" y="27"/>
                    <a:pt x="0" y="24"/>
                    <a:pt x="1" y="21"/>
                  </a:cubicBezTo>
                  <a:cubicBezTo>
                    <a:pt x="2" y="18"/>
                    <a:pt x="3" y="16"/>
                    <a:pt x="5" y="13"/>
                  </a:cubicBezTo>
                  <a:cubicBezTo>
                    <a:pt x="5" y="14"/>
                    <a:pt x="4" y="15"/>
                    <a:pt x="6" y="14"/>
                  </a:cubicBezTo>
                  <a:cubicBezTo>
                    <a:pt x="4" y="16"/>
                    <a:pt x="3" y="18"/>
                    <a:pt x="2" y="21"/>
                  </a:cubicBezTo>
                  <a:cubicBezTo>
                    <a:pt x="1" y="24"/>
                    <a:pt x="1" y="27"/>
                    <a:pt x="1" y="29"/>
                  </a:cubicBezTo>
                  <a:cubicBezTo>
                    <a:pt x="1" y="34"/>
                    <a:pt x="3" y="39"/>
                    <a:pt x="5" y="43"/>
                  </a:cubicBezTo>
                  <a:cubicBezTo>
                    <a:pt x="6" y="46"/>
                    <a:pt x="7" y="48"/>
                    <a:pt x="9" y="50"/>
                  </a:cubicBezTo>
                  <a:cubicBezTo>
                    <a:pt x="13" y="54"/>
                    <a:pt x="13" y="54"/>
                    <a:pt x="13" y="54"/>
                  </a:cubicBezTo>
                  <a:cubicBezTo>
                    <a:pt x="20" y="64"/>
                    <a:pt x="20" y="64"/>
                    <a:pt x="20" y="64"/>
                  </a:cubicBezTo>
                  <a:cubicBezTo>
                    <a:pt x="25" y="71"/>
                    <a:pt x="30" y="77"/>
                    <a:pt x="36" y="84"/>
                  </a:cubicBezTo>
                  <a:cubicBezTo>
                    <a:pt x="38" y="87"/>
                    <a:pt x="41" y="90"/>
                    <a:pt x="43" y="93"/>
                  </a:cubicBezTo>
                  <a:cubicBezTo>
                    <a:pt x="45" y="96"/>
                    <a:pt x="45" y="96"/>
                    <a:pt x="45" y="96"/>
                  </a:cubicBezTo>
                  <a:cubicBezTo>
                    <a:pt x="46" y="96"/>
                    <a:pt x="46" y="96"/>
                    <a:pt x="46" y="96"/>
                  </a:cubicBezTo>
                  <a:cubicBezTo>
                    <a:pt x="46" y="97"/>
                    <a:pt x="47" y="97"/>
                    <a:pt x="47" y="97"/>
                  </a:cubicBezTo>
                  <a:cubicBezTo>
                    <a:pt x="47" y="98"/>
                    <a:pt x="48" y="98"/>
                    <a:pt x="48" y="99"/>
                  </a:cubicBezTo>
                  <a:cubicBezTo>
                    <a:pt x="51" y="101"/>
                    <a:pt x="53" y="102"/>
                    <a:pt x="56" y="103"/>
                  </a:cubicBezTo>
                  <a:cubicBezTo>
                    <a:pt x="55" y="104"/>
                    <a:pt x="55" y="104"/>
                    <a:pt x="55" y="104"/>
                  </a:cubicBezTo>
                  <a:cubicBezTo>
                    <a:pt x="59" y="106"/>
                    <a:pt x="63" y="106"/>
                    <a:pt x="67" y="106"/>
                  </a:cubicBezTo>
                  <a:cubicBezTo>
                    <a:pt x="71" y="106"/>
                    <a:pt x="75" y="105"/>
                    <a:pt x="78" y="103"/>
                  </a:cubicBezTo>
                  <a:cubicBezTo>
                    <a:pt x="80" y="102"/>
                    <a:pt x="82" y="101"/>
                    <a:pt x="84" y="100"/>
                  </a:cubicBezTo>
                  <a:cubicBezTo>
                    <a:pt x="84" y="100"/>
                    <a:pt x="85" y="99"/>
                    <a:pt x="86" y="98"/>
                  </a:cubicBezTo>
                  <a:cubicBezTo>
                    <a:pt x="86" y="98"/>
                    <a:pt x="87" y="98"/>
                    <a:pt x="87" y="97"/>
                  </a:cubicBezTo>
                  <a:cubicBezTo>
                    <a:pt x="88" y="97"/>
                    <a:pt x="88" y="97"/>
                    <a:pt x="88" y="96"/>
                  </a:cubicBezTo>
                  <a:cubicBezTo>
                    <a:pt x="91" y="93"/>
                    <a:pt x="93" y="90"/>
                    <a:pt x="95" y="86"/>
                  </a:cubicBezTo>
                  <a:cubicBezTo>
                    <a:pt x="96" y="82"/>
                    <a:pt x="96" y="79"/>
                    <a:pt x="95" y="76"/>
                  </a:cubicBezTo>
                  <a:cubicBezTo>
                    <a:pt x="95" y="73"/>
                    <a:pt x="94" y="71"/>
                    <a:pt x="93" y="69"/>
                  </a:cubicBezTo>
                  <a:cubicBezTo>
                    <a:pt x="95" y="74"/>
                    <a:pt x="95" y="80"/>
                    <a:pt x="92" y="86"/>
                  </a:cubicBezTo>
                  <a:cubicBezTo>
                    <a:pt x="91" y="89"/>
                    <a:pt x="90" y="91"/>
                    <a:pt x="88" y="93"/>
                  </a:cubicBezTo>
                  <a:cubicBezTo>
                    <a:pt x="87" y="94"/>
                    <a:pt x="86" y="95"/>
                    <a:pt x="85" y="96"/>
                  </a:cubicBezTo>
                  <a:cubicBezTo>
                    <a:pt x="84" y="97"/>
                    <a:pt x="83" y="98"/>
                    <a:pt x="81" y="99"/>
                  </a:cubicBezTo>
                  <a:cubicBezTo>
                    <a:pt x="76" y="102"/>
                    <a:pt x="71" y="103"/>
                    <a:pt x="65" y="103"/>
                  </a:cubicBezTo>
                  <a:cubicBezTo>
                    <a:pt x="62" y="103"/>
                    <a:pt x="60" y="103"/>
                    <a:pt x="57" y="102"/>
                  </a:cubicBezTo>
                  <a:cubicBezTo>
                    <a:pt x="54" y="101"/>
                    <a:pt x="51" y="100"/>
                    <a:pt x="49" y="97"/>
                  </a:cubicBezTo>
                  <a:cubicBezTo>
                    <a:pt x="48" y="96"/>
                    <a:pt x="47" y="95"/>
                    <a:pt x="46" y="94"/>
                  </a:cubicBezTo>
                  <a:cubicBezTo>
                    <a:pt x="44" y="91"/>
                    <a:pt x="44" y="91"/>
                    <a:pt x="44" y="91"/>
                  </a:cubicBezTo>
                  <a:cubicBezTo>
                    <a:pt x="40" y="86"/>
                    <a:pt x="40" y="86"/>
                    <a:pt x="40" y="86"/>
                  </a:cubicBezTo>
                  <a:cubicBezTo>
                    <a:pt x="31" y="74"/>
                    <a:pt x="31" y="74"/>
                    <a:pt x="31" y="74"/>
                  </a:cubicBezTo>
                  <a:cubicBezTo>
                    <a:pt x="13" y="52"/>
                    <a:pt x="13" y="52"/>
                    <a:pt x="13" y="52"/>
                  </a:cubicBezTo>
                  <a:cubicBezTo>
                    <a:pt x="23" y="64"/>
                    <a:pt x="35" y="78"/>
                    <a:pt x="44" y="91"/>
                  </a:cubicBezTo>
                  <a:cubicBezTo>
                    <a:pt x="47" y="94"/>
                    <a:pt x="47" y="94"/>
                    <a:pt x="47" y="94"/>
                  </a:cubicBezTo>
                  <a:cubicBezTo>
                    <a:pt x="47" y="95"/>
                    <a:pt x="48" y="96"/>
                    <a:pt x="48" y="96"/>
                  </a:cubicBezTo>
                  <a:cubicBezTo>
                    <a:pt x="49" y="97"/>
                    <a:pt x="49" y="98"/>
                    <a:pt x="50" y="98"/>
                  </a:cubicBezTo>
                  <a:cubicBezTo>
                    <a:pt x="53" y="100"/>
                    <a:pt x="56" y="102"/>
                    <a:pt x="59" y="103"/>
                  </a:cubicBezTo>
                  <a:cubicBezTo>
                    <a:pt x="63" y="103"/>
                    <a:pt x="66" y="103"/>
                    <a:pt x="69" y="103"/>
                  </a:cubicBezTo>
                  <a:cubicBezTo>
                    <a:pt x="72" y="103"/>
                    <a:pt x="75" y="102"/>
                    <a:pt x="78" y="101"/>
                  </a:cubicBezTo>
                  <a:cubicBezTo>
                    <a:pt x="81" y="99"/>
                    <a:pt x="83" y="97"/>
                    <a:pt x="86" y="95"/>
                  </a:cubicBezTo>
                  <a:cubicBezTo>
                    <a:pt x="88" y="93"/>
                    <a:pt x="90" y="90"/>
                    <a:pt x="91" y="87"/>
                  </a:cubicBezTo>
                  <a:cubicBezTo>
                    <a:pt x="94" y="81"/>
                    <a:pt x="94" y="75"/>
                    <a:pt x="92" y="69"/>
                  </a:cubicBezTo>
                  <a:cubicBezTo>
                    <a:pt x="92" y="68"/>
                    <a:pt x="91" y="66"/>
                    <a:pt x="91" y="65"/>
                  </a:cubicBezTo>
                  <a:cubicBezTo>
                    <a:pt x="90" y="64"/>
                    <a:pt x="89" y="62"/>
                    <a:pt x="88" y="61"/>
                  </a:cubicBezTo>
                  <a:cubicBezTo>
                    <a:pt x="86" y="60"/>
                    <a:pt x="84" y="59"/>
                    <a:pt x="83" y="59"/>
                  </a:cubicBezTo>
                  <a:cubicBezTo>
                    <a:pt x="83" y="60"/>
                    <a:pt x="83" y="60"/>
                    <a:pt x="83" y="61"/>
                  </a:cubicBezTo>
                  <a:cubicBezTo>
                    <a:pt x="83" y="62"/>
                    <a:pt x="84" y="64"/>
                    <a:pt x="84" y="66"/>
                  </a:cubicBezTo>
                  <a:cubicBezTo>
                    <a:pt x="85" y="67"/>
                    <a:pt x="86" y="69"/>
                    <a:pt x="86" y="70"/>
                  </a:cubicBezTo>
                  <a:cubicBezTo>
                    <a:pt x="87" y="71"/>
                    <a:pt x="87" y="72"/>
                    <a:pt x="87" y="72"/>
                  </a:cubicBezTo>
                  <a:cubicBezTo>
                    <a:pt x="86" y="73"/>
                    <a:pt x="86" y="73"/>
                    <a:pt x="85" y="73"/>
                  </a:cubicBezTo>
                  <a:cubicBezTo>
                    <a:pt x="86" y="76"/>
                    <a:pt x="86" y="79"/>
                    <a:pt x="85" y="82"/>
                  </a:cubicBezTo>
                  <a:cubicBezTo>
                    <a:pt x="84" y="85"/>
                    <a:pt x="82" y="88"/>
                    <a:pt x="80" y="90"/>
                  </a:cubicBezTo>
                  <a:cubicBezTo>
                    <a:pt x="75" y="94"/>
                    <a:pt x="68" y="96"/>
                    <a:pt x="62" y="95"/>
                  </a:cubicBezTo>
                  <a:cubicBezTo>
                    <a:pt x="60" y="95"/>
                    <a:pt x="58" y="94"/>
                    <a:pt x="57" y="93"/>
                  </a:cubicBezTo>
                  <a:cubicBezTo>
                    <a:pt x="56" y="93"/>
                    <a:pt x="55" y="92"/>
                    <a:pt x="55" y="92"/>
                  </a:cubicBezTo>
                  <a:cubicBezTo>
                    <a:pt x="54" y="91"/>
                    <a:pt x="54" y="91"/>
                    <a:pt x="54" y="91"/>
                  </a:cubicBezTo>
                  <a:cubicBezTo>
                    <a:pt x="54" y="90"/>
                    <a:pt x="53" y="90"/>
                    <a:pt x="53" y="90"/>
                  </a:cubicBezTo>
                  <a:cubicBezTo>
                    <a:pt x="53" y="89"/>
                    <a:pt x="53" y="89"/>
                    <a:pt x="53" y="89"/>
                  </a:cubicBezTo>
                  <a:cubicBezTo>
                    <a:pt x="44" y="79"/>
                    <a:pt x="44" y="79"/>
                    <a:pt x="44" y="79"/>
                  </a:cubicBezTo>
                  <a:cubicBezTo>
                    <a:pt x="39" y="71"/>
                    <a:pt x="33" y="64"/>
                    <a:pt x="28" y="57"/>
                  </a:cubicBezTo>
                  <a:cubicBezTo>
                    <a:pt x="34" y="64"/>
                    <a:pt x="39" y="72"/>
                    <a:pt x="45" y="79"/>
                  </a:cubicBezTo>
                  <a:cubicBezTo>
                    <a:pt x="53" y="89"/>
                    <a:pt x="53" y="89"/>
                    <a:pt x="53" y="89"/>
                  </a:cubicBezTo>
                  <a:cubicBezTo>
                    <a:pt x="53" y="90"/>
                    <a:pt x="54" y="90"/>
                    <a:pt x="54" y="91"/>
                  </a:cubicBezTo>
                  <a:cubicBezTo>
                    <a:pt x="54" y="91"/>
                    <a:pt x="54" y="91"/>
                    <a:pt x="55" y="92"/>
                  </a:cubicBezTo>
                  <a:cubicBezTo>
                    <a:pt x="55" y="92"/>
                    <a:pt x="56" y="93"/>
                    <a:pt x="57" y="93"/>
                  </a:cubicBezTo>
                  <a:cubicBezTo>
                    <a:pt x="58" y="94"/>
                    <a:pt x="60" y="95"/>
                    <a:pt x="62" y="95"/>
                  </a:cubicBezTo>
                  <a:cubicBezTo>
                    <a:pt x="68" y="96"/>
                    <a:pt x="75" y="94"/>
                    <a:pt x="79" y="90"/>
                  </a:cubicBezTo>
                  <a:cubicBezTo>
                    <a:pt x="82" y="87"/>
                    <a:pt x="83" y="85"/>
                    <a:pt x="84" y="82"/>
                  </a:cubicBezTo>
                  <a:cubicBezTo>
                    <a:pt x="85" y="79"/>
                    <a:pt x="85" y="76"/>
                    <a:pt x="84" y="72"/>
                  </a:cubicBezTo>
                  <a:cubicBezTo>
                    <a:pt x="83" y="72"/>
                    <a:pt x="83" y="72"/>
                    <a:pt x="83" y="75"/>
                  </a:cubicBezTo>
                  <a:cubicBezTo>
                    <a:pt x="83" y="77"/>
                    <a:pt x="83" y="81"/>
                    <a:pt x="81" y="84"/>
                  </a:cubicBezTo>
                  <a:cubicBezTo>
                    <a:pt x="80" y="85"/>
                    <a:pt x="80" y="86"/>
                    <a:pt x="79" y="87"/>
                  </a:cubicBezTo>
                  <a:cubicBezTo>
                    <a:pt x="79" y="88"/>
                    <a:pt x="78" y="88"/>
                    <a:pt x="78" y="88"/>
                  </a:cubicBezTo>
                  <a:cubicBezTo>
                    <a:pt x="78" y="89"/>
                    <a:pt x="77" y="89"/>
                    <a:pt x="77" y="89"/>
                  </a:cubicBezTo>
                  <a:cubicBezTo>
                    <a:pt x="75" y="91"/>
                    <a:pt x="73" y="92"/>
                    <a:pt x="72" y="92"/>
                  </a:cubicBezTo>
                  <a:cubicBezTo>
                    <a:pt x="69" y="93"/>
                    <a:pt x="67" y="93"/>
                    <a:pt x="64" y="93"/>
                  </a:cubicBezTo>
                  <a:cubicBezTo>
                    <a:pt x="62" y="93"/>
                    <a:pt x="60" y="92"/>
                    <a:pt x="58" y="91"/>
                  </a:cubicBezTo>
                  <a:cubicBezTo>
                    <a:pt x="57" y="90"/>
                    <a:pt x="56" y="90"/>
                    <a:pt x="56" y="89"/>
                  </a:cubicBezTo>
                  <a:cubicBezTo>
                    <a:pt x="53" y="85"/>
                    <a:pt x="53" y="85"/>
                    <a:pt x="53" y="85"/>
                  </a:cubicBezTo>
                  <a:cubicBezTo>
                    <a:pt x="47" y="78"/>
                    <a:pt x="47" y="78"/>
                    <a:pt x="47" y="78"/>
                  </a:cubicBezTo>
                  <a:cubicBezTo>
                    <a:pt x="39" y="67"/>
                    <a:pt x="31" y="57"/>
                    <a:pt x="23" y="47"/>
                  </a:cubicBezTo>
                  <a:cubicBezTo>
                    <a:pt x="19" y="42"/>
                    <a:pt x="19" y="42"/>
                    <a:pt x="19" y="42"/>
                  </a:cubicBezTo>
                  <a:cubicBezTo>
                    <a:pt x="19" y="41"/>
                    <a:pt x="18" y="41"/>
                    <a:pt x="18" y="41"/>
                  </a:cubicBezTo>
                  <a:cubicBezTo>
                    <a:pt x="18" y="40"/>
                    <a:pt x="18" y="40"/>
                    <a:pt x="18" y="40"/>
                  </a:cubicBezTo>
                  <a:cubicBezTo>
                    <a:pt x="17" y="39"/>
                    <a:pt x="17" y="38"/>
                    <a:pt x="16" y="37"/>
                  </a:cubicBezTo>
                  <a:cubicBezTo>
                    <a:pt x="15" y="34"/>
                    <a:pt x="14" y="31"/>
                    <a:pt x="14" y="28"/>
                  </a:cubicBezTo>
                  <a:cubicBezTo>
                    <a:pt x="14" y="25"/>
                    <a:pt x="15" y="23"/>
                    <a:pt x="17" y="21"/>
                  </a:cubicBezTo>
                  <a:cubicBezTo>
                    <a:pt x="17" y="21"/>
                    <a:pt x="17" y="20"/>
                    <a:pt x="18" y="20"/>
                  </a:cubicBezTo>
                  <a:cubicBezTo>
                    <a:pt x="18" y="20"/>
                    <a:pt x="18" y="20"/>
                    <a:pt x="19" y="19"/>
                  </a:cubicBezTo>
                  <a:cubicBezTo>
                    <a:pt x="19" y="19"/>
                    <a:pt x="20" y="18"/>
                    <a:pt x="21" y="18"/>
                  </a:cubicBezTo>
                  <a:cubicBezTo>
                    <a:pt x="22" y="17"/>
                    <a:pt x="24" y="16"/>
                    <a:pt x="26" y="16"/>
                  </a:cubicBezTo>
                  <a:cubicBezTo>
                    <a:pt x="28" y="15"/>
                    <a:pt x="30" y="15"/>
                    <a:pt x="32" y="15"/>
                  </a:cubicBezTo>
                  <a:cubicBezTo>
                    <a:pt x="34" y="15"/>
                    <a:pt x="36" y="16"/>
                    <a:pt x="37" y="17"/>
                  </a:cubicBezTo>
                  <a:cubicBezTo>
                    <a:pt x="38" y="17"/>
                    <a:pt x="38" y="17"/>
                    <a:pt x="38" y="18"/>
                  </a:cubicBezTo>
                  <a:cubicBezTo>
                    <a:pt x="39" y="18"/>
                    <a:pt x="39" y="18"/>
                    <a:pt x="39" y="18"/>
                  </a:cubicBezTo>
                  <a:cubicBezTo>
                    <a:pt x="39" y="19"/>
                    <a:pt x="39" y="19"/>
                    <a:pt x="39" y="19"/>
                  </a:cubicBezTo>
                  <a:cubicBezTo>
                    <a:pt x="42" y="22"/>
                    <a:pt x="42" y="22"/>
                    <a:pt x="42" y="22"/>
                  </a:cubicBezTo>
                  <a:cubicBezTo>
                    <a:pt x="48" y="30"/>
                    <a:pt x="48" y="30"/>
                    <a:pt x="48" y="30"/>
                  </a:cubicBezTo>
                  <a:cubicBezTo>
                    <a:pt x="56" y="40"/>
                    <a:pt x="63" y="49"/>
                    <a:pt x="70" y="57"/>
                  </a:cubicBezTo>
                  <a:cubicBezTo>
                    <a:pt x="82" y="70"/>
                    <a:pt x="82" y="62"/>
                    <a:pt x="72" y="47"/>
                  </a:cubicBezTo>
                  <a:cubicBezTo>
                    <a:pt x="72" y="46"/>
                    <a:pt x="72" y="46"/>
                    <a:pt x="72" y="46"/>
                  </a:cubicBezTo>
                  <a:cubicBezTo>
                    <a:pt x="83" y="61"/>
                    <a:pt x="80" y="52"/>
                    <a:pt x="83" y="53"/>
                  </a:cubicBezTo>
                  <a:cubicBezTo>
                    <a:pt x="77" y="45"/>
                    <a:pt x="72" y="38"/>
                    <a:pt x="67" y="30"/>
                  </a:cubicBezTo>
                  <a:cubicBezTo>
                    <a:pt x="61" y="23"/>
                    <a:pt x="61" y="23"/>
                    <a:pt x="61" y="23"/>
                  </a:cubicBezTo>
                  <a:cubicBezTo>
                    <a:pt x="55" y="16"/>
                    <a:pt x="55" y="16"/>
                    <a:pt x="55" y="16"/>
                  </a:cubicBezTo>
                  <a:cubicBezTo>
                    <a:pt x="52" y="12"/>
                    <a:pt x="52" y="12"/>
                    <a:pt x="52" y="12"/>
                  </a:cubicBezTo>
                  <a:cubicBezTo>
                    <a:pt x="50" y="10"/>
                    <a:pt x="50" y="10"/>
                    <a:pt x="50" y="10"/>
                  </a:cubicBezTo>
                  <a:cubicBezTo>
                    <a:pt x="50" y="9"/>
                    <a:pt x="49" y="8"/>
                    <a:pt x="48" y="7"/>
                  </a:cubicBezTo>
                  <a:cubicBezTo>
                    <a:pt x="45" y="4"/>
                    <a:pt x="40" y="2"/>
                    <a:pt x="36" y="1"/>
                  </a:cubicBezTo>
                  <a:cubicBezTo>
                    <a:pt x="31" y="0"/>
                    <a:pt x="27" y="1"/>
                    <a:pt x="23" y="2"/>
                  </a:cubicBezTo>
                  <a:cubicBezTo>
                    <a:pt x="19" y="3"/>
                    <a:pt x="16" y="4"/>
                    <a:pt x="12" y="6"/>
                  </a:cubicBezTo>
                  <a:cubicBezTo>
                    <a:pt x="11" y="7"/>
                    <a:pt x="11" y="7"/>
                    <a:pt x="10" y="8"/>
                  </a:cubicBezTo>
                  <a:cubicBezTo>
                    <a:pt x="9" y="8"/>
                    <a:pt x="9" y="9"/>
                    <a:pt x="9" y="9"/>
                  </a:cubicBezTo>
                  <a:cubicBezTo>
                    <a:pt x="8" y="9"/>
                    <a:pt x="8" y="10"/>
                    <a:pt x="7" y="10"/>
                  </a:cubicBezTo>
                  <a:cubicBezTo>
                    <a:pt x="6" y="12"/>
                    <a:pt x="4" y="13"/>
                    <a:pt x="3" y="15"/>
                  </a:cubicBezTo>
                  <a:cubicBezTo>
                    <a:pt x="1" y="19"/>
                    <a:pt x="0" y="24"/>
                    <a:pt x="0" y="28"/>
                  </a:cubicBezTo>
                  <a:cubicBezTo>
                    <a:pt x="0" y="32"/>
                    <a:pt x="0" y="36"/>
                    <a:pt x="2" y="40"/>
                  </a:cubicBezTo>
                  <a:cubicBezTo>
                    <a:pt x="3" y="43"/>
                    <a:pt x="5" y="47"/>
                    <a:pt x="7" y="50"/>
                  </a:cubicBezTo>
                  <a:lnTo>
                    <a:pt x="14" y="5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2" name="Freeform 34">
              <a:extLst>
                <a:ext uri="{FF2B5EF4-FFF2-40B4-BE49-F238E27FC236}">
                  <a16:creationId xmlns:a16="http://schemas.microsoft.com/office/drawing/2014/main" id="{6D571321-1669-46FD-A982-DA3343F37E60}"/>
                </a:ext>
              </a:extLst>
            </p:cNvPr>
            <p:cNvSpPr/>
            <p:nvPr/>
          </p:nvSpPr>
          <p:spPr bwMode="auto">
            <a:xfrm>
              <a:off x="5984876" y="954088"/>
              <a:ext cx="222250" cy="431800"/>
            </a:xfrm>
            <a:custGeom>
              <a:avLst/>
              <a:gdLst>
                <a:gd name="T0" fmla="*/ 0 w 59"/>
                <a:gd name="T1" fmla="*/ 87 h 115"/>
                <a:gd name="T2" fmla="*/ 17 w 59"/>
                <a:gd name="T3" fmla="*/ 113 h 115"/>
                <a:gd name="T4" fmla="*/ 47 w 59"/>
                <a:gd name="T5" fmla="*/ 110 h 115"/>
                <a:gd name="T6" fmla="*/ 48 w 59"/>
                <a:gd name="T7" fmla="*/ 108 h 115"/>
                <a:gd name="T8" fmla="*/ 51 w 59"/>
                <a:gd name="T9" fmla="*/ 106 h 115"/>
                <a:gd name="T10" fmla="*/ 58 w 59"/>
                <a:gd name="T11" fmla="*/ 87 h 115"/>
                <a:gd name="T12" fmla="*/ 58 w 59"/>
                <a:gd name="T13" fmla="*/ 73 h 115"/>
                <a:gd name="T14" fmla="*/ 58 w 59"/>
                <a:gd name="T15" fmla="*/ 85 h 115"/>
                <a:gd name="T16" fmla="*/ 57 w 59"/>
                <a:gd name="T17" fmla="*/ 92 h 115"/>
                <a:gd name="T18" fmla="*/ 48 w 59"/>
                <a:gd name="T19" fmla="*/ 108 h 115"/>
                <a:gd name="T20" fmla="*/ 47 w 59"/>
                <a:gd name="T21" fmla="*/ 108 h 115"/>
                <a:gd name="T22" fmla="*/ 29 w 59"/>
                <a:gd name="T23" fmla="*/ 115 h 115"/>
                <a:gd name="T24" fmla="*/ 1 w 59"/>
                <a:gd name="T25" fmla="*/ 92 h 115"/>
                <a:gd name="T26" fmla="*/ 37 w 59"/>
                <a:gd name="T27" fmla="*/ 113 h 115"/>
                <a:gd name="T28" fmla="*/ 48 w 59"/>
                <a:gd name="T29" fmla="*/ 106 h 115"/>
                <a:gd name="T30" fmla="*/ 57 w 59"/>
                <a:gd name="T31" fmla="*/ 87 h 115"/>
                <a:gd name="T32" fmla="*/ 57 w 59"/>
                <a:gd name="T33" fmla="*/ 53 h 115"/>
                <a:gd name="T34" fmla="*/ 59 w 59"/>
                <a:gd name="T35" fmla="*/ 30 h 115"/>
                <a:gd name="T36" fmla="*/ 43 w 59"/>
                <a:gd name="T37" fmla="*/ 2 h 115"/>
                <a:gd name="T38" fmla="*/ 57 w 59"/>
                <a:gd name="T39" fmla="*/ 25 h 115"/>
                <a:gd name="T40" fmla="*/ 57 w 59"/>
                <a:gd name="T41" fmla="*/ 31 h 115"/>
                <a:gd name="T42" fmla="*/ 56 w 59"/>
                <a:gd name="T43" fmla="*/ 81 h 115"/>
                <a:gd name="T44" fmla="*/ 56 w 59"/>
                <a:gd name="T45" fmla="*/ 88 h 115"/>
                <a:gd name="T46" fmla="*/ 47 w 59"/>
                <a:gd name="T47" fmla="*/ 105 h 115"/>
                <a:gd name="T48" fmla="*/ 46 w 59"/>
                <a:gd name="T49" fmla="*/ 107 h 115"/>
                <a:gd name="T50" fmla="*/ 41 w 59"/>
                <a:gd name="T51" fmla="*/ 110 h 115"/>
                <a:gd name="T52" fmla="*/ 46 w 59"/>
                <a:gd name="T53" fmla="*/ 106 h 115"/>
                <a:gd name="T54" fmla="*/ 55 w 59"/>
                <a:gd name="T55" fmla="*/ 93 h 115"/>
                <a:gd name="T56" fmla="*/ 55 w 59"/>
                <a:gd name="T57" fmla="*/ 79 h 115"/>
                <a:gd name="T58" fmla="*/ 56 w 59"/>
                <a:gd name="T59" fmla="*/ 26 h 115"/>
                <a:gd name="T60" fmla="*/ 39 w 59"/>
                <a:gd name="T61" fmla="*/ 1 h 115"/>
                <a:gd name="T62" fmla="*/ 31 w 59"/>
                <a:gd name="T63" fmla="*/ 4 h 115"/>
                <a:gd name="T64" fmla="*/ 41 w 59"/>
                <a:gd name="T65" fmla="*/ 9 h 115"/>
                <a:gd name="T66" fmla="*/ 48 w 59"/>
                <a:gd name="T67" fmla="*/ 49 h 115"/>
                <a:gd name="T68" fmla="*/ 47 w 59"/>
                <a:gd name="T69" fmla="*/ 86 h 115"/>
                <a:gd name="T70" fmla="*/ 47 w 59"/>
                <a:gd name="T71" fmla="*/ 89 h 115"/>
                <a:gd name="T72" fmla="*/ 47 w 59"/>
                <a:gd name="T73" fmla="*/ 76 h 115"/>
                <a:gd name="T74" fmla="*/ 39 w 59"/>
                <a:gd name="T75" fmla="*/ 11 h 115"/>
                <a:gd name="T76" fmla="*/ 46 w 59"/>
                <a:gd name="T77" fmla="*/ 25 h 115"/>
                <a:gd name="T78" fmla="*/ 46 w 59"/>
                <a:gd name="T79" fmla="*/ 37 h 115"/>
                <a:gd name="T80" fmla="*/ 45 w 59"/>
                <a:gd name="T81" fmla="*/ 86 h 115"/>
                <a:gd name="T82" fmla="*/ 44 w 59"/>
                <a:gd name="T83" fmla="*/ 92 h 115"/>
                <a:gd name="T84" fmla="*/ 39 w 59"/>
                <a:gd name="T85" fmla="*/ 98 h 115"/>
                <a:gd name="T86" fmla="*/ 34 w 59"/>
                <a:gd name="T87" fmla="*/ 101 h 115"/>
                <a:gd name="T88" fmla="*/ 18 w 59"/>
                <a:gd name="T89" fmla="*/ 96 h 115"/>
                <a:gd name="T90" fmla="*/ 14 w 59"/>
                <a:gd name="T91" fmla="*/ 85 h 115"/>
                <a:gd name="T92" fmla="*/ 14 w 59"/>
                <a:gd name="T93" fmla="*/ 36 h 115"/>
                <a:gd name="T94" fmla="*/ 14 w 59"/>
                <a:gd name="T95" fmla="*/ 26 h 115"/>
                <a:gd name="T96" fmla="*/ 22 w 59"/>
                <a:gd name="T97" fmla="*/ 13 h 115"/>
                <a:gd name="T98" fmla="*/ 30 w 59"/>
                <a:gd name="T99" fmla="*/ 9 h 115"/>
                <a:gd name="T100" fmla="*/ 13 w 59"/>
                <a:gd name="T101" fmla="*/ 10 h 115"/>
                <a:gd name="T102" fmla="*/ 23 w 59"/>
                <a:gd name="T103" fmla="*/ 2 h 115"/>
                <a:gd name="T104" fmla="*/ 0 w 59"/>
                <a:gd name="T105" fmla="*/ 24 h 115"/>
                <a:gd name="T106" fmla="*/ 0 w 59"/>
                <a:gd name="T107" fmla="*/ 3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9" h="115">
                  <a:moveTo>
                    <a:pt x="0" y="83"/>
                  </a:moveTo>
                  <a:cubicBezTo>
                    <a:pt x="0" y="85"/>
                    <a:pt x="0" y="85"/>
                    <a:pt x="0" y="85"/>
                  </a:cubicBezTo>
                  <a:cubicBezTo>
                    <a:pt x="0" y="87"/>
                    <a:pt x="0" y="87"/>
                    <a:pt x="0" y="87"/>
                  </a:cubicBezTo>
                  <a:cubicBezTo>
                    <a:pt x="0" y="87"/>
                    <a:pt x="0" y="88"/>
                    <a:pt x="0" y="88"/>
                  </a:cubicBezTo>
                  <a:cubicBezTo>
                    <a:pt x="0" y="90"/>
                    <a:pt x="0" y="92"/>
                    <a:pt x="1" y="94"/>
                  </a:cubicBezTo>
                  <a:cubicBezTo>
                    <a:pt x="3" y="103"/>
                    <a:pt x="9" y="109"/>
                    <a:pt x="17" y="113"/>
                  </a:cubicBezTo>
                  <a:cubicBezTo>
                    <a:pt x="21" y="115"/>
                    <a:pt x="25" y="115"/>
                    <a:pt x="29" y="115"/>
                  </a:cubicBezTo>
                  <a:cubicBezTo>
                    <a:pt x="33" y="115"/>
                    <a:pt x="37" y="115"/>
                    <a:pt x="41" y="113"/>
                  </a:cubicBezTo>
                  <a:cubicBezTo>
                    <a:pt x="43" y="112"/>
                    <a:pt x="45" y="111"/>
                    <a:pt x="47" y="110"/>
                  </a:cubicBezTo>
                  <a:cubicBezTo>
                    <a:pt x="47" y="109"/>
                    <a:pt x="48" y="109"/>
                    <a:pt x="48" y="109"/>
                  </a:cubicBezTo>
                  <a:cubicBezTo>
                    <a:pt x="48" y="108"/>
                    <a:pt x="48" y="108"/>
                    <a:pt x="48" y="108"/>
                  </a:cubicBezTo>
                  <a:cubicBezTo>
                    <a:pt x="48" y="108"/>
                    <a:pt x="48" y="108"/>
                    <a:pt x="48" y="108"/>
                  </a:cubicBezTo>
                  <a:cubicBezTo>
                    <a:pt x="48" y="108"/>
                    <a:pt x="48" y="108"/>
                    <a:pt x="48" y="108"/>
                  </a:cubicBezTo>
                  <a:cubicBezTo>
                    <a:pt x="49" y="108"/>
                    <a:pt x="49" y="108"/>
                    <a:pt x="49" y="108"/>
                  </a:cubicBezTo>
                  <a:cubicBezTo>
                    <a:pt x="50" y="107"/>
                    <a:pt x="50" y="106"/>
                    <a:pt x="51" y="106"/>
                  </a:cubicBezTo>
                  <a:cubicBezTo>
                    <a:pt x="54" y="103"/>
                    <a:pt x="56" y="99"/>
                    <a:pt x="57" y="94"/>
                  </a:cubicBezTo>
                  <a:cubicBezTo>
                    <a:pt x="58" y="92"/>
                    <a:pt x="58" y="90"/>
                    <a:pt x="58" y="88"/>
                  </a:cubicBezTo>
                  <a:cubicBezTo>
                    <a:pt x="58" y="88"/>
                    <a:pt x="58" y="87"/>
                    <a:pt x="58" y="87"/>
                  </a:cubicBezTo>
                  <a:cubicBezTo>
                    <a:pt x="58" y="86"/>
                    <a:pt x="58" y="86"/>
                    <a:pt x="58" y="86"/>
                  </a:cubicBezTo>
                  <a:cubicBezTo>
                    <a:pt x="58" y="83"/>
                    <a:pt x="58" y="83"/>
                    <a:pt x="58" y="83"/>
                  </a:cubicBezTo>
                  <a:cubicBezTo>
                    <a:pt x="58" y="73"/>
                    <a:pt x="58" y="73"/>
                    <a:pt x="58" y="73"/>
                  </a:cubicBezTo>
                  <a:cubicBezTo>
                    <a:pt x="59" y="54"/>
                    <a:pt x="59" y="54"/>
                    <a:pt x="59" y="54"/>
                  </a:cubicBezTo>
                  <a:cubicBezTo>
                    <a:pt x="58" y="79"/>
                    <a:pt x="58" y="79"/>
                    <a:pt x="58" y="79"/>
                  </a:cubicBezTo>
                  <a:cubicBezTo>
                    <a:pt x="58" y="85"/>
                    <a:pt x="58" y="85"/>
                    <a:pt x="58" y="85"/>
                  </a:cubicBezTo>
                  <a:cubicBezTo>
                    <a:pt x="58" y="86"/>
                    <a:pt x="58" y="86"/>
                    <a:pt x="58" y="86"/>
                  </a:cubicBezTo>
                  <a:cubicBezTo>
                    <a:pt x="58" y="87"/>
                    <a:pt x="58" y="88"/>
                    <a:pt x="58" y="88"/>
                  </a:cubicBezTo>
                  <a:cubicBezTo>
                    <a:pt x="58" y="90"/>
                    <a:pt x="58" y="91"/>
                    <a:pt x="57" y="92"/>
                  </a:cubicBezTo>
                  <a:cubicBezTo>
                    <a:pt x="57" y="97"/>
                    <a:pt x="54" y="102"/>
                    <a:pt x="50" y="106"/>
                  </a:cubicBezTo>
                  <a:cubicBezTo>
                    <a:pt x="50" y="107"/>
                    <a:pt x="49" y="107"/>
                    <a:pt x="49" y="108"/>
                  </a:cubicBezTo>
                  <a:cubicBezTo>
                    <a:pt x="48" y="108"/>
                    <a:pt x="48" y="108"/>
                    <a:pt x="48" y="108"/>
                  </a:cubicBezTo>
                  <a:cubicBezTo>
                    <a:pt x="48" y="108"/>
                    <a:pt x="48" y="108"/>
                    <a:pt x="48" y="108"/>
                  </a:cubicBezTo>
                  <a:cubicBezTo>
                    <a:pt x="48" y="108"/>
                    <a:pt x="48" y="108"/>
                    <a:pt x="48" y="108"/>
                  </a:cubicBezTo>
                  <a:cubicBezTo>
                    <a:pt x="47" y="108"/>
                    <a:pt x="47" y="108"/>
                    <a:pt x="47" y="108"/>
                  </a:cubicBezTo>
                  <a:cubicBezTo>
                    <a:pt x="46" y="109"/>
                    <a:pt x="45" y="110"/>
                    <a:pt x="44" y="111"/>
                  </a:cubicBezTo>
                  <a:cubicBezTo>
                    <a:pt x="42" y="112"/>
                    <a:pt x="39" y="113"/>
                    <a:pt x="37" y="114"/>
                  </a:cubicBezTo>
                  <a:cubicBezTo>
                    <a:pt x="34" y="115"/>
                    <a:pt x="32" y="115"/>
                    <a:pt x="29" y="115"/>
                  </a:cubicBezTo>
                  <a:cubicBezTo>
                    <a:pt x="27" y="115"/>
                    <a:pt x="24" y="115"/>
                    <a:pt x="21" y="114"/>
                  </a:cubicBezTo>
                  <a:cubicBezTo>
                    <a:pt x="11" y="111"/>
                    <a:pt x="3" y="103"/>
                    <a:pt x="1" y="92"/>
                  </a:cubicBezTo>
                  <a:cubicBezTo>
                    <a:pt x="1" y="92"/>
                    <a:pt x="1" y="93"/>
                    <a:pt x="1" y="92"/>
                  </a:cubicBezTo>
                  <a:cubicBezTo>
                    <a:pt x="4" y="102"/>
                    <a:pt x="12" y="110"/>
                    <a:pt x="22" y="113"/>
                  </a:cubicBezTo>
                  <a:cubicBezTo>
                    <a:pt x="24" y="114"/>
                    <a:pt x="27" y="114"/>
                    <a:pt x="30" y="114"/>
                  </a:cubicBezTo>
                  <a:cubicBezTo>
                    <a:pt x="32" y="114"/>
                    <a:pt x="35" y="114"/>
                    <a:pt x="37" y="113"/>
                  </a:cubicBezTo>
                  <a:cubicBezTo>
                    <a:pt x="40" y="112"/>
                    <a:pt x="42" y="111"/>
                    <a:pt x="44" y="110"/>
                  </a:cubicBezTo>
                  <a:cubicBezTo>
                    <a:pt x="45" y="109"/>
                    <a:pt x="46" y="108"/>
                    <a:pt x="47" y="107"/>
                  </a:cubicBezTo>
                  <a:cubicBezTo>
                    <a:pt x="47" y="107"/>
                    <a:pt x="48" y="107"/>
                    <a:pt x="48" y="106"/>
                  </a:cubicBezTo>
                  <a:cubicBezTo>
                    <a:pt x="49" y="106"/>
                    <a:pt x="49" y="106"/>
                    <a:pt x="50" y="105"/>
                  </a:cubicBezTo>
                  <a:cubicBezTo>
                    <a:pt x="54" y="101"/>
                    <a:pt x="56" y="96"/>
                    <a:pt x="57" y="91"/>
                  </a:cubicBezTo>
                  <a:cubicBezTo>
                    <a:pt x="57" y="90"/>
                    <a:pt x="57" y="89"/>
                    <a:pt x="57" y="87"/>
                  </a:cubicBezTo>
                  <a:cubicBezTo>
                    <a:pt x="57" y="84"/>
                    <a:pt x="57" y="84"/>
                    <a:pt x="57" y="84"/>
                  </a:cubicBezTo>
                  <a:cubicBezTo>
                    <a:pt x="57" y="78"/>
                    <a:pt x="57" y="78"/>
                    <a:pt x="57" y="78"/>
                  </a:cubicBezTo>
                  <a:cubicBezTo>
                    <a:pt x="58" y="70"/>
                    <a:pt x="58" y="61"/>
                    <a:pt x="57" y="53"/>
                  </a:cubicBezTo>
                  <a:cubicBezTo>
                    <a:pt x="59" y="53"/>
                    <a:pt x="59" y="53"/>
                    <a:pt x="59" y="53"/>
                  </a:cubicBezTo>
                  <a:cubicBezTo>
                    <a:pt x="59" y="35"/>
                    <a:pt x="59" y="35"/>
                    <a:pt x="59" y="35"/>
                  </a:cubicBezTo>
                  <a:cubicBezTo>
                    <a:pt x="59" y="30"/>
                    <a:pt x="59" y="30"/>
                    <a:pt x="59" y="30"/>
                  </a:cubicBezTo>
                  <a:cubicBezTo>
                    <a:pt x="59" y="28"/>
                    <a:pt x="59" y="27"/>
                    <a:pt x="59" y="25"/>
                  </a:cubicBezTo>
                  <a:cubicBezTo>
                    <a:pt x="59" y="21"/>
                    <a:pt x="58" y="17"/>
                    <a:pt x="56" y="13"/>
                  </a:cubicBezTo>
                  <a:cubicBezTo>
                    <a:pt x="53" y="7"/>
                    <a:pt x="48" y="4"/>
                    <a:pt x="43" y="2"/>
                  </a:cubicBezTo>
                  <a:cubicBezTo>
                    <a:pt x="48" y="5"/>
                    <a:pt x="52" y="10"/>
                    <a:pt x="54" y="15"/>
                  </a:cubicBezTo>
                  <a:cubicBezTo>
                    <a:pt x="55" y="17"/>
                    <a:pt x="56" y="20"/>
                    <a:pt x="57" y="23"/>
                  </a:cubicBezTo>
                  <a:cubicBezTo>
                    <a:pt x="57" y="24"/>
                    <a:pt x="57" y="25"/>
                    <a:pt x="57" y="25"/>
                  </a:cubicBezTo>
                  <a:cubicBezTo>
                    <a:pt x="57" y="26"/>
                    <a:pt x="57" y="26"/>
                    <a:pt x="57" y="26"/>
                  </a:cubicBezTo>
                  <a:cubicBezTo>
                    <a:pt x="57" y="27"/>
                    <a:pt x="57" y="27"/>
                    <a:pt x="57" y="27"/>
                  </a:cubicBezTo>
                  <a:cubicBezTo>
                    <a:pt x="57" y="31"/>
                    <a:pt x="57" y="31"/>
                    <a:pt x="57" y="31"/>
                  </a:cubicBezTo>
                  <a:cubicBezTo>
                    <a:pt x="56" y="40"/>
                    <a:pt x="56" y="50"/>
                    <a:pt x="56" y="59"/>
                  </a:cubicBezTo>
                  <a:cubicBezTo>
                    <a:pt x="56" y="74"/>
                    <a:pt x="56" y="74"/>
                    <a:pt x="56" y="74"/>
                  </a:cubicBezTo>
                  <a:cubicBezTo>
                    <a:pt x="56" y="81"/>
                    <a:pt x="56" y="81"/>
                    <a:pt x="56" y="81"/>
                  </a:cubicBezTo>
                  <a:cubicBezTo>
                    <a:pt x="56" y="85"/>
                    <a:pt x="56" y="85"/>
                    <a:pt x="56" y="85"/>
                  </a:cubicBezTo>
                  <a:cubicBezTo>
                    <a:pt x="56" y="86"/>
                    <a:pt x="56" y="86"/>
                    <a:pt x="56" y="86"/>
                  </a:cubicBezTo>
                  <a:cubicBezTo>
                    <a:pt x="56" y="87"/>
                    <a:pt x="56" y="88"/>
                    <a:pt x="56" y="88"/>
                  </a:cubicBezTo>
                  <a:cubicBezTo>
                    <a:pt x="55" y="91"/>
                    <a:pt x="55" y="94"/>
                    <a:pt x="54" y="97"/>
                  </a:cubicBezTo>
                  <a:cubicBezTo>
                    <a:pt x="53" y="99"/>
                    <a:pt x="51" y="102"/>
                    <a:pt x="49" y="104"/>
                  </a:cubicBezTo>
                  <a:cubicBezTo>
                    <a:pt x="48" y="104"/>
                    <a:pt x="48" y="105"/>
                    <a:pt x="47" y="105"/>
                  </a:cubicBezTo>
                  <a:cubicBezTo>
                    <a:pt x="47" y="106"/>
                    <a:pt x="47" y="106"/>
                    <a:pt x="47" y="106"/>
                  </a:cubicBezTo>
                  <a:cubicBezTo>
                    <a:pt x="46" y="106"/>
                    <a:pt x="46" y="106"/>
                    <a:pt x="46" y="106"/>
                  </a:cubicBezTo>
                  <a:cubicBezTo>
                    <a:pt x="46" y="107"/>
                    <a:pt x="46" y="107"/>
                    <a:pt x="46" y="107"/>
                  </a:cubicBezTo>
                  <a:cubicBezTo>
                    <a:pt x="45" y="107"/>
                    <a:pt x="44" y="108"/>
                    <a:pt x="43" y="109"/>
                  </a:cubicBezTo>
                  <a:cubicBezTo>
                    <a:pt x="40" y="110"/>
                    <a:pt x="37" y="111"/>
                    <a:pt x="35" y="112"/>
                  </a:cubicBezTo>
                  <a:cubicBezTo>
                    <a:pt x="37" y="111"/>
                    <a:pt x="39" y="111"/>
                    <a:pt x="41" y="110"/>
                  </a:cubicBezTo>
                  <a:cubicBezTo>
                    <a:pt x="42" y="109"/>
                    <a:pt x="44" y="108"/>
                    <a:pt x="45" y="108"/>
                  </a:cubicBezTo>
                  <a:cubicBezTo>
                    <a:pt x="45" y="107"/>
                    <a:pt x="46" y="107"/>
                    <a:pt x="46" y="106"/>
                  </a:cubicBezTo>
                  <a:cubicBezTo>
                    <a:pt x="46" y="106"/>
                    <a:pt x="46" y="106"/>
                    <a:pt x="46" y="106"/>
                  </a:cubicBezTo>
                  <a:cubicBezTo>
                    <a:pt x="46" y="106"/>
                    <a:pt x="46" y="106"/>
                    <a:pt x="46" y="106"/>
                  </a:cubicBezTo>
                  <a:cubicBezTo>
                    <a:pt x="47" y="105"/>
                    <a:pt x="47" y="105"/>
                    <a:pt x="47" y="105"/>
                  </a:cubicBezTo>
                  <a:cubicBezTo>
                    <a:pt x="51" y="102"/>
                    <a:pt x="54" y="97"/>
                    <a:pt x="55" y="93"/>
                  </a:cubicBezTo>
                  <a:cubicBezTo>
                    <a:pt x="55" y="91"/>
                    <a:pt x="55" y="90"/>
                    <a:pt x="55" y="89"/>
                  </a:cubicBezTo>
                  <a:cubicBezTo>
                    <a:pt x="55" y="88"/>
                    <a:pt x="55" y="86"/>
                    <a:pt x="55" y="85"/>
                  </a:cubicBezTo>
                  <a:cubicBezTo>
                    <a:pt x="55" y="79"/>
                    <a:pt x="55" y="79"/>
                    <a:pt x="55" y="79"/>
                  </a:cubicBezTo>
                  <a:cubicBezTo>
                    <a:pt x="55" y="75"/>
                    <a:pt x="55" y="71"/>
                    <a:pt x="56" y="67"/>
                  </a:cubicBezTo>
                  <a:cubicBezTo>
                    <a:pt x="56" y="55"/>
                    <a:pt x="56" y="45"/>
                    <a:pt x="56" y="34"/>
                  </a:cubicBezTo>
                  <a:cubicBezTo>
                    <a:pt x="56" y="26"/>
                    <a:pt x="56" y="26"/>
                    <a:pt x="56" y="26"/>
                  </a:cubicBezTo>
                  <a:cubicBezTo>
                    <a:pt x="56" y="23"/>
                    <a:pt x="56" y="20"/>
                    <a:pt x="54" y="17"/>
                  </a:cubicBezTo>
                  <a:cubicBezTo>
                    <a:pt x="52" y="11"/>
                    <a:pt x="48" y="6"/>
                    <a:pt x="43" y="3"/>
                  </a:cubicBezTo>
                  <a:cubicBezTo>
                    <a:pt x="41" y="2"/>
                    <a:pt x="40" y="1"/>
                    <a:pt x="39" y="1"/>
                  </a:cubicBezTo>
                  <a:cubicBezTo>
                    <a:pt x="37" y="0"/>
                    <a:pt x="35" y="0"/>
                    <a:pt x="34" y="0"/>
                  </a:cubicBezTo>
                  <a:cubicBezTo>
                    <a:pt x="31" y="1"/>
                    <a:pt x="29" y="2"/>
                    <a:pt x="29" y="3"/>
                  </a:cubicBezTo>
                  <a:cubicBezTo>
                    <a:pt x="29" y="3"/>
                    <a:pt x="30" y="4"/>
                    <a:pt x="31" y="4"/>
                  </a:cubicBezTo>
                  <a:cubicBezTo>
                    <a:pt x="32" y="5"/>
                    <a:pt x="33" y="5"/>
                    <a:pt x="35" y="6"/>
                  </a:cubicBezTo>
                  <a:cubicBezTo>
                    <a:pt x="36" y="6"/>
                    <a:pt x="38" y="7"/>
                    <a:pt x="39" y="8"/>
                  </a:cubicBezTo>
                  <a:cubicBezTo>
                    <a:pt x="40" y="8"/>
                    <a:pt x="41" y="9"/>
                    <a:pt x="41" y="9"/>
                  </a:cubicBezTo>
                  <a:cubicBezTo>
                    <a:pt x="41" y="10"/>
                    <a:pt x="41" y="10"/>
                    <a:pt x="40" y="10"/>
                  </a:cubicBezTo>
                  <a:cubicBezTo>
                    <a:pt x="45" y="14"/>
                    <a:pt x="49" y="21"/>
                    <a:pt x="48" y="27"/>
                  </a:cubicBezTo>
                  <a:cubicBezTo>
                    <a:pt x="48" y="49"/>
                    <a:pt x="48" y="49"/>
                    <a:pt x="48" y="49"/>
                  </a:cubicBezTo>
                  <a:cubicBezTo>
                    <a:pt x="48" y="58"/>
                    <a:pt x="48" y="67"/>
                    <a:pt x="48" y="76"/>
                  </a:cubicBezTo>
                  <a:cubicBezTo>
                    <a:pt x="47" y="83"/>
                    <a:pt x="47" y="83"/>
                    <a:pt x="47" y="83"/>
                  </a:cubicBezTo>
                  <a:cubicBezTo>
                    <a:pt x="47" y="86"/>
                    <a:pt x="47" y="86"/>
                    <a:pt x="47" y="86"/>
                  </a:cubicBezTo>
                  <a:cubicBezTo>
                    <a:pt x="47" y="87"/>
                    <a:pt x="47" y="88"/>
                    <a:pt x="47" y="89"/>
                  </a:cubicBezTo>
                  <a:cubicBezTo>
                    <a:pt x="46" y="93"/>
                    <a:pt x="45" y="96"/>
                    <a:pt x="42" y="98"/>
                  </a:cubicBezTo>
                  <a:cubicBezTo>
                    <a:pt x="45" y="96"/>
                    <a:pt x="46" y="93"/>
                    <a:pt x="47" y="89"/>
                  </a:cubicBezTo>
                  <a:cubicBezTo>
                    <a:pt x="47" y="88"/>
                    <a:pt x="47" y="87"/>
                    <a:pt x="47" y="86"/>
                  </a:cubicBezTo>
                  <a:cubicBezTo>
                    <a:pt x="47" y="83"/>
                    <a:pt x="47" y="83"/>
                    <a:pt x="47" y="83"/>
                  </a:cubicBezTo>
                  <a:cubicBezTo>
                    <a:pt x="47" y="76"/>
                    <a:pt x="47" y="76"/>
                    <a:pt x="47" y="76"/>
                  </a:cubicBezTo>
                  <a:cubicBezTo>
                    <a:pt x="48" y="49"/>
                    <a:pt x="48" y="49"/>
                    <a:pt x="48" y="49"/>
                  </a:cubicBezTo>
                  <a:cubicBezTo>
                    <a:pt x="48" y="27"/>
                    <a:pt x="48" y="27"/>
                    <a:pt x="48" y="27"/>
                  </a:cubicBezTo>
                  <a:cubicBezTo>
                    <a:pt x="48" y="20"/>
                    <a:pt x="45" y="14"/>
                    <a:pt x="39" y="11"/>
                  </a:cubicBezTo>
                  <a:cubicBezTo>
                    <a:pt x="38" y="11"/>
                    <a:pt x="38" y="12"/>
                    <a:pt x="40" y="14"/>
                  </a:cubicBezTo>
                  <a:cubicBezTo>
                    <a:pt x="41" y="15"/>
                    <a:pt x="44" y="18"/>
                    <a:pt x="45" y="22"/>
                  </a:cubicBezTo>
                  <a:cubicBezTo>
                    <a:pt x="46" y="23"/>
                    <a:pt x="46" y="24"/>
                    <a:pt x="46" y="25"/>
                  </a:cubicBezTo>
                  <a:cubicBezTo>
                    <a:pt x="46" y="26"/>
                    <a:pt x="46" y="26"/>
                    <a:pt x="46" y="27"/>
                  </a:cubicBezTo>
                  <a:cubicBezTo>
                    <a:pt x="46" y="29"/>
                    <a:pt x="46" y="29"/>
                    <a:pt x="46" y="29"/>
                  </a:cubicBezTo>
                  <a:cubicBezTo>
                    <a:pt x="46" y="32"/>
                    <a:pt x="46" y="35"/>
                    <a:pt x="46" y="37"/>
                  </a:cubicBezTo>
                  <a:cubicBezTo>
                    <a:pt x="45" y="49"/>
                    <a:pt x="45" y="62"/>
                    <a:pt x="45" y="75"/>
                  </a:cubicBezTo>
                  <a:cubicBezTo>
                    <a:pt x="45" y="85"/>
                    <a:pt x="45" y="85"/>
                    <a:pt x="45" y="85"/>
                  </a:cubicBezTo>
                  <a:cubicBezTo>
                    <a:pt x="45" y="86"/>
                    <a:pt x="45" y="86"/>
                    <a:pt x="45" y="86"/>
                  </a:cubicBezTo>
                  <a:cubicBezTo>
                    <a:pt x="45" y="87"/>
                    <a:pt x="45" y="87"/>
                    <a:pt x="45" y="87"/>
                  </a:cubicBezTo>
                  <a:cubicBezTo>
                    <a:pt x="45" y="88"/>
                    <a:pt x="45" y="89"/>
                    <a:pt x="45" y="89"/>
                  </a:cubicBezTo>
                  <a:cubicBezTo>
                    <a:pt x="44" y="90"/>
                    <a:pt x="44" y="91"/>
                    <a:pt x="44" y="92"/>
                  </a:cubicBezTo>
                  <a:cubicBezTo>
                    <a:pt x="43" y="94"/>
                    <a:pt x="42" y="96"/>
                    <a:pt x="40" y="97"/>
                  </a:cubicBezTo>
                  <a:cubicBezTo>
                    <a:pt x="40" y="97"/>
                    <a:pt x="40" y="97"/>
                    <a:pt x="40" y="97"/>
                  </a:cubicBezTo>
                  <a:cubicBezTo>
                    <a:pt x="40" y="98"/>
                    <a:pt x="39" y="98"/>
                    <a:pt x="39" y="98"/>
                  </a:cubicBezTo>
                  <a:cubicBezTo>
                    <a:pt x="39" y="98"/>
                    <a:pt x="39" y="98"/>
                    <a:pt x="38" y="99"/>
                  </a:cubicBezTo>
                  <a:cubicBezTo>
                    <a:pt x="38" y="99"/>
                    <a:pt x="38" y="99"/>
                    <a:pt x="37" y="99"/>
                  </a:cubicBezTo>
                  <a:cubicBezTo>
                    <a:pt x="36" y="100"/>
                    <a:pt x="35" y="100"/>
                    <a:pt x="34" y="101"/>
                  </a:cubicBezTo>
                  <a:cubicBezTo>
                    <a:pt x="33" y="101"/>
                    <a:pt x="31" y="101"/>
                    <a:pt x="30" y="101"/>
                  </a:cubicBezTo>
                  <a:cubicBezTo>
                    <a:pt x="28" y="101"/>
                    <a:pt x="27" y="101"/>
                    <a:pt x="25" y="101"/>
                  </a:cubicBezTo>
                  <a:cubicBezTo>
                    <a:pt x="22" y="100"/>
                    <a:pt x="20" y="98"/>
                    <a:pt x="18" y="96"/>
                  </a:cubicBezTo>
                  <a:cubicBezTo>
                    <a:pt x="16" y="93"/>
                    <a:pt x="14" y="90"/>
                    <a:pt x="14" y="87"/>
                  </a:cubicBezTo>
                  <a:cubicBezTo>
                    <a:pt x="14" y="87"/>
                    <a:pt x="14" y="87"/>
                    <a:pt x="14" y="86"/>
                  </a:cubicBezTo>
                  <a:cubicBezTo>
                    <a:pt x="14" y="85"/>
                    <a:pt x="14" y="85"/>
                    <a:pt x="14" y="85"/>
                  </a:cubicBezTo>
                  <a:cubicBezTo>
                    <a:pt x="14" y="81"/>
                    <a:pt x="14" y="81"/>
                    <a:pt x="14" y="81"/>
                  </a:cubicBezTo>
                  <a:cubicBezTo>
                    <a:pt x="14" y="75"/>
                    <a:pt x="14" y="75"/>
                    <a:pt x="14" y="75"/>
                  </a:cubicBezTo>
                  <a:cubicBezTo>
                    <a:pt x="14" y="62"/>
                    <a:pt x="14" y="49"/>
                    <a:pt x="14" y="36"/>
                  </a:cubicBezTo>
                  <a:cubicBezTo>
                    <a:pt x="14" y="27"/>
                    <a:pt x="14" y="27"/>
                    <a:pt x="14" y="27"/>
                  </a:cubicBezTo>
                  <a:cubicBezTo>
                    <a:pt x="14" y="26"/>
                    <a:pt x="14" y="26"/>
                    <a:pt x="14" y="26"/>
                  </a:cubicBezTo>
                  <a:cubicBezTo>
                    <a:pt x="14" y="26"/>
                    <a:pt x="14" y="26"/>
                    <a:pt x="14" y="26"/>
                  </a:cubicBezTo>
                  <a:cubicBezTo>
                    <a:pt x="14" y="25"/>
                    <a:pt x="14" y="25"/>
                    <a:pt x="14" y="24"/>
                  </a:cubicBezTo>
                  <a:cubicBezTo>
                    <a:pt x="14" y="23"/>
                    <a:pt x="14" y="22"/>
                    <a:pt x="15" y="21"/>
                  </a:cubicBezTo>
                  <a:cubicBezTo>
                    <a:pt x="16" y="18"/>
                    <a:pt x="19" y="15"/>
                    <a:pt x="22" y="13"/>
                  </a:cubicBezTo>
                  <a:cubicBezTo>
                    <a:pt x="25" y="11"/>
                    <a:pt x="27" y="10"/>
                    <a:pt x="28" y="10"/>
                  </a:cubicBezTo>
                  <a:cubicBezTo>
                    <a:pt x="29" y="10"/>
                    <a:pt x="29" y="9"/>
                    <a:pt x="29" y="9"/>
                  </a:cubicBezTo>
                  <a:cubicBezTo>
                    <a:pt x="29" y="9"/>
                    <a:pt x="30" y="9"/>
                    <a:pt x="30" y="9"/>
                  </a:cubicBezTo>
                  <a:cubicBezTo>
                    <a:pt x="30" y="8"/>
                    <a:pt x="30" y="8"/>
                    <a:pt x="29" y="8"/>
                  </a:cubicBezTo>
                  <a:cubicBezTo>
                    <a:pt x="28" y="7"/>
                    <a:pt x="27" y="6"/>
                    <a:pt x="24" y="6"/>
                  </a:cubicBezTo>
                  <a:cubicBezTo>
                    <a:pt x="21" y="6"/>
                    <a:pt x="17" y="7"/>
                    <a:pt x="13" y="10"/>
                  </a:cubicBezTo>
                  <a:cubicBezTo>
                    <a:pt x="13" y="9"/>
                    <a:pt x="13" y="9"/>
                    <a:pt x="13" y="9"/>
                  </a:cubicBezTo>
                  <a:cubicBezTo>
                    <a:pt x="16" y="6"/>
                    <a:pt x="19" y="5"/>
                    <a:pt x="21" y="4"/>
                  </a:cubicBezTo>
                  <a:cubicBezTo>
                    <a:pt x="22" y="3"/>
                    <a:pt x="23" y="3"/>
                    <a:pt x="23" y="2"/>
                  </a:cubicBezTo>
                  <a:cubicBezTo>
                    <a:pt x="23" y="1"/>
                    <a:pt x="21" y="1"/>
                    <a:pt x="22" y="0"/>
                  </a:cubicBezTo>
                  <a:cubicBezTo>
                    <a:pt x="17" y="1"/>
                    <a:pt x="12" y="4"/>
                    <a:pt x="8" y="8"/>
                  </a:cubicBezTo>
                  <a:cubicBezTo>
                    <a:pt x="4" y="12"/>
                    <a:pt x="1" y="18"/>
                    <a:pt x="0" y="24"/>
                  </a:cubicBezTo>
                  <a:cubicBezTo>
                    <a:pt x="0" y="25"/>
                    <a:pt x="0" y="26"/>
                    <a:pt x="0" y="27"/>
                  </a:cubicBezTo>
                  <a:cubicBezTo>
                    <a:pt x="0" y="29"/>
                    <a:pt x="0" y="29"/>
                    <a:pt x="0" y="29"/>
                  </a:cubicBezTo>
                  <a:cubicBezTo>
                    <a:pt x="0" y="34"/>
                    <a:pt x="0" y="34"/>
                    <a:pt x="0" y="34"/>
                  </a:cubicBezTo>
                  <a:cubicBezTo>
                    <a:pt x="0" y="73"/>
                    <a:pt x="0" y="73"/>
                    <a:pt x="0" y="73"/>
                  </a:cubicBez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3" name="Freeform 35">
              <a:extLst>
                <a:ext uri="{FF2B5EF4-FFF2-40B4-BE49-F238E27FC236}">
                  <a16:creationId xmlns:a16="http://schemas.microsoft.com/office/drawing/2014/main" id="{8744B291-CFE2-4331-A9C4-443FBD71E7EC}"/>
                </a:ext>
              </a:extLst>
            </p:cNvPr>
            <p:cNvSpPr/>
            <p:nvPr/>
          </p:nvSpPr>
          <p:spPr bwMode="auto">
            <a:xfrm>
              <a:off x="6292851" y="2822576"/>
              <a:ext cx="49213" cy="33338"/>
            </a:xfrm>
            <a:custGeom>
              <a:avLst/>
              <a:gdLst>
                <a:gd name="T0" fmla="*/ 13 w 13"/>
                <a:gd name="T1" fmla="*/ 0 h 9"/>
                <a:gd name="T2" fmla="*/ 9 w 13"/>
                <a:gd name="T3" fmla="*/ 3 h 9"/>
                <a:gd name="T4" fmla="*/ 0 w 13"/>
                <a:gd name="T5" fmla="*/ 9 h 9"/>
                <a:gd name="T6" fmla="*/ 0 w 13"/>
                <a:gd name="T7" fmla="*/ 9 h 9"/>
                <a:gd name="T8" fmla="*/ 9 w 13"/>
                <a:gd name="T9" fmla="*/ 3 h 9"/>
                <a:gd name="T10" fmla="*/ 13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3" y="0"/>
                  </a:moveTo>
                  <a:cubicBezTo>
                    <a:pt x="12" y="1"/>
                    <a:pt x="10" y="2"/>
                    <a:pt x="9" y="3"/>
                  </a:cubicBezTo>
                  <a:cubicBezTo>
                    <a:pt x="0" y="9"/>
                    <a:pt x="0" y="9"/>
                    <a:pt x="0" y="9"/>
                  </a:cubicBezTo>
                  <a:cubicBezTo>
                    <a:pt x="0" y="9"/>
                    <a:pt x="0" y="9"/>
                    <a:pt x="0" y="9"/>
                  </a:cubicBezTo>
                  <a:cubicBezTo>
                    <a:pt x="9" y="3"/>
                    <a:pt x="9" y="3"/>
                    <a:pt x="9" y="3"/>
                  </a:cubicBezTo>
                  <a:cubicBezTo>
                    <a:pt x="10" y="2"/>
                    <a:pt x="12" y="1"/>
                    <a:pt x="1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4" name="Freeform 36">
              <a:extLst>
                <a:ext uri="{FF2B5EF4-FFF2-40B4-BE49-F238E27FC236}">
                  <a16:creationId xmlns:a16="http://schemas.microsoft.com/office/drawing/2014/main" id="{19CE6F85-400C-4373-9599-A8C48BD0A0E6}"/>
                </a:ext>
              </a:extLst>
            </p:cNvPr>
            <p:cNvSpPr/>
            <p:nvPr/>
          </p:nvSpPr>
          <p:spPr bwMode="auto">
            <a:xfrm>
              <a:off x="6289676" y="2833688"/>
              <a:ext cx="3175" cy="22225"/>
            </a:xfrm>
            <a:custGeom>
              <a:avLst/>
              <a:gdLst>
                <a:gd name="T0" fmla="*/ 2 w 2"/>
                <a:gd name="T1" fmla="*/ 14 h 14"/>
                <a:gd name="T2" fmla="*/ 2 w 2"/>
                <a:gd name="T3" fmla="*/ 14 h 14"/>
                <a:gd name="T4" fmla="*/ 0 w 2"/>
                <a:gd name="T5" fmla="*/ 0 h 14"/>
                <a:gd name="T6" fmla="*/ 2 w 2"/>
                <a:gd name="T7" fmla="*/ 14 h 14"/>
              </a:gdLst>
              <a:ahLst/>
              <a:cxnLst>
                <a:cxn ang="0">
                  <a:pos x="T0" y="T1"/>
                </a:cxn>
                <a:cxn ang="0">
                  <a:pos x="T2" y="T3"/>
                </a:cxn>
                <a:cxn ang="0">
                  <a:pos x="T4" y="T5"/>
                </a:cxn>
                <a:cxn ang="0">
                  <a:pos x="T6" y="T7"/>
                </a:cxn>
              </a:cxnLst>
              <a:rect l="0" t="0" r="r" b="b"/>
              <a:pathLst>
                <a:path w="2" h="14">
                  <a:moveTo>
                    <a:pt x="2" y="14"/>
                  </a:moveTo>
                  <a:lnTo>
                    <a:pt x="2" y="14"/>
                  </a:lnTo>
                  <a:lnTo>
                    <a:pt x="0" y="0"/>
                  </a:lnTo>
                  <a:lnTo>
                    <a:pt x="2"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5" name="Freeform 37">
              <a:extLst>
                <a:ext uri="{FF2B5EF4-FFF2-40B4-BE49-F238E27FC236}">
                  <a16:creationId xmlns:a16="http://schemas.microsoft.com/office/drawing/2014/main" id="{C0A9D867-495B-4D3A-A43A-C8488E109BFF}"/>
                </a:ext>
              </a:extLst>
            </p:cNvPr>
            <p:cNvSpPr>
              <a:spLocks noEditPoints="1"/>
            </p:cNvSpPr>
            <p:nvPr/>
          </p:nvSpPr>
          <p:spPr bwMode="auto">
            <a:xfrm>
              <a:off x="6286501" y="2674938"/>
              <a:ext cx="120650" cy="177800"/>
            </a:xfrm>
            <a:custGeom>
              <a:avLst/>
              <a:gdLst>
                <a:gd name="T0" fmla="*/ 1 w 32"/>
                <a:gd name="T1" fmla="*/ 18 h 47"/>
                <a:gd name="T2" fmla="*/ 3 w 32"/>
                <a:gd name="T3" fmla="*/ 14 h 47"/>
                <a:gd name="T4" fmla="*/ 3 w 32"/>
                <a:gd name="T5" fmla="*/ 13 h 47"/>
                <a:gd name="T6" fmla="*/ 5 w 32"/>
                <a:gd name="T7" fmla="*/ 12 h 47"/>
                <a:gd name="T8" fmla="*/ 2 w 32"/>
                <a:gd name="T9" fmla="*/ 19 h 47"/>
                <a:gd name="T10" fmla="*/ 1 w 32"/>
                <a:gd name="T11" fmla="*/ 38 h 47"/>
                <a:gd name="T12" fmla="*/ 11 w 32"/>
                <a:gd name="T13" fmla="*/ 41 h 47"/>
                <a:gd name="T14" fmla="*/ 15 w 32"/>
                <a:gd name="T15" fmla="*/ 39 h 47"/>
                <a:gd name="T16" fmla="*/ 25 w 32"/>
                <a:gd name="T17" fmla="*/ 27 h 47"/>
                <a:gd name="T18" fmla="*/ 4 w 32"/>
                <a:gd name="T19" fmla="*/ 44 h 47"/>
                <a:gd name="T20" fmla="*/ 10 w 32"/>
                <a:gd name="T21" fmla="*/ 40 h 47"/>
                <a:gd name="T22" fmla="*/ 18 w 32"/>
                <a:gd name="T23" fmla="*/ 34 h 47"/>
                <a:gd name="T24" fmla="*/ 25 w 32"/>
                <a:gd name="T25" fmla="*/ 26 h 47"/>
                <a:gd name="T26" fmla="*/ 20 w 32"/>
                <a:gd name="T27" fmla="*/ 22 h 47"/>
                <a:gd name="T28" fmla="*/ 17 w 32"/>
                <a:gd name="T29" fmla="*/ 23 h 47"/>
                <a:gd name="T30" fmla="*/ 14 w 32"/>
                <a:gd name="T31" fmla="*/ 26 h 47"/>
                <a:gd name="T32" fmla="*/ 15 w 32"/>
                <a:gd name="T33" fmla="*/ 22 h 47"/>
                <a:gd name="T34" fmla="*/ 16 w 32"/>
                <a:gd name="T35" fmla="*/ 20 h 47"/>
                <a:gd name="T36" fmla="*/ 16 w 32"/>
                <a:gd name="T37" fmla="*/ 19 h 47"/>
                <a:gd name="T38" fmla="*/ 17 w 32"/>
                <a:gd name="T39" fmla="*/ 19 h 47"/>
                <a:gd name="T40" fmla="*/ 21 w 32"/>
                <a:gd name="T41" fmla="*/ 20 h 47"/>
                <a:gd name="T42" fmla="*/ 24 w 32"/>
                <a:gd name="T43" fmla="*/ 17 h 47"/>
                <a:gd name="T44" fmla="*/ 27 w 32"/>
                <a:gd name="T45" fmla="*/ 22 h 47"/>
                <a:gd name="T46" fmla="*/ 28 w 32"/>
                <a:gd name="T47" fmla="*/ 8 h 47"/>
                <a:gd name="T48" fmla="*/ 27 w 32"/>
                <a:gd name="T49" fmla="*/ 5 h 47"/>
                <a:gd name="T50" fmla="*/ 26 w 32"/>
                <a:gd name="T51" fmla="*/ 5 h 47"/>
                <a:gd name="T52" fmla="*/ 20 w 32"/>
                <a:gd name="T53" fmla="*/ 1 h 47"/>
                <a:gd name="T54" fmla="*/ 20 w 32"/>
                <a:gd name="T55" fmla="*/ 1 h 47"/>
                <a:gd name="T56" fmla="*/ 15 w 32"/>
                <a:gd name="T57" fmla="*/ 2 h 47"/>
                <a:gd name="T58" fmla="*/ 5 w 32"/>
                <a:gd name="T59" fmla="*/ 10 h 47"/>
                <a:gd name="T60" fmla="*/ 3 w 32"/>
                <a:gd name="T61" fmla="*/ 14 h 47"/>
                <a:gd name="T62" fmla="*/ 2 w 32"/>
                <a:gd name="T63" fmla="*/ 16 h 47"/>
                <a:gd name="T64" fmla="*/ 0 w 32"/>
                <a:gd name="T65" fmla="*/ 38 h 47"/>
                <a:gd name="T66" fmla="*/ 1 w 32"/>
                <a:gd name="T67" fmla="*/ 38 h 47"/>
                <a:gd name="T68" fmla="*/ 11 w 32"/>
                <a:gd name="T69" fmla="*/ 29 h 47"/>
                <a:gd name="T70" fmla="*/ 11 w 32"/>
                <a:gd name="T71" fmla="*/ 29 h 47"/>
                <a:gd name="T72" fmla="*/ 11 w 32"/>
                <a:gd name="T73" fmla="*/ 29 h 47"/>
                <a:gd name="T74" fmla="*/ 3 w 32"/>
                <a:gd name="T75" fmla="*/ 24 h 47"/>
                <a:gd name="T76" fmla="*/ 4 w 32"/>
                <a:gd name="T77" fmla="*/ 42 h 47"/>
                <a:gd name="T78" fmla="*/ 6 w 32"/>
                <a:gd name="T79" fmla="*/ 32 h 47"/>
                <a:gd name="T80" fmla="*/ 5 w 32"/>
                <a:gd name="T81" fmla="*/ 33 h 47"/>
                <a:gd name="T82" fmla="*/ 6 w 32"/>
                <a:gd name="T83" fmla="*/ 32 h 47"/>
                <a:gd name="T84" fmla="*/ 11 w 32"/>
                <a:gd name="T85" fmla="*/ 34 h 47"/>
                <a:gd name="T86" fmla="*/ 11 w 32"/>
                <a:gd name="T87" fmla="*/ 36 h 47"/>
                <a:gd name="T88" fmla="*/ 21 w 32"/>
                <a:gd name="T8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47">
                  <a:moveTo>
                    <a:pt x="0" y="25"/>
                  </a:moveTo>
                  <a:cubicBezTo>
                    <a:pt x="0" y="23"/>
                    <a:pt x="1" y="21"/>
                    <a:pt x="1" y="18"/>
                  </a:cubicBezTo>
                  <a:cubicBezTo>
                    <a:pt x="2" y="17"/>
                    <a:pt x="2" y="16"/>
                    <a:pt x="3" y="15"/>
                  </a:cubicBezTo>
                  <a:cubicBezTo>
                    <a:pt x="3" y="14"/>
                    <a:pt x="3" y="14"/>
                    <a:pt x="3" y="14"/>
                  </a:cubicBezTo>
                  <a:cubicBezTo>
                    <a:pt x="3" y="14"/>
                    <a:pt x="3" y="14"/>
                    <a:pt x="3" y="14"/>
                  </a:cubicBezTo>
                  <a:cubicBezTo>
                    <a:pt x="3" y="13"/>
                    <a:pt x="3" y="13"/>
                    <a:pt x="3" y="13"/>
                  </a:cubicBezTo>
                  <a:cubicBezTo>
                    <a:pt x="4" y="12"/>
                    <a:pt x="4" y="12"/>
                    <a:pt x="5" y="11"/>
                  </a:cubicBezTo>
                  <a:cubicBezTo>
                    <a:pt x="5" y="11"/>
                    <a:pt x="5" y="12"/>
                    <a:pt x="5" y="12"/>
                  </a:cubicBezTo>
                  <a:cubicBezTo>
                    <a:pt x="4" y="13"/>
                    <a:pt x="4" y="14"/>
                    <a:pt x="3" y="15"/>
                  </a:cubicBezTo>
                  <a:cubicBezTo>
                    <a:pt x="3" y="16"/>
                    <a:pt x="3" y="18"/>
                    <a:pt x="2" y="19"/>
                  </a:cubicBezTo>
                  <a:cubicBezTo>
                    <a:pt x="2" y="21"/>
                    <a:pt x="1" y="23"/>
                    <a:pt x="1" y="25"/>
                  </a:cubicBezTo>
                  <a:cubicBezTo>
                    <a:pt x="1" y="29"/>
                    <a:pt x="1" y="34"/>
                    <a:pt x="1" y="38"/>
                  </a:cubicBezTo>
                  <a:cubicBezTo>
                    <a:pt x="3" y="47"/>
                    <a:pt x="3" y="47"/>
                    <a:pt x="3" y="47"/>
                  </a:cubicBezTo>
                  <a:cubicBezTo>
                    <a:pt x="11" y="41"/>
                    <a:pt x="11" y="41"/>
                    <a:pt x="11" y="41"/>
                  </a:cubicBezTo>
                  <a:cubicBezTo>
                    <a:pt x="12" y="40"/>
                    <a:pt x="13" y="39"/>
                    <a:pt x="15" y="38"/>
                  </a:cubicBezTo>
                  <a:cubicBezTo>
                    <a:pt x="15" y="39"/>
                    <a:pt x="15" y="39"/>
                    <a:pt x="15" y="39"/>
                  </a:cubicBezTo>
                  <a:cubicBezTo>
                    <a:pt x="18" y="37"/>
                    <a:pt x="21" y="34"/>
                    <a:pt x="24" y="32"/>
                  </a:cubicBezTo>
                  <a:cubicBezTo>
                    <a:pt x="25" y="30"/>
                    <a:pt x="25" y="29"/>
                    <a:pt x="25" y="27"/>
                  </a:cubicBezTo>
                  <a:cubicBezTo>
                    <a:pt x="20" y="32"/>
                    <a:pt x="15" y="36"/>
                    <a:pt x="10" y="40"/>
                  </a:cubicBezTo>
                  <a:cubicBezTo>
                    <a:pt x="4" y="44"/>
                    <a:pt x="4" y="44"/>
                    <a:pt x="4" y="44"/>
                  </a:cubicBezTo>
                  <a:cubicBezTo>
                    <a:pt x="4" y="43"/>
                    <a:pt x="4" y="43"/>
                    <a:pt x="4" y="43"/>
                  </a:cubicBezTo>
                  <a:cubicBezTo>
                    <a:pt x="10" y="40"/>
                    <a:pt x="10" y="40"/>
                    <a:pt x="10" y="40"/>
                  </a:cubicBezTo>
                  <a:cubicBezTo>
                    <a:pt x="10" y="39"/>
                    <a:pt x="10" y="39"/>
                    <a:pt x="10" y="39"/>
                  </a:cubicBezTo>
                  <a:cubicBezTo>
                    <a:pt x="13" y="38"/>
                    <a:pt x="16" y="36"/>
                    <a:pt x="18" y="34"/>
                  </a:cubicBezTo>
                  <a:cubicBezTo>
                    <a:pt x="20" y="31"/>
                    <a:pt x="22" y="29"/>
                    <a:pt x="24" y="27"/>
                  </a:cubicBezTo>
                  <a:cubicBezTo>
                    <a:pt x="25" y="26"/>
                    <a:pt x="25" y="26"/>
                    <a:pt x="25" y="26"/>
                  </a:cubicBezTo>
                  <a:cubicBezTo>
                    <a:pt x="25" y="25"/>
                    <a:pt x="25" y="25"/>
                    <a:pt x="25" y="24"/>
                  </a:cubicBezTo>
                  <a:cubicBezTo>
                    <a:pt x="24" y="22"/>
                    <a:pt x="22" y="21"/>
                    <a:pt x="20" y="22"/>
                  </a:cubicBezTo>
                  <a:cubicBezTo>
                    <a:pt x="19" y="23"/>
                    <a:pt x="19" y="24"/>
                    <a:pt x="19" y="24"/>
                  </a:cubicBezTo>
                  <a:cubicBezTo>
                    <a:pt x="18" y="24"/>
                    <a:pt x="18" y="23"/>
                    <a:pt x="17" y="23"/>
                  </a:cubicBezTo>
                  <a:cubicBezTo>
                    <a:pt x="16" y="24"/>
                    <a:pt x="15" y="26"/>
                    <a:pt x="14" y="27"/>
                  </a:cubicBezTo>
                  <a:cubicBezTo>
                    <a:pt x="14" y="27"/>
                    <a:pt x="14" y="26"/>
                    <a:pt x="14" y="26"/>
                  </a:cubicBezTo>
                  <a:cubicBezTo>
                    <a:pt x="15" y="25"/>
                    <a:pt x="16" y="24"/>
                    <a:pt x="17" y="22"/>
                  </a:cubicBezTo>
                  <a:cubicBezTo>
                    <a:pt x="16" y="22"/>
                    <a:pt x="16" y="22"/>
                    <a:pt x="15" y="22"/>
                  </a:cubicBezTo>
                  <a:cubicBezTo>
                    <a:pt x="15" y="22"/>
                    <a:pt x="15" y="21"/>
                    <a:pt x="15" y="21"/>
                  </a:cubicBezTo>
                  <a:cubicBezTo>
                    <a:pt x="15" y="20"/>
                    <a:pt x="16" y="20"/>
                    <a:pt x="16" y="20"/>
                  </a:cubicBezTo>
                  <a:cubicBezTo>
                    <a:pt x="16" y="20"/>
                    <a:pt x="16" y="20"/>
                    <a:pt x="16" y="19"/>
                  </a:cubicBezTo>
                  <a:cubicBezTo>
                    <a:pt x="16" y="19"/>
                    <a:pt x="16" y="19"/>
                    <a:pt x="16" y="19"/>
                  </a:cubicBezTo>
                  <a:cubicBezTo>
                    <a:pt x="16" y="19"/>
                    <a:pt x="16" y="19"/>
                    <a:pt x="17" y="19"/>
                  </a:cubicBezTo>
                  <a:cubicBezTo>
                    <a:pt x="17" y="19"/>
                    <a:pt x="17" y="19"/>
                    <a:pt x="17" y="19"/>
                  </a:cubicBezTo>
                  <a:cubicBezTo>
                    <a:pt x="18" y="20"/>
                    <a:pt x="18" y="20"/>
                    <a:pt x="18" y="20"/>
                  </a:cubicBezTo>
                  <a:cubicBezTo>
                    <a:pt x="19" y="20"/>
                    <a:pt x="20" y="20"/>
                    <a:pt x="21" y="20"/>
                  </a:cubicBezTo>
                  <a:cubicBezTo>
                    <a:pt x="21" y="19"/>
                    <a:pt x="22" y="18"/>
                    <a:pt x="23" y="17"/>
                  </a:cubicBezTo>
                  <a:cubicBezTo>
                    <a:pt x="24" y="17"/>
                    <a:pt x="24" y="17"/>
                    <a:pt x="24" y="17"/>
                  </a:cubicBezTo>
                  <a:cubicBezTo>
                    <a:pt x="23" y="20"/>
                    <a:pt x="24" y="20"/>
                    <a:pt x="25" y="21"/>
                  </a:cubicBezTo>
                  <a:cubicBezTo>
                    <a:pt x="25" y="21"/>
                    <a:pt x="27" y="21"/>
                    <a:pt x="27" y="22"/>
                  </a:cubicBezTo>
                  <a:cubicBezTo>
                    <a:pt x="28" y="18"/>
                    <a:pt x="28" y="15"/>
                    <a:pt x="29" y="11"/>
                  </a:cubicBezTo>
                  <a:cubicBezTo>
                    <a:pt x="29" y="11"/>
                    <a:pt x="28" y="9"/>
                    <a:pt x="28" y="8"/>
                  </a:cubicBezTo>
                  <a:cubicBezTo>
                    <a:pt x="28" y="8"/>
                    <a:pt x="28" y="7"/>
                    <a:pt x="27" y="6"/>
                  </a:cubicBezTo>
                  <a:cubicBezTo>
                    <a:pt x="27" y="6"/>
                    <a:pt x="27" y="6"/>
                    <a:pt x="27" y="5"/>
                  </a:cubicBezTo>
                  <a:cubicBezTo>
                    <a:pt x="27" y="5"/>
                    <a:pt x="27" y="5"/>
                    <a:pt x="27" y="5"/>
                  </a:cubicBezTo>
                  <a:cubicBezTo>
                    <a:pt x="26" y="5"/>
                    <a:pt x="26" y="5"/>
                    <a:pt x="26" y="5"/>
                  </a:cubicBezTo>
                  <a:cubicBezTo>
                    <a:pt x="26" y="5"/>
                    <a:pt x="26" y="5"/>
                    <a:pt x="26" y="5"/>
                  </a:cubicBezTo>
                  <a:cubicBezTo>
                    <a:pt x="32" y="8"/>
                    <a:pt x="19" y="0"/>
                    <a:pt x="20" y="1"/>
                  </a:cubicBezTo>
                  <a:cubicBezTo>
                    <a:pt x="20" y="1"/>
                    <a:pt x="20" y="1"/>
                    <a:pt x="20" y="1"/>
                  </a:cubicBezTo>
                  <a:cubicBezTo>
                    <a:pt x="20" y="1"/>
                    <a:pt x="20" y="1"/>
                    <a:pt x="20" y="1"/>
                  </a:cubicBezTo>
                  <a:cubicBezTo>
                    <a:pt x="20" y="1"/>
                    <a:pt x="20" y="1"/>
                    <a:pt x="20" y="1"/>
                  </a:cubicBezTo>
                  <a:cubicBezTo>
                    <a:pt x="18" y="1"/>
                    <a:pt x="17" y="2"/>
                    <a:pt x="15" y="2"/>
                  </a:cubicBezTo>
                  <a:cubicBezTo>
                    <a:pt x="13" y="3"/>
                    <a:pt x="11" y="4"/>
                    <a:pt x="10" y="5"/>
                  </a:cubicBezTo>
                  <a:cubicBezTo>
                    <a:pt x="8" y="7"/>
                    <a:pt x="7" y="8"/>
                    <a:pt x="5" y="10"/>
                  </a:cubicBezTo>
                  <a:cubicBezTo>
                    <a:pt x="4" y="11"/>
                    <a:pt x="4" y="12"/>
                    <a:pt x="3" y="13"/>
                  </a:cubicBezTo>
                  <a:cubicBezTo>
                    <a:pt x="3" y="13"/>
                    <a:pt x="3" y="13"/>
                    <a:pt x="3" y="14"/>
                  </a:cubicBezTo>
                  <a:cubicBezTo>
                    <a:pt x="2" y="14"/>
                    <a:pt x="2" y="14"/>
                    <a:pt x="2" y="14"/>
                  </a:cubicBezTo>
                  <a:cubicBezTo>
                    <a:pt x="2" y="15"/>
                    <a:pt x="2" y="15"/>
                    <a:pt x="2" y="16"/>
                  </a:cubicBezTo>
                  <a:cubicBezTo>
                    <a:pt x="0" y="20"/>
                    <a:pt x="0" y="23"/>
                    <a:pt x="0" y="27"/>
                  </a:cubicBezTo>
                  <a:cubicBezTo>
                    <a:pt x="0" y="31"/>
                    <a:pt x="0" y="34"/>
                    <a:pt x="0" y="38"/>
                  </a:cubicBezTo>
                  <a:cubicBezTo>
                    <a:pt x="1" y="42"/>
                    <a:pt x="1" y="42"/>
                    <a:pt x="1" y="42"/>
                  </a:cubicBezTo>
                  <a:cubicBezTo>
                    <a:pt x="1" y="38"/>
                    <a:pt x="1" y="38"/>
                    <a:pt x="1" y="38"/>
                  </a:cubicBezTo>
                  <a:cubicBezTo>
                    <a:pt x="0" y="34"/>
                    <a:pt x="0" y="29"/>
                    <a:pt x="0" y="25"/>
                  </a:cubicBezTo>
                  <a:close/>
                  <a:moveTo>
                    <a:pt x="11" y="29"/>
                  </a:moveTo>
                  <a:cubicBezTo>
                    <a:pt x="11" y="29"/>
                    <a:pt x="11" y="29"/>
                    <a:pt x="11" y="29"/>
                  </a:cubicBezTo>
                  <a:cubicBezTo>
                    <a:pt x="11" y="29"/>
                    <a:pt x="11" y="29"/>
                    <a:pt x="11" y="29"/>
                  </a:cubicBezTo>
                  <a:cubicBezTo>
                    <a:pt x="11" y="29"/>
                    <a:pt x="11" y="29"/>
                    <a:pt x="11" y="29"/>
                  </a:cubicBezTo>
                  <a:cubicBezTo>
                    <a:pt x="11" y="29"/>
                    <a:pt x="11" y="29"/>
                    <a:pt x="11" y="29"/>
                  </a:cubicBezTo>
                  <a:close/>
                  <a:moveTo>
                    <a:pt x="3" y="37"/>
                  </a:moveTo>
                  <a:cubicBezTo>
                    <a:pt x="2" y="33"/>
                    <a:pt x="2" y="28"/>
                    <a:pt x="3" y="24"/>
                  </a:cubicBezTo>
                  <a:cubicBezTo>
                    <a:pt x="2" y="28"/>
                    <a:pt x="3" y="33"/>
                    <a:pt x="3" y="37"/>
                  </a:cubicBezTo>
                  <a:cubicBezTo>
                    <a:pt x="4" y="42"/>
                    <a:pt x="4" y="42"/>
                    <a:pt x="4" y="42"/>
                  </a:cubicBezTo>
                  <a:lnTo>
                    <a:pt x="3" y="37"/>
                  </a:lnTo>
                  <a:close/>
                  <a:moveTo>
                    <a:pt x="6" y="32"/>
                  </a:moveTo>
                  <a:cubicBezTo>
                    <a:pt x="6" y="32"/>
                    <a:pt x="6" y="32"/>
                    <a:pt x="6" y="32"/>
                  </a:cubicBezTo>
                  <a:cubicBezTo>
                    <a:pt x="6" y="33"/>
                    <a:pt x="5" y="33"/>
                    <a:pt x="5" y="33"/>
                  </a:cubicBezTo>
                  <a:cubicBezTo>
                    <a:pt x="5" y="33"/>
                    <a:pt x="5" y="33"/>
                    <a:pt x="5" y="33"/>
                  </a:cubicBezTo>
                  <a:cubicBezTo>
                    <a:pt x="5" y="33"/>
                    <a:pt x="6" y="33"/>
                    <a:pt x="6" y="32"/>
                  </a:cubicBezTo>
                  <a:close/>
                  <a:moveTo>
                    <a:pt x="11" y="36"/>
                  </a:moveTo>
                  <a:cubicBezTo>
                    <a:pt x="11" y="35"/>
                    <a:pt x="11" y="35"/>
                    <a:pt x="11" y="34"/>
                  </a:cubicBezTo>
                  <a:cubicBezTo>
                    <a:pt x="11" y="34"/>
                    <a:pt x="11" y="34"/>
                    <a:pt x="11" y="34"/>
                  </a:cubicBezTo>
                  <a:cubicBezTo>
                    <a:pt x="11" y="35"/>
                    <a:pt x="11" y="35"/>
                    <a:pt x="11" y="36"/>
                  </a:cubicBezTo>
                  <a:close/>
                  <a:moveTo>
                    <a:pt x="21" y="15"/>
                  </a:moveTo>
                  <a:cubicBezTo>
                    <a:pt x="21" y="15"/>
                    <a:pt x="21" y="15"/>
                    <a:pt x="21" y="15"/>
                  </a:cubicBezTo>
                  <a:cubicBezTo>
                    <a:pt x="21" y="15"/>
                    <a:pt x="21" y="15"/>
                    <a:pt x="21"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6" name="Freeform 38">
              <a:extLst>
                <a:ext uri="{FF2B5EF4-FFF2-40B4-BE49-F238E27FC236}">
                  <a16:creationId xmlns:a16="http://schemas.microsoft.com/office/drawing/2014/main" id="{29E44676-EE0A-4C3B-8A16-FA73DDFD5ACA}"/>
                </a:ext>
              </a:extLst>
            </p:cNvPr>
            <p:cNvSpPr/>
            <p:nvPr/>
          </p:nvSpPr>
          <p:spPr bwMode="auto">
            <a:xfrm>
              <a:off x="5940426" y="2652713"/>
              <a:ext cx="112713" cy="173038"/>
            </a:xfrm>
            <a:custGeom>
              <a:avLst/>
              <a:gdLst>
                <a:gd name="T0" fmla="*/ 15 w 30"/>
                <a:gd name="T1" fmla="*/ 42 h 46"/>
                <a:gd name="T2" fmla="*/ 16 w 30"/>
                <a:gd name="T3" fmla="*/ 41 h 46"/>
                <a:gd name="T4" fmla="*/ 17 w 30"/>
                <a:gd name="T5" fmla="*/ 36 h 46"/>
                <a:gd name="T6" fmla="*/ 14 w 30"/>
                <a:gd name="T7" fmla="*/ 36 h 46"/>
                <a:gd name="T8" fmla="*/ 10 w 30"/>
                <a:gd name="T9" fmla="*/ 40 h 46"/>
                <a:gd name="T10" fmla="*/ 7 w 30"/>
                <a:gd name="T11" fmla="*/ 43 h 46"/>
                <a:gd name="T12" fmla="*/ 6 w 30"/>
                <a:gd name="T13" fmla="*/ 41 h 46"/>
                <a:gd name="T14" fmla="*/ 5 w 30"/>
                <a:gd name="T15" fmla="*/ 36 h 46"/>
                <a:gd name="T16" fmla="*/ 4 w 30"/>
                <a:gd name="T17" fmla="*/ 37 h 46"/>
                <a:gd name="T18" fmla="*/ 3 w 30"/>
                <a:gd name="T19" fmla="*/ 31 h 46"/>
                <a:gd name="T20" fmla="*/ 4 w 30"/>
                <a:gd name="T21" fmla="*/ 36 h 46"/>
                <a:gd name="T22" fmla="*/ 4 w 30"/>
                <a:gd name="T23" fmla="*/ 36 h 46"/>
                <a:gd name="T24" fmla="*/ 5 w 30"/>
                <a:gd name="T25" fmla="*/ 36 h 46"/>
                <a:gd name="T26" fmla="*/ 5 w 30"/>
                <a:gd name="T27" fmla="*/ 37 h 46"/>
                <a:gd name="T28" fmla="*/ 7 w 30"/>
                <a:gd name="T29" fmla="*/ 43 h 46"/>
                <a:gd name="T30" fmla="*/ 12 w 30"/>
                <a:gd name="T31" fmla="*/ 38 h 46"/>
                <a:gd name="T32" fmla="*/ 14 w 30"/>
                <a:gd name="T33" fmla="*/ 36 h 46"/>
                <a:gd name="T34" fmla="*/ 15 w 30"/>
                <a:gd name="T35" fmla="*/ 38 h 46"/>
                <a:gd name="T36" fmla="*/ 15 w 30"/>
                <a:gd name="T37" fmla="*/ 38 h 46"/>
                <a:gd name="T38" fmla="*/ 25 w 30"/>
                <a:gd name="T39" fmla="*/ 26 h 46"/>
                <a:gd name="T40" fmla="*/ 24 w 30"/>
                <a:gd name="T41" fmla="*/ 20 h 46"/>
                <a:gd name="T42" fmla="*/ 19 w 30"/>
                <a:gd name="T43" fmla="*/ 20 h 46"/>
                <a:gd name="T44" fmla="*/ 12 w 30"/>
                <a:gd name="T45" fmla="*/ 27 h 46"/>
                <a:gd name="T46" fmla="*/ 12 w 30"/>
                <a:gd name="T47" fmla="*/ 27 h 46"/>
                <a:gd name="T48" fmla="*/ 12 w 30"/>
                <a:gd name="T49" fmla="*/ 27 h 46"/>
                <a:gd name="T50" fmla="*/ 13 w 30"/>
                <a:gd name="T51" fmla="*/ 26 h 46"/>
                <a:gd name="T52" fmla="*/ 17 w 30"/>
                <a:gd name="T53" fmla="*/ 18 h 46"/>
                <a:gd name="T54" fmla="*/ 15 w 30"/>
                <a:gd name="T55" fmla="*/ 20 h 46"/>
                <a:gd name="T56" fmla="*/ 14 w 30"/>
                <a:gd name="T57" fmla="*/ 19 h 46"/>
                <a:gd name="T58" fmla="*/ 15 w 30"/>
                <a:gd name="T59" fmla="*/ 16 h 46"/>
                <a:gd name="T60" fmla="*/ 16 w 30"/>
                <a:gd name="T61" fmla="*/ 15 h 46"/>
                <a:gd name="T62" fmla="*/ 18 w 30"/>
                <a:gd name="T63" fmla="*/ 16 h 46"/>
                <a:gd name="T64" fmla="*/ 20 w 30"/>
                <a:gd name="T65" fmla="*/ 17 h 46"/>
                <a:gd name="T66" fmla="*/ 25 w 30"/>
                <a:gd name="T67" fmla="*/ 13 h 46"/>
                <a:gd name="T68" fmla="*/ 29 w 30"/>
                <a:gd name="T69" fmla="*/ 18 h 46"/>
                <a:gd name="T70" fmla="*/ 28 w 30"/>
                <a:gd name="T71" fmla="*/ 2 h 46"/>
                <a:gd name="T72" fmla="*/ 18 w 30"/>
                <a:gd name="T73" fmla="*/ 0 h 46"/>
                <a:gd name="T74" fmla="*/ 0 w 30"/>
                <a:gd name="T75" fmla="*/ 28 h 46"/>
                <a:gd name="T76" fmla="*/ 2 w 30"/>
                <a:gd name="T77" fmla="*/ 40 h 46"/>
                <a:gd name="T78" fmla="*/ 2 w 30"/>
                <a:gd name="T79" fmla="*/ 40 h 46"/>
                <a:gd name="T80" fmla="*/ 3 w 30"/>
                <a:gd name="T81" fmla="*/ 39 h 46"/>
                <a:gd name="T82" fmla="*/ 6 w 30"/>
                <a:gd name="T83" fmla="*/ 44 h 46"/>
                <a:gd name="T84" fmla="*/ 11 w 30"/>
                <a:gd name="T85" fmla="*/ 41 h 46"/>
                <a:gd name="T86" fmla="*/ 6 w 30"/>
                <a:gd name="T87" fmla="*/ 45 h 46"/>
                <a:gd name="T88" fmla="*/ 4 w 30"/>
                <a:gd name="T89" fmla="*/ 40 h 46"/>
                <a:gd name="T90" fmla="*/ 4 w 30"/>
                <a:gd name="T91" fmla="*/ 38 h 46"/>
                <a:gd name="T92" fmla="*/ 2 w 30"/>
                <a:gd name="T93" fmla="*/ 40 h 46"/>
                <a:gd name="T94" fmla="*/ 2 w 30"/>
                <a:gd name="T95" fmla="*/ 38 h 46"/>
                <a:gd name="T96" fmla="*/ 3 w 30"/>
                <a:gd name="T97" fmla="*/ 17 h 46"/>
                <a:gd name="T98" fmla="*/ 4 w 30"/>
                <a:gd name="T99" fmla="*/ 38 h 46"/>
                <a:gd name="T100" fmla="*/ 4 w 30"/>
                <a:gd name="T101" fmla="*/ 38 h 46"/>
                <a:gd name="T102" fmla="*/ 6 w 30"/>
                <a:gd name="T103" fmla="*/ 44 h 46"/>
                <a:gd name="T104" fmla="*/ 7 w 30"/>
                <a:gd name="T105" fmla="*/ 44 h 46"/>
                <a:gd name="T106" fmla="*/ 11 w 30"/>
                <a:gd name="T107" fmla="*/ 41 h 46"/>
                <a:gd name="T108" fmla="*/ 14 w 30"/>
                <a:gd name="T109" fmla="*/ 38 h 46"/>
                <a:gd name="T110" fmla="*/ 15 w 30"/>
                <a:gd name="T111"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 h="46">
                  <a:moveTo>
                    <a:pt x="15" y="42"/>
                  </a:moveTo>
                  <a:cubicBezTo>
                    <a:pt x="15" y="42"/>
                    <a:pt x="15" y="42"/>
                    <a:pt x="15" y="42"/>
                  </a:cubicBezTo>
                  <a:cubicBezTo>
                    <a:pt x="15" y="42"/>
                    <a:pt x="15" y="42"/>
                    <a:pt x="15" y="42"/>
                  </a:cubicBezTo>
                  <a:cubicBezTo>
                    <a:pt x="15" y="42"/>
                    <a:pt x="15" y="42"/>
                    <a:pt x="15" y="42"/>
                  </a:cubicBezTo>
                  <a:cubicBezTo>
                    <a:pt x="15" y="42"/>
                    <a:pt x="15" y="42"/>
                    <a:pt x="15" y="42"/>
                  </a:cubicBezTo>
                  <a:cubicBezTo>
                    <a:pt x="16" y="41"/>
                    <a:pt x="16" y="41"/>
                    <a:pt x="16" y="41"/>
                  </a:cubicBezTo>
                  <a:cubicBezTo>
                    <a:pt x="18" y="39"/>
                    <a:pt x="20" y="36"/>
                    <a:pt x="22" y="34"/>
                  </a:cubicBezTo>
                  <a:cubicBezTo>
                    <a:pt x="24" y="32"/>
                    <a:pt x="25" y="29"/>
                    <a:pt x="25" y="27"/>
                  </a:cubicBezTo>
                  <a:cubicBezTo>
                    <a:pt x="22" y="30"/>
                    <a:pt x="20" y="33"/>
                    <a:pt x="17" y="36"/>
                  </a:cubicBezTo>
                  <a:cubicBezTo>
                    <a:pt x="16" y="37"/>
                    <a:pt x="16" y="38"/>
                    <a:pt x="15" y="38"/>
                  </a:cubicBezTo>
                  <a:cubicBezTo>
                    <a:pt x="15" y="37"/>
                    <a:pt x="15" y="37"/>
                    <a:pt x="15" y="37"/>
                  </a:cubicBezTo>
                  <a:cubicBezTo>
                    <a:pt x="15" y="36"/>
                    <a:pt x="15" y="36"/>
                    <a:pt x="14" y="36"/>
                  </a:cubicBezTo>
                  <a:cubicBezTo>
                    <a:pt x="14" y="36"/>
                    <a:pt x="14" y="36"/>
                    <a:pt x="14" y="36"/>
                  </a:cubicBezTo>
                  <a:cubicBezTo>
                    <a:pt x="13" y="37"/>
                    <a:pt x="13" y="37"/>
                    <a:pt x="13" y="37"/>
                  </a:cubicBezTo>
                  <a:cubicBezTo>
                    <a:pt x="12" y="38"/>
                    <a:pt x="11" y="39"/>
                    <a:pt x="10" y="40"/>
                  </a:cubicBezTo>
                  <a:cubicBezTo>
                    <a:pt x="9" y="41"/>
                    <a:pt x="8" y="42"/>
                    <a:pt x="7" y="43"/>
                  </a:cubicBezTo>
                  <a:cubicBezTo>
                    <a:pt x="7" y="43"/>
                    <a:pt x="7" y="43"/>
                    <a:pt x="7" y="43"/>
                  </a:cubicBezTo>
                  <a:cubicBezTo>
                    <a:pt x="7" y="43"/>
                    <a:pt x="7" y="43"/>
                    <a:pt x="7" y="43"/>
                  </a:cubicBezTo>
                  <a:cubicBezTo>
                    <a:pt x="7" y="43"/>
                    <a:pt x="7" y="43"/>
                    <a:pt x="7" y="43"/>
                  </a:cubicBezTo>
                  <a:cubicBezTo>
                    <a:pt x="7" y="42"/>
                    <a:pt x="7" y="42"/>
                    <a:pt x="7" y="42"/>
                  </a:cubicBezTo>
                  <a:cubicBezTo>
                    <a:pt x="6" y="41"/>
                    <a:pt x="6" y="41"/>
                    <a:pt x="6" y="41"/>
                  </a:cubicBezTo>
                  <a:cubicBezTo>
                    <a:pt x="6" y="40"/>
                    <a:pt x="6" y="40"/>
                    <a:pt x="5" y="39"/>
                  </a:cubicBezTo>
                  <a:cubicBezTo>
                    <a:pt x="5" y="38"/>
                    <a:pt x="5" y="37"/>
                    <a:pt x="5" y="36"/>
                  </a:cubicBezTo>
                  <a:cubicBezTo>
                    <a:pt x="5" y="36"/>
                    <a:pt x="5" y="36"/>
                    <a:pt x="5" y="36"/>
                  </a:cubicBezTo>
                  <a:cubicBezTo>
                    <a:pt x="5" y="36"/>
                    <a:pt x="4" y="36"/>
                    <a:pt x="4" y="36"/>
                  </a:cubicBezTo>
                  <a:cubicBezTo>
                    <a:pt x="4" y="37"/>
                    <a:pt x="4" y="37"/>
                    <a:pt x="4" y="37"/>
                  </a:cubicBezTo>
                  <a:cubicBezTo>
                    <a:pt x="4" y="37"/>
                    <a:pt x="4" y="37"/>
                    <a:pt x="4" y="37"/>
                  </a:cubicBezTo>
                  <a:cubicBezTo>
                    <a:pt x="4" y="37"/>
                    <a:pt x="4" y="37"/>
                    <a:pt x="4" y="37"/>
                  </a:cubicBezTo>
                  <a:cubicBezTo>
                    <a:pt x="4" y="36"/>
                    <a:pt x="3" y="36"/>
                    <a:pt x="3" y="36"/>
                  </a:cubicBezTo>
                  <a:cubicBezTo>
                    <a:pt x="3" y="34"/>
                    <a:pt x="3" y="32"/>
                    <a:pt x="3" y="31"/>
                  </a:cubicBezTo>
                  <a:cubicBezTo>
                    <a:pt x="3" y="32"/>
                    <a:pt x="3" y="33"/>
                    <a:pt x="3" y="35"/>
                  </a:cubicBezTo>
                  <a:cubicBezTo>
                    <a:pt x="4" y="36"/>
                    <a:pt x="4" y="36"/>
                    <a:pt x="4" y="36"/>
                  </a:cubicBezTo>
                  <a:cubicBezTo>
                    <a:pt x="4" y="36"/>
                    <a:pt x="4" y="36"/>
                    <a:pt x="4" y="36"/>
                  </a:cubicBezTo>
                  <a:cubicBezTo>
                    <a:pt x="4" y="36"/>
                    <a:pt x="4" y="36"/>
                    <a:pt x="4" y="36"/>
                  </a:cubicBezTo>
                  <a:cubicBezTo>
                    <a:pt x="4" y="36"/>
                    <a:pt x="4" y="37"/>
                    <a:pt x="4" y="37"/>
                  </a:cubicBezTo>
                  <a:cubicBezTo>
                    <a:pt x="4" y="36"/>
                    <a:pt x="4" y="36"/>
                    <a:pt x="4" y="36"/>
                  </a:cubicBezTo>
                  <a:cubicBezTo>
                    <a:pt x="5" y="36"/>
                    <a:pt x="5" y="36"/>
                    <a:pt x="5" y="36"/>
                  </a:cubicBezTo>
                  <a:cubicBezTo>
                    <a:pt x="5" y="36"/>
                    <a:pt x="5" y="36"/>
                    <a:pt x="5" y="36"/>
                  </a:cubicBezTo>
                  <a:cubicBezTo>
                    <a:pt x="5" y="36"/>
                    <a:pt x="5" y="36"/>
                    <a:pt x="5" y="36"/>
                  </a:cubicBezTo>
                  <a:cubicBezTo>
                    <a:pt x="5" y="36"/>
                    <a:pt x="5" y="36"/>
                    <a:pt x="5" y="36"/>
                  </a:cubicBezTo>
                  <a:cubicBezTo>
                    <a:pt x="5" y="36"/>
                    <a:pt x="5" y="36"/>
                    <a:pt x="5" y="36"/>
                  </a:cubicBezTo>
                  <a:cubicBezTo>
                    <a:pt x="5" y="37"/>
                    <a:pt x="5" y="37"/>
                    <a:pt x="5" y="37"/>
                  </a:cubicBezTo>
                  <a:cubicBezTo>
                    <a:pt x="6" y="39"/>
                    <a:pt x="6" y="40"/>
                    <a:pt x="7" y="41"/>
                  </a:cubicBezTo>
                  <a:cubicBezTo>
                    <a:pt x="7" y="42"/>
                    <a:pt x="7" y="42"/>
                    <a:pt x="7" y="42"/>
                  </a:cubicBezTo>
                  <a:cubicBezTo>
                    <a:pt x="7" y="43"/>
                    <a:pt x="7" y="43"/>
                    <a:pt x="7" y="43"/>
                  </a:cubicBezTo>
                  <a:cubicBezTo>
                    <a:pt x="7" y="43"/>
                    <a:pt x="7" y="42"/>
                    <a:pt x="8" y="42"/>
                  </a:cubicBezTo>
                  <a:cubicBezTo>
                    <a:pt x="8" y="42"/>
                    <a:pt x="8" y="42"/>
                    <a:pt x="9" y="41"/>
                  </a:cubicBezTo>
                  <a:cubicBezTo>
                    <a:pt x="12" y="38"/>
                    <a:pt x="12" y="38"/>
                    <a:pt x="12" y="38"/>
                  </a:cubicBezTo>
                  <a:cubicBezTo>
                    <a:pt x="14" y="36"/>
                    <a:pt x="14" y="36"/>
                    <a:pt x="14" y="36"/>
                  </a:cubicBezTo>
                  <a:cubicBezTo>
                    <a:pt x="14" y="36"/>
                    <a:pt x="14" y="36"/>
                    <a:pt x="14" y="36"/>
                  </a:cubicBezTo>
                  <a:cubicBezTo>
                    <a:pt x="14" y="36"/>
                    <a:pt x="14" y="36"/>
                    <a:pt x="14" y="36"/>
                  </a:cubicBezTo>
                  <a:cubicBezTo>
                    <a:pt x="15" y="36"/>
                    <a:pt x="15" y="36"/>
                    <a:pt x="15" y="36"/>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6" y="37"/>
                    <a:pt x="16" y="37"/>
                    <a:pt x="16" y="37"/>
                  </a:cubicBezTo>
                  <a:cubicBezTo>
                    <a:pt x="16" y="37"/>
                    <a:pt x="16" y="37"/>
                    <a:pt x="16" y="37"/>
                  </a:cubicBezTo>
                  <a:cubicBezTo>
                    <a:pt x="19" y="33"/>
                    <a:pt x="22" y="30"/>
                    <a:pt x="25" y="26"/>
                  </a:cubicBezTo>
                  <a:cubicBezTo>
                    <a:pt x="26" y="25"/>
                    <a:pt x="26" y="25"/>
                    <a:pt x="26" y="25"/>
                  </a:cubicBezTo>
                  <a:cubicBezTo>
                    <a:pt x="26" y="24"/>
                    <a:pt x="26" y="23"/>
                    <a:pt x="26" y="22"/>
                  </a:cubicBezTo>
                  <a:cubicBezTo>
                    <a:pt x="26" y="21"/>
                    <a:pt x="25" y="20"/>
                    <a:pt x="24" y="20"/>
                  </a:cubicBezTo>
                  <a:cubicBezTo>
                    <a:pt x="23" y="19"/>
                    <a:pt x="22" y="19"/>
                    <a:pt x="21" y="20"/>
                  </a:cubicBezTo>
                  <a:cubicBezTo>
                    <a:pt x="21" y="20"/>
                    <a:pt x="20" y="22"/>
                    <a:pt x="20" y="22"/>
                  </a:cubicBezTo>
                  <a:cubicBezTo>
                    <a:pt x="20" y="21"/>
                    <a:pt x="19" y="20"/>
                    <a:pt x="19" y="20"/>
                  </a:cubicBezTo>
                  <a:cubicBezTo>
                    <a:pt x="17" y="22"/>
                    <a:pt x="16" y="24"/>
                    <a:pt x="14" y="25"/>
                  </a:cubicBezTo>
                  <a:cubicBezTo>
                    <a:pt x="14" y="25"/>
                    <a:pt x="13" y="26"/>
                    <a:pt x="13" y="26"/>
                  </a:cubicBezTo>
                  <a:cubicBezTo>
                    <a:pt x="13" y="27"/>
                    <a:pt x="13" y="27"/>
                    <a:pt x="12" y="27"/>
                  </a:cubicBezTo>
                  <a:cubicBezTo>
                    <a:pt x="12" y="27"/>
                    <a:pt x="12" y="27"/>
                    <a:pt x="12" y="27"/>
                  </a:cubicBezTo>
                  <a:cubicBezTo>
                    <a:pt x="12" y="27"/>
                    <a:pt x="12" y="27"/>
                    <a:pt x="12" y="27"/>
                  </a:cubicBezTo>
                  <a:cubicBezTo>
                    <a:pt x="12" y="27"/>
                    <a:pt x="12" y="27"/>
                    <a:pt x="12" y="27"/>
                  </a:cubicBezTo>
                  <a:cubicBezTo>
                    <a:pt x="12" y="25"/>
                    <a:pt x="12" y="23"/>
                    <a:pt x="12" y="21"/>
                  </a:cubicBezTo>
                  <a:cubicBezTo>
                    <a:pt x="12" y="23"/>
                    <a:pt x="12" y="24"/>
                    <a:pt x="12" y="26"/>
                  </a:cubicBezTo>
                  <a:cubicBezTo>
                    <a:pt x="12" y="27"/>
                    <a:pt x="12" y="27"/>
                    <a:pt x="12" y="27"/>
                  </a:cubicBezTo>
                  <a:cubicBezTo>
                    <a:pt x="12" y="27"/>
                    <a:pt x="12" y="27"/>
                    <a:pt x="12" y="27"/>
                  </a:cubicBezTo>
                  <a:cubicBezTo>
                    <a:pt x="12" y="26"/>
                    <a:pt x="12" y="26"/>
                    <a:pt x="12" y="26"/>
                  </a:cubicBezTo>
                  <a:cubicBezTo>
                    <a:pt x="13" y="26"/>
                    <a:pt x="13" y="26"/>
                    <a:pt x="13" y="26"/>
                  </a:cubicBezTo>
                  <a:cubicBezTo>
                    <a:pt x="13" y="26"/>
                    <a:pt x="14" y="25"/>
                    <a:pt x="14" y="25"/>
                  </a:cubicBezTo>
                  <a:cubicBezTo>
                    <a:pt x="16" y="23"/>
                    <a:pt x="17" y="21"/>
                    <a:pt x="19" y="19"/>
                  </a:cubicBezTo>
                  <a:cubicBezTo>
                    <a:pt x="18" y="19"/>
                    <a:pt x="18" y="18"/>
                    <a:pt x="17" y="18"/>
                  </a:cubicBezTo>
                  <a:cubicBezTo>
                    <a:pt x="17" y="18"/>
                    <a:pt x="17" y="18"/>
                    <a:pt x="16" y="19"/>
                  </a:cubicBezTo>
                  <a:cubicBezTo>
                    <a:pt x="16" y="19"/>
                    <a:pt x="16" y="20"/>
                    <a:pt x="15" y="20"/>
                  </a:cubicBezTo>
                  <a:cubicBezTo>
                    <a:pt x="15" y="20"/>
                    <a:pt x="15" y="20"/>
                    <a:pt x="15" y="20"/>
                  </a:cubicBezTo>
                  <a:cubicBezTo>
                    <a:pt x="15" y="20"/>
                    <a:pt x="15" y="20"/>
                    <a:pt x="14" y="19"/>
                  </a:cubicBezTo>
                  <a:cubicBezTo>
                    <a:pt x="14" y="19"/>
                    <a:pt x="14" y="19"/>
                    <a:pt x="14" y="19"/>
                  </a:cubicBezTo>
                  <a:cubicBezTo>
                    <a:pt x="14" y="19"/>
                    <a:pt x="14" y="19"/>
                    <a:pt x="14" y="19"/>
                  </a:cubicBezTo>
                  <a:cubicBezTo>
                    <a:pt x="14" y="19"/>
                    <a:pt x="14" y="19"/>
                    <a:pt x="14" y="19"/>
                  </a:cubicBezTo>
                  <a:cubicBezTo>
                    <a:pt x="14" y="19"/>
                    <a:pt x="14" y="19"/>
                    <a:pt x="14" y="19"/>
                  </a:cubicBezTo>
                  <a:cubicBezTo>
                    <a:pt x="14" y="18"/>
                    <a:pt x="14" y="17"/>
                    <a:pt x="15" y="16"/>
                  </a:cubicBezTo>
                  <a:cubicBezTo>
                    <a:pt x="15" y="16"/>
                    <a:pt x="15" y="16"/>
                    <a:pt x="15" y="16"/>
                  </a:cubicBezTo>
                  <a:cubicBezTo>
                    <a:pt x="15" y="16"/>
                    <a:pt x="15" y="15"/>
                    <a:pt x="15" y="15"/>
                  </a:cubicBezTo>
                  <a:cubicBezTo>
                    <a:pt x="15" y="15"/>
                    <a:pt x="16" y="15"/>
                    <a:pt x="16" y="15"/>
                  </a:cubicBezTo>
                  <a:cubicBezTo>
                    <a:pt x="16" y="15"/>
                    <a:pt x="16" y="15"/>
                    <a:pt x="16" y="15"/>
                  </a:cubicBezTo>
                  <a:cubicBezTo>
                    <a:pt x="16" y="15"/>
                    <a:pt x="16" y="15"/>
                    <a:pt x="17" y="16"/>
                  </a:cubicBezTo>
                  <a:cubicBezTo>
                    <a:pt x="17" y="16"/>
                    <a:pt x="17" y="16"/>
                    <a:pt x="18" y="16"/>
                  </a:cubicBezTo>
                  <a:cubicBezTo>
                    <a:pt x="18" y="17"/>
                    <a:pt x="18" y="17"/>
                    <a:pt x="18" y="17"/>
                  </a:cubicBezTo>
                  <a:cubicBezTo>
                    <a:pt x="18" y="17"/>
                    <a:pt x="19" y="17"/>
                    <a:pt x="19" y="17"/>
                  </a:cubicBezTo>
                  <a:cubicBezTo>
                    <a:pt x="19" y="17"/>
                    <a:pt x="19" y="17"/>
                    <a:pt x="20" y="17"/>
                  </a:cubicBezTo>
                  <a:cubicBezTo>
                    <a:pt x="20" y="18"/>
                    <a:pt x="21" y="17"/>
                    <a:pt x="22" y="17"/>
                  </a:cubicBezTo>
                  <a:cubicBezTo>
                    <a:pt x="23" y="16"/>
                    <a:pt x="24" y="15"/>
                    <a:pt x="24" y="14"/>
                  </a:cubicBezTo>
                  <a:cubicBezTo>
                    <a:pt x="25" y="13"/>
                    <a:pt x="25" y="13"/>
                    <a:pt x="25" y="13"/>
                  </a:cubicBezTo>
                  <a:cubicBezTo>
                    <a:pt x="25" y="15"/>
                    <a:pt x="25" y="16"/>
                    <a:pt x="25" y="17"/>
                  </a:cubicBezTo>
                  <a:cubicBezTo>
                    <a:pt x="25" y="17"/>
                    <a:pt x="26" y="18"/>
                    <a:pt x="26" y="18"/>
                  </a:cubicBezTo>
                  <a:cubicBezTo>
                    <a:pt x="27" y="18"/>
                    <a:pt x="28" y="18"/>
                    <a:pt x="29" y="18"/>
                  </a:cubicBezTo>
                  <a:cubicBezTo>
                    <a:pt x="29" y="16"/>
                    <a:pt x="30" y="14"/>
                    <a:pt x="30" y="11"/>
                  </a:cubicBezTo>
                  <a:cubicBezTo>
                    <a:pt x="30" y="9"/>
                    <a:pt x="30" y="6"/>
                    <a:pt x="29" y="4"/>
                  </a:cubicBezTo>
                  <a:cubicBezTo>
                    <a:pt x="29" y="4"/>
                    <a:pt x="29" y="3"/>
                    <a:pt x="28" y="2"/>
                  </a:cubicBezTo>
                  <a:cubicBezTo>
                    <a:pt x="28" y="2"/>
                    <a:pt x="27" y="1"/>
                    <a:pt x="27" y="1"/>
                  </a:cubicBezTo>
                  <a:cubicBezTo>
                    <a:pt x="26" y="0"/>
                    <a:pt x="24" y="0"/>
                    <a:pt x="23" y="0"/>
                  </a:cubicBezTo>
                  <a:cubicBezTo>
                    <a:pt x="21" y="0"/>
                    <a:pt x="20" y="0"/>
                    <a:pt x="18" y="0"/>
                  </a:cubicBezTo>
                  <a:cubicBezTo>
                    <a:pt x="15" y="1"/>
                    <a:pt x="11" y="3"/>
                    <a:pt x="8" y="7"/>
                  </a:cubicBezTo>
                  <a:cubicBezTo>
                    <a:pt x="4" y="10"/>
                    <a:pt x="2" y="15"/>
                    <a:pt x="1" y="18"/>
                  </a:cubicBezTo>
                  <a:cubicBezTo>
                    <a:pt x="0" y="22"/>
                    <a:pt x="0" y="25"/>
                    <a:pt x="0" y="28"/>
                  </a:cubicBezTo>
                  <a:cubicBezTo>
                    <a:pt x="0" y="31"/>
                    <a:pt x="0" y="33"/>
                    <a:pt x="0" y="36"/>
                  </a:cubicBezTo>
                  <a:cubicBezTo>
                    <a:pt x="1" y="37"/>
                    <a:pt x="1" y="38"/>
                    <a:pt x="1" y="39"/>
                  </a:cubicBezTo>
                  <a:cubicBezTo>
                    <a:pt x="2" y="40"/>
                    <a:pt x="2" y="40"/>
                    <a:pt x="2" y="40"/>
                  </a:cubicBezTo>
                  <a:cubicBezTo>
                    <a:pt x="2" y="40"/>
                    <a:pt x="2" y="40"/>
                    <a:pt x="2" y="40"/>
                  </a:cubicBezTo>
                  <a:cubicBezTo>
                    <a:pt x="2" y="40"/>
                    <a:pt x="2" y="40"/>
                    <a:pt x="2" y="40"/>
                  </a:cubicBezTo>
                  <a:cubicBezTo>
                    <a:pt x="2" y="40"/>
                    <a:pt x="2" y="40"/>
                    <a:pt x="2" y="40"/>
                  </a:cubicBezTo>
                  <a:cubicBezTo>
                    <a:pt x="2" y="40"/>
                    <a:pt x="2" y="40"/>
                    <a:pt x="2" y="40"/>
                  </a:cubicBezTo>
                  <a:cubicBezTo>
                    <a:pt x="3" y="39"/>
                    <a:pt x="3" y="39"/>
                    <a:pt x="3" y="39"/>
                  </a:cubicBezTo>
                  <a:cubicBezTo>
                    <a:pt x="3" y="39"/>
                    <a:pt x="3" y="39"/>
                    <a:pt x="3" y="39"/>
                  </a:cubicBezTo>
                  <a:cubicBezTo>
                    <a:pt x="4" y="40"/>
                    <a:pt x="4" y="40"/>
                    <a:pt x="4" y="40"/>
                  </a:cubicBezTo>
                  <a:cubicBezTo>
                    <a:pt x="4" y="41"/>
                    <a:pt x="5" y="42"/>
                    <a:pt x="5" y="43"/>
                  </a:cubicBezTo>
                  <a:cubicBezTo>
                    <a:pt x="5" y="43"/>
                    <a:pt x="5" y="44"/>
                    <a:pt x="6" y="44"/>
                  </a:cubicBezTo>
                  <a:cubicBezTo>
                    <a:pt x="6" y="45"/>
                    <a:pt x="6" y="45"/>
                    <a:pt x="6" y="45"/>
                  </a:cubicBezTo>
                  <a:cubicBezTo>
                    <a:pt x="6" y="45"/>
                    <a:pt x="6" y="46"/>
                    <a:pt x="7" y="45"/>
                  </a:cubicBezTo>
                  <a:cubicBezTo>
                    <a:pt x="8" y="44"/>
                    <a:pt x="9" y="42"/>
                    <a:pt x="11" y="41"/>
                  </a:cubicBezTo>
                  <a:cubicBezTo>
                    <a:pt x="10" y="42"/>
                    <a:pt x="9" y="43"/>
                    <a:pt x="8" y="44"/>
                  </a:cubicBezTo>
                  <a:cubicBezTo>
                    <a:pt x="7" y="45"/>
                    <a:pt x="7" y="45"/>
                    <a:pt x="7" y="45"/>
                  </a:cubicBezTo>
                  <a:cubicBezTo>
                    <a:pt x="6" y="45"/>
                    <a:pt x="6" y="45"/>
                    <a:pt x="6" y="45"/>
                  </a:cubicBezTo>
                  <a:cubicBezTo>
                    <a:pt x="6" y="45"/>
                    <a:pt x="6" y="45"/>
                    <a:pt x="6" y="45"/>
                  </a:cubicBezTo>
                  <a:cubicBezTo>
                    <a:pt x="6" y="44"/>
                    <a:pt x="6" y="44"/>
                    <a:pt x="6" y="44"/>
                  </a:cubicBezTo>
                  <a:cubicBezTo>
                    <a:pt x="5" y="43"/>
                    <a:pt x="5" y="41"/>
                    <a:pt x="4" y="40"/>
                  </a:cubicBezTo>
                  <a:cubicBezTo>
                    <a:pt x="4" y="39"/>
                    <a:pt x="4" y="39"/>
                    <a:pt x="4" y="39"/>
                  </a:cubicBezTo>
                  <a:cubicBezTo>
                    <a:pt x="4" y="38"/>
                    <a:pt x="4" y="38"/>
                    <a:pt x="4" y="38"/>
                  </a:cubicBezTo>
                  <a:cubicBezTo>
                    <a:pt x="4" y="38"/>
                    <a:pt x="4" y="38"/>
                    <a:pt x="4" y="38"/>
                  </a:cubicBezTo>
                  <a:cubicBezTo>
                    <a:pt x="3" y="39"/>
                    <a:pt x="3" y="39"/>
                    <a:pt x="3" y="39"/>
                  </a:cubicBezTo>
                  <a:cubicBezTo>
                    <a:pt x="2" y="39"/>
                    <a:pt x="2" y="39"/>
                    <a:pt x="2" y="39"/>
                  </a:cubicBezTo>
                  <a:cubicBezTo>
                    <a:pt x="2" y="40"/>
                    <a:pt x="2" y="40"/>
                    <a:pt x="2" y="40"/>
                  </a:cubicBezTo>
                  <a:cubicBezTo>
                    <a:pt x="2" y="40"/>
                    <a:pt x="2" y="40"/>
                    <a:pt x="2" y="40"/>
                  </a:cubicBezTo>
                  <a:cubicBezTo>
                    <a:pt x="2" y="39"/>
                    <a:pt x="2" y="39"/>
                    <a:pt x="2" y="39"/>
                  </a:cubicBezTo>
                  <a:cubicBezTo>
                    <a:pt x="2" y="38"/>
                    <a:pt x="2" y="38"/>
                    <a:pt x="2" y="38"/>
                  </a:cubicBezTo>
                  <a:cubicBezTo>
                    <a:pt x="1" y="35"/>
                    <a:pt x="0" y="33"/>
                    <a:pt x="0" y="29"/>
                  </a:cubicBezTo>
                  <a:cubicBezTo>
                    <a:pt x="0" y="26"/>
                    <a:pt x="0" y="22"/>
                    <a:pt x="2" y="17"/>
                  </a:cubicBezTo>
                  <a:cubicBezTo>
                    <a:pt x="2" y="17"/>
                    <a:pt x="2" y="18"/>
                    <a:pt x="3" y="17"/>
                  </a:cubicBezTo>
                  <a:cubicBezTo>
                    <a:pt x="2" y="22"/>
                    <a:pt x="1" y="25"/>
                    <a:pt x="1" y="28"/>
                  </a:cubicBezTo>
                  <a:cubicBezTo>
                    <a:pt x="1" y="32"/>
                    <a:pt x="2" y="35"/>
                    <a:pt x="2" y="37"/>
                  </a:cubicBezTo>
                  <a:cubicBezTo>
                    <a:pt x="2" y="38"/>
                    <a:pt x="2" y="40"/>
                    <a:pt x="4" y="38"/>
                  </a:cubicBezTo>
                  <a:cubicBezTo>
                    <a:pt x="4" y="38"/>
                    <a:pt x="4" y="38"/>
                    <a:pt x="4" y="38"/>
                  </a:cubicBezTo>
                  <a:cubicBezTo>
                    <a:pt x="4" y="38"/>
                    <a:pt x="4" y="38"/>
                    <a:pt x="4" y="38"/>
                  </a:cubicBezTo>
                  <a:cubicBezTo>
                    <a:pt x="4" y="38"/>
                    <a:pt x="4" y="38"/>
                    <a:pt x="4" y="38"/>
                  </a:cubicBezTo>
                  <a:cubicBezTo>
                    <a:pt x="4" y="39"/>
                    <a:pt x="4" y="39"/>
                    <a:pt x="4" y="39"/>
                  </a:cubicBezTo>
                  <a:cubicBezTo>
                    <a:pt x="4" y="40"/>
                    <a:pt x="4" y="40"/>
                    <a:pt x="4" y="40"/>
                  </a:cubicBezTo>
                  <a:cubicBezTo>
                    <a:pt x="5" y="41"/>
                    <a:pt x="5" y="42"/>
                    <a:pt x="6" y="44"/>
                  </a:cubicBezTo>
                  <a:cubicBezTo>
                    <a:pt x="7" y="44"/>
                    <a:pt x="7" y="44"/>
                    <a:pt x="7" y="44"/>
                  </a:cubicBezTo>
                  <a:cubicBezTo>
                    <a:pt x="7" y="45"/>
                    <a:pt x="7" y="44"/>
                    <a:pt x="7" y="44"/>
                  </a:cubicBezTo>
                  <a:cubicBezTo>
                    <a:pt x="7" y="44"/>
                    <a:pt x="7" y="44"/>
                    <a:pt x="7" y="44"/>
                  </a:cubicBezTo>
                  <a:cubicBezTo>
                    <a:pt x="9" y="43"/>
                    <a:pt x="9" y="43"/>
                    <a:pt x="9" y="43"/>
                  </a:cubicBezTo>
                  <a:cubicBezTo>
                    <a:pt x="10" y="42"/>
                    <a:pt x="11" y="41"/>
                    <a:pt x="12" y="40"/>
                  </a:cubicBezTo>
                  <a:cubicBezTo>
                    <a:pt x="11" y="41"/>
                    <a:pt x="11" y="41"/>
                    <a:pt x="11" y="41"/>
                  </a:cubicBezTo>
                  <a:cubicBezTo>
                    <a:pt x="14" y="39"/>
                    <a:pt x="14" y="39"/>
                    <a:pt x="14" y="39"/>
                  </a:cubicBezTo>
                  <a:cubicBezTo>
                    <a:pt x="14" y="38"/>
                    <a:pt x="14" y="38"/>
                    <a:pt x="14" y="38"/>
                  </a:cubicBezTo>
                  <a:cubicBezTo>
                    <a:pt x="14" y="38"/>
                    <a:pt x="14" y="38"/>
                    <a:pt x="14" y="38"/>
                  </a:cubicBezTo>
                  <a:cubicBezTo>
                    <a:pt x="14" y="38"/>
                    <a:pt x="14" y="38"/>
                    <a:pt x="14" y="38"/>
                  </a:cubicBezTo>
                  <a:cubicBezTo>
                    <a:pt x="14" y="39"/>
                    <a:pt x="14" y="39"/>
                    <a:pt x="14" y="39"/>
                  </a:cubicBezTo>
                  <a:cubicBezTo>
                    <a:pt x="15" y="40"/>
                    <a:pt x="15" y="40"/>
                    <a:pt x="15" y="40"/>
                  </a:cubicBezTo>
                  <a:cubicBezTo>
                    <a:pt x="15" y="42"/>
                    <a:pt x="15" y="42"/>
                    <a:pt x="15"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7" name="Freeform 39">
              <a:extLst>
                <a:ext uri="{FF2B5EF4-FFF2-40B4-BE49-F238E27FC236}">
                  <a16:creationId xmlns:a16="http://schemas.microsoft.com/office/drawing/2014/main" id="{D642F9D4-1FCA-4CF3-867F-75677AA787AD}"/>
                </a:ext>
              </a:extLst>
            </p:cNvPr>
            <p:cNvSpPr>
              <a:spLocks noEditPoints="1"/>
            </p:cNvSpPr>
            <p:nvPr/>
          </p:nvSpPr>
          <p:spPr bwMode="auto">
            <a:xfrm>
              <a:off x="5534026" y="2908301"/>
              <a:ext cx="160338" cy="146050"/>
            </a:xfrm>
            <a:custGeom>
              <a:avLst/>
              <a:gdLst>
                <a:gd name="T0" fmla="*/ 42 w 43"/>
                <a:gd name="T1" fmla="*/ 30 h 39"/>
                <a:gd name="T2" fmla="*/ 38 w 43"/>
                <a:gd name="T3" fmla="*/ 23 h 39"/>
                <a:gd name="T4" fmla="*/ 43 w 43"/>
                <a:gd name="T5" fmla="*/ 33 h 39"/>
                <a:gd name="T6" fmla="*/ 42 w 43"/>
                <a:gd name="T7" fmla="*/ 36 h 39"/>
                <a:gd name="T8" fmla="*/ 40 w 43"/>
                <a:gd name="T9" fmla="*/ 37 h 39"/>
                <a:gd name="T10" fmla="*/ 23 w 43"/>
                <a:gd name="T11" fmla="*/ 35 h 39"/>
                <a:gd name="T12" fmla="*/ 39 w 43"/>
                <a:gd name="T13" fmla="*/ 36 h 39"/>
                <a:gd name="T14" fmla="*/ 40 w 43"/>
                <a:gd name="T15" fmla="*/ 36 h 39"/>
                <a:gd name="T16" fmla="*/ 41 w 43"/>
                <a:gd name="T17" fmla="*/ 35 h 39"/>
                <a:gd name="T18" fmla="*/ 42 w 43"/>
                <a:gd name="T19" fmla="*/ 34 h 39"/>
                <a:gd name="T20" fmla="*/ 41 w 43"/>
                <a:gd name="T21" fmla="*/ 32 h 39"/>
                <a:gd name="T22" fmla="*/ 39 w 43"/>
                <a:gd name="T23" fmla="*/ 27 h 39"/>
                <a:gd name="T24" fmla="*/ 34 w 43"/>
                <a:gd name="T25" fmla="*/ 14 h 39"/>
                <a:gd name="T26" fmla="*/ 27 w 43"/>
                <a:gd name="T27" fmla="*/ 7 h 39"/>
                <a:gd name="T28" fmla="*/ 36 w 43"/>
                <a:gd name="T29" fmla="*/ 23 h 39"/>
                <a:gd name="T30" fmla="*/ 38 w 43"/>
                <a:gd name="T31" fmla="*/ 29 h 39"/>
                <a:gd name="T32" fmla="*/ 39 w 43"/>
                <a:gd name="T33" fmla="*/ 32 h 39"/>
                <a:gd name="T34" fmla="*/ 39 w 43"/>
                <a:gd name="T35" fmla="*/ 33 h 39"/>
                <a:gd name="T36" fmla="*/ 38 w 43"/>
                <a:gd name="T37" fmla="*/ 35 h 39"/>
                <a:gd name="T38" fmla="*/ 39 w 43"/>
                <a:gd name="T39" fmla="*/ 33 h 39"/>
                <a:gd name="T40" fmla="*/ 39 w 43"/>
                <a:gd name="T41" fmla="*/ 32 h 39"/>
                <a:gd name="T42" fmla="*/ 38 w 43"/>
                <a:gd name="T43" fmla="*/ 28 h 39"/>
                <a:gd name="T44" fmla="*/ 31 w 43"/>
                <a:gd name="T45" fmla="*/ 14 h 39"/>
                <a:gd name="T46" fmla="*/ 17 w 43"/>
                <a:gd name="T47" fmla="*/ 2 h 39"/>
                <a:gd name="T48" fmla="*/ 18 w 43"/>
                <a:gd name="T49" fmla="*/ 8 h 39"/>
                <a:gd name="T50" fmla="*/ 23 w 43"/>
                <a:gd name="T51" fmla="*/ 19 h 39"/>
                <a:gd name="T52" fmla="*/ 22 w 43"/>
                <a:gd name="T53" fmla="*/ 21 h 39"/>
                <a:gd name="T54" fmla="*/ 22 w 43"/>
                <a:gd name="T55" fmla="*/ 21 h 39"/>
                <a:gd name="T56" fmla="*/ 22 w 43"/>
                <a:gd name="T57" fmla="*/ 20 h 39"/>
                <a:gd name="T58" fmla="*/ 17 w 43"/>
                <a:gd name="T59" fmla="*/ 10 h 39"/>
                <a:gd name="T60" fmla="*/ 17 w 43"/>
                <a:gd name="T61" fmla="*/ 14 h 39"/>
                <a:gd name="T62" fmla="*/ 16 w 43"/>
                <a:gd name="T63" fmla="*/ 16 h 39"/>
                <a:gd name="T64" fmla="*/ 14 w 43"/>
                <a:gd name="T65" fmla="*/ 14 h 39"/>
                <a:gd name="T66" fmla="*/ 13 w 43"/>
                <a:gd name="T67" fmla="*/ 13 h 39"/>
                <a:gd name="T68" fmla="*/ 13 w 43"/>
                <a:gd name="T69" fmla="*/ 13 h 39"/>
                <a:gd name="T70" fmla="*/ 13 w 43"/>
                <a:gd name="T71" fmla="*/ 13 h 39"/>
                <a:gd name="T72" fmla="*/ 13 w 43"/>
                <a:gd name="T73" fmla="*/ 13 h 39"/>
                <a:gd name="T74" fmla="*/ 15 w 43"/>
                <a:gd name="T75" fmla="*/ 9 h 39"/>
                <a:gd name="T76" fmla="*/ 9 w 43"/>
                <a:gd name="T77" fmla="*/ 6 h 39"/>
                <a:gd name="T78" fmla="*/ 12 w 43"/>
                <a:gd name="T79" fmla="*/ 0 h 39"/>
                <a:gd name="T80" fmla="*/ 1 w 43"/>
                <a:gd name="T81" fmla="*/ 9 h 39"/>
                <a:gd name="T82" fmla="*/ 7 w 43"/>
                <a:gd name="T83" fmla="*/ 27 h 39"/>
                <a:gd name="T84" fmla="*/ 35 w 43"/>
                <a:gd name="T85" fmla="*/ 39 h 39"/>
                <a:gd name="T86" fmla="*/ 40 w 43"/>
                <a:gd name="T87" fmla="*/ 37 h 39"/>
                <a:gd name="T88" fmla="*/ 43 w 43"/>
                <a:gd name="T89" fmla="*/ 36 h 39"/>
                <a:gd name="T90" fmla="*/ 43 w 43"/>
                <a:gd name="T91" fmla="*/ 34 h 39"/>
                <a:gd name="T92" fmla="*/ 12 w 43"/>
                <a:gd name="T93"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 h="39">
                  <a:moveTo>
                    <a:pt x="43" y="33"/>
                  </a:moveTo>
                  <a:cubicBezTo>
                    <a:pt x="42" y="31"/>
                    <a:pt x="42" y="31"/>
                    <a:pt x="42" y="31"/>
                  </a:cubicBezTo>
                  <a:cubicBezTo>
                    <a:pt x="42" y="31"/>
                    <a:pt x="42" y="31"/>
                    <a:pt x="42" y="30"/>
                  </a:cubicBezTo>
                  <a:cubicBezTo>
                    <a:pt x="41" y="29"/>
                    <a:pt x="41" y="29"/>
                    <a:pt x="41" y="29"/>
                  </a:cubicBezTo>
                  <a:cubicBezTo>
                    <a:pt x="40" y="27"/>
                    <a:pt x="40" y="27"/>
                    <a:pt x="40" y="27"/>
                  </a:cubicBezTo>
                  <a:cubicBezTo>
                    <a:pt x="38" y="23"/>
                    <a:pt x="38" y="23"/>
                    <a:pt x="38" y="23"/>
                  </a:cubicBezTo>
                  <a:cubicBezTo>
                    <a:pt x="39" y="24"/>
                    <a:pt x="40" y="26"/>
                    <a:pt x="41" y="28"/>
                  </a:cubicBezTo>
                  <a:cubicBezTo>
                    <a:pt x="42" y="31"/>
                    <a:pt x="42" y="31"/>
                    <a:pt x="42" y="31"/>
                  </a:cubicBezTo>
                  <a:cubicBezTo>
                    <a:pt x="43" y="33"/>
                    <a:pt x="43" y="33"/>
                    <a:pt x="43" y="33"/>
                  </a:cubicBezTo>
                  <a:cubicBezTo>
                    <a:pt x="43" y="33"/>
                    <a:pt x="43" y="34"/>
                    <a:pt x="43" y="34"/>
                  </a:cubicBezTo>
                  <a:cubicBezTo>
                    <a:pt x="43" y="35"/>
                    <a:pt x="43" y="35"/>
                    <a:pt x="43" y="35"/>
                  </a:cubicBezTo>
                  <a:cubicBezTo>
                    <a:pt x="42" y="36"/>
                    <a:pt x="42" y="36"/>
                    <a:pt x="42" y="36"/>
                  </a:cubicBezTo>
                  <a:cubicBezTo>
                    <a:pt x="41" y="36"/>
                    <a:pt x="41" y="36"/>
                    <a:pt x="41" y="36"/>
                  </a:cubicBezTo>
                  <a:cubicBezTo>
                    <a:pt x="40" y="36"/>
                    <a:pt x="40" y="36"/>
                    <a:pt x="40" y="36"/>
                  </a:cubicBezTo>
                  <a:cubicBezTo>
                    <a:pt x="40" y="37"/>
                    <a:pt x="40" y="37"/>
                    <a:pt x="40" y="37"/>
                  </a:cubicBezTo>
                  <a:cubicBezTo>
                    <a:pt x="39" y="39"/>
                    <a:pt x="35" y="38"/>
                    <a:pt x="32" y="38"/>
                  </a:cubicBezTo>
                  <a:cubicBezTo>
                    <a:pt x="30" y="38"/>
                    <a:pt x="26" y="37"/>
                    <a:pt x="23" y="36"/>
                  </a:cubicBezTo>
                  <a:cubicBezTo>
                    <a:pt x="23" y="36"/>
                    <a:pt x="23" y="36"/>
                    <a:pt x="23" y="35"/>
                  </a:cubicBezTo>
                  <a:cubicBezTo>
                    <a:pt x="26" y="36"/>
                    <a:pt x="29" y="37"/>
                    <a:pt x="32" y="37"/>
                  </a:cubicBezTo>
                  <a:cubicBezTo>
                    <a:pt x="33" y="37"/>
                    <a:pt x="35" y="37"/>
                    <a:pt x="36" y="37"/>
                  </a:cubicBezTo>
                  <a:cubicBezTo>
                    <a:pt x="37" y="37"/>
                    <a:pt x="39" y="37"/>
                    <a:pt x="39" y="36"/>
                  </a:cubicBezTo>
                  <a:cubicBezTo>
                    <a:pt x="39" y="36"/>
                    <a:pt x="39" y="36"/>
                    <a:pt x="39" y="36"/>
                  </a:cubicBezTo>
                  <a:cubicBezTo>
                    <a:pt x="40" y="36"/>
                    <a:pt x="40" y="36"/>
                    <a:pt x="40" y="36"/>
                  </a:cubicBezTo>
                  <a:cubicBezTo>
                    <a:pt x="40" y="36"/>
                    <a:pt x="40" y="36"/>
                    <a:pt x="40" y="36"/>
                  </a:cubicBezTo>
                  <a:cubicBezTo>
                    <a:pt x="41" y="35"/>
                    <a:pt x="41" y="35"/>
                    <a:pt x="41" y="35"/>
                  </a:cubicBezTo>
                  <a:cubicBezTo>
                    <a:pt x="41" y="35"/>
                    <a:pt x="41" y="35"/>
                    <a:pt x="41" y="35"/>
                  </a:cubicBezTo>
                  <a:cubicBezTo>
                    <a:pt x="41" y="35"/>
                    <a:pt x="41" y="35"/>
                    <a:pt x="41" y="35"/>
                  </a:cubicBezTo>
                  <a:cubicBezTo>
                    <a:pt x="41" y="35"/>
                    <a:pt x="41" y="35"/>
                    <a:pt x="41" y="35"/>
                  </a:cubicBezTo>
                  <a:cubicBezTo>
                    <a:pt x="42" y="34"/>
                    <a:pt x="42" y="34"/>
                    <a:pt x="42" y="34"/>
                  </a:cubicBezTo>
                  <a:cubicBezTo>
                    <a:pt x="42" y="34"/>
                    <a:pt x="42" y="34"/>
                    <a:pt x="42" y="34"/>
                  </a:cubicBezTo>
                  <a:cubicBezTo>
                    <a:pt x="42" y="33"/>
                    <a:pt x="42" y="33"/>
                    <a:pt x="42" y="33"/>
                  </a:cubicBezTo>
                  <a:cubicBezTo>
                    <a:pt x="42" y="33"/>
                    <a:pt x="42" y="33"/>
                    <a:pt x="42" y="33"/>
                  </a:cubicBezTo>
                  <a:cubicBezTo>
                    <a:pt x="41" y="32"/>
                    <a:pt x="41" y="32"/>
                    <a:pt x="41" y="32"/>
                  </a:cubicBezTo>
                  <a:cubicBezTo>
                    <a:pt x="41" y="31"/>
                    <a:pt x="41" y="31"/>
                    <a:pt x="41" y="31"/>
                  </a:cubicBezTo>
                  <a:cubicBezTo>
                    <a:pt x="41" y="31"/>
                    <a:pt x="41" y="30"/>
                    <a:pt x="41" y="30"/>
                  </a:cubicBezTo>
                  <a:cubicBezTo>
                    <a:pt x="39" y="27"/>
                    <a:pt x="39" y="27"/>
                    <a:pt x="39" y="27"/>
                  </a:cubicBezTo>
                  <a:cubicBezTo>
                    <a:pt x="39" y="25"/>
                    <a:pt x="37" y="23"/>
                    <a:pt x="36" y="21"/>
                  </a:cubicBezTo>
                  <a:cubicBezTo>
                    <a:pt x="38" y="22"/>
                    <a:pt x="38" y="22"/>
                    <a:pt x="38" y="22"/>
                  </a:cubicBezTo>
                  <a:cubicBezTo>
                    <a:pt x="37" y="19"/>
                    <a:pt x="36" y="17"/>
                    <a:pt x="34" y="14"/>
                  </a:cubicBezTo>
                  <a:cubicBezTo>
                    <a:pt x="33" y="11"/>
                    <a:pt x="31" y="8"/>
                    <a:pt x="29" y="6"/>
                  </a:cubicBezTo>
                  <a:cubicBezTo>
                    <a:pt x="27" y="3"/>
                    <a:pt x="24" y="2"/>
                    <a:pt x="22" y="2"/>
                  </a:cubicBezTo>
                  <a:cubicBezTo>
                    <a:pt x="24" y="3"/>
                    <a:pt x="26" y="5"/>
                    <a:pt x="27" y="7"/>
                  </a:cubicBezTo>
                  <a:cubicBezTo>
                    <a:pt x="28" y="9"/>
                    <a:pt x="30" y="11"/>
                    <a:pt x="31" y="12"/>
                  </a:cubicBezTo>
                  <a:cubicBezTo>
                    <a:pt x="32" y="14"/>
                    <a:pt x="33" y="16"/>
                    <a:pt x="33" y="18"/>
                  </a:cubicBezTo>
                  <a:cubicBezTo>
                    <a:pt x="36" y="23"/>
                    <a:pt x="36" y="23"/>
                    <a:pt x="36" y="23"/>
                  </a:cubicBezTo>
                  <a:cubicBezTo>
                    <a:pt x="37" y="26"/>
                    <a:pt x="37" y="26"/>
                    <a:pt x="37" y="26"/>
                  </a:cubicBezTo>
                  <a:cubicBezTo>
                    <a:pt x="38" y="28"/>
                    <a:pt x="38" y="28"/>
                    <a:pt x="38" y="28"/>
                  </a:cubicBezTo>
                  <a:cubicBezTo>
                    <a:pt x="38" y="28"/>
                    <a:pt x="38" y="29"/>
                    <a:pt x="38" y="29"/>
                  </a:cubicBezTo>
                  <a:cubicBezTo>
                    <a:pt x="39" y="31"/>
                    <a:pt x="39" y="31"/>
                    <a:pt x="39" y="31"/>
                  </a:cubicBezTo>
                  <a:cubicBezTo>
                    <a:pt x="39" y="31"/>
                    <a:pt x="39" y="32"/>
                    <a:pt x="39" y="32"/>
                  </a:cubicBezTo>
                  <a:cubicBezTo>
                    <a:pt x="39" y="32"/>
                    <a:pt x="39" y="32"/>
                    <a:pt x="39" y="32"/>
                  </a:cubicBezTo>
                  <a:cubicBezTo>
                    <a:pt x="39" y="32"/>
                    <a:pt x="39" y="32"/>
                    <a:pt x="39" y="32"/>
                  </a:cubicBezTo>
                  <a:cubicBezTo>
                    <a:pt x="39" y="33"/>
                    <a:pt x="39" y="33"/>
                    <a:pt x="39" y="33"/>
                  </a:cubicBezTo>
                  <a:cubicBezTo>
                    <a:pt x="39" y="33"/>
                    <a:pt x="39" y="33"/>
                    <a:pt x="39" y="33"/>
                  </a:cubicBezTo>
                  <a:cubicBezTo>
                    <a:pt x="39" y="34"/>
                    <a:pt x="39" y="34"/>
                    <a:pt x="39" y="34"/>
                  </a:cubicBezTo>
                  <a:cubicBezTo>
                    <a:pt x="39" y="34"/>
                    <a:pt x="39" y="34"/>
                    <a:pt x="39" y="34"/>
                  </a:cubicBezTo>
                  <a:cubicBezTo>
                    <a:pt x="39" y="35"/>
                    <a:pt x="39" y="35"/>
                    <a:pt x="38" y="35"/>
                  </a:cubicBezTo>
                  <a:cubicBezTo>
                    <a:pt x="37" y="36"/>
                    <a:pt x="35" y="36"/>
                    <a:pt x="34" y="36"/>
                  </a:cubicBezTo>
                  <a:cubicBezTo>
                    <a:pt x="35" y="36"/>
                    <a:pt x="36" y="36"/>
                    <a:pt x="37" y="35"/>
                  </a:cubicBezTo>
                  <a:cubicBezTo>
                    <a:pt x="38" y="35"/>
                    <a:pt x="38" y="34"/>
                    <a:pt x="39" y="33"/>
                  </a:cubicBezTo>
                  <a:cubicBezTo>
                    <a:pt x="39" y="33"/>
                    <a:pt x="39" y="33"/>
                    <a:pt x="39" y="33"/>
                  </a:cubicBezTo>
                  <a:cubicBezTo>
                    <a:pt x="39" y="33"/>
                    <a:pt x="39" y="33"/>
                    <a:pt x="39" y="33"/>
                  </a:cubicBezTo>
                  <a:cubicBezTo>
                    <a:pt x="39" y="32"/>
                    <a:pt x="39" y="32"/>
                    <a:pt x="39" y="32"/>
                  </a:cubicBezTo>
                  <a:cubicBezTo>
                    <a:pt x="39" y="31"/>
                    <a:pt x="39" y="31"/>
                    <a:pt x="39" y="31"/>
                  </a:cubicBezTo>
                  <a:cubicBezTo>
                    <a:pt x="39" y="31"/>
                    <a:pt x="38" y="31"/>
                    <a:pt x="38" y="30"/>
                  </a:cubicBezTo>
                  <a:cubicBezTo>
                    <a:pt x="38" y="30"/>
                    <a:pt x="38" y="29"/>
                    <a:pt x="38" y="28"/>
                  </a:cubicBezTo>
                  <a:cubicBezTo>
                    <a:pt x="37" y="26"/>
                    <a:pt x="37" y="26"/>
                    <a:pt x="37" y="26"/>
                  </a:cubicBezTo>
                  <a:cubicBezTo>
                    <a:pt x="36" y="24"/>
                    <a:pt x="35" y="22"/>
                    <a:pt x="34" y="20"/>
                  </a:cubicBezTo>
                  <a:cubicBezTo>
                    <a:pt x="33" y="18"/>
                    <a:pt x="32" y="16"/>
                    <a:pt x="31" y="14"/>
                  </a:cubicBezTo>
                  <a:cubicBezTo>
                    <a:pt x="28" y="10"/>
                    <a:pt x="26" y="6"/>
                    <a:pt x="21" y="3"/>
                  </a:cubicBezTo>
                  <a:cubicBezTo>
                    <a:pt x="21" y="2"/>
                    <a:pt x="20" y="2"/>
                    <a:pt x="20" y="2"/>
                  </a:cubicBezTo>
                  <a:cubicBezTo>
                    <a:pt x="19" y="2"/>
                    <a:pt x="18" y="2"/>
                    <a:pt x="17" y="2"/>
                  </a:cubicBezTo>
                  <a:cubicBezTo>
                    <a:pt x="16" y="2"/>
                    <a:pt x="15" y="3"/>
                    <a:pt x="15" y="4"/>
                  </a:cubicBezTo>
                  <a:cubicBezTo>
                    <a:pt x="15" y="5"/>
                    <a:pt x="15" y="6"/>
                    <a:pt x="16" y="7"/>
                  </a:cubicBezTo>
                  <a:cubicBezTo>
                    <a:pt x="17" y="7"/>
                    <a:pt x="18" y="8"/>
                    <a:pt x="18" y="8"/>
                  </a:cubicBezTo>
                  <a:cubicBezTo>
                    <a:pt x="18" y="9"/>
                    <a:pt x="17" y="9"/>
                    <a:pt x="17" y="9"/>
                  </a:cubicBezTo>
                  <a:cubicBezTo>
                    <a:pt x="19" y="11"/>
                    <a:pt x="21" y="14"/>
                    <a:pt x="21" y="16"/>
                  </a:cubicBezTo>
                  <a:cubicBezTo>
                    <a:pt x="22" y="17"/>
                    <a:pt x="23" y="18"/>
                    <a:pt x="23" y="19"/>
                  </a:cubicBezTo>
                  <a:cubicBezTo>
                    <a:pt x="23" y="20"/>
                    <a:pt x="23" y="20"/>
                    <a:pt x="23" y="21"/>
                  </a:cubicBezTo>
                  <a:cubicBezTo>
                    <a:pt x="23" y="21"/>
                    <a:pt x="22" y="21"/>
                    <a:pt x="22" y="21"/>
                  </a:cubicBezTo>
                  <a:cubicBezTo>
                    <a:pt x="22" y="21"/>
                    <a:pt x="22" y="21"/>
                    <a:pt x="22" y="21"/>
                  </a:cubicBezTo>
                  <a:cubicBezTo>
                    <a:pt x="22" y="21"/>
                    <a:pt x="22" y="21"/>
                    <a:pt x="22" y="21"/>
                  </a:cubicBezTo>
                  <a:cubicBezTo>
                    <a:pt x="21" y="21"/>
                    <a:pt x="21" y="21"/>
                    <a:pt x="21" y="21"/>
                  </a:cubicBezTo>
                  <a:cubicBezTo>
                    <a:pt x="22" y="21"/>
                    <a:pt x="22" y="21"/>
                    <a:pt x="22" y="21"/>
                  </a:cubicBezTo>
                  <a:cubicBezTo>
                    <a:pt x="22" y="21"/>
                    <a:pt x="22" y="21"/>
                    <a:pt x="22" y="21"/>
                  </a:cubicBezTo>
                  <a:cubicBezTo>
                    <a:pt x="22" y="21"/>
                    <a:pt x="22" y="21"/>
                    <a:pt x="22" y="21"/>
                  </a:cubicBezTo>
                  <a:cubicBezTo>
                    <a:pt x="22" y="21"/>
                    <a:pt x="22" y="20"/>
                    <a:pt x="22" y="20"/>
                  </a:cubicBezTo>
                  <a:cubicBezTo>
                    <a:pt x="22" y="20"/>
                    <a:pt x="22" y="20"/>
                    <a:pt x="22" y="19"/>
                  </a:cubicBezTo>
                  <a:cubicBezTo>
                    <a:pt x="22" y="18"/>
                    <a:pt x="22" y="17"/>
                    <a:pt x="21" y="16"/>
                  </a:cubicBezTo>
                  <a:cubicBezTo>
                    <a:pt x="20" y="14"/>
                    <a:pt x="19" y="11"/>
                    <a:pt x="17" y="10"/>
                  </a:cubicBezTo>
                  <a:cubicBezTo>
                    <a:pt x="16" y="10"/>
                    <a:pt x="16" y="11"/>
                    <a:pt x="16" y="12"/>
                  </a:cubicBezTo>
                  <a:cubicBezTo>
                    <a:pt x="16" y="12"/>
                    <a:pt x="16" y="12"/>
                    <a:pt x="16" y="13"/>
                  </a:cubicBezTo>
                  <a:cubicBezTo>
                    <a:pt x="17" y="13"/>
                    <a:pt x="17" y="13"/>
                    <a:pt x="17" y="14"/>
                  </a:cubicBezTo>
                  <a:cubicBezTo>
                    <a:pt x="17" y="15"/>
                    <a:pt x="17" y="15"/>
                    <a:pt x="17" y="16"/>
                  </a:cubicBezTo>
                  <a:cubicBezTo>
                    <a:pt x="17" y="16"/>
                    <a:pt x="17" y="16"/>
                    <a:pt x="16" y="16"/>
                  </a:cubicBezTo>
                  <a:cubicBezTo>
                    <a:pt x="16" y="16"/>
                    <a:pt x="16" y="16"/>
                    <a:pt x="16" y="16"/>
                  </a:cubicBezTo>
                  <a:cubicBezTo>
                    <a:pt x="16" y="16"/>
                    <a:pt x="16" y="16"/>
                    <a:pt x="16" y="15"/>
                  </a:cubicBezTo>
                  <a:cubicBezTo>
                    <a:pt x="16" y="15"/>
                    <a:pt x="15" y="15"/>
                    <a:pt x="15" y="15"/>
                  </a:cubicBezTo>
                  <a:cubicBezTo>
                    <a:pt x="14" y="14"/>
                    <a:pt x="14" y="14"/>
                    <a:pt x="14" y="14"/>
                  </a:cubicBezTo>
                  <a:cubicBezTo>
                    <a:pt x="14" y="14"/>
                    <a:pt x="14" y="14"/>
                    <a:pt x="14" y="14"/>
                  </a:cubicBezTo>
                  <a:cubicBezTo>
                    <a:pt x="14" y="15"/>
                    <a:pt x="13" y="14"/>
                    <a:pt x="13" y="14"/>
                  </a:cubicBezTo>
                  <a:cubicBezTo>
                    <a:pt x="13" y="14"/>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4" y="12"/>
                    <a:pt x="14" y="12"/>
                    <a:pt x="15" y="11"/>
                  </a:cubicBezTo>
                  <a:cubicBezTo>
                    <a:pt x="15" y="11"/>
                    <a:pt x="15" y="10"/>
                    <a:pt x="15" y="10"/>
                  </a:cubicBezTo>
                  <a:cubicBezTo>
                    <a:pt x="15" y="10"/>
                    <a:pt x="15" y="9"/>
                    <a:pt x="15" y="9"/>
                  </a:cubicBezTo>
                  <a:cubicBezTo>
                    <a:pt x="15" y="8"/>
                    <a:pt x="14" y="8"/>
                    <a:pt x="13" y="7"/>
                  </a:cubicBezTo>
                  <a:cubicBezTo>
                    <a:pt x="12" y="7"/>
                    <a:pt x="11" y="6"/>
                    <a:pt x="9" y="7"/>
                  </a:cubicBezTo>
                  <a:cubicBezTo>
                    <a:pt x="9" y="6"/>
                    <a:pt x="9" y="6"/>
                    <a:pt x="9" y="6"/>
                  </a:cubicBezTo>
                  <a:cubicBezTo>
                    <a:pt x="10" y="5"/>
                    <a:pt x="11" y="5"/>
                    <a:pt x="12" y="4"/>
                  </a:cubicBezTo>
                  <a:cubicBezTo>
                    <a:pt x="12" y="4"/>
                    <a:pt x="13" y="4"/>
                    <a:pt x="13" y="3"/>
                  </a:cubicBezTo>
                  <a:cubicBezTo>
                    <a:pt x="13" y="2"/>
                    <a:pt x="12" y="1"/>
                    <a:pt x="12" y="0"/>
                  </a:cubicBezTo>
                  <a:cubicBezTo>
                    <a:pt x="11" y="0"/>
                    <a:pt x="10" y="1"/>
                    <a:pt x="9" y="1"/>
                  </a:cubicBezTo>
                  <a:cubicBezTo>
                    <a:pt x="8" y="1"/>
                    <a:pt x="7" y="2"/>
                    <a:pt x="5" y="3"/>
                  </a:cubicBezTo>
                  <a:cubicBezTo>
                    <a:pt x="3" y="4"/>
                    <a:pt x="2" y="6"/>
                    <a:pt x="1" y="9"/>
                  </a:cubicBezTo>
                  <a:cubicBezTo>
                    <a:pt x="1" y="10"/>
                    <a:pt x="0" y="11"/>
                    <a:pt x="0" y="12"/>
                  </a:cubicBezTo>
                  <a:cubicBezTo>
                    <a:pt x="0" y="13"/>
                    <a:pt x="1" y="14"/>
                    <a:pt x="1" y="15"/>
                  </a:cubicBezTo>
                  <a:cubicBezTo>
                    <a:pt x="2" y="20"/>
                    <a:pt x="4" y="24"/>
                    <a:pt x="7" y="27"/>
                  </a:cubicBezTo>
                  <a:cubicBezTo>
                    <a:pt x="10" y="30"/>
                    <a:pt x="13" y="32"/>
                    <a:pt x="16" y="33"/>
                  </a:cubicBezTo>
                  <a:cubicBezTo>
                    <a:pt x="21" y="37"/>
                    <a:pt x="27" y="38"/>
                    <a:pt x="32" y="39"/>
                  </a:cubicBezTo>
                  <a:cubicBezTo>
                    <a:pt x="33" y="39"/>
                    <a:pt x="34" y="39"/>
                    <a:pt x="35" y="39"/>
                  </a:cubicBezTo>
                  <a:cubicBezTo>
                    <a:pt x="36" y="39"/>
                    <a:pt x="37" y="39"/>
                    <a:pt x="38" y="39"/>
                  </a:cubicBezTo>
                  <a:cubicBezTo>
                    <a:pt x="39" y="39"/>
                    <a:pt x="40" y="38"/>
                    <a:pt x="40" y="37"/>
                  </a:cubicBezTo>
                  <a:cubicBezTo>
                    <a:pt x="40" y="37"/>
                    <a:pt x="40" y="37"/>
                    <a:pt x="40" y="37"/>
                  </a:cubicBezTo>
                  <a:cubicBezTo>
                    <a:pt x="41" y="37"/>
                    <a:pt x="41" y="37"/>
                    <a:pt x="41" y="37"/>
                  </a:cubicBezTo>
                  <a:cubicBezTo>
                    <a:pt x="42" y="36"/>
                    <a:pt x="42" y="36"/>
                    <a:pt x="42" y="36"/>
                  </a:cubicBezTo>
                  <a:cubicBezTo>
                    <a:pt x="43" y="36"/>
                    <a:pt x="43" y="36"/>
                    <a:pt x="43" y="36"/>
                  </a:cubicBezTo>
                  <a:cubicBezTo>
                    <a:pt x="43" y="35"/>
                    <a:pt x="43" y="35"/>
                    <a:pt x="43" y="35"/>
                  </a:cubicBezTo>
                  <a:cubicBezTo>
                    <a:pt x="43" y="34"/>
                    <a:pt x="43" y="34"/>
                    <a:pt x="43" y="34"/>
                  </a:cubicBezTo>
                  <a:cubicBezTo>
                    <a:pt x="43" y="34"/>
                    <a:pt x="43" y="34"/>
                    <a:pt x="43" y="34"/>
                  </a:cubicBezTo>
                  <a:lnTo>
                    <a:pt x="43" y="33"/>
                  </a:lnTo>
                  <a:close/>
                  <a:moveTo>
                    <a:pt x="12" y="11"/>
                  </a:moveTo>
                  <a:cubicBezTo>
                    <a:pt x="12" y="11"/>
                    <a:pt x="12" y="11"/>
                    <a:pt x="12" y="11"/>
                  </a:cubicBezTo>
                  <a:cubicBezTo>
                    <a:pt x="12" y="11"/>
                    <a:pt x="12" y="11"/>
                    <a:pt x="12" y="11"/>
                  </a:cubicBezTo>
                  <a:cubicBezTo>
                    <a:pt x="11" y="11"/>
                    <a:pt x="11" y="11"/>
                    <a:pt x="12"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8" name="Freeform 40">
              <a:extLst>
                <a:ext uri="{FF2B5EF4-FFF2-40B4-BE49-F238E27FC236}">
                  <a16:creationId xmlns:a16="http://schemas.microsoft.com/office/drawing/2014/main" id="{11A0BBCF-1C1B-4E46-8778-338209CC9613}"/>
                </a:ext>
              </a:extLst>
            </p:cNvPr>
            <p:cNvSpPr/>
            <p:nvPr/>
          </p:nvSpPr>
          <p:spPr bwMode="auto">
            <a:xfrm>
              <a:off x="6613526" y="2957513"/>
              <a:ext cx="0" cy="3175"/>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9" name="Freeform 41">
              <a:extLst>
                <a:ext uri="{FF2B5EF4-FFF2-40B4-BE49-F238E27FC236}">
                  <a16:creationId xmlns:a16="http://schemas.microsoft.com/office/drawing/2014/main" id="{C8FD356B-98E5-4C4F-81BC-AD5E8FEDAE00}"/>
                </a:ext>
              </a:extLst>
            </p:cNvPr>
            <p:cNvSpPr/>
            <p:nvPr/>
          </p:nvSpPr>
          <p:spPr bwMode="auto">
            <a:xfrm>
              <a:off x="6613526" y="29606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0" name="Freeform 42">
              <a:extLst>
                <a:ext uri="{FF2B5EF4-FFF2-40B4-BE49-F238E27FC236}">
                  <a16:creationId xmlns:a16="http://schemas.microsoft.com/office/drawing/2014/main" id="{5419DD39-45CD-4D23-B8A5-CEED322AE871}"/>
                </a:ext>
              </a:extLst>
            </p:cNvPr>
            <p:cNvSpPr/>
            <p:nvPr/>
          </p:nvSpPr>
          <p:spPr bwMode="auto">
            <a:xfrm>
              <a:off x="6616701" y="2960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1" name="Freeform 43">
              <a:extLst>
                <a:ext uri="{FF2B5EF4-FFF2-40B4-BE49-F238E27FC236}">
                  <a16:creationId xmlns:a16="http://schemas.microsoft.com/office/drawing/2014/main" id="{B172BB90-AD56-4C05-AE30-23DB6C5271C1}"/>
                </a:ext>
              </a:extLst>
            </p:cNvPr>
            <p:cNvSpPr>
              <a:spLocks noEditPoints="1"/>
            </p:cNvSpPr>
            <p:nvPr/>
          </p:nvSpPr>
          <p:spPr bwMode="auto">
            <a:xfrm>
              <a:off x="6503988" y="2938463"/>
              <a:ext cx="150813" cy="153988"/>
            </a:xfrm>
            <a:custGeom>
              <a:avLst/>
              <a:gdLst>
                <a:gd name="T0" fmla="*/ 32 w 40"/>
                <a:gd name="T1" fmla="*/ 31 h 41"/>
                <a:gd name="T2" fmla="*/ 32 w 40"/>
                <a:gd name="T3" fmla="*/ 31 h 41"/>
                <a:gd name="T4" fmla="*/ 12 w 40"/>
                <a:gd name="T5" fmla="*/ 39 h 41"/>
                <a:gd name="T6" fmla="*/ 6 w 40"/>
                <a:gd name="T7" fmla="*/ 30 h 41"/>
                <a:gd name="T8" fmla="*/ 9 w 40"/>
                <a:gd name="T9" fmla="*/ 26 h 41"/>
                <a:gd name="T10" fmla="*/ 3 w 40"/>
                <a:gd name="T11" fmla="*/ 39 h 41"/>
                <a:gd name="T12" fmla="*/ 26 w 40"/>
                <a:gd name="T13" fmla="*/ 35 h 41"/>
                <a:gd name="T14" fmla="*/ 36 w 40"/>
                <a:gd name="T15" fmla="*/ 23 h 41"/>
                <a:gd name="T16" fmla="*/ 39 w 40"/>
                <a:gd name="T17" fmla="*/ 10 h 41"/>
                <a:gd name="T18" fmla="*/ 38 w 40"/>
                <a:gd name="T19" fmla="*/ 10 h 41"/>
                <a:gd name="T20" fmla="*/ 37 w 40"/>
                <a:gd name="T21" fmla="*/ 15 h 41"/>
                <a:gd name="T22" fmla="*/ 27 w 40"/>
                <a:gd name="T23" fmla="*/ 32 h 41"/>
                <a:gd name="T24" fmla="*/ 19 w 40"/>
                <a:gd name="T25" fmla="*/ 35 h 41"/>
                <a:gd name="T26" fmla="*/ 37 w 40"/>
                <a:gd name="T27" fmla="*/ 16 h 41"/>
                <a:gd name="T28" fmla="*/ 36 w 40"/>
                <a:gd name="T29" fmla="*/ 5 h 41"/>
                <a:gd name="T30" fmla="*/ 34 w 40"/>
                <a:gd name="T31" fmla="*/ 3 h 41"/>
                <a:gd name="T32" fmla="*/ 30 w 40"/>
                <a:gd name="T33" fmla="*/ 3 h 41"/>
                <a:gd name="T34" fmla="*/ 30 w 40"/>
                <a:gd name="T35" fmla="*/ 6 h 41"/>
                <a:gd name="T36" fmla="*/ 30 w 40"/>
                <a:gd name="T37" fmla="*/ 8 h 41"/>
                <a:gd name="T38" fmla="*/ 30 w 40"/>
                <a:gd name="T39" fmla="*/ 6 h 41"/>
                <a:gd name="T40" fmla="*/ 25 w 40"/>
                <a:gd name="T41" fmla="*/ 7 h 41"/>
                <a:gd name="T42" fmla="*/ 26 w 40"/>
                <a:gd name="T43" fmla="*/ 3 h 41"/>
                <a:gd name="T44" fmla="*/ 20 w 40"/>
                <a:gd name="T45" fmla="*/ 4 h 41"/>
                <a:gd name="T46" fmla="*/ 15 w 40"/>
                <a:gd name="T47" fmla="*/ 10 h 41"/>
                <a:gd name="T48" fmla="*/ 15 w 40"/>
                <a:gd name="T49" fmla="*/ 11 h 41"/>
                <a:gd name="T50" fmla="*/ 14 w 40"/>
                <a:gd name="T51" fmla="*/ 13 h 41"/>
                <a:gd name="T52" fmla="*/ 10 w 40"/>
                <a:gd name="T53" fmla="*/ 20 h 41"/>
                <a:gd name="T54" fmla="*/ 0 w 40"/>
                <a:gd name="T55" fmla="*/ 41 h 41"/>
                <a:gd name="T56" fmla="*/ 26 w 40"/>
                <a:gd name="T57" fmla="*/ 36 h 41"/>
                <a:gd name="T58" fmla="*/ 18 w 40"/>
                <a:gd name="T59" fmla="*/ 36 h 41"/>
                <a:gd name="T60" fmla="*/ 25 w 40"/>
                <a:gd name="T61" fmla="*/ 24 h 41"/>
                <a:gd name="T62" fmla="*/ 24 w 40"/>
                <a:gd name="T63" fmla="*/ 24 h 41"/>
                <a:gd name="T64" fmla="*/ 28 w 40"/>
                <a:gd name="T65" fmla="*/ 19 h 41"/>
                <a:gd name="T66" fmla="*/ 29 w 40"/>
                <a:gd name="T67" fmla="*/ 15 h 41"/>
                <a:gd name="T68" fmla="*/ 25 w 40"/>
                <a:gd name="T69"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41">
                  <a:moveTo>
                    <a:pt x="26" y="36"/>
                  </a:moveTo>
                  <a:cubicBezTo>
                    <a:pt x="28" y="35"/>
                    <a:pt x="30" y="33"/>
                    <a:pt x="32" y="31"/>
                  </a:cubicBezTo>
                  <a:cubicBezTo>
                    <a:pt x="34" y="29"/>
                    <a:pt x="36" y="27"/>
                    <a:pt x="37" y="24"/>
                  </a:cubicBezTo>
                  <a:cubicBezTo>
                    <a:pt x="36" y="27"/>
                    <a:pt x="34" y="29"/>
                    <a:pt x="32" y="31"/>
                  </a:cubicBezTo>
                  <a:cubicBezTo>
                    <a:pt x="30" y="33"/>
                    <a:pt x="28" y="34"/>
                    <a:pt x="26" y="35"/>
                  </a:cubicBezTo>
                  <a:cubicBezTo>
                    <a:pt x="21" y="38"/>
                    <a:pt x="17" y="39"/>
                    <a:pt x="12" y="39"/>
                  </a:cubicBezTo>
                  <a:cubicBezTo>
                    <a:pt x="1" y="40"/>
                    <a:pt x="1" y="40"/>
                    <a:pt x="1" y="40"/>
                  </a:cubicBezTo>
                  <a:cubicBezTo>
                    <a:pt x="6" y="30"/>
                    <a:pt x="6" y="30"/>
                    <a:pt x="6" y="30"/>
                  </a:cubicBezTo>
                  <a:cubicBezTo>
                    <a:pt x="8" y="25"/>
                    <a:pt x="8" y="25"/>
                    <a:pt x="8" y="25"/>
                  </a:cubicBezTo>
                  <a:cubicBezTo>
                    <a:pt x="8" y="25"/>
                    <a:pt x="9" y="26"/>
                    <a:pt x="9" y="26"/>
                  </a:cubicBezTo>
                  <a:cubicBezTo>
                    <a:pt x="8" y="27"/>
                    <a:pt x="8" y="29"/>
                    <a:pt x="7" y="31"/>
                  </a:cubicBezTo>
                  <a:cubicBezTo>
                    <a:pt x="3" y="39"/>
                    <a:pt x="3" y="39"/>
                    <a:pt x="3" y="39"/>
                  </a:cubicBezTo>
                  <a:cubicBezTo>
                    <a:pt x="12" y="38"/>
                    <a:pt x="12" y="38"/>
                    <a:pt x="12" y="38"/>
                  </a:cubicBezTo>
                  <a:cubicBezTo>
                    <a:pt x="17" y="37"/>
                    <a:pt x="21" y="37"/>
                    <a:pt x="26" y="35"/>
                  </a:cubicBezTo>
                  <a:cubicBezTo>
                    <a:pt x="28" y="34"/>
                    <a:pt x="30" y="32"/>
                    <a:pt x="32" y="30"/>
                  </a:cubicBezTo>
                  <a:cubicBezTo>
                    <a:pt x="34" y="28"/>
                    <a:pt x="36" y="26"/>
                    <a:pt x="36" y="23"/>
                  </a:cubicBezTo>
                  <a:cubicBezTo>
                    <a:pt x="38" y="24"/>
                    <a:pt x="38" y="24"/>
                    <a:pt x="38" y="24"/>
                  </a:cubicBezTo>
                  <a:cubicBezTo>
                    <a:pt x="40" y="19"/>
                    <a:pt x="40" y="14"/>
                    <a:pt x="39" y="10"/>
                  </a:cubicBezTo>
                  <a:cubicBezTo>
                    <a:pt x="39" y="8"/>
                    <a:pt x="38" y="6"/>
                    <a:pt x="37" y="5"/>
                  </a:cubicBezTo>
                  <a:cubicBezTo>
                    <a:pt x="37" y="7"/>
                    <a:pt x="37" y="9"/>
                    <a:pt x="38" y="10"/>
                  </a:cubicBezTo>
                  <a:cubicBezTo>
                    <a:pt x="38" y="11"/>
                    <a:pt x="37" y="12"/>
                    <a:pt x="37" y="13"/>
                  </a:cubicBezTo>
                  <a:cubicBezTo>
                    <a:pt x="37" y="13"/>
                    <a:pt x="37" y="14"/>
                    <a:pt x="37" y="15"/>
                  </a:cubicBezTo>
                  <a:cubicBezTo>
                    <a:pt x="37" y="18"/>
                    <a:pt x="36" y="22"/>
                    <a:pt x="34" y="25"/>
                  </a:cubicBezTo>
                  <a:cubicBezTo>
                    <a:pt x="32" y="28"/>
                    <a:pt x="30" y="31"/>
                    <a:pt x="27" y="32"/>
                  </a:cubicBezTo>
                  <a:cubicBezTo>
                    <a:pt x="24" y="34"/>
                    <a:pt x="22" y="35"/>
                    <a:pt x="19" y="35"/>
                  </a:cubicBezTo>
                  <a:cubicBezTo>
                    <a:pt x="19" y="35"/>
                    <a:pt x="19" y="35"/>
                    <a:pt x="19" y="35"/>
                  </a:cubicBezTo>
                  <a:cubicBezTo>
                    <a:pt x="24" y="34"/>
                    <a:pt x="29" y="31"/>
                    <a:pt x="32" y="27"/>
                  </a:cubicBezTo>
                  <a:cubicBezTo>
                    <a:pt x="35" y="24"/>
                    <a:pt x="36" y="20"/>
                    <a:pt x="37" y="16"/>
                  </a:cubicBezTo>
                  <a:cubicBezTo>
                    <a:pt x="37" y="14"/>
                    <a:pt x="37" y="12"/>
                    <a:pt x="37" y="11"/>
                  </a:cubicBezTo>
                  <a:cubicBezTo>
                    <a:pt x="37" y="9"/>
                    <a:pt x="37" y="7"/>
                    <a:pt x="36" y="5"/>
                  </a:cubicBezTo>
                  <a:cubicBezTo>
                    <a:pt x="36" y="5"/>
                    <a:pt x="36" y="4"/>
                    <a:pt x="36" y="4"/>
                  </a:cubicBezTo>
                  <a:cubicBezTo>
                    <a:pt x="35" y="3"/>
                    <a:pt x="35" y="3"/>
                    <a:pt x="34" y="3"/>
                  </a:cubicBezTo>
                  <a:cubicBezTo>
                    <a:pt x="33" y="2"/>
                    <a:pt x="32" y="2"/>
                    <a:pt x="32" y="2"/>
                  </a:cubicBezTo>
                  <a:cubicBezTo>
                    <a:pt x="31" y="2"/>
                    <a:pt x="30" y="2"/>
                    <a:pt x="30" y="3"/>
                  </a:cubicBezTo>
                  <a:cubicBezTo>
                    <a:pt x="30" y="3"/>
                    <a:pt x="30" y="4"/>
                    <a:pt x="30" y="4"/>
                  </a:cubicBezTo>
                  <a:cubicBezTo>
                    <a:pt x="30" y="5"/>
                    <a:pt x="30" y="5"/>
                    <a:pt x="30" y="6"/>
                  </a:cubicBezTo>
                  <a:cubicBezTo>
                    <a:pt x="30" y="7"/>
                    <a:pt x="31" y="8"/>
                    <a:pt x="31" y="8"/>
                  </a:cubicBezTo>
                  <a:cubicBezTo>
                    <a:pt x="30" y="8"/>
                    <a:pt x="30" y="8"/>
                    <a:pt x="30" y="8"/>
                  </a:cubicBezTo>
                  <a:cubicBezTo>
                    <a:pt x="30" y="7"/>
                    <a:pt x="30" y="7"/>
                    <a:pt x="30" y="6"/>
                  </a:cubicBezTo>
                  <a:cubicBezTo>
                    <a:pt x="30" y="6"/>
                    <a:pt x="30" y="6"/>
                    <a:pt x="30" y="6"/>
                  </a:cubicBezTo>
                  <a:cubicBezTo>
                    <a:pt x="29" y="6"/>
                    <a:pt x="29" y="6"/>
                    <a:pt x="29" y="6"/>
                  </a:cubicBezTo>
                  <a:cubicBezTo>
                    <a:pt x="28" y="6"/>
                    <a:pt x="26" y="6"/>
                    <a:pt x="25" y="7"/>
                  </a:cubicBezTo>
                  <a:cubicBezTo>
                    <a:pt x="24" y="6"/>
                    <a:pt x="24" y="6"/>
                    <a:pt x="24" y="6"/>
                  </a:cubicBezTo>
                  <a:cubicBezTo>
                    <a:pt x="26" y="4"/>
                    <a:pt x="27" y="3"/>
                    <a:pt x="26" y="3"/>
                  </a:cubicBezTo>
                  <a:cubicBezTo>
                    <a:pt x="26" y="2"/>
                    <a:pt x="24" y="1"/>
                    <a:pt x="24" y="0"/>
                  </a:cubicBezTo>
                  <a:cubicBezTo>
                    <a:pt x="23" y="2"/>
                    <a:pt x="22" y="3"/>
                    <a:pt x="20" y="4"/>
                  </a:cubicBezTo>
                  <a:cubicBezTo>
                    <a:pt x="19" y="5"/>
                    <a:pt x="18" y="6"/>
                    <a:pt x="17" y="7"/>
                  </a:cubicBezTo>
                  <a:cubicBezTo>
                    <a:pt x="17" y="8"/>
                    <a:pt x="16" y="9"/>
                    <a:pt x="15" y="10"/>
                  </a:cubicBezTo>
                  <a:cubicBezTo>
                    <a:pt x="15" y="10"/>
                    <a:pt x="15" y="10"/>
                    <a:pt x="15" y="10"/>
                  </a:cubicBezTo>
                  <a:cubicBezTo>
                    <a:pt x="15" y="10"/>
                    <a:pt x="15" y="10"/>
                    <a:pt x="15" y="11"/>
                  </a:cubicBezTo>
                  <a:cubicBezTo>
                    <a:pt x="15" y="11"/>
                    <a:pt x="15" y="11"/>
                    <a:pt x="15" y="11"/>
                  </a:cubicBezTo>
                  <a:cubicBezTo>
                    <a:pt x="14" y="13"/>
                    <a:pt x="14" y="13"/>
                    <a:pt x="14" y="13"/>
                  </a:cubicBezTo>
                  <a:cubicBezTo>
                    <a:pt x="13" y="15"/>
                    <a:pt x="13" y="15"/>
                    <a:pt x="13" y="15"/>
                  </a:cubicBezTo>
                  <a:cubicBezTo>
                    <a:pt x="10" y="20"/>
                    <a:pt x="10" y="20"/>
                    <a:pt x="10" y="20"/>
                  </a:cubicBezTo>
                  <a:cubicBezTo>
                    <a:pt x="6" y="30"/>
                    <a:pt x="6" y="30"/>
                    <a:pt x="6" y="30"/>
                  </a:cubicBezTo>
                  <a:cubicBezTo>
                    <a:pt x="0" y="41"/>
                    <a:pt x="0" y="41"/>
                    <a:pt x="0" y="41"/>
                  </a:cubicBezTo>
                  <a:cubicBezTo>
                    <a:pt x="12" y="40"/>
                    <a:pt x="12" y="40"/>
                    <a:pt x="12" y="40"/>
                  </a:cubicBezTo>
                  <a:cubicBezTo>
                    <a:pt x="17" y="39"/>
                    <a:pt x="22" y="38"/>
                    <a:pt x="26" y="36"/>
                  </a:cubicBezTo>
                  <a:close/>
                  <a:moveTo>
                    <a:pt x="18" y="36"/>
                  </a:moveTo>
                  <a:cubicBezTo>
                    <a:pt x="18" y="36"/>
                    <a:pt x="18" y="36"/>
                    <a:pt x="18" y="36"/>
                  </a:cubicBezTo>
                  <a:cubicBezTo>
                    <a:pt x="18" y="36"/>
                    <a:pt x="18" y="36"/>
                    <a:pt x="18" y="36"/>
                  </a:cubicBezTo>
                  <a:close/>
                  <a:moveTo>
                    <a:pt x="25" y="24"/>
                  </a:moveTo>
                  <a:cubicBezTo>
                    <a:pt x="24" y="24"/>
                    <a:pt x="24" y="24"/>
                    <a:pt x="24" y="24"/>
                  </a:cubicBezTo>
                  <a:cubicBezTo>
                    <a:pt x="24" y="24"/>
                    <a:pt x="24" y="24"/>
                    <a:pt x="24" y="24"/>
                  </a:cubicBezTo>
                  <a:cubicBezTo>
                    <a:pt x="24" y="24"/>
                    <a:pt x="24" y="24"/>
                    <a:pt x="24" y="24"/>
                  </a:cubicBezTo>
                  <a:cubicBezTo>
                    <a:pt x="26" y="22"/>
                    <a:pt x="27" y="21"/>
                    <a:pt x="28" y="19"/>
                  </a:cubicBezTo>
                  <a:cubicBezTo>
                    <a:pt x="28" y="18"/>
                    <a:pt x="29" y="17"/>
                    <a:pt x="29" y="15"/>
                  </a:cubicBezTo>
                  <a:cubicBezTo>
                    <a:pt x="29" y="15"/>
                    <a:pt x="29" y="15"/>
                    <a:pt x="29" y="15"/>
                  </a:cubicBezTo>
                  <a:cubicBezTo>
                    <a:pt x="29" y="16"/>
                    <a:pt x="29" y="18"/>
                    <a:pt x="28" y="19"/>
                  </a:cubicBezTo>
                  <a:cubicBezTo>
                    <a:pt x="27" y="21"/>
                    <a:pt x="26" y="23"/>
                    <a:pt x="25"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2" name="Freeform 44">
              <a:extLst>
                <a:ext uri="{FF2B5EF4-FFF2-40B4-BE49-F238E27FC236}">
                  <a16:creationId xmlns:a16="http://schemas.microsoft.com/office/drawing/2014/main" id="{54149D59-D6A1-4030-93AC-F86381BF7E07}"/>
                </a:ext>
              </a:extLst>
            </p:cNvPr>
            <p:cNvSpPr/>
            <p:nvPr/>
          </p:nvSpPr>
          <p:spPr bwMode="auto">
            <a:xfrm>
              <a:off x="6613526" y="29575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3" name="Freeform 45">
              <a:extLst>
                <a:ext uri="{FF2B5EF4-FFF2-40B4-BE49-F238E27FC236}">
                  <a16:creationId xmlns:a16="http://schemas.microsoft.com/office/drawing/2014/main" id="{74014E3B-9CCE-47B4-96D4-5E4D8A3ACBE5}"/>
                </a:ext>
              </a:extLst>
            </p:cNvPr>
            <p:cNvSpPr/>
            <p:nvPr/>
          </p:nvSpPr>
          <p:spPr bwMode="auto">
            <a:xfrm>
              <a:off x="6613526" y="2960688"/>
              <a:ext cx="3175"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4" name="Freeform 46">
              <a:extLst>
                <a:ext uri="{FF2B5EF4-FFF2-40B4-BE49-F238E27FC236}">
                  <a16:creationId xmlns:a16="http://schemas.microsoft.com/office/drawing/2014/main" id="{586E88E6-95DC-40FD-BE2F-976E2F523A20}"/>
                </a:ext>
              </a:extLst>
            </p:cNvPr>
            <p:cNvSpPr>
              <a:spLocks noEditPoints="1"/>
            </p:cNvSpPr>
            <p:nvPr/>
          </p:nvSpPr>
          <p:spPr bwMode="auto">
            <a:xfrm>
              <a:off x="4999038" y="1544638"/>
              <a:ext cx="2201863" cy="3138488"/>
            </a:xfrm>
            <a:custGeom>
              <a:avLst/>
              <a:gdLst>
                <a:gd name="T0" fmla="*/ 329 w 585"/>
                <a:gd name="T1" fmla="*/ 617 h 835"/>
                <a:gd name="T2" fmla="*/ 393 w 585"/>
                <a:gd name="T3" fmla="*/ 406 h 835"/>
                <a:gd name="T4" fmla="*/ 334 w 585"/>
                <a:gd name="T5" fmla="*/ 317 h 835"/>
                <a:gd name="T6" fmla="*/ 383 w 585"/>
                <a:gd name="T7" fmla="*/ 401 h 835"/>
                <a:gd name="T8" fmla="*/ 359 w 585"/>
                <a:gd name="T9" fmla="*/ 523 h 835"/>
                <a:gd name="T10" fmla="*/ 535 w 585"/>
                <a:gd name="T11" fmla="*/ 440 h 835"/>
                <a:gd name="T12" fmla="*/ 406 w 585"/>
                <a:gd name="T13" fmla="*/ 544 h 835"/>
                <a:gd name="T14" fmla="*/ 404 w 585"/>
                <a:gd name="T15" fmla="*/ 430 h 835"/>
                <a:gd name="T16" fmla="*/ 385 w 585"/>
                <a:gd name="T17" fmla="*/ 393 h 835"/>
                <a:gd name="T18" fmla="*/ 408 w 585"/>
                <a:gd name="T19" fmla="*/ 429 h 835"/>
                <a:gd name="T20" fmla="*/ 406 w 585"/>
                <a:gd name="T21" fmla="*/ 570 h 835"/>
                <a:gd name="T22" fmla="*/ 413 w 585"/>
                <a:gd name="T23" fmla="*/ 536 h 835"/>
                <a:gd name="T24" fmla="*/ 407 w 585"/>
                <a:gd name="T25" fmla="*/ 431 h 835"/>
                <a:gd name="T26" fmla="*/ 363 w 585"/>
                <a:gd name="T27" fmla="*/ 361 h 835"/>
                <a:gd name="T28" fmla="*/ 289 w 585"/>
                <a:gd name="T29" fmla="*/ 345 h 835"/>
                <a:gd name="T30" fmla="*/ 217 w 585"/>
                <a:gd name="T31" fmla="*/ 366 h 835"/>
                <a:gd name="T32" fmla="*/ 206 w 585"/>
                <a:gd name="T33" fmla="*/ 480 h 835"/>
                <a:gd name="T34" fmla="*/ 40 w 585"/>
                <a:gd name="T35" fmla="*/ 170 h 835"/>
                <a:gd name="T36" fmla="*/ 157 w 585"/>
                <a:gd name="T37" fmla="*/ 545 h 835"/>
                <a:gd name="T38" fmla="*/ 185 w 585"/>
                <a:gd name="T39" fmla="*/ 719 h 835"/>
                <a:gd name="T40" fmla="*/ 249 w 585"/>
                <a:gd name="T41" fmla="*/ 831 h 835"/>
                <a:gd name="T42" fmla="*/ 245 w 585"/>
                <a:gd name="T43" fmla="*/ 829 h 835"/>
                <a:gd name="T44" fmla="*/ 224 w 585"/>
                <a:gd name="T45" fmla="*/ 805 h 835"/>
                <a:gd name="T46" fmla="*/ 360 w 585"/>
                <a:gd name="T47" fmla="*/ 812 h 835"/>
                <a:gd name="T48" fmla="*/ 382 w 585"/>
                <a:gd name="T49" fmla="*/ 767 h 835"/>
                <a:gd name="T50" fmla="*/ 375 w 585"/>
                <a:gd name="T51" fmla="*/ 779 h 835"/>
                <a:gd name="T52" fmla="*/ 354 w 585"/>
                <a:gd name="T53" fmla="*/ 801 h 835"/>
                <a:gd name="T54" fmla="*/ 358 w 585"/>
                <a:gd name="T55" fmla="*/ 789 h 835"/>
                <a:gd name="T56" fmla="*/ 180 w 585"/>
                <a:gd name="T57" fmla="*/ 750 h 835"/>
                <a:gd name="T58" fmla="*/ 296 w 585"/>
                <a:gd name="T59" fmla="*/ 716 h 835"/>
                <a:gd name="T60" fmla="*/ 397 w 585"/>
                <a:gd name="T61" fmla="*/ 709 h 835"/>
                <a:gd name="T62" fmla="*/ 362 w 585"/>
                <a:gd name="T63" fmla="*/ 675 h 835"/>
                <a:gd name="T64" fmla="*/ 414 w 585"/>
                <a:gd name="T65" fmla="*/ 634 h 835"/>
                <a:gd name="T66" fmla="*/ 397 w 585"/>
                <a:gd name="T67" fmla="*/ 658 h 835"/>
                <a:gd name="T68" fmla="*/ 405 w 585"/>
                <a:gd name="T69" fmla="*/ 620 h 835"/>
                <a:gd name="T70" fmla="*/ 416 w 585"/>
                <a:gd name="T71" fmla="*/ 599 h 835"/>
                <a:gd name="T72" fmla="*/ 256 w 585"/>
                <a:gd name="T73" fmla="*/ 820 h 835"/>
                <a:gd name="T74" fmla="*/ 228 w 585"/>
                <a:gd name="T75" fmla="*/ 811 h 835"/>
                <a:gd name="T76" fmla="*/ 185 w 585"/>
                <a:gd name="T77" fmla="*/ 718 h 835"/>
                <a:gd name="T78" fmla="*/ 225 w 585"/>
                <a:gd name="T79" fmla="*/ 376 h 835"/>
                <a:gd name="T80" fmla="*/ 270 w 585"/>
                <a:gd name="T81" fmla="*/ 353 h 835"/>
                <a:gd name="T82" fmla="*/ 358 w 585"/>
                <a:gd name="T83" fmla="*/ 348 h 835"/>
                <a:gd name="T84" fmla="*/ 446 w 585"/>
                <a:gd name="T85" fmla="*/ 390 h 835"/>
                <a:gd name="T86" fmla="*/ 407 w 585"/>
                <a:gd name="T87" fmla="*/ 418 h 835"/>
                <a:gd name="T88" fmla="*/ 355 w 585"/>
                <a:gd name="T89" fmla="*/ 374 h 835"/>
                <a:gd name="T90" fmla="*/ 332 w 585"/>
                <a:gd name="T91" fmla="*/ 354 h 835"/>
                <a:gd name="T92" fmla="*/ 242 w 585"/>
                <a:gd name="T93" fmla="*/ 333 h 835"/>
                <a:gd name="T94" fmla="*/ 139 w 585"/>
                <a:gd name="T95" fmla="*/ 387 h 835"/>
                <a:gd name="T96" fmla="*/ 182 w 585"/>
                <a:gd name="T97" fmla="*/ 623 h 835"/>
                <a:gd name="T98" fmla="*/ 372 w 585"/>
                <a:gd name="T99" fmla="*/ 434 h 835"/>
                <a:gd name="T100" fmla="*/ 255 w 585"/>
                <a:gd name="T101" fmla="*/ 373 h 835"/>
                <a:gd name="T102" fmla="*/ 374 w 585"/>
                <a:gd name="T103" fmla="*/ 423 h 835"/>
                <a:gd name="T104" fmla="*/ 235 w 585"/>
                <a:gd name="T105" fmla="*/ 391 h 835"/>
                <a:gd name="T106" fmla="*/ 368 w 585"/>
                <a:gd name="T107" fmla="*/ 468 h 835"/>
                <a:gd name="T108" fmla="*/ 263 w 585"/>
                <a:gd name="T109" fmla="*/ 358 h 835"/>
                <a:gd name="T110" fmla="*/ 343 w 585"/>
                <a:gd name="T111" fmla="*/ 372 h 835"/>
                <a:gd name="T112" fmla="*/ 339 w 585"/>
                <a:gd name="T113" fmla="*/ 361 h 835"/>
                <a:gd name="T114" fmla="*/ 240 w 585"/>
                <a:gd name="T115" fmla="*/ 513 h 835"/>
                <a:gd name="T116" fmla="*/ 185 w 585"/>
                <a:gd name="T117" fmla="*/ 382 h 835"/>
                <a:gd name="T118" fmla="*/ 287 w 585"/>
                <a:gd name="T119" fmla="*/ 300 h 835"/>
                <a:gd name="T120" fmla="*/ 336 w 585"/>
                <a:gd name="T121" fmla="*/ 336 h 835"/>
                <a:gd name="T122" fmla="*/ 382 w 585"/>
                <a:gd name="T123" fmla="*/ 404 h 835"/>
                <a:gd name="T124" fmla="*/ 333 w 585"/>
                <a:gd name="T125" fmla="*/ 593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5" h="835">
                  <a:moveTo>
                    <a:pt x="542" y="139"/>
                  </a:moveTo>
                  <a:cubicBezTo>
                    <a:pt x="526" y="111"/>
                    <a:pt x="507" y="89"/>
                    <a:pt x="486" y="71"/>
                  </a:cubicBezTo>
                  <a:cubicBezTo>
                    <a:pt x="466" y="53"/>
                    <a:pt x="445" y="39"/>
                    <a:pt x="425" y="29"/>
                  </a:cubicBezTo>
                  <a:cubicBezTo>
                    <a:pt x="460" y="48"/>
                    <a:pt x="492" y="74"/>
                    <a:pt x="517" y="106"/>
                  </a:cubicBezTo>
                  <a:cubicBezTo>
                    <a:pt x="542" y="138"/>
                    <a:pt x="561" y="175"/>
                    <a:pt x="571" y="215"/>
                  </a:cubicBezTo>
                  <a:cubicBezTo>
                    <a:pt x="581" y="255"/>
                    <a:pt x="583" y="297"/>
                    <a:pt x="575" y="338"/>
                  </a:cubicBezTo>
                  <a:cubicBezTo>
                    <a:pt x="568" y="378"/>
                    <a:pt x="552" y="418"/>
                    <a:pt x="528" y="452"/>
                  </a:cubicBezTo>
                  <a:cubicBezTo>
                    <a:pt x="504" y="486"/>
                    <a:pt x="472" y="515"/>
                    <a:pt x="436" y="536"/>
                  </a:cubicBezTo>
                  <a:cubicBezTo>
                    <a:pt x="432" y="539"/>
                    <a:pt x="427" y="541"/>
                    <a:pt x="422" y="544"/>
                  </a:cubicBezTo>
                  <a:cubicBezTo>
                    <a:pt x="419" y="545"/>
                    <a:pt x="419" y="545"/>
                    <a:pt x="419" y="545"/>
                  </a:cubicBezTo>
                  <a:cubicBezTo>
                    <a:pt x="416" y="547"/>
                    <a:pt x="416" y="547"/>
                    <a:pt x="416" y="547"/>
                  </a:cubicBezTo>
                  <a:cubicBezTo>
                    <a:pt x="414" y="548"/>
                    <a:pt x="414" y="548"/>
                    <a:pt x="414" y="548"/>
                  </a:cubicBezTo>
                  <a:cubicBezTo>
                    <a:pt x="414" y="549"/>
                    <a:pt x="414" y="549"/>
                    <a:pt x="414" y="549"/>
                  </a:cubicBezTo>
                  <a:cubicBezTo>
                    <a:pt x="414" y="580"/>
                    <a:pt x="414" y="580"/>
                    <a:pt x="414" y="580"/>
                  </a:cubicBezTo>
                  <a:cubicBezTo>
                    <a:pt x="414" y="595"/>
                    <a:pt x="414" y="595"/>
                    <a:pt x="414" y="595"/>
                  </a:cubicBezTo>
                  <a:cubicBezTo>
                    <a:pt x="414" y="599"/>
                    <a:pt x="414" y="599"/>
                    <a:pt x="414" y="599"/>
                  </a:cubicBezTo>
                  <a:cubicBezTo>
                    <a:pt x="414" y="600"/>
                    <a:pt x="414" y="600"/>
                    <a:pt x="414" y="600"/>
                  </a:cubicBezTo>
                  <a:cubicBezTo>
                    <a:pt x="414" y="600"/>
                    <a:pt x="414" y="601"/>
                    <a:pt x="414" y="601"/>
                  </a:cubicBezTo>
                  <a:cubicBezTo>
                    <a:pt x="414" y="602"/>
                    <a:pt x="414" y="603"/>
                    <a:pt x="414" y="604"/>
                  </a:cubicBezTo>
                  <a:cubicBezTo>
                    <a:pt x="413" y="607"/>
                    <a:pt x="412" y="610"/>
                    <a:pt x="410" y="613"/>
                  </a:cubicBezTo>
                  <a:cubicBezTo>
                    <a:pt x="406" y="618"/>
                    <a:pt x="400" y="621"/>
                    <a:pt x="393" y="621"/>
                  </a:cubicBezTo>
                  <a:cubicBezTo>
                    <a:pt x="377" y="621"/>
                    <a:pt x="377" y="621"/>
                    <a:pt x="377" y="621"/>
                  </a:cubicBezTo>
                  <a:cubicBezTo>
                    <a:pt x="346" y="621"/>
                    <a:pt x="346" y="621"/>
                    <a:pt x="346" y="621"/>
                  </a:cubicBezTo>
                  <a:cubicBezTo>
                    <a:pt x="336" y="621"/>
                    <a:pt x="336" y="621"/>
                    <a:pt x="336" y="621"/>
                  </a:cubicBezTo>
                  <a:cubicBezTo>
                    <a:pt x="330" y="621"/>
                    <a:pt x="330" y="621"/>
                    <a:pt x="330" y="621"/>
                  </a:cubicBezTo>
                  <a:cubicBezTo>
                    <a:pt x="328" y="621"/>
                    <a:pt x="328" y="621"/>
                    <a:pt x="328" y="621"/>
                  </a:cubicBezTo>
                  <a:cubicBezTo>
                    <a:pt x="328" y="621"/>
                    <a:pt x="328" y="621"/>
                    <a:pt x="328" y="621"/>
                  </a:cubicBezTo>
                  <a:cubicBezTo>
                    <a:pt x="328" y="621"/>
                    <a:pt x="328" y="621"/>
                    <a:pt x="328" y="621"/>
                  </a:cubicBezTo>
                  <a:cubicBezTo>
                    <a:pt x="328" y="620"/>
                    <a:pt x="328" y="620"/>
                    <a:pt x="328" y="620"/>
                  </a:cubicBezTo>
                  <a:cubicBezTo>
                    <a:pt x="329" y="617"/>
                    <a:pt x="329" y="617"/>
                    <a:pt x="329" y="617"/>
                  </a:cubicBezTo>
                  <a:cubicBezTo>
                    <a:pt x="332" y="606"/>
                    <a:pt x="332" y="606"/>
                    <a:pt x="332" y="606"/>
                  </a:cubicBezTo>
                  <a:cubicBezTo>
                    <a:pt x="334" y="598"/>
                    <a:pt x="334" y="598"/>
                    <a:pt x="334" y="598"/>
                  </a:cubicBezTo>
                  <a:cubicBezTo>
                    <a:pt x="340" y="578"/>
                    <a:pt x="346" y="558"/>
                    <a:pt x="353" y="539"/>
                  </a:cubicBezTo>
                  <a:cubicBezTo>
                    <a:pt x="360" y="519"/>
                    <a:pt x="367" y="499"/>
                    <a:pt x="374" y="480"/>
                  </a:cubicBezTo>
                  <a:cubicBezTo>
                    <a:pt x="378" y="470"/>
                    <a:pt x="382" y="460"/>
                    <a:pt x="386" y="451"/>
                  </a:cubicBezTo>
                  <a:cubicBezTo>
                    <a:pt x="388" y="446"/>
                    <a:pt x="390" y="441"/>
                    <a:pt x="392" y="437"/>
                  </a:cubicBezTo>
                  <a:cubicBezTo>
                    <a:pt x="395" y="429"/>
                    <a:pt x="395" y="429"/>
                    <a:pt x="395" y="429"/>
                  </a:cubicBezTo>
                  <a:cubicBezTo>
                    <a:pt x="397" y="425"/>
                    <a:pt x="397" y="425"/>
                    <a:pt x="397" y="425"/>
                  </a:cubicBezTo>
                  <a:cubicBezTo>
                    <a:pt x="398" y="423"/>
                    <a:pt x="399" y="421"/>
                    <a:pt x="400" y="420"/>
                  </a:cubicBezTo>
                  <a:cubicBezTo>
                    <a:pt x="404" y="420"/>
                    <a:pt x="404" y="420"/>
                    <a:pt x="404" y="420"/>
                  </a:cubicBezTo>
                  <a:cubicBezTo>
                    <a:pt x="405" y="420"/>
                    <a:pt x="405" y="420"/>
                    <a:pt x="406" y="420"/>
                  </a:cubicBezTo>
                  <a:cubicBezTo>
                    <a:pt x="407" y="420"/>
                    <a:pt x="407" y="420"/>
                    <a:pt x="407" y="420"/>
                  </a:cubicBezTo>
                  <a:cubicBezTo>
                    <a:pt x="408" y="420"/>
                    <a:pt x="408" y="420"/>
                    <a:pt x="408" y="420"/>
                  </a:cubicBezTo>
                  <a:cubicBezTo>
                    <a:pt x="410" y="420"/>
                    <a:pt x="411" y="420"/>
                    <a:pt x="413" y="420"/>
                  </a:cubicBezTo>
                  <a:cubicBezTo>
                    <a:pt x="417" y="420"/>
                    <a:pt x="420" y="419"/>
                    <a:pt x="423" y="418"/>
                  </a:cubicBezTo>
                  <a:cubicBezTo>
                    <a:pt x="430" y="416"/>
                    <a:pt x="435" y="413"/>
                    <a:pt x="440" y="408"/>
                  </a:cubicBezTo>
                  <a:cubicBezTo>
                    <a:pt x="442" y="406"/>
                    <a:pt x="444" y="403"/>
                    <a:pt x="445" y="400"/>
                  </a:cubicBezTo>
                  <a:cubicBezTo>
                    <a:pt x="446" y="397"/>
                    <a:pt x="447" y="394"/>
                    <a:pt x="448" y="390"/>
                  </a:cubicBezTo>
                  <a:cubicBezTo>
                    <a:pt x="449" y="384"/>
                    <a:pt x="448" y="377"/>
                    <a:pt x="445" y="371"/>
                  </a:cubicBezTo>
                  <a:cubicBezTo>
                    <a:pt x="443" y="365"/>
                    <a:pt x="438" y="360"/>
                    <a:pt x="432" y="359"/>
                  </a:cubicBezTo>
                  <a:cubicBezTo>
                    <a:pt x="431" y="359"/>
                    <a:pt x="430" y="359"/>
                    <a:pt x="428" y="359"/>
                  </a:cubicBezTo>
                  <a:cubicBezTo>
                    <a:pt x="427" y="359"/>
                    <a:pt x="425" y="360"/>
                    <a:pt x="424" y="361"/>
                  </a:cubicBezTo>
                  <a:cubicBezTo>
                    <a:pt x="421" y="362"/>
                    <a:pt x="419" y="364"/>
                    <a:pt x="416" y="366"/>
                  </a:cubicBezTo>
                  <a:cubicBezTo>
                    <a:pt x="414" y="368"/>
                    <a:pt x="411" y="371"/>
                    <a:pt x="409" y="374"/>
                  </a:cubicBezTo>
                  <a:cubicBezTo>
                    <a:pt x="409" y="375"/>
                    <a:pt x="408" y="375"/>
                    <a:pt x="408" y="376"/>
                  </a:cubicBezTo>
                  <a:cubicBezTo>
                    <a:pt x="407" y="377"/>
                    <a:pt x="407" y="377"/>
                    <a:pt x="407" y="377"/>
                  </a:cubicBezTo>
                  <a:cubicBezTo>
                    <a:pt x="407" y="378"/>
                    <a:pt x="407" y="378"/>
                    <a:pt x="407" y="378"/>
                  </a:cubicBezTo>
                  <a:cubicBezTo>
                    <a:pt x="404" y="383"/>
                    <a:pt x="404" y="383"/>
                    <a:pt x="404" y="383"/>
                  </a:cubicBezTo>
                  <a:cubicBezTo>
                    <a:pt x="399" y="393"/>
                    <a:pt x="399" y="393"/>
                    <a:pt x="399" y="393"/>
                  </a:cubicBezTo>
                  <a:cubicBezTo>
                    <a:pt x="393" y="406"/>
                    <a:pt x="393" y="406"/>
                    <a:pt x="393" y="406"/>
                  </a:cubicBezTo>
                  <a:cubicBezTo>
                    <a:pt x="393" y="406"/>
                    <a:pt x="392" y="406"/>
                    <a:pt x="392" y="406"/>
                  </a:cubicBezTo>
                  <a:cubicBezTo>
                    <a:pt x="391" y="405"/>
                    <a:pt x="391" y="405"/>
                    <a:pt x="391" y="405"/>
                  </a:cubicBezTo>
                  <a:cubicBezTo>
                    <a:pt x="388" y="404"/>
                    <a:pt x="388" y="404"/>
                    <a:pt x="388" y="404"/>
                  </a:cubicBezTo>
                  <a:cubicBezTo>
                    <a:pt x="386" y="403"/>
                    <a:pt x="385" y="403"/>
                    <a:pt x="383" y="402"/>
                  </a:cubicBezTo>
                  <a:cubicBezTo>
                    <a:pt x="382" y="401"/>
                    <a:pt x="382" y="401"/>
                    <a:pt x="382" y="401"/>
                  </a:cubicBezTo>
                  <a:cubicBezTo>
                    <a:pt x="381" y="400"/>
                    <a:pt x="381" y="400"/>
                    <a:pt x="381" y="400"/>
                  </a:cubicBezTo>
                  <a:cubicBezTo>
                    <a:pt x="380" y="400"/>
                    <a:pt x="380" y="400"/>
                    <a:pt x="379" y="399"/>
                  </a:cubicBezTo>
                  <a:cubicBezTo>
                    <a:pt x="378" y="398"/>
                    <a:pt x="377" y="398"/>
                    <a:pt x="376" y="397"/>
                  </a:cubicBezTo>
                  <a:cubicBezTo>
                    <a:pt x="372" y="394"/>
                    <a:pt x="368" y="390"/>
                    <a:pt x="365" y="386"/>
                  </a:cubicBezTo>
                  <a:cubicBezTo>
                    <a:pt x="362" y="381"/>
                    <a:pt x="359" y="377"/>
                    <a:pt x="357" y="373"/>
                  </a:cubicBezTo>
                  <a:cubicBezTo>
                    <a:pt x="356" y="370"/>
                    <a:pt x="355" y="368"/>
                    <a:pt x="354" y="366"/>
                  </a:cubicBezTo>
                  <a:cubicBezTo>
                    <a:pt x="353" y="363"/>
                    <a:pt x="353" y="363"/>
                    <a:pt x="353" y="363"/>
                  </a:cubicBezTo>
                  <a:cubicBezTo>
                    <a:pt x="352" y="361"/>
                    <a:pt x="352" y="361"/>
                    <a:pt x="352" y="361"/>
                  </a:cubicBezTo>
                  <a:cubicBezTo>
                    <a:pt x="351" y="359"/>
                    <a:pt x="350" y="357"/>
                    <a:pt x="350" y="356"/>
                  </a:cubicBezTo>
                  <a:cubicBezTo>
                    <a:pt x="352" y="354"/>
                    <a:pt x="354" y="353"/>
                    <a:pt x="356" y="352"/>
                  </a:cubicBezTo>
                  <a:cubicBezTo>
                    <a:pt x="358" y="351"/>
                    <a:pt x="358" y="351"/>
                    <a:pt x="358" y="351"/>
                  </a:cubicBezTo>
                  <a:cubicBezTo>
                    <a:pt x="359" y="350"/>
                    <a:pt x="359" y="350"/>
                    <a:pt x="359" y="350"/>
                  </a:cubicBezTo>
                  <a:cubicBezTo>
                    <a:pt x="359" y="349"/>
                    <a:pt x="360" y="349"/>
                    <a:pt x="360" y="349"/>
                  </a:cubicBezTo>
                  <a:cubicBezTo>
                    <a:pt x="363" y="347"/>
                    <a:pt x="365" y="345"/>
                    <a:pt x="367" y="342"/>
                  </a:cubicBezTo>
                  <a:cubicBezTo>
                    <a:pt x="372" y="338"/>
                    <a:pt x="376" y="333"/>
                    <a:pt x="378" y="328"/>
                  </a:cubicBezTo>
                  <a:cubicBezTo>
                    <a:pt x="380" y="322"/>
                    <a:pt x="382" y="317"/>
                    <a:pt x="380" y="311"/>
                  </a:cubicBezTo>
                  <a:cubicBezTo>
                    <a:pt x="380" y="308"/>
                    <a:pt x="379" y="306"/>
                    <a:pt x="377" y="303"/>
                  </a:cubicBezTo>
                  <a:cubicBezTo>
                    <a:pt x="377" y="302"/>
                    <a:pt x="376" y="301"/>
                    <a:pt x="375" y="300"/>
                  </a:cubicBezTo>
                  <a:cubicBezTo>
                    <a:pt x="374" y="299"/>
                    <a:pt x="373" y="297"/>
                    <a:pt x="372" y="297"/>
                  </a:cubicBezTo>
                  <a:cubicBezTo>
                    <a:pt x="368" y="293"/>
                    <a:pt x="362" y="292"/>
                    <a:pt x="357" y="293"/>
                  </a:cubicBezTo>
                  <a:cubicBezTo>
                    <a:pt x="354" y="294"/>
                    <a:pt x="352" y="295"/>
                    <a:pt x="349" y="296"/>
                  </a:cubicBezTo>
                  <a:cubicBezTo>
                    <a:pt x="347" y="298"/>
                    <a:pt x="345" y="300"/>
                    <a:pt x="343" y="302"/>
                  </a:cubicBezTo>
                  <a:cubicBezTo>
                    <a:pt x="338" y="306"/>
                    <a:pt x="336" y="311"/>
                    <a:pt x="334" y="317"/>
                  </a:cubicBezTo>
                  <a:cubicBezTo>
                    <a:pt x="332" y="323"/>
                    <a:pt x="332" y="329"/>
                    <a:pt x="333" y="335"/>
                  </a:cubicBezTo>
                  <a:cubicBezTo>
                    <a:pt x="332" y="329"/>
                    <a:pt x="332" y="323"/>
                    <a:pt x="334" y="317"/>
                  </a:cubicBezTo>
                  <a:cubicBezTo>
                    <a:pt x="335" y="312"/>
                    <a:pt x="338" y="307"/>
                    <a:pt x="342" y="302"/>
                  </a:cubicBezTo>
                  <a:cubicBezTo>
                    <a:pt x="343" y="301"/>
                    <a:pt x="344" y="300"/>
                    <a:pt x="345" y="299"/>
                  </a:cubicBezTo>
                  <a:cubicBezTo>
                    <a:pt x="346" y="299"/>
                    <a:pt x="346" y="298"/>
                    <a:pt x="347" y="298"/>
                  </a:cubicBezTo>
                  <a:cubicBezTo>
                    <a:pt x="348" y="297"/>
                    <a:pt x="348" y="297"/>
                    <a:pt x="349" y="297"/>
                  </a:cubicBezTo>
                  <a:cubicBezTo>
                    <a:pt x="351" y="295"/>
                    <a:pt x="354" y="294"/>
                    <a:pt x="356" y="293"/>
                  </a:cubicBezTo>
                  <a:cubicBezTo>
                    <a:pt x="362" y="292"/>
                    <a:pt x="368" y="293"/>
                    <a:pt x="372" y="296"/>
                  </a:cubicBezTo>
                  <a:cubicBezTo>
                    <a:pt x="372" y="297"/>
                    <a:pt x="373" y="297"/>
                    <a:pt x="373" y="297"/>
                  </a:cubicBezTo>
                  <a:cubicBezTo>
                    <a:pt x="374" y="298"/>
                    <a:pt x="374" y="299"/>
                    <a:pt x="375" y="299"/>
                  </a:cubicBezTo>
                  <a:cubicBezTo>
                    <a:pt x="375" y="300"/>
                    <a:pt x="376" y="301"/>
                    <a:pt x="377" y="303"/>
                  </a:cubicBezTo>
                  <a:cubicBezTo>
                    <a:pt x="379" y="305"/>
                    <a:pt x="380" y="308"/>
                    <a:pt x="380" y="310"/>
                  </a:cubicBezTo>
                  <a:cubicBezTo>
                    <a:pt x="382" y="316"/>
                    <a:pt x="381" y="322"/>
                    <a:pt x="378" y="327"/>
                  </a:cubicBezTo>
                  <a:cubicBezTo>
                    <a:pt x="376" y="333"/>
                    <a:pt x="372" y="338"/>
                    <a:pt x="368" y="342"/>
                  </a:cubicBezTo>
                  <a:cubicBezTo>
                    <a:pt x="366" y="345"/>
                    <a:pt x="363" y="347"/>
                    <a:pt x="361" y="349"/>
                  </a:cubicBezTo>
                  <a:cubicBezTo>
                    <a:pt x="360" y="349"/>
                    <a:pt x="359" y="350"/>
                    <a:pt x="359" y="350"/>
                  </a:cubicBezTo>
                  <a:cubicBezTo>
                    <a:pt x="358" y="351"/>
                    <a:pt x="358" y="351"/>
                    <a:pt x="358" y="351"/>
                  </a:cubicBezTo>
                  <a:cubicBezTo>
                    <a:pt x="356" y="352"/>
                    <a:pt x="356" y="352"/>
                    <a:pt x="356" y="352"/>
                  </a:cubicBezTo>
                  <a:cubicBezTo>
                    <a:pt x="354" y="353"/>
                    <a:pt x="352" y="354"/>
                    <a:pt x="350" y="356"/>
                  </a:cubicBezTo>
                  <a:cubicBezTo>
                    <a:pt x="350" y="356"/>
                    <a:pt x="350" y="356"/>
                    <a:pt x="350" y="356"/>
                  </a:cubicBezTo>
                  <a:cubicBezTo>
                    <a:pt x="351" y="357"/>
                    <a:pt x="351" y="357"/>
                    <a:pt x="351" y="357"/>
                  </a:cubicBezTo>
                  <a:cubicBezTo>
                    <a:pt x="351" y="358"/>
                    <a:pt x="351" y="358"/>
                    <a:pt x="351" y="358"/>
                  </a:cubicBezTo>
                  <a:cubicBezTo>
                    <a:pt x="352" y="361"/>
                    <a:pt x="352" y="361"/>
                    <a:pt x="352" y="361"/>
                  </a:cubicBezTo>
                  <a:cubicBezTo>
                    <a:pt x="353" y="363"/>
                    <a:pt x="353" y="363"/>
                    <a:pt x="353" y="363"/>
                  </a:cubicBezTo>
                  <a:cubicBezTo>
                    <a:pt x="354" y="366"/>
                    <a:pt x="354" y="366"/>
                    <a:pt x="354" y="366"/>
                  </a:cubicBezTo>
                  <a:cubicBezTo>
                    <a:pt x="355" y="368"/>
                    <a:pt x="356" y="370"/>
                    <a:pt x="357" y="372"/>
                  </a:cubicBezTo>
                  <a:cubicBezTo>
                    <a:pt x="359" y="377"/>
                    <a:pt x="362" y="381"/>
                    <a:pt x="365" y="385"/>
                  </a:cubicBezTo>
                  <a:cubicBezTo>
                    <a:pt x="368" y="389"/>
                    <a:pt x="372" y="393"/>
                    <a:pt x="376" y="397"/>
                  </a:cubicBezTo>
                  <a:cubicBezTo>
                    <a:pt x="377" y="397"/>
                    <a:pt x="378" y="398"/>
                    <a:pt x="379" y="399"/>
                  </a:cubicBezTo>
                  <a:cubicBezTo>
                    <a:pt x="380" y="399"/>
                    <a:pt x="380" y="400"/>
                    <a:pt x="381" y="400"/>
                  </a:cubicBezTo>
                  <a:cubicBezTo>
                    <a:pt x="382" y="401"/>
                    <a:pt x="382" y="401"/>
                    <a:pt x="382" y="401"/>
                  </a:cubicBezTo>
                  <a:cubicBezTo>
                    <a:pt x="383" y="401"/>
                    <a:pt x="383" y="401"/>
                    <a:pt x="383" y="401"/>
                  </a:cubicBezTo>
                  <a:cubicBezTo>
                    <a:pt x="385" y="402"/>
                    <a:pt x="386" y="403"/>
                    <a:pt x="388" y="404"/>
                  </a:cubicBezTo>
                  <a:cubicBezTo>
                    <a:pt x="390" y="405"/>
                    <a:pt x="390" y="405"/>
                    <a:pt x="390" y="405"/>
                  </a:cubicBezTo>
                  <a:cubicBezTo>
                    <a:pt x="392" y="405"/>
                    <a:pt x="392" y="405"/>
                    <a:pt x="392" y="405"/>
                  </a:cubicBezTo>
                  <a:cubicBezTo>
                    <a:pt x="392" y="405"/>
                    <a:pt x="393" y="406"/>
                    <a:pt x="393" y="406"/>
                  </a:cubicBezTo>
                  <a:cubicBezTo>
                    <a:pt x="399" y="392"/>
                    <a:pt x="399" y="392"/>
                    <a:pt x="399" y="392"/>
                  </a:cubicBezTo>
                  <a:cubicBezTo>
                    <a:pt x="404" y="383"/>
                    <a:pt x="404" y="383"/>
                    <a:pt x="404" y="383"/>
                  </a:cubicBezTo>
                  <a:cubicBezTo>
                    <a:pt x="406" y="378"/>
                    <a:pt x="406" y="378"/>
                    <a:pt x="406" y="378"/>
                  </a:cubicBezTo>
                  <a:cubicBezTo>
                    <a:pt x="407" y="377"/>
                    <a:pt x="407" y="377"/>
                    <a:pt x="407" y="377"/>
                  </a:cubicBezTo>
                  <a:cubicBezTo>
                    <a:pt x="408" y="376"/>
                    <a:pt x="408" y="376"/>
                    <a:pt x="408" y="376"/>
                  </a:cubicBezTo>
                  <a:cubicBezTo>
                    <a:pt x="408" y="375"/>
                    <a:pt x="409" y="374"/>
                    <a:pt x="409" y="374"/>
                  </a:cubicBezTo>
                  <a:cubicBezTo>
                    <a:pt x="411" y="371"/>
                    <a:pt x="414" y="368"/>
                    <a:pt x="416" y="366"/>
                  </a:cubicBezTo>
                  <a:cubicBezTo>
                    <a:pt x="421" y="361"/>
                    <a:pt x="427" y="358"/>
                    <a:pt x="432" y="359"/>
                  </a:cubicBezTo>
                  <a:cubicBezTo>
                    <a:pt x="435" y="360"/>
                    <a:pt x="438" y="361"/>
                    <a:pt x="440" y="363"/>
                  </a:cubicBezTo>
                  <a:cubicBezTo>
                    <a:pt x="443" y="365"/>
                    <a:pt x="444" y="368"/>
                    <a:pt x="446" y="371"/>
                  </a:cubicBezTo>
                  <a:cubicBezTo>
                    <a:pt x="448" y="377"/>
                    <a:pt x="449" y="384"/>
                    <a:pt x="448" y="390"/>
                  </a:cubicBezTo>
                  <a:cubicBezTo>
                    <a:pt x="447" y="394"/>
                    <a:pt x="447" y="397"/>
                    <a:pt x="445" y="400"/>
                  </a:cubicBezTo>
                  <a:cubicBezTo>
                    <a:pt x="444" y="403"/>
                    <a:pt x="442" y="406"/>
                    <a:pt x="440" y="408"/>
                  </a:cubicBezTo>
                  <a:cubicBezTo>
                    <a:pt x="436" y="413"/>
                    <a:pt x="430" y="417"/>
                    <a:pt x="423" y="419"/>
                  </a:cubicBezTo>
                  <a:cubicBezTo>
                    <a:pt x="420" y="420"/>
                    <a:pt x="416" y="420"/>
                    <a:pt x="413" y="420"/>
                  </a:cubicBezTo>
                  <a:cubicBezTo>
                    <a:pt x="411" y="421"/>
                    <a:pt x="410" y="421"/>
                    <a:pt x="408" y="421"/>
                  </a:cubicBezTo>
                  <a:cubicBezTo>
                    <a:pt x="407" y="421"/>
                    <a:pt x="407" y="421"/>
                    <a:pt x="407" y="421"/>
                  </a:cubicBezTo>
                  <a:cubicBezTo>
                    <a:pt x="407" y="421"/>
                    <a:pt x="407" y="421"/>
                    <a:pt x="406" y="421"/>
                  </a:cubicBezTo>
                  <a:cubicBezTo>
                    <a:pt x="405" y="421"/>
                    <a:pt x="405" y="421"/>
                    <a:pt x="404" y="420"/>
                  </a:cubicBezTo>
                  <a:cubicBezTo>
                    <a:pt x="400" y="420"/>
                    <a:pt x="400" y="420"/>
                    <a:pt x="400" y="420"/>
                  </a:cubicBezTo>
                  <a:cubicBezTo>
                    <a:pt x="399" y="422"/>
                    <a:pt x="399" y="423"/>
                    <a:pt x="398" y="425"/>
                  </a:cubicBezTo>
                  <a:cubicBezTo>
                    <a:pt x="396" y="429"/>
                    <a:pt x="396" y="429"/>
                    <a:pt x="396" y="429"/>
                  </a:cubicBezTo>
                  <a:cubicBezTo>
                    <a:pt x="393" y="435"/>
                    <a:pt x="393" y="435"/>
                    <a:pt x="393" y="435"/>
                  </a:cubicBezTo>
                  <a:cubicBezTo>
                    <a:pt x="388" y="447"/>
                    <a:pt x="388" y="447"/>
                    <a:pt x="388" y="447"/>
                  </a:cubicBezTo>
                  <a:cubicBezTo>
                    <a:pt x="384" y="456"/>
                    <a:pt x="381" y="464"/>
                    <a:pt x="378" y="472"/>
                  </a:cubicBezTo>
                  <a:cubicBezTo>
                    <a:pt x="371" y="489"/>
                    <a:pt x="365" y="506"/>
                    <a:pt x="359" y="523"/>
                  </a:cubicBezTo>
                  <a:cubicBezTo>
                    <a:pt x="353" y="539"/>
                    <a:pt x="347" y="556"/>
                    <a:pt x="342" y="573"/>
                  </a:cubicBezTo>
                  <a:cubicBezTo>
                    <a:pt x="340" y="581"/>
                    <a:pt x="337" y="590"/>
                    <a:pt x="335" y="598"/>
                  </a:cubicBezTo>
                  <a:cubicBezTo>
                    <a:pt x="330" y="612"/>
                    <a:pt x="330" y="612"/>
                    <a:pt x="330" y="612"/>
                  </a:cubicBezTo>
                  <a:cubicBezTo>
                    <a:pt x="329" y="617"/>
                    <a:pt x="329" y="617"/>
                    <a:pt x="329" y="617"/>
                  </a:cubicBezTo>
                  <a:cubicBezTo>
                    <a:pt x="328" y="620"/>
                    <a:pt x="328" y="620"/>
                    <a:pt x="328" y="620"/>
                  </a:cubicBezTo>
                  <a:cubicBezTo>
                    <a:pt x="328" y="621"/>
                    <a:pt x="328" y="621"/>
                    <a:pt x="328" y="621"/>
                  </a:cubicBezTo>
                  <a:cubicBezTo>
                    <a:pt x="328" y="621"/>
                    <a:pt x="328" y="621"/>
                    <a:pt x="328" y="621"/>
                  </a:cubicBezTo>
                  <a:cubicBezTo>
                    <a:pt x="329" y="621"/>
                    <a:pt x="329" y="621"/>
                    <a:pt x="329" y="621"/>
                  </a:cubicBezTo>
                  <a:cubicBezTo>
                    <a:pt x="329" y="621"/>
                    <a:pt x="329" y="621"/>
                    <a:pt x="329" y="621"/>
                  </a:cubicBezTo>
                  <a:cubicBezTo>
                    <a:pt x="339" y="621"/>
                    <a:pt x="339" y="621"/>
                    <a:pt x="339" y="621"/>
                  </a:cubicBezTo>
                  <a:cubicBezTo>
                    <a:pt x="392" y="621"/>
                    <a:pt x="392" y="621"/>
                    <a:pt x="392" y="621"/>
                  </a:cubicBezTo>
                  <a:cubicBezTo>
                    <a:pt x="393" y="621"/>
                    <a:pt x="393" y="621"/>
                    <a:pt x="393" y="621"/>
                  </a:cubicBezTo>
                  <a:cubicBezTo>
                    <a:pt x="393" y="621"/>
                    <a:pt x="393" y="621"/>
                    <a:pt x="393" y="621"/>
                  </a:cubicBezTo>
                  <a:cubicBezTo>
                    <a:pt x="394" y="621"/>
                    <a:pt x="395" y="621"/>
                    <a:pt x="395" y="621"/>
                  </a:cubicBezTo>
                  <a:cubicBezTo>
                    <a:pt x="397" y="621"/>
                    <a:pt x="398" y="620"/>
                    <a:pt x="399" y="620"/>
                  </a:cubicBezTo>
                  <a:cubicBezTo>
                    <a:pt x="402" y="619"/>
                    <a:pt x="404" y="618"/>
                    <a:pt x="406" y="616"/>
                  </a:cubicBezTo>
                  <a:cubicBezTo>
                    <a:pt x="410" y="613"/>
                    <a:pt x="413" y="608"/>
                    <a:pt x="414" y="603"/>
                  </a:cubicBezTo>
                  <a:cubicBezTo>
                    <a:pt x="414" y="602"/>
                    <a:pt x="414" y="601"/>
                    <a:pt x="414" y="601"/>
                  </a:cubicBezTo>
                  <a:cubicBezTo>
                    <a:pt x="414" y="600"/>
                    <a:pt x="414" y="600"/>
                    <a:pt x="414" y="600"/>
                  </a:cubicBezTo>
                  <a:cubicBezTo>
                    <a:pt x="414" y="599"/>
                    <a:pt x="414" y="599"/>
                    <a:pt x="414" y="599"/>
                  </a:cubicBezTo>
                  <a:cubicBezTo>
                    <a:pt x="414" y="596"/>
                    <a:pt x="414" y="596"/>
                    <a:pt x="414" y="596"/>
                  </a:cubicBezTo>
                  <a:cubicBezTo>
                    <a:pt x="414" y="590"/>
                    <a:pt x="414" y="590"/>
                    <a:pt x="414" y="590"/>
                  </a:cubicBezTo>
                  <a:cubicBezTo>
                    <a:pt x="414" y="577"/>
                    <a:pt x="414" y="577"/>
                    <a:pt x="414" y="577"/>
                  </a:cubicBezTo>
                  <a:cubicBezTo>
                    <a:pt x="414" y="552"/>
                    <a:pt x="414" y="552"/>
                    <a:pt x="414" y="552"/>
                  </a:cubicBezTo>
                  <a:cubicBezTo>
                    <a:pt x="414" y="548"/>
                    <a:pt x="414" y="548"/>
                    <a:pt x="414" y="548"/>
                  </a:cubicBezTo>
                  <a:cubicBezTo>
                    <a:pt x="414" y="547"/>
                    <a:pt x="415" y="547"/>
                    <a:pt x="415" y="547"/>
                  </a:cubicBezTo>
                  <a:cubicBezTo>
                    <a:pt x="416" y="546"/>
                    <a:pt x="416" y="546"/>
                    <a:pt x="416" y="546"/>
                  </a:cubicBezTo>
                  <a:cubicBezTo>
                    <a:pt x="420" y="545"/>
                    <a:pt x="424" y="543"/>
                    <a:pt x="428" y="541"/>
                  </a:cubicBezTo>
                  <a:cubicBezTo>
                    <a:pt x="442" y="533"/>
                    <a:pt x="456" y="523"/>
                    <a:pt x="470" y="513"/>
                  </a:cubicBezTo>
                  <a:cubicBezTo>
                    <a:pt x="496" y="493"/>
                    <a:pt x="518" y="468"/>
                    <a:pt x="535" y="440"/>
                  </a:cubicBezTo>
                  <a:cubicBezTo>
                    <a:pt x="553" y="412"/>
                    <a:pt x="565" y="382"/>
                    <a:pt x="572" y="350"/>
                  </a:cubicBezTo>
                  <a:cubicBezTo>
                    <a:pt x="580" y="319"/>
                    <a:pt x="581" y="286"/>
                    <a:pt x="578" y="255"/>
                  </a:cubicBezTo>
                  <a:cubicBezTo>
                    <a:pt x="574" y="223"/>
                    <a:pt x="566" y="192"/>
                    <a:pt x="552" y="164"/>
                  </a:cubicBezTo>
                  <a:cubicBezTo>
                    <a:pt x="539" y="135"/>
                    <a:pt x="521" y="109"/>
                    <a:pt x="499" y="86"/>
                  </a:cubicBezTo>
                  <a:cubicBezTo>
                    <a:pt x="477" y="63"/>
                    <a:pt x="451" y="44"/>
                    <a:pt x="424" y="30"/>
                  </a:cubicBezTo>
                  <a:cubicBezTo>
                    <a:pt x="412" y="23"/>
                    <a:pt x="399" y="18"/>
                    <a:pt x="386" y="13"/>
                  </a:cubicBezTo>
                  <a:cubicBezTo>
                    <a:pt x="369" y="8"/>
                    <a:pt x="353" y="4"/>
                    <a:pt x="339" y="2"/>
                  </a:cubicBezTo>
                  <a:cubicBezTo>
                    <a:pt x="325" y="0"/>
                    <a:pt x="313" y="0"/>
                    <a:pt x="305" y="0"/>
                  </a:cubicBezTo>
                  <a:cubicBezTo>
                    <a:pt x="296" y="0"/>
                    <a:pt x="291" y="0"/>
                    <a:pt x="291" y="1"/>
                  </a:cubicBezTo>
                  <a:cubicBezTo>
                    <a:pt x="291" y="1"/>
                    <a:pt x="296" y="2"/>
                    <a:pt x="308" y="3"/>
                  </a:cubicBezTo>
                  <a:cubicBezTo>
                    <a:pt x="314" y="3"/>
                    <a:pt x="322" y="4"/>
                    <a:pt x="331" y="6"/>
                  </a:cubicBezTo>
                  <a:cubicBezTo>
                    <a:pt x="341" y="7"/>
                    <a:pt x="352" y="10"/>
                    <a:pt x="365" y="13"/>
                  </a:cubicBezTo>
                  <a:cubicBezTo>
                    <a:pt x="372" y="15"/>
                    <a:pt x="380" y="18"/>
                    <a:pt x="388" y="21"/>
                  </a:cubicBezTo>
                  <a:cubicBezTo>
                    <a:pt x="397" y="24"/>
                    <a:pt x="405" y="28"/>
                    <a:pt x="413" y="31"/>
                  </a:cubicBezTo>
                  <a:cubicBezTo>
                    <a:pt x="429" y="39"/>
                    <a:pt x="440" y="46"/>
                    <a:pt x="440" y="46"/>
                  </a:cubicBezTo>
                  <a:cubicBezTo>
                    <a:pt x="445" y="49"/>
                    <a:pt x="445" y="50"/>
                    <a:pt x="444" y="50"/>
                  </a:cubicBezTo>
                  <a:cubicBezTo>
                    <a:pt x="443" y="50"/>
                    <a:pt x="440" y="48"/>
                    <a:pt x="437" y="47"/>
                  </a:cubicBezTo>
                  <a:cubicBezTo>
                    <a:pt x="475" y="70"/>
                    <a:pt x="507" y="102"/>
                    <a:pt x="530" y="139"/>
                  </a:cubicBezTo>
                  <a:cubicBezTo>
                    <a:pt x="553" y="176"/>
                    <a:pt x="567" y="219"/>
                    <a:pt x="571" y="263"/>
                  </a:cubicBezTo>
                  <a:cubicBezTo>
                    <a:pt x="572" y="285"/>
                    <a:pt x="572" y="307"/>
                    <a:pt x="568" y="329"/>
                  </a:cubicBezTo>
                  <a:cubicBezTo>
                    <a:pt x="565" y="350"/>
                    <a:pt x="559" y="371"/>
                    <a:pt x="551" y="392"/>
                  </a:cubicBezTo>
                  <a:cubicBezTo>
                    <a:pt x="535" y="432"/>
                    <a:pt x="509" y="469"/>
                    <a:pt x="475" y="498"/>
                  </a:cubicBezTo>
                  <a:cubicBezTo>
                    <a:pt x="462" y="510"/>
                    <a:pt x="448" y="520"/>
                    <a:pt x="432" y="529"/>
                  </a:cubicBezTo>
                  <a:cubicBezTo>
                    <a:pt x="428" y="531"/>
                    <a:pt x="425" y="533"/>
                    <a:pt x="421" y="535"/>
                  </a:cubicBezTo>
                  <a:cubicBezTo>
                    <a:pt x="419" y="536"/>
                    <a:pt x="417" y="537"/>
                    <a:pt x="415" y="538"/>
                  </a:cubicBezTo>
                  <a:cubicBezTo>
                    <a:pt x="413" y="539"/>
                    <a:pt x="410" y="541"/>
                    <a:pt x="407" y="542"/>
                  </a:cubicBezTo>
                  <a:cubicBezTo>
                    <a:pt x="406" y="542"/>
                    <a:pt x="406" y="542"/>
                    <a:pt x="406" y="542"/>
                  </a:cubicBezTo>
                  <a:cubicBezTo>
                    <a:pt x="406" y="542"/>
                    <a:pt x="406" y="542"/>
                    <a:pt x="406" y="542"/>
                  </a:cubicBezTo>
                  <a:cubicBezTo>
                    <a:pt x="406" y="543"/>
                    <a:pt x="406" y="543"/>
                    <a:pt x="406" y="543"/>
                  </a:cubicBezTo>
                  <a:cubicBezTo>
                    <a:pt x="406" y="544"/>
                    <a:pt x="406" y="544"/>
                    <a:pt x="406" y="544"/>
                  </a:cubicBezTo>
                  <a:cubicBezTo>
                    <a:pt x="406" y="547"/>
                    <a:pt x="406" y="547"/>
                    <a:pt x="406" y="547"/>
                  </a:cubicBezTo>
                  <a:cubicBezTo>
                    <a:pt x="406" y="551"/>
                    <a:pt x="406" y="551"/>
                    <a:pt x="406" y="551"/>
                  </a:cubicBezTo>
                  <a:cubicBezTo>
                    <a:pt x="406" y="558"/>
                    <a:pt x="406" y="558"/>
                    <a:pt x="406" y="558"/>
                  </a:cubicBezTo>
                  <a:cubicBezTo>
                    <a:pt x="406" y="571"/>
                    <a:pt x="406" y="571"/>
                    <a:pt x="406" y="571"/>
                  </a:cubicBezTo>
                  <a:cubicBezTo>
                    <a:pt x="406" y="598"/>
                    <a:pt x="406" y="598"/>
                    <a:pt x="406" y="598"/>
                  </a:cubicBezTo>
                  <a:cubicBezTo>
                    <a:pt x="406" y="600"/>
                    <a:pt x="406" y="600"/>
                    <a:pt x="406" y="600"/>
                  </a:cubicBezTo>
                  <a:cubicBezTo>
                    <a:pt x="406" y="600"/>
                    <a:pt x="406" y="600"/>
                    <a:pt x="406" y="600"/>
                  </a:cubicBezTo>
                  <a:cubicBezTo>
                    <a:pt x="406" y="601"/>
                    <a:pt x="406" y="601"/>
                    <a:pt x="406" y="601"/>
                  </a:cubicBezTo>
                  <a:cubicBezTo>
                    <a:pt x="406" y="602"/>
                    <a:pt x="406" y="603"/>
                    <a:pt x="406" y="604"/>
                  </a:cubicBezTo>
                  <a:cubicBezTo>
                    <a:pt x="405" y="605"/>
                    <a:pt x="404" y="607"/>
                    <a:pt x="403" y="608"/>
                  </a:cubicBezTo>
                  <a:cubicBezTo>
                    <a:pt x="401" y="611"/>
                    <a:pt x="398" y="613"/>
                    <a:pt x="394" y="613"/>
                  </a:cubicBezTo>
                  <a:cubicBezTo>
                    <a:pt x="394" y="613"/>
                    <a:pt x="393" y="613"/>
                    <a:pt x="393" y="613"/>
                  </a:cubicBezTo>
                  <a:cubicBezTo>
                    <a:pt x="391" y="613"/>
                    <a:pt x="391" y="613"/>
                    <a:pt x="391" y="613"/>
                  </a:cubicBezTo>
                  <a:cubicBezTo>
                    <a:pt x="388" y="613"/>
                    <a:pt x="388" y="613"/>
                    <a:pt x="388" y="613"/>
                  </a:cubicBezTo>
                  <a:cubicBezTo>
                    <a:pt x="381" y="613"/>
                    <a:pt x="381" y="613"/>
                    <a:pt x="381" y="613"/>
                  </a:cubicBezTo>
                  <a:cubicBezTo>
                    <a:pt x="368" y="613"/>
                    <a:pt x="368" y="613"/>
                    <a:pt x="368" y="613"/>
                  </a:cubicBezTo>
                  <a:cubicBezTo>
                    <a:pt x="342" y="613"/>
                    <a:pt x="342" y="613"/>
                    <a:pt x="342" y="613"/>
                  </a:cubicBezTo>
                  <a:cubicBezTo>
                    <a:pt x="339" y="613"/>
                    <a:pt x="339" y="613"/>
                    <a:pt x="339" y="613"/>
                  </a:cubicBezTo>
                  <a:cubicBezTo>
                    <a:pt x="339" y="613"/>
                    <a:pt x="339" y="613"/>
                    <a:pt x="339" y="613"/>
                  </a:cubicBezTo>
                  <a:cubicBezTo>
                    <a:pt x="338" y="613"/>
                    <a:pt x="339" y="613"/>
                    <a:pt x="339" y="613"/>
                  </a:cubicBezTo>
                  <a:cubicBezTo>
                    <a:pt x="339" y="612"/>
                    <a:pt x="339" y="612"/>
                    <a:pt x="339" y="612"/>
                  </a:cubicBezTo>
                  <a:cubicBezTo>
                    <a:pt x="339" y="610"/>
                    <a:pt x="339" y="610"/>
                    <a:pt x="339" y="610"/>
                  </a:cubicBezTo>
                  <a:cubicBezTo>
                    <a:pt x="342" y="599"/>
                    <a:pt x="342" y="599"/>
                    <a:pt x="342" y="599"/>
                  </a:cubicBezTo>
                  <a:cubicBezTo>
                    <a:pt x="345" y="591"/>
                    <a:pt x="348" y="582"/>
                    <a:pt x="350" y="574"/>
                  </a:cubicBezTo>
                  <a:cubicBezTo>
                    <a:pt x="355" y="557"/>
                    <a:pt x="361" y="540"/>
                    <a:pt x="367" y="524"/>
                  </a:cubicBezTo>
                  <a:cubicBezTo>
                    <a:pt x="373" y="507"/>
                    <a:pt x="379" y="490"/>
                    <a:pt x="385" y="474"/>
                  </a:cubicBezTo>
                  <a:cubicBezTo>
                    <a:pt x="389" y="466"/>
                    <a:pt x="392" y="458"/>
                    <a:pt x="396" y="450"/>
                  </a:cubicBezTo>
                  <a:cubicBezTo>
                    <a:pt x="401" y="438"/>
                    <a:pt x="401" y="438"/>
                    <a:pt x="401" y="438"/>
                  </a:cubicBezTo>
                  <a:cubicBezTo>
                    <a:pt x="403" y="432"/>
                    <a:pt x="403" y="432"/>
                    <a:pt x="403" y="432"/>
                  </a:cubicBezTo>
                  <a:cubicBezTo>
                    <a:pt x="404" y="430"/>
                    <a:pt x="404" y="430"/>
                    <a:pt x="404" y="430"/>
                  </a:cubicBezTo>
                  <a:cubicBezTo>
                    <a:pt x="405" y="429"/>
                    <a:pt x="405" y="429"/>
                    <a:pt x="405" y="428"/>
                  </a:cubicBezTo>
                  <a:cubicBezTo>
                    <a:pt x="405" y="428"/>
                    <a:pt x="406" y="428"/>
                    <a:pt x="406" y="429"/>
                  </a:cubicBezTo>
                  <a:cubicBezTo>
                    <a:pt x="407" y="429"/>
                    <a:pt x="407" y="429"/>
                    <a:pt x="407" y="429"/>
                  </a:cubicBezTo>
                  <a:cubicBezTo>
                    <a:pt x="408" y="429"/>
                    <a:pt x="408" y="429"/>
                    <a:pt x="408" y="429"/>
                  </a:cubicBezTo>
                  <a:cubicBezTo>
                    <a:pt x="410" y="429"/>
                    <a:pt x="412" y="429"/>
                    <a:pt x="414" y="428"/>
                  </a:cubicBezTo>
                  <a:cubicBezTo>
                    <a:pt x="418" y="428"/>
                    <a:pt x="422" y="427"/>
                    <a:pt x="426" y="426"/>
                  </a:cubicBezTo>
                  <a:cubicBezTo>
                    <a:pt x="433" y="424"/>
                    <a:pt x="441" y="420"/>
                    <a:pt x="446" y="413"/>
                  </a:cubicBezTo>
                  <a:cubicBezTo>
                    <a:pt x="449" y="410"/>
                    <a:pt x="451" y="407"/>
                    <a:pt x="453" y="403"/>
                  </a:cubicBezTo>
                  <a:cubicBezTo>
                    <a:pt x="454" y="399"/>
                    <a:pt x="455" y="395"/>
                    <a:pt x="456" y="391"/>
                  </a:cubicBezTo>
                  <a:cubicBezTo>
                    <a:pt x="457" y="383"/>
                    <a:pt x="457" y="375"/>
                    <a:pt x="453" y="367"/>
                  </a:cubicBezTo>
                  <a:cubicBezTo>
                    <a:pt x="451" y="363"/>
                    <a:pt x="449" y="360"/>
                    <a:pt x="446" y="357"/>
                  </a:cubicBezTo>
                  <a:cubicBezTo>
                    <a:pt x="442" y="354"/>
                    <a:pt x="438" y="352"/>
                    <a:pt x="434" y="351"/>
                  </a:cubicBezTo>
                  <a:cubicBezTo>
                    <a:pt x="433" y="351"/>
                    <a:pt x="431" y="351"/>
                    <a:pt x="430" y="351"/>
                  </a:cubicBezTo>
                  <a:cubicBezTo>
                    <a:pt x="429" y="351"/>
                    <a:pt x="428" y="351"/>
                    <a:pt x="427" y="351"/>
                  </a:cubicBezTo>
                  <a:cubicBezTo>
                    <a:pt x="424" y="351"/>
                    <a:pt x="422" y="352"/>
                    <a:pt x="420" y="353"/>
                  </a:cubicBezTo>
                  <a:cubicBezTo>
                    <a:pt x="416" y="355"/>
                    <a:pt x="413" y="357"/>
                    <a:pt x="410" y="360"/>
                  </a:cubicBezTo>
                  <a:cubicBezTo>
                    <a:pt x="407" y="363"/>
                    <a:pt x="405" y="366"/>
                    <a:pt x="402" y="369"/>
                  </a:cubicBezTo>
                  <a:cubicBezTo>
                    <a:pt x="402" y="369"/>
                    <a:pt x="401" y="370"/>
                    <a:pt x="401" y="371"/>
                  </a:cubicBezTo>
                  <a:cubicBezTo>
                    <a:pt x="400" y="372"/>
                    <a:pt x="400" y="372"/>
                    <a:pt x="400" y="372"/>
                  </a:cubicBezTo>
                  <a:cubicBezTo>
                    <a:pt x="400" y="373"/>
                    <a:pt x="400" y="373"/>
                    <a:pt x="400" y="373"/>
                  </a:cubicBezTo>
                  <a:cubicBezTo>
                    <a:pt x="399" y="374"/>
                    <a:pt x="399" y="374"/>
                    <a:pt x="399" y="374"/>
                  </a:cubicBezTo>
                  <a:cubicBezTo>
                    <a:pt x="396" y="379"/>
                    <a:pt x="396" y="379"/>
                    <a:pt x="396" y="379"/>
                  </a:cubicBezTo>
                  <a:cubicBezTo>
                    <a:pt x="392" y="389"/>
                    <a:pt x="392" y="389"/>
                    <a:pt x="392" y="389"/>
                  </a:cubicBezTo>
                  <a:cubicBezTo>
                    <a:pt x="389" y="394"/>
                    <a:pt x="389" y="394"/>
                    <a:pt x="389" y="394"/>
                  </a:cubicBezTo>
                  <a:cubicBezTo>
                    <a:pt x="389" y="395"/>
                    <a:pt x="389" y="395"/>
                    <a:pt x="389" y="394"/>
                  </a:cubicBezTo>
                  <a:cubicBezTo>
                    <a:pt x="388" y="394"/>
                    <a:pt x="388" y="394"/>
                    <a:pt x="388" y="394"/>
                  </a:cubicBezTo>
                  <a:cubicBezTo>
                    <a:pt x="388" y="394"/>
                    <a:pt x="388" y="394"/>
                    <a:pt x="388" y="394"/>
                  </a:cubicBezTo>
                  <a:cubicBezTo>
                    <a:pt x="387" y="394"/>
                    <a:pt x="387" y="394"/>
                    <a:pt x="387" y="394"/>
                  </a:cubicBezTo>
                  <a:cubicBezTo>
                    <a:pt x="386" y="393"/>
                    <a:pt x="386" y="393"/>
                    <a:pt x="386" y="393"/>
                  </a:cubicBezTo>
                  <a:cubicBezTo>
                    <a:pt x="385" y="393"/>
                    <a:pt x="385" y="393"/>
                    <a:pt x="385" y="393"/>
                  </a:cubicBezTo>
                  <a:cubicBezTo>
                    <a:pt x="385" y="392"/>
                    <a:pt x="384" y="392"/>
                    <a:pt x="383" y="391"/>
                  </a:cubicBezTo>
                  <a:cubicBezTo>
                    <a:pt x="380" y="389"/>
                    <a:pt x="377" y="386"/>
                    <a:pt x="375" y="383"/>
                  </a:cubicBezTo>
                  <a:cubicBezTo>
                    <a:pt x="369" y="377"/>
                    <a:pt x="365" y="370"/>
                    <a:pt x="362" y="363"/>
                  </a:cubicBezTo>
                  <a:cubicBezTo>
                    <a:pt x="365" y="370"/>
                    <a:pt x="369" y="377"/>
                    <a:pt x="375" y="383"/>
                  </a:cubicBezTo>
                  <a:cubicBezTo>
                    <a:pt x="377" y="386"/>
                    <a:pt x="380" y="389"/>
                    <a:pt x="383" y="391"/>
                  </a:cubicBezTo>
                  <a:cubicBezTo>
                    <a:pt x="384" y="392"/>
                    <a:pt x="385" y="392"/>
                    <a:pt x="385" y="393"/>
                  </a:cubicBezTo>
                  <a:cubicBezTo>
                    <a:pt x="386" y="393"/>
                    <a:pt x="386" y="393"/>
                    <a:pt x="386" y="393"/>
                  </a:cubicBezTo>
                  <a:cubicBezTo>
                    <a:pt x="387" y="393"/>
                    <a:pt x="387" y="393"/>
                    <a:pt x="387" y="393"/>
                  </a:cubicBezTo>
                  <a:cubicBezTo>
                    <a:pt x="387" y="394"/>
                    <a:pt x="387" y="394"/>
                    <a:pt x="388" y="394"/>
                  </a:cubicBezTo>
                  <a:cubicBezTo>
                    <a:pt x="388" y="394"/>
                    <a:pt x="388" y="394"/>
                    <a:pt x="388" y="394"/>
                  </a:cubicBezTo>
                  <a:cubicBezTo>
                    <a:pt x="389" y="394"/>
                    <a:pt x="389" y="394"/>
                    <a:pt x="389" y="394"/>
                  </a:cubicBezTo>
                  <a:cubicBezTo>
                    <a:pt x="389" y="394"/>
                    <a:pt x="389" y="395"/>
                    <a:pt x="389" y="394"/>
                  </a:cubicBezTo>
                  <a:cubicBezTo>
                    <a:pt x="392" y="389"/>
                    <a:pt x="392" y="389"/>
                    <a:pt x="392" y="389"/>
                  </a:cubicBezTo>
                  <a:cubicBezTo>
                    <a:pt x="396" y="379"/>
                    <a:pt x="396" y="379"/>
                    <a:pt x="396" y="379"/>
                  </a:cubicBezTo>
                  <a:cubicBezTo>
                    <a:pt x="399" y="374"/>
                    <a:pt x="399" y="374"/>
                    <a:pt x="399" y="374"/>
                  </a:cubicBezTo>
                  <a:cubicBezTo>
                    <a:pt x="399" y="373"/>
                    <a:pt x="399" y="373"/>
                    <a:pt x="400" y="372"/>
                  </a:cubicBezTo>
                  <a:cubicBezTo>
                    <a:pt x="401" y="371"/>
                    <a:pt x="401" y="371"/>
                    <a:pt x="401" y="371"/>
                  </a:cubicBezTo>
                  <a:cubicBezTo>
                    <a:pt x="401" y="370"/>
                    <a:pt x="402" y="369"/>
                    <a:pt x="402" y="369"/>
                  </a:cubicBezTo>
                  <a:cubicBezTo>
                    <a:pt x="405" y="365"/>
                    <a:pt x="407" y="362"/>
                    <a:pt x="410" y="360"/>
                  </a:cubicBezTo>
                  <a:cubicBezTo>
                    <a:pt x="413" y="357"/>
                    <a:pt x="417" y="354"/>
                    <a:pt x="421" y="353"/>
                  </a:cubicBezTo>
                  <a:cubicBezTo>
                    <a:pt x="423" y="352"/>
                    <a:pt x="425" y="351"/>
                    <a:pt x="427" y="351"/>
                  </a:cubicBezTo>
                  <a:cubicBezTo>
                    <a:pt x="429" y="350"/>
                    <a:pt x="432" y="350"/>
                    <a:pt x="434" y="351"/>
                  </a:cubicBezTo>
                  <a:cubicBezTo>
                    <a:pt x="439" y="352"/>
                    <a:pt x="443" y="354"/>
                    <a:pt x="446" y="357"/>
                  </a:cubicBezTo>
                  <a:cubicBezTo>
                    <a:pt x="449" y="360"/>
                    <a:pt x="452" y="364"/>
                    <a:pt x="453" y="368"/>
                  </a:cubicBezTo>
                  <a:cubicBezTo>
                    <a:pt x="457" y="375"/>
                    <a:pt x="457" y="384"/>
                    <a:pt x="456" y="392"/>
                  </a:cubicBezTo>
                  <a:cubicBezTo>
                    <a:pt x="455" y="396"/>
                    <a:pt x="454" y="400"/>
                    <a:pt x="453" y="403"/>
                  </a:cubicBezTo>
                  <a:cubicBezTo>
                    <a:pt x="451" y="407"/>
                    <a:pt x="449" y="411"/>
                    <a:pt x="446" y="414"/>
                  </a:cubicBezTo>
                  <a:cubicBezTo>
                    <a:pt x="441" y="420"/>
                    <a:pt x="433" y="424"/>
                    <a:pt x="425" y="426"/>
                  </a:cubicBezTo>
                  <a:cubicBezTo>
                    <a:pt x="422" y="428"/>
                    <a:pt x="418" y="428"/>
                    <a:pt x="414" y="429"/>
                  </a:cubicBezTo>
                  <a:cubicBezTo>
                    <a:pt x="412" y="429"/>
                    <a:pt x="410" y="429"/>
                    <a:pt x="408" y="429"/>
                  </a:cubicBezTo>
                  <a:cubicBezTo>
                    <a:pt x="407" y="429"/>
                    <a:pt x="407" y="429"/>
                    <a:pt x="407" y="429"/>
                  </a:cubicBezTo>
                  <a:cubicBezTo>
                    <a:pt x="407" y="429"/>
                    <a:pt x="407" y="429"/>
                    <a:pt x="407" y="429"/>
                  </a:cubicBezTo>
                  <a:cubicBezTo>
                    <a:pt x="406" y="429"/>
                    <a:pt x="406" y="429"/>
                    <a:pt x="406" y="429"/>
                  </a:cubicBezTo>
                  <a:cubicBezTo>
                    <a:pt x="406" y="429"/>
                    <a:pt x="405" y="429"/>
                    <a:pt x="405" y="429"/>
                  </a:cubicBezTo>
                  <a:cubicBezTo>
                    <a:pt x="405" y="429"/>
                    <a:pt x="405" y="429"/>
                    <a:pt x="404" y="430"/>
                  </a:cubicBezTo>
                  <a:cubicBezTo>
                    <a:pt x="404" y="432"/>
                    <a:pt x="404" y="432"/>
                    <a:pt x="404" y="432"/>
                  </a:cubicBezTo>
                  <a:cubicBezTo>
                    <a:pt x="401" y="438"/>
                    <a:pt x="401" y="438"/>
                    <a:pt x="401" y="438"/>
                  </a:cubicBezTo>
                  <a:cubicBezTo>
                    <a:pt x="396" y="450"/>
                    <a:pt x="396" y="450"/>
                    <a:pt x="396" y="450"/>
                  </a:cubicBezTo>
                  <a:cubicBezTo>
                    <a:pt x="392" y="458"/>
                    <a:pt x="389" y="466"/>
                    <a:pt x="385" y="475"/>
                  </a:cubicBezTo>
                  <a:cubicBezTo>
                    <a:pt x="379" y="491"/>
                    <a:pt x="373" y="508"/>
                    <a:pt x="367" y="525"/>
                  </a:cubicBezTo>
                  <a:cubicBezTo>
                    <a:pt x="361" y="541"/>
                    <a:pt x="355" y="558"/>
                    <a:pt x="350" y="575"/>
                  </a:cubicBezTo>
                  <a:cubicBezTo>
                    <a:pt x="347" y="584"/>
                    <a:pt x="345" y="592"/>
                    <a:pt x="342" y="601"/>
                  </a:cubicBezTo>
                  <a:cubicBezTo>
                    <a:pt x="339" y="611"/>
                    <a:pt x="339" y="611"/>
                    <a:pt x="339" y="611"/>
                  </a:cubicBezTo>
                  <a:cubicBezTo>
                    <a:pt x="339" y="612"/>
                    <a:pt x="339" y="612"/>
                    <a:pt x="339" y="612"/>
                  </a:cubicBezTo>
                  <a:cubicBezTo>
                    <a:pt x="339" y="613"/>
                    <a:pt x="339" y="613"/>
                    <a:pt x="339" y="613"/>
                  </a:cubicBezTo>
                  <a:cubicBezTo>
                    <a:pt x="339" y="613"/>
                    <a:pt x="339" y="613"/>
                    <a:pt x="339" y="613"/>
                  </a:cubicBezTo>
                  <a:cubicBezTo>
                    <a:pt x="339" y="613"/>
                    <a:pt x="339" y="613"/>
                    <a:pt x="339" y="613"/>
                  </a:cubicBezTo>
                  <a:cubicBezTo>
                    <a:pt x="340" y="613"/>
                    <a:pt x="340" y="613"/>
                    <a:pt x="340" y="613"/>
                  </a:cubicBezTo>
                  <a:cubicBezTo>
                    <a:pt x="343" y="613"/>
                    <a:pt x="343" y="613"/>
                    <a:pt x="343" y="613"/>
                  </a:cubicBezTo>
                  <a:cubicBezTo>
                    <a:pt x="369" y="613"/>
                    <a:pt x="369" y="613"/>
                    <a:pt x="369" y="613"/>
                  </a:cubicBezTo>
                  <a:cubicBezTo>
                    <a:pt x="382" y="613"/>
                    <a:pt x="382" y="613"/>
                    <a:pt x="382" y="613"/>
                  </a:cubicBezTo>
                  <a:cubicBezTo>
                    <a:pt x="389" y="613"/>
                    <a:pt x="389" y="613"/>
                    <a:pt x="389" y="613"/>
                  </a:cubicBezTo>
                  <a:cubicBezTo>
                    <a:pt x="392" y="613"/>
                    <a:pt x="392" y="613"/>
                    <a:pt x="392" y="613"/>
                  </a:cubicBezTo>
                  <a:cubicBezTo>
                    <a:pt x="393" y="613"/>
                    <a:pt x="393" y="613"/>
                    <a:pt x="394" y="613"/>
                  </a:cubicBezTo>
                  <a:cubicBezTo>
                    <a:pt x="394" y="613"/>
                    <a:pt x="395" y="613"/>
                    <a:pt x="395" y="613"/>
                  </a:cubicBezTo>
                  <a:cubicBezTo>
                    <a:pt x="398" y="612"/>
                    <a:pt x="402" y="610"/>
                    <a:pt x="404" y="607"/>
                  </a:cubicBezTo>
                  <a:cubicBezTo>
                    <a:pt x="405" y="606"/>
                    <a:pt x="405" y="604"/>
                    <a:pt x="406" y="603"/>
                  </a:cubicBezTo>
                  <a:cubicBezTo>
                    <a:pt x="406" y="602"/>
                    <a:pt x="406" y="601"/>
                    <a:pt x="406" y="600"/>
                  </a:cubicBezTo>
                  <a:cubicBezTo>
                    <a:pt x="406" y="597"/>
                    <a:pt x="406" y="597"/>
                    <a:pt x="406" y="597"/>
                  </a:cubicBezTo>
                  <a:cubicBezTo>
                    <a:pt x="406" y="570"/>
                    <a:pt x="406" y="570"/>
                    <a:pt x="406" y="570"/>
                  </a:cubicBezTo>
                  <a:cubicBezTo>
                    <a:pt x="406" y="557"/>
                    <a:pt x="406" y="557"/>
                    <a:pt x="406" y="557"/>
                  </a:cubicBezTo>
                  <a:cubicBezTo>
                    <a:pt x="406" y="550"/>
                    <a:pt x="406" y="550"/>
                    <a:pt x="406" y="550"/>
                  </a:cubicBezTo>
                  <a:cubicBezTo>
                    <a:pt x="406" y="545"/>
                    <a:pt x="406" y="545"/>
                    <a:pt x="406" y="545"/>
                  </a:cubicBezTo>
                  <a:cubicBezTo>
                    <a:pt x="406" y="543"/>
                    <a:pt x="406" y="543"/>
                    <a:pt x="406" y="543"/>
                  </a:cubicBezTo>
                  <a:cubicBezTo>
                    <a:pt x="406" y="543"/>
                    <a:pt x="406" y="543"/>
                    <a:pt x="406" y="543"/>
                  </a:cubicBezTo>
                  <a:cubicBezTo>
                    <a:pt x="406" y="542"/>
                    <a:pt x="406" y="542"/>
                    <a:pt x="406" y="542"/>
                  </a:cubicBezTo>
                  <a:cubicBezTo>
                    <a:pt x="407" y="542"/>
                    <a:pt x="407" y="542"/>
                    <a:pt x="407" y="542"/>
                  </a:cubicBezTo>
                  <a:cubicBezTo>
                    <a:pt x="408" y="542"/>
                    <a:pt x="408" y="542"/>
                    <a:pt x="408" y="542"/>
                  </a:cubicBezTo>
                  <a:cubicBezTo>
                    <a:pt x="412" y="540"/>
                    <a:pt x="412" y="540"/>
                    <a:pt x="412" y="540"/>
                  </a:cubicBezTo>
                  <a:cubicBezTo>
                    <a:pt x="415" y="538"/>
                    <a:pt x="415" y="538"/>
                    <a:pt x="415" y="538"/>
                  </a:cubicBezTo>
                  <a:cubicBezTo>
                    <a:pt x="417" y="537"/>
                    <a:pt x="419" y="536"/>
                    <a:pt x="421" y="535"/>
                  </a:cubicBezTo>
                  <a:cubicBezTo>
                    <a:pt x="425" y="533"/>
                    <a:pt x="429" y="531"/>
                    <a:pt x="433" y="529"/>
                  </a:cubicBezTo>
                  <a:cubicBezTo>
                    <a:pt x="448" y="520"/>
                    <a:pt x="462" y="509"/>
                    <a:pt x="475" y="498"/>
                  </a:cubicBezTo>
                  <a:cubicBezTo>
                    <a:pt x="509" y="469"/>
                    <a:pt x="535" y="432"/>
                    <a:pt x="551" y="391"/>
                  </a:cubicBezTo>
                  <a:cubicBezTo>
                    <a:pt x="568" y="350"/>
                    <a:pt x="574" y="305"/>
                    <a:pt x="570" y="261"/>
                  </a:cubicBezTo>
                  <a:cubicBezTo>
                    <a:pt x="566" y="217"/>
                    <a:pt x="552" y="174"/>
                    <a:pt x="528" y="136"/>
                  </a:cubicBezTo>
                  <a:cubicBezTo>
                    <a:pt x="504" y="99"/>
                    <a:pt x="471" y="67"/>
                    <a:pt x="432" y="44"/>
                  </a:cubicBezTo>
                  <a:cubicBezTo>
                    <a:pt x="430" y="43"/>
                    <a:pt x="429" y="43"/>
                    <a:pt x="432" y="45"/>
                  </a:cubicBezTo>
                  <a:cubicBezTo>
                    <a:pt x="442" y="52"/>
                    <a:pt x="442" y="52"/>
                    <a:pt x="442" y="52"/>
                  </a:cubicBezTo>
                  <a:cubicBezTo>
                    <a:pt x="446" y="55"/>
                    <a:pt x="452" y="59"/>
                    <a:pt x="460" y="65"/>
                  </a:cubicBezTo>
                  <a:cubicBezTo>
                    <a:pt x="470" y="73"/>
                    <a:pt x="487" y="88"/>
                    <a:pt x="505" y="108"/>
                  </a:cubicBezTo>
                  <a:cubicBezTo>
                    <a:pt x="513" y="119"/>
                    <a:pt x="522" y="131"/>
                    <a:pt x="530" y="144"/>
                  </a:cubicBezTo>
                  <a:cubicBezTo>
                    <a:pt x="538" y="157"/>
                    <a:pt x="545" y="172"/>
                    <a:pt x="551" y="188"/>
                  </a:cubicBezTo>
                  <a:cubicBezTo>
                    <a:pt x="557" y="203"/>
                    <a:pt x="562" y="220"/>
                    <a:pt x="565" y="237"/>
                  </a:cubicBezTo>
                  <a:cubicBezTo>
                    <a:pt x="568" y="254"/>
                    <a:pt x="569" y="271"/>
                    <a:pt x="569" y="288"/>
                  </a:cubicBezTo>
                  <a:cubicBezTo>
                    <a:pt x="569" y="305"/>
                    <a:pt x="568" y="321"/>
                    <a:pt x="565" y="337"/>
                  </a:cubicBezTo>
                  <a:cubicBezTo>
                    <a:pt x="562" y="352"/>
                    <a:pt x="558" y="366"/>
                    <a:pt x="554" y="379"/>
                  </a:cubicBezTo>
                  <a:cubicBezTo>
                    <a:pt x="539" y="422"/>
                    <a:pt x="513" y="461"/>
                    <a:pt x="478" y="492"/>
                  </a:cubicBezTo>
                  <a:cubicBezTo>
                    <a:pt x="461" y="508"/>
                    <a:pt x="442" y="521"/>
                    <a:pt x="421" y="532"/>
                  </a:cubicBezTo>
                  <a:cubicBezTo>
                    <a:pt x="419" y="534"/>
                    <a:pt x="416" y="535"/>
                    <a:pt x="413" y="536"/>
                  </a:cubicBezTo>
                  <a:cubicBezTo>
                    <a:pt x="408" y="539"/>
                    <a:pt x="408" y="539"/>
                    <a:pt x="408" y="539"/>
                  </a:cubicBezTo>
                  <a:cubicBezTo>
                    <a:pt x="404" y="541"/>
                    <a:pt x="404" y="541"/>
                    <a:pt x="404" y="541"/>
                  </a:cubicBezTo>
                  <a:cubicBezTo>
                    <a:pt x="404" y="541"/>
                    <a:pt x="404" y="541"/>
                    <a:pt x="404" y="541"/>
                  </a:cubicBezTo>
                  <a:cubicBezTo>
                    <a:pt x="404" y="541"/>
                    <a:pt x="404" y="541"/>
                    <a:pt x="404" y="541"/>
                  </a:cubicBezTo>
                  <a:cubicBezTo>
                    <a:pt x="404" y="542"/>
                    <a:pt x="404" y="542"/>
                    <a:pt x="404" y="542"/>
                  </a:cubicBezTo>
                  <a:cubicBezTo>
                    <a:pt x="404" y="543"/>
                    <a:pt x="404" y="543"/>
                    <a:pt x="404" y="543"/>
                  </a:cubicBezTo>
                  <a:cubicBezTo>
                    <a:pt x="404" y="545"/>
                    <a:pt x="404" y="545"/>
                    <a:pt x="404" y="545"/>
                  </a:cubicBezTo>
                  <a:cubicBezTo>
                    <a:pt x="404" y="565"/>
                    <a:pt x="404" y="565"/>
                    <a:pt x="404" y="565"/>
                  </a:cubicBezTo>
                  <a:cubicBezTo>
                    <a:pt x="404" y="600"/>
                    <a:pt x="404" y="600"/>
                    <a:pt x="404" y="600"/>
                  </a:cubicBezTo>
                  <a:cubicBezTo>
                    <a:pt x="403" y="602"/>
                    <a:pt x="403" y="604"/>
                    <a:pt x="402" y="606"/>
                  </a:cubicBezTo>
                  <a:cubicBezTo>
                    <a:pt x="401" y="607"/>
                    <a:pt x="399" y="609"/>
                    <a:pt x="397" y="609"/>
                  </a:cubicBezTo>
                  <a:cubicBezTo>
                    <a:pt x="397" y="610"/>
                    <a:pt x="396" y="610"/>
                    <a:pt x="395" y="610"/>
                  </a:cubicBezTo>
                  <a:cubicBezTo>
                    <a:pt x="394" y="610"/>
                    <a:pt x="393" y="610"/>
                    <a:pt x="391" y="610"/>
                  </a:cubicBezTo>
                  <a:cubicBezTo>
                    <a:pt x="382" y="610"/>
                    <a:pt x="382" y="610"/>
                    <a:pt x="382" y="610"/>
                  </a:cubicBezTo>
                  <a:cubicBezTo>
                    <a:pt x="346" y="610"/>
                    <a:pt x="346" y="610"/>
                    <a:pt x="346" y="610"/>
                  </a:cubicBezTo>
                  <a:cubicBezTo>
                    <a:pt x="343" y="610"/>
                    <a:pt x="343" y="610"/>
                    <a:pt x="343" y="610"/>
                  </a:cubicBezTo>
                  <a:cubicBezTo>
                    <a:pt x="342" y="610"/>
                    <a:pt x="342" y="610"/>
                    <a:pt x="342" y="610"/>
                  </a:cubicBezTo>
                  <a:cubicBezTo>
                    <a:pt x="342" y="610"/>
                    <a:pt x="342" y="610"/>
                    <a:pt x="342" y="610"/>
                  </a:cubicBezTo>
                  <a:cubicBezTo>
                    <a:pt x="342" y="610"/>
                    <a:pt x="342" y="610"/>
                    <a:pt x="342" y="610"/>
                  </a:cubicBezTo>
                  <a:cubicBezTo>
                    <a:pt x="342" y="609"/>
                    <a:pt x="342" y="609"/>
                    <a:pt x="342" y="609"/>
                  </a:cubicBezTo>
                  <a:cubicBezTo>
                    <a:pt x="346" y="596"/>
                    <a:pt x="346" y="596"/>
                    <a:pt x="346" y="596"/>
                  </a:cubicBezTo>
                  <a:cubicBezTo>
                    <a:pt x="350" y="584"/>
                    <a:pt x="353" y="573"/>
                    <a:pt x="357" y="561"/>
                  </a:cubicBezTo>
                  <a:cubicBezTo>
                    <a:pt x="364" y="539"/>
                    <a:pt x="372" y="516"/>
                    <a:pt x="381" y="493"/>
                  </a:cubicBezTo>
                  <a:cubicBezTo>
                    <a:pt x="385" y="482"/>
                    <a:pt x="389" y="471"/>
                    <a:pt x="394" y="460"/>
                  </a:cubicBezTo>
                  <a:cubicBezTo>
                    <a:pt x="396" y="454"/>
                    <a:pt x="399" y="449"/>
                    <a:pt x="401" y="443"/>
                  </a:cubicBezTo>
                  <a:cubicBezTo>
                    <a:pt x="405" y="435"/>
                    <a:pt x="405" y="435"/>
                    <a:pt x="405" y="435"/>
                  </a:cubicBezTo>
                  <a:cubicBezTo>
                    <a:pt x="406" y="432"/>
                    <a:pt x="406" y="432"/>
                    <a:pt x="406" y="432"/>
                  </a:cubicBezTo>
                  <a:cubicBezTo>
                    <a:pt x="406" y="431"/>
                    <a:pt x="406" y="431"/>
                    <a:pt x="406" y="431"/>
                  </a:cubicBezTo>
                  <a:cubicBezTo>
                    <a:pt x="407" y="431"/>
                    <a:pt x="407" y="431"/>
                    <a:pt x="407" y="431"/>
                  </a:cubicBezTo>
                  <a:cubicBezTo>
                    <a:pt x="407" y="431"/>
                    <a:pt x="407" y="431"/>
                    <a:pt x="407" y="431"/>
                  </a:cubicBezTo>
                  <a:cubicBezTo>
                    <a:pt x="407" y="431"/>
                    <a:pt x="407" y="431"/>
                    <a:pt x="407" y="431"/>
                  </a:cubicBezTo>
                  <a:cubicBezTo>
                    <a:pt x="408" y="431"/>
                    <a:pt x="408" y="431"/>
                    <a:pt x="408" y="431"/>
                  </a:cubicBezTo>
                  <a:cubicBezTo>
                    <a:pt x="410" y="431"/>
                    <a:pt x="412" y="431"/>
                    <a:pt x="414" y="431"/>
                  </a:cubicBezTo>
                  <a:cubicBezTo>
                    <a:pt x="418" y="430"/>
                    <a:pt x="422" y="430"/>
                    <a:pt x="426" y="429"/>
                  </a:cubicBezTo>
                  <a:cubicBezTo>
                    <a:pt x="434" y="426"/>
                    <a:pt x="442" y="422"/>
                    <a:pt x="448" y="415"/>
                  </a:cubicBezTo>
                  <a:cubicBezTo>
                    <a:pt x="451" y="412"/>
                    <a:pt x="453" y="408"/>
                    <a:pt x="455" y="404"/>
                  </a:cubicBezTo>
                  <a:cubicBezTo>
                    <a:pt x="457" y="400"/>
                    <a:pt x="458" y="396"/>
                    <a:pt x="458" y="392"/>
                  </a:cubicBezTo>
                  <a:cubicBezTo>
                    <a:pt x="460" y="383"/>
                    <a:pt x="459" y="374"/>
                    <a:pt x="455" y="366"/>
                  </a:cubicBezTo>
                  <a:cubicBezTo>
                    <a:pt x="453" y="362"/>
                    <a:pt x="450" y="358"/>
                    <a:pt x="447" y="355"/>
                  </a:cubicBezTo>
                  <a:cubicBezTo>
                    <a:pt x="444" y="352"/>
                    <a:pt x="439" y="350"/>
                    <a:pt x="434" y="349"/>
                  </a:cubicBezTo>
                  <a:cubicBezTo>
                    <a:pt x="433" y="348"/>
                    <a:pt x="432" y="348"/>
                    <a:pt x="430" y="348"/>
                  </a:cubicBezTo>
                  <a:cubicBezTo>
                    <a:pt x="429" y="348"/>
                    <a:pt x="428" y="348"/>
                    <a:pt x="426" y="349"/>
                  </a:cubicBezTo>
                  <a:cubicBezTo>
                    <a:pt x="424" y="349"/>
                    <a:pt x="421" y="350"/>
                    <a:pt x="419" y="351"/>
                  </a:cubicBezTo>
                  <a:cubicBezTo>
                    <a:pt x="415" y="353"/>
                    <a:pt x="412" y="355"/>
                    <a:pt x="409" y="358"/>
                  </a:cubicBezTo>
                  <a:cubicBezTo>
                    <a:pt x="406" y="361"/>
                    <a:pt x="403" y="364"/>
                    <a:pt x="401" y="367"/>
                  </a:cubicBezTo>
                  <a:cubicBezTo>
                    <a:pt x="400" y="368"/>
                    <a:pt x="399" y="369"/>
                    <a:pt x="399" y="370"/>
                  </a:cubicBezTo>
                  <a:cubicBezTo>
                    <a:pt x="398" y="370"/>
                    <a:pt x="398" y="370"/>
                    <a:pt x="398" y="370"/>
                  </a:cubicBezTo>
                  <a:cubicBezTo>
                    <a:pt x="398" y="371"/>
                    <a:pt x="398" y="371"/>
                    <a:pt x="398" y="371"/>
                  </a:cubicBezTo>
                  <a:cubicBezTo>
                    <a:pt x="398" y="371"/>
                    <a:pt x="398" y="371"/>
                    <a:pt x="398" y="371"/>
                  </a:cubicBezTo>
                  <a:cubicBezTo>
                    <a:pt x="397" y="373"/>
                    <a:pt x="397" y="373"/>
                    <a:pt x="397" y="373"/>
                  </a:cubicBezTo>
                  <a:cubicBezTo>
                    <a:pt x="395" y="378"/>
                    <a:pt x="395" y="378"/>
                    <a:pt x="395" y="378"/>
                  </a:cubicBezTo>
                  <a:cubicBezTo>
                    <a:pt x="388" y="392"/>
                    <a:pt x="388" y="392"/>
                    <a:pt x="388" y="392"/>
                  </a:cubicBezTo>
                  <a:cubicBezTo>
                    <a:pt x="388" y="392"/>
                    <a:pt x="387" y="391"/>
                    <a:pt x="387" y="391"/>
                  </a:cubicBezTo>
                  <a:cubicBezTo>
                    <a:pt x="387" y="391"/>
                    <a:pt x="387" y="391"/>
                    <a:pt x="387" y="391"/>
                  </a:cubicBezTo>
                  <a:cubicBezTo>
                    <a:pt x="385" y="390"/>
                    <a:pt x="385" y="390"/>
                    <a:pt x="385" y="390"/>
                  </a:cubicBezTo>
                  <a:cubicBezTo>
                    <a:pt x="384" y="390"/>
                    <a:pt x="384" y="389"/>
                    <a:pt x="383" y="388"/>
                  </a:cubicBezTo>
                  <a:cubicBezTo>
                    <a:pt x="379" y="386"/>
                    <a:pt x="376" y="382"/>
                    <a:pt x="374" y="379"/>
                  </a:cubicBezTo>
                  <a:cubicBezTo>
                    <a:pt x="371" y="375"/>
                    <a:pt x="369" y="372"/>
                    <a:pt x="367" y="367"/>
                  </a:cubicBezTo>
                  <a:cubicBezTo>
                    <a:pt x="366" y="365"/>
                    <a:pt x="365" y="363"/>
                    <a:pt x="364" y="361"/>
                  </a:cubicBezTo>
                  <a:cubicBezTo>
                    <a:pt x="363" y="361"/>
                    <a:pt x="363" y="361"/>
                    <a:pt x="363" y="361"/>
                  </a:cubicBezTo>
                  <a:cubicBezTo>
                    <a:pt x="363" y="360"/>
                    <a:pt x="363" y="360"/>
                    <a:pt x="363" y="360"/>
                  </a:cubicBezTo>
                  <a:cubicBezTo>
                    <a:pt x="363" y="360"/>
                    <a:pt x="363" y="360"/>
                    <a:pt x="363" y="360"/>
                  </a:cubicBezTo>
                  <a:cubicBezTo>
                    <a:pt x="364" y="360"/>
                    <a:pt x="364" y="360"/>
                    <a:pt x="364" y="360"/>
                  </a:cubicBezTo>
                  <a:cubicBezTo>
                    <a:pt x="364" y="360"/>
                    <a:pt x="364" y="360"/>
                    <a:pt x="364" y="360"/>
                  </a:cubicBezTo>
                  <a:cubicBezTo>
                    <a:pt x="365" y="359"/>
                    <a:pt x="365" y="359"/>
                    <a:pt x="365" y="359"/>
                  </a:cubicBezTo>
                  <a:cubicBezTo>
                    <a:pt x="368" y="357"/>
                    <a:pt x="370" y="355"/>
                    <a:pt x="372" y="353"/>
                  </a:cubicBezTo>
                  <a:cubicBezTo>
                    <a:pt x="376" y="349"/>
                    <a:pt x="380" y="345"/>
                    <a:pt x="383" y="340"/>
                  </a:cubicBezTo>
                  <a:cubicBezTo>
                    <a:pt x="387" y="336"/>
                    <a:pt x="390" y="330"/>
                    <a:pt x="391" y="324"/>
                  </a:cubicBezTo>
                  <a:cubicBezTo>
                    <a:pt x="392" y="318"/>
                    <a:pt x="392" y="311"/>
                    <a:pt x="390" y="305"/>
                  </a:cubicBezTo>
                  <a:cubicBezTo>
                    <a:pt x="389" y="302"/>
                    <a:pt x="388" y="299"/>
                    <a:pt x="386" y="296"/>
                  </a:cubicBezTo>
                  <a:cubicBezTo>
                    <a:pt x="385" y="295"/>
                    <a:pt x="384" y="294"/>
                    <a:pt x="383" y="292"/>
                  </a:cubicBezTo>
                  <a:cubicBezTo>
                    <a:pt x="383" y="292"/>
                    <a:pt x="382" y="291"/>
                    <a:pt x="382" y="291"/>
                  </a:cubicBezTo>
                  <a:cubicBezTo>
                    <a:pt x="381" y="290"/>
                    <a:pt x="381" y="290"/>
                    <a:pt x="381" y="290"/>
                  </a:cubicBezTo>
                  <a:cubicBezTo>
                    <a:pt x="380" y="289"/>
                    <a:pt x="380" y="289"/>
                    <a:pt x="380" y="289"/>
                  </a:cubicBezTo>
                  <a:cubicBezTo>
                    <a:pt x="377" y="287"/>
                    <a:pt x="374" y="285"/>
                    <a:pt x="371" y="283"/>
                  </a:cubicBezTo>
                  <a:cubicBezTo>
                    <a:pt x="368" y="282"/>
                    <a:pt x="364" y="282"/>
                    <a:pt x="361" y="282"/>
                  </a:cubicBezTo>
                  <a:cubicBezTo>
                    <a:pt x="354" y="282"/>
                    <a:pt x="348" y="284"/>
                    <a:pt x="343" y="287"/>
                  </a:cubicBezTo>
                  <a:cubicBezTo>
                    <a:pt x="340" y="289"/>
                    <a:pt x="338" y="291"/>
                    <a:pt x="336" y="293"/>
                  </a:cubicBezTo>
                  <a:cubicBezTo>
                    <a:pt x="333" y="295"/>
                    <a:pt x="331" y="298"/>
                    <a:pt x="330" y="300"/>
                  </a:cubicBezTo>
                  <a:cubicBezTo>
                    <a:pt x="327" y="304"/>
                    <a:pt x="325" y="308"/>
                    <a:pt x="324" y="312"/>
                  </a:cubicBezTo>
                  <a:cubicBezTo>
                    <a:pt x="322" y="316"/>
                    <a:pt x="322" y="321"/>
                    <a:pt x="321" y="325"/>
                  </a:cubicBezTo>
                  <a:cubicBezTo>
                    <a:pt x="321" y="329"/>
                    <a:pt x="321" y="333"/>
                    <a:pt x="322" y="337"/>
                  </a:cubicBezTo>
                  <a:cubicBezTo>
                    <a:pt x="322" y="340"/>
                    <a:pt x="322" y="340"/>
                    <a:pt x="322" y="340"/>
                  </a:cubicBezTo>
                  <a:cubicBezTo>
                    <a:pt x="322" y="343"/>
                    <a:pt x="322" y="343"/>
                    <a:pt x="322" y="343"/>
                  </a:cubicBezTo>
                  <a:cubicBezTo>
                    <a:pt x="323" y="343"/>
                    <a:pt x="323" y="343"/>
                    <a:pt x="323" y="343"/>
                  </a:cubicBezTo>
                  <a:cubicBezTo>
                    <a:pt x="322" y="343"/>
                    <a:pt x="322" y="343"/>
                    <a:pt x="322" y="343"/>
                  </a:cubicBezTo>
                  <a:cubicBezTo>
                    <a:pt x="322" y="344"/>
                    <a:pt x="322" y="344"/>
                    <a:pt x="322" y="344"/>
                  </a:cubicBezTo>
                  <a:cubicBezTo>
                    <a:pt x="320" y="344"/>
                    <a:pt x="318" y="345"/>
                    <a:pt x="315" y="345"/>
                  </a:cubicBezTo>
                  <a:cubicBezTo>
                    <a:pt x="311" y="346"/>
                    <a:pt x="307" y="347"/>
                    <a:pt x="302" y="347"/>
                  </a:cubicBezTo>
                  <a:cubicBezTo>
                    <a:pt x="298" y="346"/>
                    <a:pt x="293" y="346"/>
                    <a:pt x="289" y="345"/>
                  </a:cubicBezTo>
                  <a:cubicBezTo>
                    <a:pt x="287" y="345"/>
                    <a:pt x="287" y="345"/>
                    <a:pt x="287" y="345"/>
                  </a:cubicBezTo>
                  <a:cubicBezTo>
                    <a:pt x="286" y="345"/>
                    <a:pt x="286" y="345"/>
                    <a:pt x="286" y="345"/>
                  </a:cubicBezTo>
                  <a:cubicBezTo>
                    <a:pt x="285" y="345"/>
                    <a:pt x="285" y="345"/>
                    <a:pt x="285" y="345"/>
                  </a:cubicBezTo>
                  <a:cubicBezTo>
                    <a:pt x="285" y="345"/>
                    <a:pt x="285" y="345"/>
                    <a:pt x="285" y="345"/>
                  </a:cubicBezTo>
                  <a:cubicBezTo>
                    <a:pt x="285" y="345"/>
                    <a:pt x="285" y="345"/>
                    <a:pt x="285" y="345"/>
                  </a:cubicBezTo>
                  <a:cubicBezTo>
                    <a:pt x="285" y="344"/>
                    <a:pt x="285" y="344"/>
                    <a:pt x="285" y="344"/>
                  </a:cubicBezTo>
                  <a:cubicBezTo>
                    <a:pt x="286" y="343"/>
                    <a:pt x="286" y="343"/>
                    <a:pt x="286" y="343"/>
                  </a:cubicBezTo>
                  <a:cubicBezTo>
                    <a:pt x="290" y="339"/>
                    <a:pt x="293" y="334"/>
                    <a:pt x="295" y="330"/>
                  </a:cubicBezTo>
                  <a:cubicBezTo>
                    <a:pt x="298" y="325"/>
                    <a:pt x="300" y="320"/>
                    <a:pt x="302" y="314"/>
                  </a:cubicBezTo>
                  <a:cubicBezTo>
                    <a:pt x="302" y="311"/>
                    <a:pt x="303" y="308"/>
                    <a:pt x="302" y="305"/>
                  </a:cubicBezTo>
                  <a:cubicBezTo>
                    <a:pt x="302" y="301"/>
                    <a:pt x="302" y="298"/>
                    <a:pt x="300" y="295"/>
                  </a:cubicBezTo>
                  <a:cubicBezTo>
                    <a:pt x="298" y="289"/>
                    <a:pt x="293" y="284"/>
                    <a:pt x="289" y="280"/>
                  </a:cubicBezTo>
                  <a:cubicBezTo>
                    <a:pt x="284" y="277"/>
                    <a:pt x="278" y="274"/>
                    <a:pt x="271" y="274"/>
                  </a:cubicBezTo>
                  <a:cubicBezTo>
                    <a:pt x="268" y="273"/>
                    <a:pt x="264" y="274"/>
                    <a:pt x="261" y="275"/>
                  </a:cubicBezTo>
                  <a:cubicBezTo>
                    <a:pt x="258" y="276"/>
                    <a:pt x="255" y="277"/>
                    <a:pt x="252" y="279"/>
                  </a:cubicBezTo>
                  <a:cubicBezTo>
                    <a:pt x="247" y="282"/>
                    <a:pt x="243" y="287"/>
                    <a:pt x="240" y="291"/>
                  </a:cubicBezTo>
                  <a:cubicBezTo>
                    <a:pt x="237" y="296"/>
                    <a:pt x="234" y="301"/>
                    <a:pt x="232" y="306"/>
                  </a:cubicBezTo>
                  <a:cubicBezTo>
                    <a:pt x="230" y="311"/>
                    <a:pt x="229" y="316"/>
                    <a:pt x="228" y="322"/>
                  </a:cubicBezTo>
                  <a:cubicBezTo>
                    <a:pt x="228" y="325"/>
                    <a:pt x="228" y="328"/>
                    <a:pt x="228" y="331"/>
                  </a:cubicBezTo>
                  <a:cubicBezTo>
                    <a:pt x="228" y="331"/>
                    <a:pt x="228" y="332"/>
                    <a:pt x="228" y="333"/>
                  </a:cubicBezTo>
                  <a:cubicBezTo>
                    <a:pt x="228" y="334"/>
                    <a:pt x="228" y="334"/>
                    <a:pt x="228" y="335"/>
                  </a:cubicBezTo>
                  <a:cubicBezTo>
                    <a:pt x="229" y="337"/>
                    <a:pt x="229" y="338"/>
                    <a:pt x="229" y="339"/>
                  </a:cubicBezTo>
                  <a:cubicBezTo>
                    <a:pt x="230" y="342"/>
                    <a:pt x="231" y="345"/>
                    <a:pt x="232" y="348"/>
                  </a:cubicBezTo>
                  <a:cubicBezTo>
                    <a:pt x="233" y="348"/>
                    <a:pt x="233" y="349"/>
                    <a:pt x="233" y="350"/>
                  </a:cubicBezTo>
                  <a:cubicBezTo>
                    <a:pt x="234" y="350"/>
                    <a:pt x="234" y="350"/>
                    <a:pt x="234" y="350"/>
                  </a:cubicBezTo>
                  <a:cubicBezTo>
                    <a:pt x="234" y="350"/>
                    <a:pt x="234" y="350"/>
                    <a:pt x="234" y="350"/>
                  </a:cubicBezTo>
                  <a:cubicBezTo>
                    <a:pt x="234" y="350"/>
                    <a:pt x="234" y="350"/>
                    <a:pt x="234" y="350"/>
                  </a:cubicBezTo>
                  <a:cubicBezTo>
                    <a:pt x="233" y="351"/>
                    <a:pt x="233" y="351"/>
                    <a:pt x="233" y="351"/>
                  </a:cubicBezTo>
                  <a:cubicBezTo>
                    <a:pt x="231" y="353"/>
                    <a:pt x="229" y="355"/>
                    <a:pt x="228" y="357"/>
                  </a:cubicBezTo>
                  <a:cubicBezTo>
                    <a:pt x="224" y="360"/>
                    <a:pt x="221" y="363"/>
                    <a:pt x="217" y="366"/>
                  </a:cubicBezTo>
                  <a:cubicBezTo>
                    <a:pt x="213" y="369"/>
                    <a:pt x="209" y="372"/>
                    <a:pt x="205" y="375"/>
                  </a:cubicBezTo>
                  <a:cubicBezTo>
                    <a:pt x="204" y="376"/>
                    <a:pt x="203" y="376"/>
                    <a:pt x="202" y="377"/>
                  </a:cubicBezTo>
                  <a:cubicBezTo>
                    <a:pt x="200" y="378"/>
                    <a:pt x="200" y="378"/>
                    <a:pt x="200" y="378"/>
                  </a:cubicBezTo>
                  <a:cubicBezTo>
                    <a:pt x="200" y="378"/>
                    <a:pt x="200" y="378"/>
                    <a:pt x="200" y="378"/>
                  </a:cubicBezTo>
                  <a:cubicBezTo>
                    <a:pt x="200" y="378"/>
                    <a:pt x="200" y="378"/>
                    <a:pt x="200" y="378"/>
                  </a:cubicBezTo>
                  <a:cubicBezTo>
                    <a:pt x="198" y="375"/>
                    <a:pt x="198" y="375"/>
                    <a:pt x="198" y="375"/>
                  </a:cubicBezTo>
                  <a:cubicBezTo>
                    <a:pt x="196" y="370"/>
                    <a:pt x="196" y="370"/>
                    <a:pt x="196" y="370"/>
                  </a:cubicBezTo>
                  <a:cubicBezTo>
                    <a:pt x="195" y="368"/>
                    <a:pt x="194" y="366"/>
                    <a:pt x="192" y="365"/>
                  </a:cubicBezTo>
                  <a:cubicBezTo>
                    <a:pt x="188" y="358"/>
                    <a:pt x="182" y="351"/>
                    <a:pt x="174" y="346"/>
                  </a:cubicBezTo>
                  <a:cubicBezTo>
                    <a:pt x="170" y="344"/>
                    <a:pt x="166" y="342"/>
                    <a:pt x="161" y="342"/>
                  </a:cubicBezTo>
                  <a:cubicBezTo>
                    <a:pt x="157" y="341"/>
                    <a:pt x="152" y="341"/>
                    <a:pt x="147" y="342"/>
                  </a:cubicBezTo>
                  <a:cubicBezTo>
                    <a:pt x="145" y="343"/>
                    <a:pt x="142" y="344"/>
                    <a:pt x="140" y="345"/>
                  </a:cubicBezTo>
                  <a:cubicBezTo>
                    <a:pt x="138" y="346"/>
                    <a:pt x="136" y="347"/>
                    <a:pt x="134" y="348"/>
                  </a:cubicBezTo>
                  <a:cubicBezTo>
                    <a:pt x="131" y="351"/>
                    <a:pt x="127" y="355"/>
                    <a:pt x="125" y="359"/>
                  </a:cubicBezTo>
                  <a:cubicBezTo>
                    <a:pt x="123" y="364"/>
                    <a:pt x="122" y="369"/>
                    <a:pt x="122" y="374"/>
                  </a:cubicBezTo>
                  <a:cubicBezTo>
                    <a:pt x="122" y="379"/>
                    <a:pt x="123" y="383"/>
                    <a:pt x="125" y="387"/>
                  </a:cubicBezTo>
                  <a:cubicBezTo>
                    <a:pt x="126" y="391"/>
                    <a:pt x="128" y="395"/>
                    <a:pt x="131" y="399"/>
                  </a:cubicBezTo>
                  <a:cubicBezTo>
                    <a:pt x="133" y="402"/>
                    <a:pt x="136" y="405"/>
                    <a:pt x="139" y="408"/>
                  </a:cubicBezTo>
                  <a:cubicBezTo>
                    <a:pt x="146" y="414"/>
                    <a:pt x="154" y="418"/>
                    <a:pt x="162" y="421"/>
                  </a:cubicBezTo>
                  <a:cubicBezTo>
                    <a:pt x="166" y="422"/>
                    <a:pt x="171" y="422"/>
                    <a:pt x="175" y="422"/>
                  </a:cubicBezTo>
                  <a:cubicBezTo>
                    <a:pt x="177" y="422"/>
                    <a:pt x="179" y="422"/>
                    <a:pt x="181"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3" y="425"/>
                    <a:pt x="183" y="425"/>
                    <a:pt x="183" y="425"/>
                  </a:cubicBezTo>
                  <a:cubicBezTo>
                    <a:pt x="186" y="432"/>
                    <a:pt x="186" y="432"/>
                    <a:pt x="186" y="432"/>
                  </a:cubicBezTo>
                  <a:cubicBezTo>
                    <a:pt x="189" y="438"/>
                    <a:pt x="191" y="443"/>
                    <a:pt x="193" y="448"/>
                  </a:cubicBezTo>
                  <a:cubicBezTo>
                    <a:pt x="198" y="458"/>
                    <a:pt x="202" y="469"/>
                    <a:pt x="206" y="480"/>
                  </a:cubicBezTo>
                  <a:cubicBezTo>
                    <a:pt x="215" y="501"/>
                    <a:pt x="222" y="522"/>
                    <a:pt x="230" y="544"/>
                  </a:cubicBezTo>
                  <a:cubicBezTo>
                    <a:pt x="236" y="562"/>
                    <a:pt x="241" y="580"/>
                    <a:pt x="247" y="598"/>
                  </a:cubicBezTo>
                  <a:cubicBezTo>
                    <a:pt x="250" y="609"/>
                    <a:pt x="250" y="609"/>
                    <a:pt x="250" y="609"/>
                  </a:cubicBezTo>
                  <a:cubicBezTo>
                    <a:pt x="250" y="610"/>
                    <a:pt x="250" y="610"/>
                    <a:pt x="250" y="610"/>
                  </a:cubicBezTo>
                  <a:cubicBezTo>
                    <a:pt x="250" y="610"/>
                    <a:pt x="250" y="610"/>
                    <a:pt x="250" y="610"/>
                  </a:cubicBezTo>
                  <a:cubicBezTo>
                    <a:pt x="224" y="610"/>
                    <a:pt x="224" y="610"/>
                    <a:pt x="224" y="610"/>
                  </a:cubicBezTo>
                  <a:cubicBezTo>
                    <a:pt x="196" y="610"/>
                    <a:pt x="196" y="610"/>
                    <a:pt x="196" y="610"/>
                  </a:cubicBezTo>
                  <a:cubicBezTo>
                    <a:pt x="188" y="610"/>
                    <a:pt x="188" y="610"/>
                    <a:pt x="188" y="610"/>
                  </a:cubicBezTo>
                  <a:cubicBezTo>
                    <a:pt x="187" y="610"/>
                    <a:pt x="186" y="609"/>
                    <a:pt x="184" y="609"/>
                  </a:cubicBezTo>
                  <a:cubicBezTo>
                    <a:pt x="182" y="608"/>
                    <a:pt x="180" y="605"/>
                    <a:pt x="179" y="603"/>
                  </a:cubicBezTo>
                  <a:cubicBezTo>
                    <a:pt x="179" y="602"/>
                    <a:pt x="179" y="601"/>
                    <a:pt x="179" y="600"/>
                  </a:cubicBezTo>
                  <a:cubicBezTo>
                    <a:pt x="179" y="600"/>
                    <a:pt x="179" y="600"/>
                    <a:pt x="179" y="600"/>
                  </a:cubicBezTo>
                  <a:cubicBezTo>
                    <a:pt x="179" y="599"/>
                    <a:pt x="179" y="599"/>
                    <a:pt x="179" y="599"/>
                  </a:cubicBezTo>
                  <a:cubicBezTo>
                    <a:pt x="179" y="597"/>
                    <a:pt x="179" y="597"/>
                    <a:pt x="179" y="597"/>
                  </a:cubicBezTo>
                  <a:cubicBezTo>
                    <a:pt x="179" y="590"/>
                    <a:pt x="179" y="590"/>
                    <a:pt x="179" y="590"/>
                  </a:cubicBezTo>
                  <a:cubicBezTo>
                    <a:pt x="179" y="576"/>
                    <a:pt x="179" y="576"/>
                    <a:pt x="179" y="576"/>
                  </a:cubicBezTo>
                  <a:cubicBezTo>
                    <a:pt x="179" y="544"/>
                    <a:pt x="179" y="544"/>
                    <a:pt x="179" y="544"/>
                  </a:cubicBezTo>
                  <a:cubicBezTo>
                    <a:pt x="179" y="540"/>
                    <a:pt x="179" y="540"/>
                    <a:pt x="179" y="540"/>
                  </a:cubicBezTo>
                  <a:cubicBezTo>
                    <a:pt x="179" y="540"/>
                    <a:pt x="179" y="540"/>
                    <a:pt x="179" y="540"/>
                  </a:cubicBezTo>
                  <a:cubicBezTo>
                    <a:pt x="178" y="540"/>
                    <a:pt x="178" y="540"/>
                    <a:pt x="178" y="540"/>
                  </a:cubicBezTo>
                  <a:cubicBezTo>
                    <a:pt x="177" y="540"/>
                    <a:pt x="177" y="540"/>
                    <a:pt x="177" y="540"/>
                  </a:cubicBezTo>
                  <a:cubicBezTo>
                    <a:pt x="176" y="539"/>
                    <a:pt x="176" y="539"/>
                    <a:pt x="176" y="539"/>
                  </a:cubicBezTo>
                  <a:cubicBezTo>
                    <a:pt x="170" y="536"/>
                    <a:pt x="170" y="536"/>
                    <a:pt x="170" y="536"/>
                  </a:cubicBezTo>
                  <a:cubicBezTo>
                    <a:pt x="168" y="535"/>
                    <a:pt x="166" y="534"/>
                    <a:pt x="164" y="533"/>
                  </a:cubicBezTo>
                  <a:cubicBezTo>
                    <a:pt x="160" y="531"/>
                    <a:pt x="155" y="528"/>
                    <a:pt x="151" y="526"/>
                  </a:cubicBezTo>
                  <a:cubicBezTo>
                    <a:pt x="143" y="521"/>
                    <a:pt x="135" y="516"/>
                    <a:pt x="128" y="511"/>
                  </a:cubicBezTo>
                  <a:cubicBezTo>
                    <a:pt x="113" y="500"/>
                    <a:pt x="99" y="487"/>
                    <a:pt x="86" y="473"/>
                  </a:cubicBezTo>
                  <a:cubicBezTo>
                    <a:pt x="61" y="446"/>
                    <a:pt x="41" y="413"/>
                    <a:pt x="29" y="378"/>
                  </a:cubicBezTo>
                  <a:cubicBezTo>
                    <a:pt x="17" y="344"/>
                    <a:pt x="12" y="307"/>
                    <a:pt x="14" y="271"/>
                  </a:cubicBezTo>
                  <a:cubicBezTo>
                    <a:pt x="16" y="235"/>
                    <a:pt x="25" y="201"/>
                    <a:pt x="40" y="170"/>
                  </a:cubicBezTo>
                  <a:cubicBezTo>
                    <a:pt x="54" y="139"/>
                    <a:pt x="74" y="111"/>
                    <a:pt x="97" y="89"/>
                  </a:cubicBezTo>
                  <a:cubicBezTo>
                    <a:pt x="120" y="66"/>
                    <a:pt x="147" y="48"/>
                    <a:pt x="174" y="35"/>
                  </a:cubicBezTo>
                  <a:cubicBezTo>
                    <a:pt x="198" y="24"/>
                    <a:pt x="220" y="18"/>
                    <a:pt x="237" y="14"/>
                  </a:cubicBezTo>
                  <a:cubicBezTo>
                    <a:pt x="255" y="10"/>
                    <a:pt x="268" y="9"/>
                    <a:pt x="278" y="8"/>
                  </a:cubicBezTo>
                  <a:cubicBezTo>
                    <a:pt x="283" y="8"/>
                    <a:pt x="287" y="8"/>
                    <a:pt x="290" y="8"/>
                  </a:cubicBezTo>
                  <a:cubicBezTo>
                    <a:pt x="293" y="7"/>
                    <a:pt x="295" y="7"/>
                    <a:pt x="296" y="7"/>
                  </a:cubicBezTo>
                  <a:cubicBezTo>
                    <a:pt x="298" y="7"/>
                    <a:pt x="296" y="6"/>
                    <a:pt x="291" y="6"/>
                  </a:cubicBezTo>
                  <a:cubicBezTo>
                    <a:pt x="286" y="6"/>
                    <a:pt x="277" y="5"/>
                    <a:pt x="266" y="6"/>
                  </a:cubicBezTo>
                  <a:cubicBezTo>
                    <a:pt x="254" y="7"/>
                    <a:pt x="239" y="8"/>
                    <a:pt x="222" y="12"/>
                  </a:cubicBezTo>
                  <a:cubicBezTo>
                    <a:pt x="205" y="16"/>
                    <a:pt x="186" y="22"/>
                    <a:pt x="165" y="32"/>
                  </a:cubicBezTo>
                  <a:cubicBezTo>
                    <a:pt x="145" y="42"/>
                    <a:pt x="123" y="56"/>
                    <a:pt x="102" y="74"/>
                  </a:cubicBezTo>
                  <a:cubicBezTo>
                    <a:pt x="101" y="73"/>
                    <a:pt x="101" y="73"/>
                    <a:pt x="101" y="73"/>
                  </a:cubicBezTo>
                  <a:cubicBezTo>
                    <a:pt x="122" y="55"/>
                    <a:pt x="141" y="43"/>
                    <a:pt x="157" y="34"/>
                  </a:cubicBezTo>
                  <a:cubicBezTo>
                    <a:pt x="173" y="26"/>
                    <a:pt x="186" y="20"/>
                    <a:pt x="196" y="17"/>
                  </a:cubicBezTo>
                  <a:cubicBezTo>
                    <a:pt x="206" y="13"/>
                    <a:pt x="213" y="11"/>
                    <a:pt x="218" y="10"/>
                  </a:cubicBezTo>
                  <a:cubicBezTo>
                    <a:pt x="222" y="8"/>
                    <a:pt x="225" y="8"/>
                    <a:pt x="225" y="7"/>
                  </a:cubicBezTo>
                  <a:cubicBezTo>
                    <a:pt x="227" y="6"/>
                    <a:pt x="223" y="7"/>
                    <a:pt x="220" y="7"/>
                  </a:cubicBezTo>
                  <a:cubicBezTo>
                    <a:pt x="217" y="8"/>
                    <a:pt x="215" y="7"/>
                    <a:pt x="221" y="5"/>
                  </a:cubicBezTo>
                  <a:cubicBezTo>
                    <a:pt x="194" y="12"/>
                    <a:pt x="168" y="23"/>
                    <a:pt x="144" y="37"/>
                  </a:cubicBezTo>
                  <a:cubicBezTo>
                    <a:pt x="120" y="51"/>
                    <a:pt x="98" y="69"/>
                    <a:pt x="78" y="89"/>
                  </a:cubicBezTo>
                  <a:cubicBezTo>
                    <a:pt x="59" y="110"/>
                    <a:pt x="43" y="133"/>
                    <a:pt x="30" y="158"/>
                  </a:cubicBezTo>
                  <a:cubicBezTo>
                    <a:pt x="18" y="183"/>
                    <a:pt x="9" y="210"/>
                    <a:pt x="4" y="237"/>
                  </a:cubicBezTo>
                  <a:cubicBezTo>
                    <a:pt x="3" y="244"/>
                    <a:pt x="1" y="253"/>
                    <a:pt x="1" y="263"/>
                  </a:cubicBezTo>
                  <a:cubicBezTo>
                    <a:pt x="0" y="272"/>
                    <a:pt x="0" y="283"/>
                    <a:pt x="0" y="293"/>
                  </a:cubicBezTo>
                  <a:cubicBezTo>
                    <a:pt x="0" y="304"/>
                    <a:pt x="1" y="314"/>
                    <a:pt x="2" y="324"/>
                  </a:cubicBezTo>
                  <a:cubicBezTo>
                    <a:pt x="3" y="334"/>
                    <a:pt x="5" y="342"/>
                    <a:pt x="6" y="349"/>
                  </a:cubicBezTo>
                  <a:cubicBezTo>
                    <a:pt x="12" y="376"/>
                    <a:pt x="22" y="402"/>
                    <a:pt x="35" y="426"/>
                  </a:cubicBezTo>
                  <a:cubicBezTo>
                    <a:pt x="48" y="450"/>
                    <a:pt x="64" y="472"/>
                    <a:pt x="83" y="491"/>
                  </a:cubicBezTo>
                  <a:cubicBezTo>
                    <a:pt x="102" y="510"/>
                    <a:pt x="124" y="527"/>
                    <a:pt x="148" y="540"/>
                  </a:cubicBezTo>
                  <a:cubicBezTo>
                    <a:pt x="151" y="542"/>
                    <a:pt x="154" y="544"/>
                    <a:pt x="157" y="545"/>
                  </a:cubicBezTo>
                  <a:cubicBezTo>
                    <a:pt x="161" y="547"/>
                    <a:pt x="161" y="547"/>
                    <a:pt x="161" y="547"/>
                  </a:cubicBezTo>
                  <a:cubicBezTo>
                    <a:pt x="164" y="549"/>
                    <a:pt x="164" y="549"/>
                    <a:pt x="164" y="549"/>
                  </a:cubicBezTo>
                  <a:cubicBezTo>
                    <a:pt x="165" y="549"/>
                    <a:pt x="165" y="549"/>
                    <a:pt x="165" y="549"/>
                  </a:cubicBezTo>
                  <a:cubicBezTo>
                    <a:pt x="165" y="549"/>
                    <a:pt x="165" y="549"/>
                    <a:pt x="165" y="549"/>
                  </a:cubicBezTo>
                  <a:cubicBezTo>
                    <a:pt x="165" y="551"/>
                    <a:pt x="165" y="551"/>
                    <a:pt x="165" y="551"/>
                  </a:cubicBezTo>
                  <a:cubicBezTo>
                    <a:pt x="165" y="561"/>
                    <a:pt x="165" y="561"/>
                    <a:pt x="165" y="561"/>
                  </a:cubicBezTo>
                  <a:cubicBezTo>
                    <a:pt x="165" y="601"/>
                    <a:pt x="165" y="601"/>
                    <a:pt x="165" y="601"/>
                  </a:cubicBezTo>
                  <a:cubicBezTo>
                    <a:pt x="165" y="605"/>
                    <a:pt x="167" y="610"/>
                    <a:pt x="169" y="614"/>
                  </a:cubicBezTo>
                  <a:cubicBezTo>
                    <a:pt x="172" y="618"/>
                    <a:pt x="176" y="621"/>
                    <a:pt x="180" y="622"/>
                  </a:cubicBezTo>
                  <a:cubicBezTo>
                    <a:pt x="180" y="622"/>
                    <a:pt x="180" y="622"/>
                    <a:pt x="181" y="622"/>
                  </a:cubicBezTo>
                  <a:cubicBezTo>
                    <a:pt x="176" y="623"/>
                    <a:pt x="172" y="626"/>
                    <a:pt x="169" y="629"/>
                  </a:cubicBezTo>
                  <a:cubicBezTo>
                    <a:pt x="166" y="633"/>
                    <a:pt x="164" y="637"/>
                    <a:pt x="164" y="641"/>
                  </a:cubicBezTo>
                  <a:cubicBezTo>
                    <a:pt x="163" y="646"/>
                    <a:pt x="163" y="650"/>
                    <a:pt x="165" y="654"/>
                  </a:cubicBezTo>
                  <a:cubicBezTo>
                    <a:pt x="166" y="658"/>
                    <a:pt x="169" y="662"/>
                    <a:pt x="172" y="665"/>
                  </a:cubicBezTo>
                  <a:cubicBezTo>
                    <a:pt x="174" y="667"/>
                    <a:pt x="176" y="668"/>
                    <a:pt x="178" y="669"/>
                  </a:cubicBezTo>
                  <a:cubicBezTo>
                    <a:pt x="181" y="670"/>
                    <a:pt x="183" y="670"/>
                    <a:pt x="185" y="670"/>
                  </a:cubicBezTo>
                  <a:cubicBezTo>
                    <a:pt x="205" y="670"/>
                    <a:pt x="205" y="670"/>
                    <a:pt x="205" y="670"/>
                  </a:cubicBezTo>
                  <a:cubicBezTo>
                    <a:pt x="244" y="670"/>
                    <a:pt x="244" y="670"/>
                    <a:pt x="244" y="670"/>
                  </a:cubicBezTo>
                  <a:cubicBezTo>
                    <a:pt x="268" y="670"/>
                    <a:pt x="268" y="670"/>
                    <a:pt x="268" y="670"/>
                  </a:cubicBezTo>
                  <a:cubicBezTo>
                    <a:pt x="232" y="670"/>
                    <a:pt x="232" y="670"/>
                    <a:pt x="232" y="670"/>
                  </a:cubicBezTo>
                  <a:cubicBezTo>
                    <a:pt x="192" y="670"/>
                    <a:pt x="192" y="670"/>
                    <a:pt x="192" y="670"/>
                  </a:cubicBezTo>
                  <a:cubicBezTo>
                    <a:pt x="188" y="670"/>
                    <a:pt x="188" y="670"/>
                    <a:pt x="188" y="670"/>
                  </a:cubicBezTo>
                  <a:cubicBezTo>
                    <a:pt x="185" y="670"/>
                    <a:pt x="185" y="670"/>
                    <a:pt x="185" y="670"/>
                  </a:cubicBezTo>
                  <a:cubicBezTo>
                    <a:pt x="184" y="670"/>
                    <a:pt x="183" y="671"/>
                    <a:pt x="181" y="671"/>
                  </a:cubicBezTo>
                  <a:cubicBezTo>
                    <a:pt x="177" y="672"/>
                    <a:pt x="172" y="674"/>
                    <a:pt x="169" y="678"/>
                  </a:cubicBezTo>
                  <a:cubicBezTo>
                    <a:pt x="166" y="681"/>
                    <a:pt x="164" y="686"/>
                    <a:pt x="164" y="690"/>
                  </a:cubicBezTo>
                  <a:cubicBezTo>
                    <a:pt x="163" y="694"/>
                    <a:pt x="163" y="699"/>
                    <a:pt x="165" y="703"/>
                  </a:cubicBezTo>
                  <a:cubicBezTo>
                    <a:pt x="166" y="707"/>
                    <a:pt x="169" y="711"/>
                    <a:pt x="172" y="714"/>
                  </a:cubicBezTo>
                  <a:cubicBezTo>
                    <a:pt x="174" y="715"/>
                    <a:pt x="176" y="717"/>
                    <a:pt x="178" y="717"/>
                  </a:cubicBezTo>
                  <a:cubicBezTo>
                    <a:pt x="181" y="718"/>
                    <a:pt x="183" y="719"/>
                    <a:pt x="185" y="719"/>
                  </a:cubicBezTo>
                  <a:cubicBezTo>
                    <a:pt x="205" y="719"/>
                    <a:pt x="205" y="719"/>
                    <a:pt x="205" y="719"/>
                  </a:cubicBezTo>
                  <a:cubicBezTo>
                    <a:pt x="244" y="719"/>
                    <a:pt x="244" y="719"/>
                    <a:pt x="244" y="719"/>
                  </a:cubicBezTo>
                  <a:cubicBezTo>
                    <a:pt x="265" y="719"/>
                    <a:pt x="265" y="719"/>
                    <a:pt x="265" y="719"/>
                  </a:cubicBezTo>
                  <a:cubicBezTo>
                    <a:pt x="205" y="719"/>
                    <a:pt x="205" y="719"/>
                    <a:pt x="205" y="719"/>
                  </a:cubicBezTo>
                  <a:cubicBezTo>
                    <a:pt x="193" y="719"/>
                    <a:pt x="193" y="719"/>
                    <a:pt x="193" y="719"/>
                  </a:cubicBezTo>
                  <a:cubicBezTo>
                    <a:pt x="187" y="719"/>
                    <a:pt x="187" y="719"/>
                    <a:pt x="187" y="719"/>
                  </a:cubicBezTo>
                  <a:cubicBezTo>
                    <a:pt x="186" y="719"/>
                    <a:pt x="186" y="719"/>
                    <a:pt x="186" y="719"/>
                  </a:cubicBezTo>
                  <a:cubicBezTo>
                    <a:pt x="185" y="719"/>
                    <a:pt x="185" y="719"/>
                    <a:pt x="185" y="719"/>
                  </a:cubicBezTo>
                  <a:cubicBezTo>
                    <a:pt x="184" y="719"/>
                    <a:pt x="184" y="719"/>
                    <a:pt x="184" y="719"/>
                  </a:cubicBezTo>
                  <a:cubicBezTo>
                    <a:pt x="182" y="719"/>
                    <a:pt x="181" y="719"/>
                    <a:pt x="179" y="720"/>
                  </a:cubicBezTo>
                  <a:cubicBezTo>
                    <a:pt x="174" y="722"/>
                    <a:pt x="169" y="726"/>
                    <a:pt x="167" y="730"/>
                  </a:cubicBezTo>
                  <a:cubicBezTo>
                    <a:pt x="164" y="735"/>
                    <a:pt x="163" y="740"/>
                    <a:pt x="163" y="746"/>
                  </a:cubicBezTo>
                  <a:cubicBezTo>
                    <a:pt x="164" y="751"/>
                    <a:pt x="166" y="756"/>
                    <a:pt x="169" y="760"/>
                  </a:cubicBezTo>
                  <a:cubicBezTo>
                    <a:pt x="171" y="762"/>
                    <a:pt x="173" y="764"/>
                    <a:pt x="176" y="765"/>
                  </a:cubicBezTo>
                  <a:cubicBezTo>
                    <a:pt x="179" y="766"/>
                    <a:pt x="181" y="767"/>
                    <a:pt x="184" y="767"/>
                  </a:cubicBezTo>
                  <a:cubicBezTo>
                    <a:pt x="204" y="767"/>
                    <a:pt x="204" y="767"/>
                    <a:pt x="204" y="767"/>
                  </a:cubicBezTo>
                  <a:cubicBezTo>
                    <a:pt x="220" y="801"/>
                    <a:pt x="220" y="801"/>
                    <a:pt x="220" y="801"/>
                  </a:cubicBezTo>
                  <a:cubicBezTo>
                    <a:pt x="222" y="805"/>
                    <a:pt x="222" y="805"/>
                    <a:pt x="222" y="805"/>
                  </a:cubicBezTo>
                  <a:cubicBezTo>
                    <a:pt x="224" y="808"/>
                    <a:pt x="224" y="808"/>
                    <a:pt x="224" y="808"/>
                  </a:cubicBezTo>
                  <a:cubicBezTo>
                    <a:pt x="224" y="809"/>
                    <a:pt x="224" y="809"/>
                    <a:pt x="224" y="809"/>
                  </a:cubicBezTo>
                  <a:cubicBezTo>
                    <a:pt x="225" y="810"/>
                    <a:pt x="225" y="810"/>
                    <a:pt x="225" y="810"/>
                  </a:cubicBezTo>
                  <a:cubicBezTo>
                    <a:pt x="225" y="810"/>
                    <a:pt x="225" y="811"/>
                    <a:pt x="225" y="811"/>
                  </a:cubicBezTo>
                  <a:cubicBezTo>
                    <a:pt x="227" y="813"/>
                    <a:pt x="227" y="813"/>
                    <a:pt x="227" y="813"/>
                  </a:cubicBezTo>
                  <a:cubicBezTo>
                    <a:pt x="229" y="815"/>
                    <a:pt x="229" y="815"/>
                    <a:pt x="229" y="815"/>
                  </a:cubicBezTo>
                  <a:cubicBezTo>
                    <a:pt x="230" y="817"/>
                    <a:pt x="231" y="818"/>
                    <a:pt x="232" y="820"/>
                  </a:cubicBezTo>
                  <a:cubicBezTo>
                    <a:pt x="234" y="821"/>
                    <a:pt x="235" y="822"/>
                    <a:pt x="236" y="824"/>
                  </a:cubicBezTo>
                  <a:cubicBezTo>
                    <a:pt x="238" y="825"/>
                    <a:pt x="239" y="826"/>
                    <a:pt x="241" y="828"/>
                  </a:cubicBezTo>
                  <a:cubicBezTo>
                    <a:pt x="242" y="828"/>
                    <a:pt x="243" y="829"/>
                    <a:pt x="245" y="830"/>
                  </a:cubicBezTo>
                  <a:cubicBezTo>
                    <a:pt x="246" y="830"/>
                    <a:pt x="247" y="830"/>
                    <a:pt x="247" y="830"/>
                  </a:cubicBezTo>
                  <a:cubicBezTo>
                    <a:pt x="249" y="831"/>
                    <a:pt x="249" y="831"/>
                    <a:pt x="249" y="831"/>
                  </a:cubicBezTo>
                  <a:cubicBezTo>
                    <a:pt x="250" y="831"/>
                    <a:pt x="252" y="831"/>
                    <a:pt x="254" y="831"/>
                  </a:cubicBezTo>
                  <a:cubicBezTo>
                    <a:pt x="268" y="833"/>
                    <a:pt x="282" y="834"/>
                    <a:pt x="296" y="834"/>
                  </a:cubicBezTo>
                  <a:cubicBezTo>
                    <a:pt x="303" y="835"/>
                    <a:pt x="310" y="835"/>
                    <a:pt x="318" y="834"/>
                  </a:cubicBezTo>
                  <a:cubicBezTo>
                    <a:pt x="321" y="834"/>
                    <a:pt x="325" y="834"/>
                    <a:pt x="329" y="833"/>
                  </a:cubicBezTo>
                  <a:cubicBezTo>
                    <a:pt x="331" y="833"/>
                    <a:pt x="332" y="832"/>
                    <a:pt x="334" y="832"/>
                  </a:cubicBezTo>
                  <a:cubicBezTo>
                    <a:pt x="335" y="832"/>
                    <a:pt x="336" y="831"/>
                    <a:pt x="337" y="831"/>
                  </a:cubicBezTo>
                  <a:cubicBezTo>
                    <a:pt x="338" y="831"/>
                    <a:pt x="338" y="831"/>
                    <a:pt x="339" y="830"/>
                  </a:cubicBezTo>
                  <a:cubicBezTo>
                    <a:pt x="340" y="830"/>
                    <a:pt x="340" y="830"/>
                    <a:pt x="340" y="830"/>
                  </a:cubicBezTo>
                  <a:cubicBezTo>
                    <a:pt x="340" y="830"/>
                    <a:pt x="340" y="830"/>
                    <a:pt x="340" y="830"/>
                  </a:cubicBezTo>
                  <a:cubicBezTo>
                    <a:pt x="340" y="830"/>
                    <a:pt x="340" y="830"/>
                    <a:pt x="340" y="830"/>
                  </a:cubicBezTo>
                  <a:cubicBezTo>
                    <a:pt x="341" y="830"/>
                    <a:pt x="341" y="830"/>
                    <a:pt x="341" y="830"/>
                  </a:cubicBezTo>
                  <a:cubicBezTo>
                    <a:pt x="341" y="829"/>
                    <a:pt x="341" y="829"/>
                    <a:pt x="341" y="829"/>
                  </a:cubicBezTo>
                  <a:cubicBezTo>
                    <a:pt x="342" y="829"/>
                    <a:pt x="342" y="829"/>
                    <a:pt x="343" y="829"/>
                  </a:cubicBezTo>
                  <a:cubicBezTo>
                    <a:pt x="342" y="829"/>
                    <a:pt x="342" y="829"/>
                    <a:pt x="341" y="829"/>
                  </a:cubicBezTo>
                  <a:cubicBezTo>
                    <a:pt x="341" y="830"/>
                    <a:pt x="341" y="830"/>
                    <a:pt x="341" y="830"/>
                  </a:cubicBezTo>
                  <a:cubicBezTo>
                    <a:pt x="340" y="830"/>
                    <a:pt x="340" y="830"/>
                    <a:pt x="340" y="830"/>
                  </a:cubicBezTo>
                  <a:cubicBezTo>
                    <a:pt x="340" y="830"/>
                    <a:pt x="340" y="830"/>
                    <a:pt x="340" y="830"/>
                  </a:cubicBezTo>
                  <a:cubicBezTo>
                    <a:pt x="340" y="830"/>
                    <a:pt x="340" y="830"/>
                    <a:pt x="340" y="830"/>
                  </a:cubicBezTo>
                  <a:cubicBezTo>
                    <a:pt x="339" y="830"/>
                    <a:pt x="339" y="830"/>
                    <a:pt x="339" y="830"/>
                  </a:cubicBezTo>
                  <a:cubicBezTo>
                    <a:pt x="338" y="831"/>
                    <a:pt x="338" y="831"/>
                    <a:pt x="337" y="831"/>
                  </a:cubicBezTo>
                  <a:cubicBezTo>
                    <a:pt x="336" y="831"/>
                    <a:pt x="335" y="832"/>
                    <a:pt x="334" y="832"/>
                  </a:cubicBezTo>
                  <a:cubicBezTo>
                    <a:pt x="332" y="832"/>
                    <a:pt x="330" y="833"/>
                    <a:pt x="329" y="833"/>
                  </a:cubicBezTo>
                  <a:cubicBezTo>
                    <a:pt x="325" y="834"/>
                    <a:pt x="321" y="834"/>
                    <a:pt x="317" y="834"/>
                  </a:cubicBezTo>
                  <a:cubicBezTo>
                    <a:pt x="310" y="834"/>
                    <a:pt x="303" y="834"/>
                    <a:pt x="296" y="834"/>
                  </a:cubicBezTo>
                  <a:cubicBezTo>
                    <a:pt x="282" y="834"/>
                    <a:pt x="268" y="833"/>
                    <a:pt x="254" y="831"/>
                  </a:cubicBezTo>
                  <a:cubicBezTo>
                    <a:pt x="252" y="831"/>
                    <a:pt x="250" y="830"/>
                    <a:pt x="248" y="830"/>
                  </a:cubicBezTo>
                  <a:cubicBezTo>
                    <a:pt x="247" y="830"/>
                    <a:pt x="247" y="830"/>
                    <a:pt x="247" y="830"/>
                  </a:cubicBezTo>
                  <a:cubicBezTo>
                    <a:pt x="246" y="830"/>
                    <a:pt x="246" y="830"/>
                    <a:pt x="246" y="830"/>
                  </a:cubicBezTo>
                  <a:cubicBezTo>
                    <a:pt x="246" y="830"/>
                    <a:pt x="246" y="830"/>
                    <a:pt x="246" y="830"/>
                  </a:cubicBezTo>
                  <a:cubicBezTo>
                    <a:pt x="245" y="829"/>
                    <a:pt x="245" y="829"/>
                    <a:pt x="245" y="829"/>
                  </a:cubicBezTo>
                  <a:cubicBezTo>
                    <a:pt x="243" y="829"/>
                    <a:pt x="242" y="828"/>
                    <a:pt x="241" y="827"/>
                  </a:cubicBezTo>
                  <a:cubicBezTo>
                    <a:pt x="239" y="826"/>
                    <a:pt x="238" y="825"/>
                    <a:pt x="236" y="823"/>
                  </a:cubicBezTo>
                  <a:cubicBezTo>
                    <a:pt x="235" y="822"/>
                    <a:pt x="234" y="821"/>
                    <a:pt x="232" y="819"/>
                  </a:cubicBezTo>
                  <a:cubicBezTo>
                    <a:pt x="231" y="818"/>
                    <a:pt x="230" y="817"/>
                    <a:pt x="229" y="815"/>
                  </a:cubicBezTo>
                  <a:cubicBezTo>
                    <a:pt x="227" y="813"/>
                    <a:pt x="227" y="813"/>
                    <a:pt x="227" y="813"/>
                  </a:cubicBezTo>
                  <a:cubicBezTo>
                    <a:pt x="225" y="811"/>
                    <a:pt x="225" y="811"/>
                    <a:pt x="225" y="811"/>
                  </a:cubicBezTo>
                  <a:cubicBezTo>
                    <a:pt x="225" y="810"/>
                    <a:pt x="225" y="810"/>
                    <a:pt x="225" y="809"/>
                  </a:cubicBezTo>
                  <a:cubicBezTo>
                    <a:pt x="224" y="809"/>
                    <a:pt x="224" y="809"/>
                    <a:pt x="224" y="809"/>
                  </a:cubicBezTo>
                  <a:cubicBezTo>
                    <a:pt x="224" y="808"/>
                    <a:pt x="224" y="808"/>
                    <a:pt x="224" y="808"/>
                  </a:cubicBezTo>
                  <a:cubicBezTo>
                    <a:pt x="223" y="805"/>
                    <a:pt x="223" y="805"/>
                    <a:pt x="223" y="805"/>
                  </a:cubicBezTo>
                  <a:cubicBezTo>
                    <a:pt x="220" y="801"/>
                    <a:pt x="220" y="801"/>
                    <a:pt x="220" y="801"/>
                  </a:cubicBezTo>
                  <a:cubicBezTo>
                    <a:pt x="204" y="767"/>
                    <a:pt x="204" y="767"/>
                    <a:pt x="204" y="767"/>
                  </a:cubicBezTo>
                  <a:cubicBezTo>
                    <a:pt x="194" y="767"/>
                    <a:pt x="194" y="767"/>
                    <a:pt x="194" y="767"/>
                  </a:cubicBezTo>
                  <a:cubicBezTo>
                    <a:pt x="187" y="767"/>
                    <a:pt x="187" y="767"/>
                    <a:pt x="187" y="767"/>
                  </a:cubicBezTo>
                  <a:cubicBezTo>
                    <a:pt x="186" y="767"/>
                    <a:pt x="184" y="767"/>
                    <a:pt x="182" y="767"/>
                  </a:cubicBezTo>
                  <a:cubicBezTo>
                    <a:pt x="180" y="766"/>
                    <a:pt x="178" y="766"/>
                    <a:pt x="177" y="765"/>
                  </a:cubicBezTo>
                  <a:cubicBezTo>
                    <a:pt x="171" y="762"/>
                    <a:pt x="166" y="756"/>
                    <a:pt x="165" y="750"/>
                  </a:cubicBezTo>
                  <a:cubicBezTo>
                    <a:pt x="163" y="744"/>
                    <a:pt x="164" y="737"/>
                    <a:pt x="167" y="731"/>
                  </a:cubicBezTo>
                  <a:cubicBezTo>
                    <a:pt x="166" y="732"/>
                    <a:pt x="166" y="733"/>
                    <a:pt x="166" y="733"/>
                  </a:cubicBezTo>
                  <a:cubicBezTo>
                    <a:pt x="166" y="733"/>
                    <a:pt x="167" y="733"/>
                    <a:pt x="167" y="731"/>
                  </a:cubicBezTo>
                  <a:cubicBezTo>
                    <a:pt x="164" y="737"/>
                    <a:pt x="164" y="743"/>
                    <a:pt x="165" y="749"/>
                  </a:cubicBezTo>
                  <a:cubicBezTo>
                    <a:pt x="167" y="755"/>
                    <a:pt x="171" y="761"/>
                    <a:pt x="177" y="764"/>
                  </a:cubicBezTo>
                  <a:cubicBezTo>
                    <a:pt x="178" y="765"/>
                    <a:pt x="180" y="765"/>
                    <a:pt x="182" y="766"/>
                  </a:cubicBezTo>
                  <a:cubicBezTo>
                    <a:pt x="183" y="766"/>
                    <a:pt x="183" y="766"/>
                    <a:pt x="184" y="766"/>
                  </a:cubicBezTo>
                  <a:cubicBezTo>
                    <a:pt x="185" y="766"/>
                    <a:pt x="185" y="766"/>
                    <a:pt x="185" y="766"/>
                  </a:cubicBezTo>
                  <a:cubicBezTo>
                    <a:pt x="186" y="766"/>
                    <a:pt x="186" y="766"/>
                    <a:pt x="186" y="766"/>
                  </a:cubicBezTo>
                  <a:cubicBezTo>
                    <a:pt x="194" y="766"/>
                    <a:pt x="194" y="766"/>
                    <a:pt x="194" y="766"/>
                  </a:cubicBezTo>
                  <a:cubicBezTo>
                    <a:pt x="205" y="766"/>
                    <a:pt x="205" y="766"/>
                    <a:pt x="205" y="766"/>
                  </a:cubicBezTo>
                  <a:cubicBezTo>
                    <a:pt x="221" y="800"/>
                    <a:pt x="221" y="800"/>
                    <a:pt x="221" y="800"/>
                  </a:cubicBezTo>
                  <a:cubicBezTo>
                    <a:pt x="224" y="805"/>
                    <a:pt x="224" y="805"/>
                    <a:pt x="224" y="805"/>
                  </a:cubicBezTo>
                  <a:cubicBezTo>
                    <a:pt x="225" y="807"/>
                    <a:pt x="225" y="807"/>
                    <a:pt x="225" y="807"/>
                  </a:cubicBezTo>
                  <a:cubicBezTo>
                    <a:pt x="225" y="808"/>
                    <a:pt x="225" y="808"/>
                    <a:pt x="225" y="808"/>
                  </a:cubicBezTo>
                  <a:cubicBezTo>
                    <a:pt x="226" y="809"/>
                    <a:pt x="226" y="809"/>
                    <a:pt x="226" y="809"/>
                  </a:cubicBezTo>
                  <a:cubicBezTo>
                    <a:pt x="226" y="809"/>
                    <a:pt x="226" y="810"/>
                    <a:pt x="226" y="810"/>
                  </a:cubicBezTo>
                  <a:cubicBezTo>
                    <a:pt x="228" y="812"/>
                    <a:pt x="228" y="812"/>
                    <a:pt x="228" y="812"/>
                  </a:cubicBezTo>
                  <a:cubicBezTo>
                    <a:pt x="230" y="815"/>
                    <a:pt x="230" y="815"/>
                    <a:pt x="230" y="815"/>
                  </a:cubicBezTo>
                  <a:cubicBezTo>
                    <a:pt x="231" y="816"/>
                    <a:pt x="232" y="817"/>
                    <a:pt x="233" y="819"/>
                  </a:cubicBezTo>
                  <a:cubicBezTo>
                    <a:pt x="234" y="820"/>
                    <a:pt x="236" y="821"/>
                    <a:pt x="237" y="823"/>
                  </a:cubicBezTo>
                  <a:cubicBezTo>
                    <a:pt x="238" y="824"/>
                    <a:pt x="240" y="825"/>
                    <a:pt x="242" y="827"/>
                  </a:cubicBezTo>
                  <a:cubicBezTo>
                    <a:pt x="243" y="827"/>
                    <a:pt x="244" y="828"/>
                    <a:pt x="245" y="829"/>
                  </a:cubicBezTo>
                  <a:cubicBezTo>
                    <a:pt x="246" y="829"/>
                    <a:pt x="246" y="829"/>
                    <a:pt x="246" y="829"/>
                  </a:cubicBezTo>
                  <a:cubicBezTo>
                    <a:pt x="246" y="829"/>
                    <a:pt x="246" y="829"/>
                    <a:pt x="246" y="829"/>
                  </a:cubicBezTo>
                  <a:cubicBezTo>
                    <a:pt x="247" y="829"/>
                    <a:pt x="247" y="829"/>
                    <a:pt x="247" y="829"/>
                  </a:cubicBezTo>
                  <a:cubicBezTo>
                    <a:pt x="249" y="829"/>
                    <a:pt x="249" y="829"/>
                    <a:pt x="249" y="829"/>
                  </a:cubicBezTo>
                  <a:cubicBezTo>
                    <a:pt x="250" y="830"/>
                    <a:pt x="252" y="830"/>
                    <a:pt x="254" y="830"/>
                  </a:cubicBezTo>
                  <a:cubicBezTo>
                    <a:pt x="268" y="832"/>
                    <a:pt x="282" y="833"/>
                    <a:pt x="296" y="834"/>
                  </a:cubicBezTo>
                  <a:cubicBezTo>
                    <a:pt x="303" y="834"/>
                    <a:pt x="310" y="834"/>
                    <a:pt x="317" y="833"/>
                  </a:cubicBezTo>
                  <a:cubicBezTo>
                    <a:pt x="321" y="833"/>
                    <a:pt x="325" y="833"/>
                    <a:pt x="328" y="832"/>
                  </a:cubicBezTo>
                  <a:cubicBezTo>
                    <a:pt x="330" y="832"/>
                    <a:pt x="332" y="831"/>
                    <a:pt x="334" y="831"/>
                  </a:cubicBezTo>
                  <a:cubicBezTo>
                    <a:pt x="335" y="831"/>
                    <a:pt x="336" y="830"/>
                    <a:pt x="337" y="830"/>
                  </a:cubicBezTo>
                  <a:cubicBezTo>
                    <a:pt x="337" y="830"/>
                    <a:pt x="338" y="830"/>
                    <a:pt x="338" y="829"/>
                  </a:cubicBezTo>
                  <a:cubicBezTo>
                    <a:pt x="339" y="829"/>
                    <a:pt x="339" y="829"/>
                    <a:pt x="339" y="829"/>
                  </a:cubicBezTo>
                  <a:cubicBezTo>
                    <a:pt x="340" y="829"/>
                    <a:pt x="340" y="829"/>
                    <a:pt x="340" y="829"/>
                  </a:cubicBezTo>
                  <a:cubicBezTo>
                    <a:pt x="340" y="829"/>
                    <a:pt x="340" y="829"/>
                    <a:pt x="340" y="829"/>
                  </a:cubicBezTo>
                  <a:cubicBezTo>
                    <a:pt x="341" y="829"/>
                    <a:pt x="341" y="829"/>
                    <a:pt x="341" y="829"/>
                  </a:cubicBezTo>
                  <a:cubicBezTo>
                    <a:pt x="341" y="828"/>
                    <a:pt x="341" y="828"/>
                    <a:pt x="341" y="828"/>
                  </a:cubicBezTo>
                  <a:cubicBezTo>
                    <a:pt x="342" y="828"/>
                    <a:pt x="342" y="828"/>
                    <a:pt x="343" y="827"/>
                  </a:cubicBezTo>
                  <a:cubicBezTo>
                    <a:pt x="344" y="827"/>
                    <a:pt x="345" y="826"/>
                    <a:pt x="346" y="826"/>
                  </a:cubicBezTo>
                  <a:cubicBezTo>
                    <a:pt x="346" y="827"/>
                    <a:pt x="346" y="827"/>
                    <a:pt x="346" y="827"/>
                  </a:cubicBezTo>
                  <a:cubicBezTo>
                    <a:pt x="352" y="823"/>
                    <a:pt x="357" y="817"/>
                    <a:pt x="360" y="812"/>
                  </a:cubicBezTo>
                  <a:cubicBezTo>
                    <a:pt x="369" y="796"/>
                    <a:pt x="369" y="796"/>
                    <a:pt x="369" y="796"/>
                  </a:cubicBezTo>
                  <a:cubicBezTo>
                    <a:pt x="377" y="780"/>
                    <a:pt x="377" y="780"/>
                    <a:pt x="377" y="780"/>
                  </a:cubicBezTo>
                  <a:cubicBezTo>
                    <a:pt x="382" y="772"/>
                    <a:pt x="382" y="772"/>
                    <a:pt x="382" y="772"/>
                  </a:cubicBezTo>
                  <a:cubicBezTo>
                    <a:pt x="384" y="768"/>
                    <a:pt x="384" y="768"/>
                    <a:pt x="384" y="768"/>
                  </a:cubicBezTo>
                  <a:cubicBezTo>
                    <a:pt x="384" y="768"/>
                    <a:pt x="384" y="768"/>
                    <a:pt x="384" y="768"/>
                  </a:cubicBezTo>
                  <a:cubicBezTo>
                    <a:pt x="384" y="768"/>
                    <a:pt x="384" y="768"/>
                    <a:pt x="384" y="768"/>
                  </a:cubicBezTo>
                  <a:cubicBezTo>
                    <a:pt x="384" y="768"/>
                    <a:pt x="384" y="768"/>
                    <a:pt x="384" y="768"/>
                  </a:cubicBezTo>
                  <a:cubicBezTo>
                    <a:pt x="385" y="768"/>
                    <a:pt x="385" y="768"/>
                    <a:pt x="385" y="768"/>
                  </a:cubicBezTo>
                  <a:cubicBezTo>
                    <a:pt x="391" y="768"/>
                    <a:pt x="391" y="768"/>
                    <a:pt x="391" y="768"/>
                  </a:cubicBezTo>
                  <a:cubicBezTo>
                    <a:pt x="396" y="768"/>
                    <a:pt x="396" y="768"/>
                    <a:pt x="396" y="768"/>
                  </a:cubicBezTo>
                  <a:cubicBezTo>
                    <a:pt x="396" y="768"/>
                    <a:pt x="396" y="768"/>
                    <a:pt x="396" y="768"/>
                  </a:cubicBezTo>
                  <a:cubicBezTo>
                    <a:pt x="397" y="768"/>
                    <a:pt x="397" y="768"/>
                    <a:pt x="397" y="768"/>
                  </a:cubicBezTo>
                  <a:cubicBezTo>
                    <a:pt x="398" y="768"/>
                    <a:pt x="398" y="768"/>
                    <a:pt x="399" y="768"/>
                  </a:cubicBezTo>
                  <a:cubicBezTo>
                    <a:pt x="400" y="768"/>
                    <a:pt x="401" y="768"/>
                    <a:pt x="402" y="767"/>
                  </a:cubicBezTo>
                  <a:cubicBezTo>
                    <a:pt x="406" y="766"/>
                    <a:pt x="409" y="764"/>
                    <a:pt x="412" y="761"/>
                  </a:cubicBezTo>
                  <a:cubicBezTo>
                    <a:pt x="416" y="756"/>
                    <a:pt x="418" y="749"/>
                    <a:pt x="418" y="744"/>
                  </a:cubicBezTo>
                  <a:cubicBezTo>
                    <a:pt x="417" y="748"/>
                    <a:pt x="416" y="753"/>
                    <a:pt x="414" y="757"/>
                  </a:cubicBezTo>
                  <a:cubicBezTo>
                    <a:pt x="411" y="761"/>
                    <a:pt x="407" y="764"/>
                    <a:pt x="402" y="765"/>
                  </a:cubicBezTo>
                  <a:cubicBezTo>
                    <a:pt x="401" y="766"/>
                    <a:pt x="400" y="766"/>
                    <a:pt x="399" y="766"/>
                  </a:cubicBezTo>
                  <a:cubicBezTo>
                    <a:pt x="398" y="766"/>
                    <a:pt x="397" y="766"/>
                    <a:pt x="397" y="766"/>
                  </a:cubicBezTo>
                  <a:cubicBezTo>
                    <a:pt x="396" y="766"/>
                    <a:pt x="396" y="766"/>
                    <a:pt x="396" y="766"/>
                  </a:cubicBezTo>
                  <a:cubicBezTo>
                    <a:pt x="396" y="766"/>
                    <a:pt x="396" y="766"/>
                    <a:pt x="396" y="766"/>
                  </a:cubicBezTo>
                  <a:cubicBezTo>
                    <a:pt x="395" y="766"/>
                    <a:pt x="395" y="766"/>
                    <a:pt x="395" y="766"/>
                  </a:cubicBezTo>
                  <a:cubicBezTo>
                    <a:pt x="390" y="766"/>
                    <a:pt x="390" y="766"/>
                    <a:pt x="390" y="766"/>
                  </a:cubicBezTo>
                  <a:cubicBezTo>
                    <a:pt x="385" y="766"/>
                    <a:pt x="385" y="766"/>
                    <a:pt x="385" y="766"/>
                  </a:cubicBezTo>
                  <a:cubicBezTo>
                    <a:pt x="384" y="766"/>
                    <a:pt x="384" y="766"/>
                    <a:pt x="384" y="766"/>
                  </a:cubicBezTo>
                  <a:cubicBezTo>
                    <a:pt x="384" y="766"/>
                    <a:pt x="384" y="766"/>
                    <a:pt x="384" y="766"/>
                  </a:cubicBezTo>
                  <a:cubicBezTo>
                    <a:pt x="383" y="766"/>
                    <a:pt x="383" y="766"/>
                    <a:pt x="383" y="766"/>
                  </a:cubicBezTo>
                  <a:cubicBezTo>
                    <a:pt x="383" y="766"/>
                    <a:pt x="383" y="766"/>
                    <a:pt x="383" y="766"/>
                  </a:cubicBezTo>
                  <a:cubicBezTo>
                    <a:pt x="382" y="767"/>
                    <a:pt x="382" y="767"/>
                    <a:pt x="382" y="767"/>
                  </a:cubicBezTo>
                  <a:cubicBezTo>
                    <a:pt x="379" y="771"/>
                    <a:pt x="379" y="771"/>
                    <a:pt x="379" y="771"/>
                  </a:cubicBezTo>
                  <a:cubicBezTo>
                    <a:pt x="375" y="780"/>
                    <a:pt x="375" y="780"/>
                    <a:pt x="375" y="780"/>
                  </a:cubicBezTo>
                  <a:cubicBezTo>
                    <a:pt x="366" y="796"/>
                    <a:pt x="366" y="796"/>
                    <a:pt x="366" y="796"/>
                  </a:cubicBezTo>
                  <a:cubicBezTo>
                    <a:pt x="361" y="805"/>
                    <a:pt x="361" y="805"/>
                    <a:pt x="361" y="805"/>
                  </a:cubicBezTo>
                  <a:cubicBezTo>
                    <a:pt x="359" y="809"/>
                    <a:pt x="359" y="809"/>
                    <a:pt x="359" y="809"/>
                  </a:cubicBezTo>
                  <a:cubicBezTo>
                    <a:pt x="358" y="811"/>
                    <a:pt x="357" y="812"/>
                    <a:pt x="356" y="814"/>
                  </a:cubicBezTo>
                  <a:cubicBezTo>
                    <a:pt x="354" y="816"/>
                    <a:pt x="352" y="819"/>
                    <a:pt x="349" y="822"/>
                  </a:cubicBezTo>
                  <a:cubicBezTo>
                    <a:pt x="346" y="824"/>
                    <a:pt x="343" y="826"/>
                    <a:pt x="339" y="828"/>
                  </a:cubicBezTo>
                  <a:cubicBezTo>
                    <a:pt x="339" y="828"/>
                    <a:pt x="339" y="828"/>
                    <a:pt x="339" y="828"/>
                  </a:cubicBezTo>
                  <a:cubicBezTo>
                    <a:pt x="336" y="829"/>
                    <a:pt x="333" y="830"/>
                    <a:pt x="330" y="830"/>
                  </a:cubicBezTo>
                  <a:cubicBezTo>
                    <a:pt x="327" y="831"/>
                    <a:pt x="324" y="831"/>
                    <a:pt x="321" y="831"/>
                  </a:cubicBezTo>
                  <a:cubicBezTo>
                    <a:pt x="315" y="832"/>
                    <a:pt x="309" y="832"/>
                    <a:pt x="303" y="832"/>
                  </a:cubicBezTo>
                  <a:cubicBezTo>
                    <a:pt x="291" y="832"/>
                    <a:pt x="279" y="831"/>
                    <a:pt x="267" y="830"/>
                  </a:cubicBezTo>
                  <a:cubicBezTo>
                    <a:pt x="261" y="829"/>
                    <a:pt x="255" y="829"/>
                    <a:pt x="249" y="828"/>
                  </a:cubicBezTo>
                  <a:cubicBezTo>
                    <a:pt x="248" y="828"/>
                    <a:pt x="247" y="828"/>
                    <a:pt x="246" y="827"/>
                  </a:cubicBezTo>
                  <a:cubicBezTo>
                    <a:pt x="245" y="827"/>
                    <a:pt x="244" y="826"/>
                    <a:pt x="243" y="826"/>
                  </a:cubicBezTo>
                  <a:cubicBezTo>
                    <a:pt x="241" y="825"/>
                    <a:pt x="240" y="824"/>
                    <a:pt x="239" y="823"/>
                  </a:cubicBezTo>
                  <a:cubicBezTo>
                    <a:pt x="238" y="822"/>
                    <a:pt x="237" y="820"/>
                    <a:pt x="236" y="819"/>
                  </a:cubicBezTo>
                  <a:cubicBezTo>
                    <a:pt x="240" y="823"/>
                    <a:pt x="246" y="827"/>
                    <a:pt x="253" y="828"/>
                  </a:cubicBezTo>
                  <a:cubicBezTo>
                    <a:pt x="263" y="829"/>
                    <a:pt x="273" y="830"/>
                    <a:pt x="283" y="831"/>
                  </a:cubicBezTo>
                  <a:cubicBezTo>
                    <a:pt x="292" y="831"/>
                    <a:pt x="302" y="832"/>
                    <a:pt x="311" y="832"/>
                  </a:cubicBezTo>
                  <a:cubicBezTo>
                    <a:pt x="316" y="832"/>
                    <a:pt x="321" y="831"/>
                    <a:pt x="325" y="831"/>
                  </a:cubicBezTo>
                  <a:cubicBezTo>
                    <a:pt x="330" y="830"/>
                    <a:pt x="335" y="829"/>
                    <a:pt x="339" y="827"/>
                  </a:cubicBezTo>
                  <a:cubicBezTo>
                    <a:pt x="339" y="827"/>
                    <a:pt x="339" y="827"/>
                    <a:pt x="339" y="827"/>
                  </a:cubicBezTo>
                  <a:cubicBezTo>
                    <a:pt x="343" y="826"/>
                    <a:pt x="346" y="824"/>
                    <a:pt x="349" y="821"/>
                  </a:cubicBezTo>
                  <a:cubicBezTo>
                    <a:pt x="352" y="819"/>
                    <a:pt x="354" y="816"/>
                    <a:pt x="356" y="813"/>
                  </a:cubicBezTo>
                  <a:cubicBezTo>
                    <a:pt x="357" y="812"/>
                    <a:pt x="358" y="810"/>
                    <a:pt x="359" y="809"/>
                  </a:cubicBezTo>
                  <a:cubicBezTo>
                    <a:pt x="361" y="804"/>
                    <a:pt x="361" y="804"/>
                    <a:pt x="361" y="804"/>
                  </a:cubicBezTo>
                  <a:cubicBezTo>
                    <a:pt x="366" y="796"/>
                    <a:pt x="366" y="796"/>
                    <a:pt x="366" y="796"/>
                  </a:cubicBezTo>
                  <a:cubicBezTo>
                    <a:pt x="375" y="779"/>
                    <a:pt x="375" y="779"/>
                    <a:pt x="375" y="779"/>
                  </a:cubicBezTo>
                  <a:cubicBezTo>
                    <a:pt x="379" y="771"/>
                    <a:pt x="379" y="771"/>
                    <a:pt x="379" y="771"/>
                  </a:cubicBezTo>
                  <a:cubicBezTo>
                    <a:pt x="381" y="767"/>
                    <a:pt x="381" y="767"/>
                    <a:pt x="381" y="767"/>
                  </a:cubicBezTo>
                  <a:cubicBezTo>
                    <a:pt x="382" y="765"/>
                    <a:pt x="382" y="765"/>
                    <a:pt x="382" y="765"/>
                  </a:cubicBezTo>
                  <a:cubicBezTo>
                    <a:pt x="390" y="766"/>
                    <a:pt x="390" y="766"/>
                    <a:pt x="390" y="766"/>
                  </a:cubicBezTo>
                  <a:cubicBezTo>
                    <a:pt x="395" y="766"/>
                    <a:pt x="395" y="766"/>
                    <a:pt x="395" y="766"/>
                  </a:cubicBezTo>
                  <a:cubicBezTo>
                    <a:pt x="396" y="766"/>
                    <a:pt x="396" y="766"/>
                    <a:pt x="396" y="766"/>
                  </a:cubicBezTo>
                  <a:cubicBezTo>
                    <a:pt x="396" y="766"/>
                    <a:pt x="396" y="766"/>
                    <a:pt x="396" y="766"/>
                  </a:cubicBezTo>
                  <a:cubicBezTo>
                    <a:pt x="397" y="766"/>
                    <a:pt x="397" y="766"/>
                    <a:pt x="397" y="766"/>
                  </a:cubicBezTo>
                  <a:cubicBezTo>
                    <a:pt x="397" y="766"/>
                    <a:pt x="398" y="766"/>
                    <a:pt x="398" y="765"/>
                  </a:cubicBezTo>
                  <a:cubicBezTo>
                    <a:pt x="400" y="765"/>
                    <a:pt x="401" y="765"/>
                    <a:pt x="402" y="765"/>
                  </a:cubicBezTo>
                  <a:cubicBezTo>
                    <a:pt x="407" y="763"/>
                    <a:pt x="410" y="760"/>
                    <a:pt x="413" y="756"/>
                  </a:cubicBezTo>
                  <a:cubicBezTo>
                    <a:pt x="415" y="752"/>
                    <a:pt x="417" y="748"/>
                    <a:pt x="417" y="743"/>
                  </a:cubicBezTo>
                  <a:cubicBezTo>
                    <a:pt x="417" y="740"/>
                    <a:pt x="416" y="737"/>
                    <a:pt x="415" y="734"/>
                  </a:cubicBezTo>
                  <a:cubicBezTo>
                    <a:pt x="413" y="730"/>
                    <a:pt x="410" y="727"/>
                    <a:pt x="407" y="725"/>
                  </a:cubicBezTo>
                  <a:cubicBezTo>
                    <a:pt x="405" y="723"/>
                    <a:pt x="402" y="723"/>
                    <a:pt x="399" y="723"/>
                  </a:cubicBezTo>
                  <a:cubicBezTo>
                    <a:pt x="397" y="723"/>
                    <a:pt x="396" y="723"/>
                    <a:pt x="396" y="724"/>
                  </a:cubicBezTo>
                  <a:cubicBezTo>
                    <a:pt x="396" y="724"/>
                    <a:pt x="397" y="725"/>
                    <a:pt x="400" y="726"/>
                  </a:cubicBezTo>
                  <a:cubicBezTo>
                    <a:pt x="402" y="727"/>
                    <a:pt x="405" y="729"/>
                    <a:pt x="408" y="733"/>
                  </a:cubicBezTo>
                  <a:cubicBezTo>
                    <a:pt x="408" y="734"/>
                    <a:pt x="409" y="735"/>
                    <a:pt x="410" y="737"/>
                  </a:cubicBezTo>
                  <a:cubicBezTo>
                    <a:pt x="410" y="739"/>
                    <a:pt x="410" y="740"/>
                    <a:pt x="411" y="742"/>
                  </a:cubicBezTo>
                  <a:cubicBezTo>
                    <a:pt x="411" y="745"/>
                    <a:pt x="410" y="747"/>
                    <a:pt x="410" y="747"/>
                  </a:cubicBezTo>
                  <a:cubicBezTo>
                    <a:pt x="409" y="749"/>
                    <a:pt x="409" y="748"/>
                    <a:pt x="408" y="747"/>
                  </a:cubicBezTo>
                  <a:cubicBezTo>
                    <a:pt x="408" y="749"/>
                    <a:pt x="406" y="752"/>
                    <a:pt x="405" y="754"/>
                  </a:cubicBezTo>
                  <a:cubicBezTo>
                    <a:pt x="403" y="756"/>
                    <a:pt x="401" y="757"/>
                    <a:pt x="398" y="758"/>
                  </a:cubicBezTo>
                  <a:cubicBezTo>
                    <a:pt x="397" y="758"/>
                    <a:pt x="397" y="758"/>
                    <a:pt x="396" y="758"/>
                  </a:cubicBezTo>
                  <a:cubicBezTo>
                    <a:pt x="394" y="758"/>
                    <a:pt x="394" y="758"/>
                    <a:pt x="394" y="758"/>
                  </a:cubicBezTo>
                  <a:cubicBezTo>
                    <a:pt x="389" y="758"/>
                    <a:pt x="389" y="758"/>
                    <a:pt x="389" y="758"/>
                  </a:cubicBezTo>
                  <a:cubicBezTo>
                    <a:pt x="377" y="758"/>
                    <a:pt x="377" y="758"/>
                    <a:pt x="377" y="758"/>
                  </a:cubicBezTo>
                  <a:cubicBezTo>
                    <a:pt x="362" y="787"/>
                    <a:pt x="362" y="787"/>
                    <a:pt x="362" y="787"/>
                  </a:cubicBezTo>
                  <a:cubicBezTo>
                    <a:pt x="354" y="801"/>
                    <a:pt x="354" y="801"/>
                    <a:pt x="354" y="801"/>
                  </a:cubicBezTo>
                  <a:cubicBezTo>
                    <a:pt x="352" y="804"/>
                    <a:pt x="352" y="804"/>
                    <a:pt x="352" y="804"/>
                  </a:cubicBezTo>
                  <a:cubicBezTo>
                    <a:pt x="352" y="805"/>
                    <a:pt x="351" y="806"/>
                    <a:pt x="350" y="807"/>
                  </a:cubicBezTo>
                  <a:cubicBezTo>
                    <a:pt x="349" y="809"/>
                    <a:pt x="348" y="811"/>
                    <a:pt x="346" y="813"/>
                  </a:cubicBezTo>
                  <a:cubicBezTo>
                    <a:pt x="345" y="815"/>
                    <a:pt x="343" y="816"/>
                    <a:pt x="342" y="817"/>
                  </a:cubicBezTo>
                  <a:cubicBezTo>
                    <a:pt x="341" y="817"/>
                    <a:pt x="341" y="818"/>
                    <a:pt x="341" y="818"/>
                  </a:cubicBezTo>
                  <a:cubicBezTo>
                    <a:pt x="341" y="818"/>
                    <a:pt x="341" y="817"/>
                    <a:pt x="342" y="817"/>
                  </a:cubicBezTo>
                  <a:cubicBezTo>
                    <a:pt x="343" y="816"/>
                    <a:pt x="345" y="815"/>
                    <a:pt x="346" y="813"/>
                  </a:cubicBezTo>
                  <a:cubicBezTo>
                    <a:pt x="348" y="811"/>
                    <a:pt x="349" y="809"/>
                    <a:pt x="350" y="807"/>
                  </a:cubicBezTo>
                  <a:cubicBezTo>
                    <a:pt x="351" y="806"/>
                    <a:pt x="352" y="805"/>
                    <a:pt x="352" y="804"/>
                  </a:cubicBezTo>
                  <a:cubicBezTo>
                    <a:pt x="354" y="801"/>
                    <a:pt x="354" y="801"/>
                    <a:pt x="354" y="801"/>
                  </a:cubicBezTo>
                  <a:cubicBezTo>
                    <a:pt x="361" y="787"/>
                    <a:pt x="361" y="787"/>
                    <a:pt x="361" y="787"/>
                  </a:cubicBezTo>
                  <a:cubicBezTo>
                    <a:pt x="377" y="757"/>
                    <a:pt x="377" y="757"/>
                    <a:pt x="377" y="757"/>
                  </a:cubicBezTo>
                  <a:cubicBezTo>
                    <a:pt x="389" y="757"/>
                    <a:pt x="389" y="757"/>
                    <a:pt x="389" y="757"/>
                  </a:cubicBezTo>
                  <a:cubicBezTo>
                    <a:pt x="394" y="757"/>
                    <a:pt x="394" y="757"/>
                    <a:pt x="394" y="757"/>
                  </a:cubicBezTo>
                  <a:cubicBezTo>
                    <a:pt x="396" y="757"/>
                    <a:pt x="396" y="757"/>
                    <a:pt x="396" y="757"/>
                  </a:cubicBezTo>
                  <a:cubicBezTo>
                    <a:pt x="397" y="757"/>
                    <a:pt x="398" y="757"/>
                    <a:pt x="398" y="757"/>
                  </a:cubicBezTo>
                  <a:cubicBezTo>
                    <a:pt x="401" y="757"/>
                    <a:pt x="403" y="755"/>
                    <a:pt x="405" y="753"/>
                  </a:cubicBezTo>
                  <a:cubicBezTo>
                    <a:pt x="406" y="751"/>
                    <a:pt x="407" y="748"/>
                    <a:pt x="408" y="746"/>
                  </a:cubicBezTo>
                  <a:cubicBezTo>
                    <a:pt x="408" y="745"/>
                    <a:pt x="407" y="745"/>
                    <a:pt x="407" y="746"/>
                  </a:cubicBezTo>
                  <a:cubicBezTo>
                    <a:pt x="406" y="746"/>
                    <a:pt x="406" y="748"/>
                    <a:pt x="405" y="750"/>
                  </a:cubicBezTo>
                  <a:cubicBezTo>
                    <a:pt x="404" y="751"/>
                    <a:pt x="403" y="752"/>
                    <a:pt x="402" y="753"/>
                  </a:cubicBezTo>
                  <a:cubicBezTo>
                    <a:pt x="401" y="754"/>
                    <a:pt x="399" y="755"/>
                    <a:pt x="398" y="755"/>
                  </a:cubicBezTo>
                  <a:cubicBezTo>
                    <a:pt x="397" y="755"/>
                    <a:pt x="397" y="755"/>
                    <a:pt x="397" y="755"/>
                  </a:cubicBezTo>
                  <a:cubicBezTo>
                    <a:pt x="396" y="755"/>
                    <a:pt x="396" y="755"/>
                    <a:pt x="396" y="755"/>
                  </a:cubicBezTo>
                  <a:cubicBezTo>
                    <a:pt x="396" y="755"/>
                    <a:pt x="396" y="755"/>
                    <a:pt x="396" y="755"/>
                  </a:cubicBezTo>
                  <a:cubicBezTo>
                    <a:pt x="394" y="755"/>
                    <a:pt x="394" y="755"/>
                    <a:pt x="394" y="755"/>
                  </a:cubicBezTo>
                  <a:cubicBezTo>
                    <a:pt x="390" y="755"/>
                    <a:pt x="390" y="755"/>
                    <a:pt x="390" y="755"/>
                  </a:cubicBezTo>
                  <a:cubicBezTo>
                    <a:pt x="376" y="755"/>
                    <a:pt x="376" y="755"/>
                    <a:pt x="376" y="755"/>
                  </a:cubicBezTo>
                  <a:cubicBezTo>
                    <a:pt x="366" y="774"/>
                    <a:pt x="366" y="774"/>
                    <a:pt x="366" y="774"/>
                  </a:cubicBezTo>
                  <a:cubicBezTo>
                    <a:pt x="363" y="780"/>
                    <a:pt x="360" y="785"/>
                    <a:pt x="358" y="789"/>
                  </a:cubicBezTo>
                  <a:cubicBezTo>
                    <a:pt x="353" y="798"/>
                    <a:pt x="353" y="798"/>
                    <a:pt x="353" y="798"/>
                  </a:cubicBezTo>
                  <a:cubicBezTo>
                    <a:pt x="351" y="802"/>
                    <a:pt x="351" y="802"/>
                    <a:pt x="351" y="802"/>
                  </a:cubicBezTo>
                  <a:cubicBezTo>
                    <a:pt x="350" y="803"/>
                    <a:pt x="350" y="804"/>
                    <a:pt x="349" y="804"/>
                  </a:cubicBezTo>
                  <a:cubicBezTo>
                    <a:pt x="349" y="805"/>
                    <a:pt x="349" y="806"/>
                    <a:pt x="348" y="806"/>
                  </a:cubicBezTo>
                  <a:cubicBezTo>
                    <a:pt x="347" y="809"/>
                    <a:pt x="345" y="811"/>
                    <a:pt x="342" y="813"/>
                  </a:cubicBezTo>
                  <a:cubicBezTo>
                    <a:pt x="340" y="815"/>
                    <a:pt x="338" y="817"/>
                    <a:pt x="336" y="818"/>
                  </a:cubicBezTo>
                  <a:cubicBezTo>
                    <a:pt x="335" y="818"/>
                    <a:pt x="335" y="818"/>
                    <a:pt x="335" y="818"/>
                  </a:cubicBezTo>
                  <a:cubicBezTo>
                    <a:pt x="331" y="819"/>
                    <a:pt x="326" y="820"/>
                    <a:pt x="320" y="821"/>
                  </a:cubicBezTo>
                  <a:cubicBezTo>
                    <a:pt x="315" y="821"/>
                    <a:pt x="310" y="821"/>
                    <a:pt x="304" y="821"/>
                  </a:cubicBezTo>
                  <a:cubicBezTo>
                    <a:pt x="293" y="821"/>
                    <a:pt x="282" y="821"/>
                    <a:pt x="270" y="820"/>
                  </a:cubicBezTo>
                  <a:cubicBezTo>
                    <a:pt x="265" y="819"/>
                    <a:pt x="259" y="818"/>
                    <a:pt x="254" y="818"/>
                  </a:cubicBezTo>
                  <a:cubicBezTo>
                    <a:pt x="252" y="817"/>
                    <a:pt x="251" y="817"/>
                    <a:pt x="250"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6"/>
                  </a:cubicBezTo>
                  <a:cubicBezTo>
                    <a:pt x="247" y="815"/>
                    <a:pt x="245" y="814"/>
                    <a:pt x="244" y="812"/>
                  </a:cubicBezTo>
                  <a:cubicBezTo>
                    <a:pt x="242" y="810"/>
                    <a:pt x="240" y="808"/>
                    <a:pt x="239" y="806"/>
                  </a:cubicBezTo>
                  <a:cubicBezTo>
                    <a:pt x="237" y="804"/>
                    <a:pt x="237" y="804"/>
                    <a:pt x="237" y="804"/>
                  </a:cubicBezTo>
                  <a:cubicBezTo>
                    <a:pt x="237" y="803"/>
                    <a:pt x="237" y="803"/>
                    <a:pt x="237" y="803"/>
                  </a:cubicBezTo>
                  <a:cubicBezTo>
                    <a:pt x="237" y="803"/>
                    <a:pt x="237" y="803"/>
                    <a:pt x="237" y="803"/>
                  </a:cubicBezTo>
                  <a:cubicBezTo>
                    <a:pt x="237" y="803"/>
                    <a:pt x="237" y="803"/>
                    <a:pt x="237" y="803"/>
                  </a:cubicBezTo>
                  <a:cubicBezTo>
                    <a:pt x="235" y="800"/>
                    <a:pt x="235" y="800"/>
                    <a:pt x="235" y="800"/>
                  </a:cubicBezTo>
                  <a:cubicBezTo>
                    <a:pt x="228" y="785"/>
                    <a:pt x="228" y="785"/>
                    <a:pt x="228" y="785"/>
                  </a:cubicBezTo>
                  <a:cubicBezTo>
                    <a:pt x="221" y="771"/>
                    <a:pt x="221" y="771"/>
                    <a:pt x="221" y="771"/>
                  </a:cubicBezTo>
                  <a:cubicBezTo>
                    <a:pt x="213" y="753"/>
                    <a:pt x="213" y="753"/>
                    <a:pt x="213" y="753"/>
                  </a:cubicBezTo>
                  <a:cubicBezTo>
                    <a:pt x="185" y="753"/>
                    <a:pt x="185" y="753"/>
                    <a:pt x="185" y="753"/>
                  </a:cubicBezTo>
                  <a:cubicBezTo>
                    <a:pt x="183" y="753"/>
                    <a:pt x="182" y="752"/>
                    <a:pt x="180" y="750"/>
                  </a:cubicBezTo>
                  <a:cubicBezTo>
                    <a:pt x="179" y="749"/>
                    <a:pt x="178" y="746"/>
                    <a:pt x="178" y="744"/>
                  </a:cubicBezTo>
                  <a:cubicBezTo>
                    <a:pt x="178" y="741"/>
                    <a:pt x="178" y="739"/>
                    <a:pt x="179" y="737"/>
                  </a:cubicBezTo>
                  <a:cubicBezTo>
                    <a:pt x="181" y="735"/>
                    <a:pt x="182" y="734"/>
                    <a:pt x="184" y="733"/>
                  </a:cubicBezTo>
                  <a:cubicBezTo>
                    <a:pt x="184" y="733"/>
                    <a:pt x="185" y="733"/>
                    <a:pt x="185" y="733"/>
                  </a:cubicBezTo>
                  <a:cubicBezTo>
                    <a:pt x="188" y="733"/>
                    <a:pt x="188" y="733"/>
                    <a:pt x="188" y="733"/>
                  </a:cubicBezTo>
                  <a:cubicBezTo>
                    <a:pt x="194" y="733"/>
                    <a:pt x="194" y="733"/>
                    <a:pt x="194" y="733"/>
                  </a:cubicBezTo>
                  <a:cubicBezTo>
                    <a:pt x="206" y="733"/>
                    <a:pt x="206" y="733"/>
                    <a:pt x="206" y="733"/>
                  </a:cubicBezTo>
                  <a:cubicBezTo>
                    <a:pt x="263" y="732"/>
                    <a:pt x="326" y="734"/>
                    <a:pt x="373" y="732"/>
                  </a:cubicBezTo>
                  <a:cubicBezTo>
                    <a:pt x="414" y="731"/>
                    <a:pt x="399" y="727"/>
                    <a:pt x="357" y="725"/>
                  </a:cubicBezTo>
                  <a:cubicBezTo>
                    <a:pt x="357" y="724"/>
                    <a:pt x="357" y="724"/>
                    <a:pt x="357" y="724"/>
                  </a:cubicBezTo>
                  <a:cubicBezTo>
                    <a:pt x="399" y="725"/>
                    <a:pt x="378" y="722"/>
                    <a:pt x="383" y="720"/>
                  </a:cubicBezTo>
                  <a:cubicBezTo>
                    <a:pt x="364" y="720"/>
                    <a:pt x="346" y="720"/>
                    <a:pt x="327" y="719"/>
                  </a:cubicBezTo>
                  <a:cubicBezTo>
                    <a:pt x="361" y="719"/>
                    <a:pt x="361" y="719"/>
                    <a:pt x="361" y="719"/>
                  </a:cubicBezTo>
                  <a:cubicBezTo>
                    <a:pt x="380" y="719"/>
                    <a:pt x="380" y="719"/>
                    <a:pt x="380" y="719"/>
                  </a:cubicBezTo>
                  <a:cubicBezTo>
                    <a:pt x="389" y="720"/>
                    <a:pt x="389" y="720"/>
                    <a:pt x="389" y="720"/>
                  </a:cubicBezTo>
                  <a:cubicBezTo>
                    <a:pt x="393" y="720"/>
                    <a:pt x="393" y="720"/>
                    <a:pt x="393" y="720"/>
                  </a:cubicBezTo>
                  <a:cubicBezTo>
                    <a:pt x="396" y="720"/>
                    <a:pt x="396" y="720"/>
                    <a:pt x="396" y="720"/>
                  </a:cubicBezTo>
                  <a:cubicBezTo>
                    <a:pt x="396" y="720"/>
                    <a:pt x="396" y="720"/>
                    <a:pt x="396" y="720"/>
                  </a:cubicBezTo>
                  <a:cubicBezTo>
                    <a:pt x="397" y="720"/>
                    <a:pt x="397" y="720"/>
                    <a:pt x="397" y="720"/>
                  </a:cubicBezTo>
                  <a:cubicBezTo>
                    <a:pt x="398" y="720"/>
                    <a:pt x="398" y="720"/>
                    <a:pt x="399" y="719"/>
                  </a:cubicBezTo>
                  <a:cubicBezTo>
                    <a:pt x="403" y="719"/>
                    <a:pt x="407" y="717"/>
                    <a:pt x="409" y="715"/>
                  </a:cubicBezTo>
                  <a:cubicBezTo>
                    <a:pt x="412" y="713"/>
                    <a:pt x="414" y="710"/>
                    <a:pt x="416" y="707"/>
                  </a:cubicBezTo>
                  <a:cubicBezTo>
                    <a:pt x="418" y="701"/>
                    <a:pt x="418" y="696"/>
                    <a:pt x="417" y="691"/>
                  </a:cubicBezTo>
                  <a:cubicBezTo>
                    <a:pt x="418" y="697"/>
                    <a:pt x="417" y="703"/>
                    <a:pt x="413" y="708"/>
                  </a:cubicBezTo>
                  <a:cubicBezTo>
                    <a:pt x="412" y="711"/>
                    <a:pt x="409" y="713"/>
                    <a:pt x="406" y="715"/>
                  </a:cubicBezTo>
                  <a:cubicBezTo>
                    <a:pt x="404" y="716"/>
                    <a:pt x="400" y="717"/>
                    <a:pt x="397" y="718"/>
                  </a:cubicBezTo>
                  <a:cubicBezTo>
                    <a:pt x="369" y="717"/>
                    <a:pt x="369" y="717"/>
                    <a:pt x="369" y="717"/>
                  </a:cubicBezTo>
                  <a:cubicBezTo>
                    <a:pt x="350" y="717"/>
                    <a:pt x="330" y="717"/>
                    <a:pt x="311" y="716"/>
                  </a:cubicBezTo>
                  <a:cubicBezTo>
                    <a:pt x="195" y="716"/>
                    <a:pt x="195" y="716"/>
                    <a:pt x="195" y="716"/>
                  </a:cubicBezTo>
                  <a:cubicBezTo>
                    <a:pt x="227" y="716"/>
                    <a:pt x="264" y="715"/>
                    <a:pt x="296" y="716"/>
                  </a:cubicBezTo>
                  <a:cubicBezTo>
                    <a:pt x="319" y="716"/>
                    <a:pt x="341" y="717"/>
                    <a:pt x="362" y="717"/>
                  </a:cubicBezTo>
                  <a:cubicBezTo>
                    <a:pt x="394" y="717"/>
                    <a:pt x="394" y="717"/>
                    <a:pt x="394" y="717"/>
                  </a:cubicBezTo>
                  <a:cubicBezTo>
                    <a:pt x="395" y="717"/>
                    <a:pt x="396" y="717"/>
                    <a:pt x="398" y="717"/>
                  </a:cubicBezTo>
                  <a:cubicBezTo>
                    <a:pt x="400" y="717"/>
                    <a:pt x="402" y="716"/>
                    <a:pt x="403" y="716"/>
                  </a:cubicBezTo>
                  <a:cubicBezTo>
                    <a:pt x="406" y="714"/>
                    <a:pt x="409" y="712"/>
                    <a:pt x="411" y="709"/>
                  </a:cubicBezTo>
                  <a:cubicBezTo>
                    <a:pt x="416" y="704"/>
                    <a:pt x="417" y="697"/>
                    <a:pt x="416" y="691"/>
                  </a:cubicBezTo>
                  <a:cubicBezTo>
                    <a:pt x="416" y="688"/>
                    <a:pt x="415" y="685"/>
                    <a:pt x="414" y="683"/>
                  </a:cubicBezTo>
                  <a:cubicBezTo>
                    <a:pt x="412" y="679"/>
                    <a:pt x="409" y="677"/>
                    <a:pt x="406" y="676"/>
                  </a:cubicBezTo>
                  <a:cubicBezTo>
                    <a:pt x="404" y="674"/>
                    <a:pt x="401" y="674"/>
                    <a:pt x="399" y="674"/>
                  </a:cubicBezTo>
                  <a:cubicBezTo>
                    <a:pt x="397" y="674"/>
                    <a:pt x="396" y="675"/>
                    <a:pt x="396" y="675"/>
                  </a:cubicBezTo>
                  <a:cubicBezTo>
                    <a:pt x="396" y="676"/>
                    <a:pt x="397" y="676"/>
                    <a:pt x="399" y="677"/>
                  </a:cubicBezTo>
                  <a:cubicBezTo>
                    <a:pt x="401" y="678"/>
                    <a:pt x="404" y="679"/>
                    <a:pt x="407" y="683"/>
                  </a:cubicBezTo>
                  <a:cubicBezTo>
                    <a:pt x="408" y="685"/>
                    <a:pt x="410" y="688"/>
                    <a:pt x="410" y="690"/>
                  </a:cubicBezTo>
                  <a:cubicBezTo>
                    <a:pt x="411" y="693"/>
                    <a:pt x="411" y="695"/>
                    <a:pt x="411" y="695"/>
                  </a:cubicBezTo>
                  <a:cubicBezTo>
                    <a:pt x="410" y="697"/>
                    <a:pt x="409" y="696"/>
                    <a:pt x="409" y="695"/>
                  </a:cubicBezTo>
                  <a:cubicBezTo>
                    <a:pt x="409" y="698"/>
                    <a:pt x="408" y="701"/>
                    <a:pt x="406" y="704"/>
                  </a:cubicBezTo>
                  <a:cubicBezTo>
                    <a:pt x="404" y="706"/>
                    <a:pt x="401" y="708"/>
                    <a:pt x="398" y="709"/>
                  </a:cubicBezTo>
                  <a:cubicBezTo>
                    <a:pt x="398" y="709"/>
                    <a:pt x="397" y="709"/>
                    <a:pt x="396" y="709"/>
                  </a:cubicBezTo>
                  <a:cubicBezTo>
                    <a:pt x="393" y="709"/>
                    <a:pt x="393" y="709"/>
                    <a:pt x="393" y="709"/>
                  </a:cubicBezTo>
                  <a:cubicBezTo>
                    <a:pt x="388" y="709"/>
                    <a:pt x="388" y="709"/>
                    <a:pt x="388" y="709"/>
                  </a:cubicBezTo>
                  <a:cubicBezTo>
                    <a:pt x="377" y="709"/>
                    <a:pt x="377" y="709"/>
                    <a:pt x="377" y="709"/>
                  </a:cubicBezTo>
                  <a:cubicBezTo>
                    <a:pt x="332" y="708"/>
                    <a:pt x="332" y="708"/>
                    <a:pt x="332" y="708"/>
                  </a:cubicBezTo>
                  <a:cubicBezTo>
                    <a:pt x="295" y="708"/>
                    <a:pt x="259" y="708"/>
                    <a:pt x="223" y="707"/>
                  </a:cubicBezTo>
                  <a:cubicBezTo>
                    <a:pt x="259" y="708"/>
                    <a:pt x="296" y="708"/>
                    <a:pt x="332" y="708"/>
                  </a:cubicBezTo>
                  <a:cubicBezTo>
                    <a:pt x="377" y="709"/>
                    <a:pt x="377" y="709"/>
                    <a:pt x="377" y="709"/>
                  </a:cubicBezTo>
                  <a:cubicBezTo>
                    <a:pt x="388" y="709"/>
                    <a:pt x="388" y="709"/>
                    <a:pt x="388" y="709"/>
                  </a:cubicBezTo>
                  <a:cubicBezTo>
                    <a:pt x="394" y="709"/>
                    <a:pt x="394" y="709"/>
                    <a:pt x="394" y="709"/>
                  </a:cubicBezTo>
                  <a:cubicBezTo>
                    <a:pt x="395" y="709"/>
                    <a:pt x="395" y="709"/>
                    <a:pt x="395" y="709"/>
                  </a:cubicBezTo>
                  <a:cubicBezTo>
                    <a:pt x="396" y="709"/>
                    <a:pt x="396" y="709"/>
                    <a:pt x="396" y="709"/>
                  </a:cubicBezTo>
                  <a:cubicBezTo>
                    <a:pt x="397" y="709"/>
                    <a:pt x="397" y="709"/>
                    <a:pt x="397" y="709"/>
                  </a:cubicBezTo>
                  <a:cubicBezTo>
                    <a:pt x="397" y="709"/>
                    <a:pt x="398" y="708"/>
                    <a:pt x="399" y="708"/>
                  </a:cubicBezTo>
                  <a:cubicBezTo>
                    <a:pt x="401" y="708"/>
                    <a:pt x="404" y="706"/>
                    <a:pt x="406" y="703"/>
                  </a:cubicBezTo>
                  <a:cubicBezTo>
                    <a:pt x="407" y="701"/>
                    <a:pt x="408" y="697"/>
                    <a:pt x="408" y="694"/>
                  </a:cubicBezTo>
                  <a:cubicBezTo>
                    <a:pt x="408" y="694"/>
                    <a:pt x="407" y="694"/>
                    <a:pt x="407" y="694"/>
                  </a:cubicBezTo>
                  <a:cubicBezTo>
                    <a:pt x="407" y="695"/>
                    <a:pt x="407" y="696"/>
                    <a:pt x="406" y="699"/>
                  </a:cubicBezTo>
                  <a:cubicBezTo>
                    <a:pt x="405" y="700"/>
                    <a:pt x="404" y="703"/>
                    <a:pt x="402" y="704"/>
                  </a:cubicBezTo>
                  <a:cubicBezTo>
                    <a:pt x="400" y="705"/>
                    <a:pt x="399" y="706"/>
                    <a:pt x="397" y="706"/>
                  </a:cubicBezTo>
                  <a:cubicBezTo>
                    <a:pt x="397" y="706"/>
                    <a:pt x="397" y="706"/>
                    <a:pt x="396" y="706"/>
                  </a:cubicBezTo>
                  <a:cubicBezTo>
                    <a:pt x="394" y="706"/>
                    <a:pt x="394" y="706"/>
                    <a:pt x="394" y="706"/>
                  </a:cubicBezTo>
                  <a:cubicBezTo>
                    <a:pt x="390" y="706"/>
                    <a:pt x="390" y="706"/>
                    <a:pt x="390" y="706"/>
                  </a:cubicBezTo>
                  <a:cubicBezTo>
                    <a:pt x="379" y="707"/>
                    <a:pt x="366" y="707"/>
                    <a:pt x="357" y="707"/>
                  </a:cubicBezTo>
                  <a:cubicBezTo>
                    <a:pt x="306" y="705"/>
                    <a:pt x="251" y="706"/>
                    <a:pt x="201" y="705"/>
                  </a:cubicBezTo>
                  <a:cubicBezTo>
                    <a:pt x="187" y="705"/>
                    <a:pt x="187" y="705"/>
                    <a:pt x="187" y="705"/>
                  </a:cubicBezTo>
                  <a:cubicBezTo>
                    <a:pt x="185" y="704"/>
                    <a:pt x="185" y="704"/>
                    <a:pt x="185" y="704"/>
                  </a:cubicBezTo>
                  <a:cubicBezTo>
                    <a:pt x="185" y="704"/>
                    <a:pt x="185" y="704"/>
                    <a:pt x="185" y="704"/>
                  </a:cubicBezTo>
                  <a:cubicBezTo>
                    <a:pt x="184" y="704"/>
                    <a:pt x="184" y="704"/>
                    <a:pt x="183" y="704"/>
                  </a:cubicBezTo>
                  <a:cubicBezTo>
                    <a:pt x="182" y="704"/>
                    <a:pt x="181" y="703"/>
                    <a:pt x="180" y="702"/>
                  </a:cubicBezTo>
                  <a:cubicBezTo>
                    <a:pt x="179" y="700"/>
                    <a:pt x="178" y="697"/>
                    <a:pt x="178" y="694"/>
                  </a:cubicBezTo>
                  <a:cubicBezTo>
                    <a:pt x="178" y="692"/>
                    <a:pt x="179" y="689"/>
                    <a:pt x="181" y="687"/>
                  </a:cubicBezTo>
                  <a:cubicBezTo>
                    <a:pt x="181" y="686"/>
                    <a:pt x="182" y="686"/>
                    <a:pt x="183" y="685"/>
                  </a:cubicBezTo>
                  <a:cubicBezTo>
                    <a:pt x="184" y="685"/>
                    <a:pt x="184" y="685"/>
                    <a:pt x="185" y="685"/>
                  </a:cubicBezTo>
                  <a:cubicBezTo>
                    <a:pt x="185" y="685"/>
                    <a:pt x="185" y="685"/>
                    <a:pt x="185" y="685"/>
                  </a:cubicBezTo>
                  <a:cubicBezTo>
                    <a:pt x="185" y="685"/>
                    <a:pt x="185" y="685"/>
                    <a:pt x="185" y="685"/>
                  </a:cubicBezTo>
                  <a:cubicBezTo>
                    <a:pt x="186" y="685"/>
                    <a:pt x="186" y="685"/>
                    <a:pt x="186" y="685"/>
                  </a:cubicBezTo>
                  <a:cubicBezTo>
                    <a:pt x="187" y="685"/>
                    <a:pt x="187" y="685"/>
                    <a:pt x="187" y="685"/>
                  </a:cubicBezTo>
                  <a:cubicBezTo>
                    <a:pt x="201" y="685"/>
                    <a:pt x="201" y="685"/>
                    <a:pt x="201" y="685"/>
                  </a:cubicBezTo>
                  <a:cubicBezTo>
                    <a:pt x="229" y="685"/>
                    <a:pt x="229" y="685"/>
                    <a:pt x="229" y="685"/>
                  </a:cubicBezTo>
                  <a:cubicBezTo>
                    <a:pt x="279" y="684"/>
                    <a:pt x="334" y="685"/>
                    <a:pt x="376" y="684"/>
                  </a:cubicBezTo>
                  <a:cubicBezTo>
                    <a:pt x="412" y="683"/>
                    <a:pt x="398" y="678"/>
                    <a:pt x="362" y="677"/>
                  </a:cubicBezTo>
                  <a:cubicBezTo>
                    <a:pt x="362" y="675"/>
                    <a:pt x="362" y="675"/>
                    <a:pt x="362" y="675"/>
                  </a:cubicBezTo>
                  <a:cubicBezTo>
                    <a:pt x="398" y="676"/>
                    <a:pt x="380" y="673"/>
                    <a:pt x="385" y="671"/>
                  </a:cubicBezTo>
                  <a:cubicBezTo>
                    <a:pt x="369" y="671"/>
                    <a:pt x="353" y="671"/>
                    <a:pt x="337" y="671"/>
                  </a:cubicBezTo>
                  <a:cubicBezTo>
                    <a:pt x="361" y="671"/>
                    <a:pt x="361" y="671"/>
                    <a:pt x="361" y="671"/>
                  </a:cubicBezTo>
                  <a:cubicBezTo>
                    <a:pt x="380" y="671"/>
                    <a:pt x="380" y="671"/>
                    <a:pt x="380" y="671"/>
                  </a:cubicBezTo>
                  <a:cubicBezTo>
                    <a:pt x="389" y="671"/>
                    <a:pt x="389" y="671"/>
                    <a:pt x="389" y="671"/>
                  </a:cubicBezTo>
                  <a:cubicBezTo>
                    <a:pt x="393" y="671"/>
                    <a:pt x="393" y="671"/>
                    <a:pt x="393" y="671"/>
                  </a:cubicBezTo>
                  <a:cubicBezTo>
                    <a:pt x="396" y="671"/>
                    <a:pt x="396" y="671"/>
                    <a:pt x="396" y="671"/>
                  </a:cubicBezTo>
                  <a:cubicBezTo>
                    <a:pt x="396" y="671"/>
                    <a:pt x="396" y="671"/>
                    <a:pt x="396" y="671"/>
                  </a:cubicBezTo>
                  <a:cubicBezTo>
                    <a:pt x="397" y="671"/>
                    <a:pt x="397" y="671"/>
                    <a:pt x="397" y="671"/>
                  </a:cubicBezTo>
                  <a:cubicBezTo>
                    <a:pt x="398" y="671"/>
                    <a:pt x="399" y="671"/>
                    <a:pt x="399" y="671"/>
                  </a:cubicBezTo>
                  <a:cubicBezTo>
                    <a:pt x="403" y="670"/>
                    <a:pt x="407" y="668"/>
                    <a:pt x="409" y="666"/>
                  </a:cubicBezTo>
                  <a:cubicBezTo>
                    <a:pt x="412" y="664"/>
                    <a:pt x="414" y="661"/>
                    <a:pt x="416" y="658"/>
                  </a:cubicBezTo>
                  <a:cubicBezTo>
                    <a:pt x="418" y="653"/>
                    <a:pt x="418" y="647"/>
                    <a:pt x="417" y="642"/>
                  </a:cubicBezTo>
                  <a:cubicBezTo>
                    <a:pt x="418" y="648"/>
                    <a:pt x="417" y="655"/>
                    <a:pt x="413" y="660"/>
                  </a:cubicBezTo>
                  <a:cubicBezTo>
                    <a:pt x="412" y="662"/>
                    <a:pt x="409" y="665"/>
                    <a:pt x="407" y="666"/>
                  </a:cubicBezTo>
                  <a:cubicBezTo>
                    <a:pt x="404" y="668"/>
                    <a:pt x="400" y="669"/>
                    <a:pt x="397" y="669"/>
                  </a:cubicBezTo>
                  <a:cubicBezTo>
                    <a:pt x="369" y="669"/>
                    <a:pt x="369" y="669"/>
                    <a:pt x="369" y="669"/>
                  </a:cubicBezTo>
                  <a:cubicBezTo>
                    <a:pt x="350" y="668"/>
                    <a:pt x="330" y="668"/>
                    <a:pt x="311" y="668"/>
                  </a:cubicBezTo>
                  <a:cubicBezTo>
                    <a:pt x="195" y="667"/>
                    <a:pt x="195" y="667"/>
                    <a:pt x="195" y="667"/>
                  </a:cubicBezTo>
                  <a:cubicBezTo>
                    <a:pt x="227" y="667"/>
                    <a:pt x="264" y="667"/>
                    <a:pt x="296" y="668"/>
                  </a:cubicBezTo>
                  <a:cubicBezTo>
                    <a:pt x="319" y="668"/>
                    <a:pt x="341" y="668"/>
                    <a:pt x="362" y="668"/>
                  </a:cubicBezTo>
                  <a:cubicBezTo>
                    <a:pt x="394" y="668"/>
                    <a:pt x="394" y="668"/>
                    <a:pt x="394" y="668"/>
                  </a:cubicBezTo>
                  <a:cubicBezTo>
                    <a:pt x="396" y="668"/>
                    <a:pt x="396" y="668"/>
                    <a:pt x="396" y="668"/>
                  </a:cubicBezTo>
                  <a:cubicBezTo>
                    <a:pt x="396" y="668"/>
                    <a:pt x="396" y="668"/>
                    <a:pt x="396" y="668"/>
                  </a:cubicBezTo>
                  <a:cubicBezTo>
                    <a:pt x="397" y="668"/>
                    <a:pt x="397" y="668"/>
                    <a:pt x="397" y="668"/>
                  </a:cubicBezTo>
                  <a:cubicBezTo>
                    <a:pt x="397" y="668"/>
                    <a:pt x="398" y="668"/>
                    <a:pt x="398" y="668"/>
                  </a:cubicBezTo>
                  <a:cubicBezTo>
                    <a:pt x="400" y="668"/>
                    <a:pt x="402" y="668"/>
                    <a:pt x="403" y="667"/>
                  </a:cubicBezTo>
                  <a:cubicBezTo>
                    <a:pt x="407" y="666"/>
                    <a:pt x="409" y="663"/>
                    <a:pt x="411" y="661"/>
                  </a:cubicBezTo>
                  <a:cubicBezTo>
                    <a:pt x="416" y="656"/>
                    <a:pt x="417" y="649"/>
                    <a:pt x="416" y="642"/>
                  </a:cubicBezTo>
                  <a:cubicBezTo>
                    <a:pt x="416" y="639"/>
                    <a:pt x="415" y="637"/>
                    <a:pt x="414" y="634"/>
                  </a:cubicBezTo>
                  <a:cubicBezTo>
                    <a:pt x="412" y="631"/>
                    <a:pt x="409" y="629"/>
                    <a:pt x="406" y="627"/>
                  </a:cubicBezTo>
                  <a:cubicBezTo>
                    <a:pt x="404" y="626"/>
                    <a:pt x="401" y="625"/>
                    <a:pt x="399" y="626"/>
                  </a:cubicBezTo>
                  <a:cubicBezTo>
                    <a:pt x="397" y="626"/>
                    <a:pt x="396" y="626"/>
                    <a:pt x="396" y="627"/>
                  </a:cubicBezTo>
                  <a:cubicBezTo>
                    <a:pt x="396" y="627"/>
                    <a:pt x="397" y="628"/>
                    <a:pt x="399" y="628"/>
                  </a:cubicBezTo>
                  <a:cubicBezTo>
                    <a:pt x="401" y="629"/>
                    <a:pt x="404" y="631"/>
                    <a:pt x="407" y="634"/>
                  </a:cubicBezTo>
                  <a:cubicBezTo>
                    <a:pt x="408" y="636"/>
                    <a:pt x="410" y="639"/>
                    <a:pt x="410" y="642"/>
                  </a:cubicBezTo>
                  <a:cubicBezTo>
                    <a:pt x="411" y="645"/>
                    <a:pt x="411" y="647"/>
                    <a:pt x="411" y="647"/>
                  </a:cubicBezTo>
                  <a:cubicBezTo>
                    <a:pt x="410" y="648"/>
                    <a:pt x="409" y="647"/>
                    <a:pt x="409" y="646"/>
                  </a:cubicBezTo>
                  <a:cubicBezTo>
                    <a:pt x="409" y="650"/>
                    <a:pt x="408" y="653"/>
                    <a:pt x="406" y="655"/>
                  </a:cubicBezTo>
                  <a:cubicBezTo>
                    <a:pt x="404" y="658"/>
                    <a:pt x="401" y="660"/>
                    <a:pt x="398" y="660"/>
                  </a:cubicBezTo>
                  <a:cubicBezTo>
                    <a:pt x="398" y="660"/>
                    <a:pt x="397" y="660"/>
                    <a:pt x="396" y="660"/>
                  </a:cubicBezTo>
                  <a:cubicBezTo>
                    <a:pt x="394" y="660"/>
                    <a:pt x="394" y="660"/>
                    <a:pt x="394" y="660"/>
                  </a:cubicBezTo>
                  <a:cubicBezTo>
                    <a:pt x="388" y="660"/>
                    <a:pt x="388" y="660"/>
                    <a:pt x="388" y="660"/>
                  </a:cubicBezTo>
                  <a:cubicBezTo>
                    <a:pt x="377" y="660"/>
                    <a:pt x="377" y="660"/>
                    <a:pt x="377" y="660"/>
                  </a:cubicBezTo>
                  <a:cubicBezTo>
                    <a:pt x="332" y="660"/>
                    <a:pt x="332" y="660"/>
                    <a:pt x="332" y="660"/>
                  </a:cubicBezTo>
                  <a:cubicBezTo>
                    <a:pt x="295" y="660"/>
                    <a:pt x="259" y="659"/>
                    <a:pt x="223" y="658"/>
                  </a:cubicBezTo>
                  <a:cubicBezTo>
                    <a:pt x="259" y="659"/>
                    <a:pt x="296" y="660"/>
                    <a:pt x="332" y="660"/>
                  </a:cubicBezTo>
                  <a:cubicBezTo>
                    <a:pt x="377" y="660"/>
                    <a:pt x="377" y="660"/>
                    <a:pt x="377" y="660"/>
                  </a:cubicBezTo>
                  <a:cubicBezTo>
                    <a:pt x="388" y="660"/>
                    <a:pt x="388" y="660"/>
                    <a:pt x="388" y="660"/>
                  </a:cubicBezTo>
                  <a:cubicBezTo>
                    <a:pt x="394" y="660"/>
                    <a:pt x="394" y="660"/>
                    <a:pt x="394" y="660"/>
                  </a:cubicBezTo>
                  <a:cubicBezTo>
                    <a:pt x="395" y="660"/>
                    <a:pt x="395" y="660"/>
                    <a:pt x="395" y="660"/>
                  </a:cubicBezTo>
                  <a:cubicBezTo>
                    <a:pt x="396" y="660"/>
                    <a:pt x="396" y="660"/>
                    <a:pt x="396" y="660"/>
                  </a:cubicBezTo>
                  <a:cubicBezTo>
                    <a:pt x="397" y="660"/>
                    <a:pt x="397" y="660"/>
                    <a:pt x="397" y="660"/>
                  </a:cubicBezTo>
                  <a:cubicBezTo>
                    <a:pt x="397" y="660"/>
                    <a:pt x="398" y="660"/>
                    <a:pt x="399" y="660"/>
                  </a:cubicBezTo>
                  <a:cubicBezTo>
                    <a:pt x="402" y="659"/>
                    <a:pt x="404" y="657"/>
                    <a:pt x="406" y="654"/>
                  </a:cubicBezTo>
                  <a:cubicBezTo>
                    <a:pt x="407" y="652"/>
                    <a:pt x="408" y="649"/>
                    <a:pt x="408" y="646"/>
                  </a:cubicBezTo>
                  <a:cubicBezTo>
                    <a:pt x="408" y="645"/>
                    <a:pt x="407" y="645"/>
                    <a:pt x="407" y="646"/>
                  </a:cubicBezTo>
                  <a:cubicBezTo>
                    <a:pt x="407" y="646"/>
                    <a:pt x="407" y="648"/>
                    <a:pt x="406" y="650"/>
                  </a:cubicBezTo>
                  <a:cubicBezTo>
                    <a:pt x="405" y="651"/>
                    <a:pt x="404" y="654"/>
                    <a:pt x="402" y="656"/>
                  </a:cubicBezTo>
                  <a:cubicBezTo>
                    <a:pt x="400" y="657"/>
                    <a:pt x="399" y="658"/>
                    <a:pt x="397" y="658"/>
                  </a:cubicBezTo>
                  <a:cubicBezTo>
                    <a:pt x="397" y="658"/>
                    <a:pt x="397" y="658"/>
                    <a:pt x="396" y="658"/>
                  </a:cubicBezTo>
                  <a:cubicBezTo>
                    <a:pt x="394" y="658"/>
                    <a:pt x="394" y="658"/>
                    <a:pt x="394" y="658"/>
                  </a:cubicBezTo>
                  <a:cubicBezTo>
                    <a:pt x="390" y="658"/>
                    <a:pt x="390" y="658"/>
                    <a:pt x="390" y="658"/>
                  </a:cubicBezTo>
                  <a:cubicBezTo>
                    <a:pt x="379" y="658"/>
                    <a:pt x="366" y="658"/>
                    <a:pt x="357" y="658"/>
                  </a:cubicBezTo>
                  <a:cubicBezTo>
                    <a:pt x="306" y="657"/>
                    <a:pt x="251" y="657"/>
                    <a:pt x="201" y="656"/>
                  </a:cubicBezTo>
                  <a:cubicBezTo>
                    <a:pt x="187" y="656"/>
                    <a:pt x="187" y="656"/>
                    <a:pt x="187" y="656"/>
                  </a:cubicBezTo>
                  <a:cubicBezTo>
                    <a:pt x="185" y="656"/>
                    <a:pt x="185" y="656"/>
                    <a:pt x="185" y="656"/>
                  </a:cubicBezTo>
                  <a:cubicBezTo>
                    <a:pt x="185" y="656"/>
                    <a:pt x="185" y="656"/>
                    <a:pt x="185" y="656"/>
                  </a:cubicBezTo>
                  <a:cubicBezTo>
                    <a:pt x="184" y="656"/>
                    <a:pt x="184" y="656"/>
                    <a:pt x="183" y="655"/>
                  </a:cubicBezTo>
                  <a:cubicBezTo>
                    <a:pt x="182" y="655"/>
                    <a:pt x="181" y="654"/>
                    <a:pt x="180" y="653"/>
                  </a:cubicBezTo>
                  <a:cubicBezTo>
                    <a:pt x="179" y="652"/>
                    <a:pt x="178" y="649"/>
                    <a:pt x="178" y="646"/>
                  </a:cubicBezTo>
                  <a:cubicBezTo>
                    <a:pt x="178" y="643"/>
                    <a:pt x="179" y="640"/>
                    <a:pt x="181" y="638"/>
                  </a:cubicBezTo>
                  <a:cubicBezTo>
                    <a:pt x="181" y="638"/>
                    <a:pt x="182" y="637"/>
                    <a:pt x="183" y="637"/>
                  </a:cubicBezTo>
                  <a:cubicBezTo>
                    <a:pt x="184" y="636"/>
                    <a:pt x="184" y="636"/>
                    <a:pt x="185" y="636"/>
                  </a:cubicBezTo>
                  <a:cubicBezTo>
                    <a:pt x="185" y="636"/>
                    <a:pt x="185" y="636"/>
                    <a:pt x="185" y="636"/>
                  </a:cubicBezTo>
                  <a:cubicBezTo>
                    <a:pt x="185" y="636"/>
                    <a:pt x="185" y="636"/>
                    <a:pt x="185" y="636"/>
                  </a:cubicBezTo>
                  <a:cubicBezTo>
                    <a:pt x="186" y="636"/>
                    <a:pt x="186" y="636"/>
                    <a:pt x="186" y="636"/>
                  </a:cubicBezTo>
                  <a:cubicBezTo>
                    <a:pt x="187" y="636"/>
                    <a:pt x="187" y="636"/>
                    <a:pt x="187" y="636"/>
                  </a:cubicBezTo>
                  <a:cubicBezTo>
                    <a:pt x="201" y="636"/>
                    <a:pt x="201" y="636"/>
                    <a:pt x="201" y="636"/>
                  </a:cubicBezTo>
                  <a:cubicBezTo>
                    <a:pt x="229" y="636"/>
                    <a:pt x="229" y="636"/>
                    <a:pt x="229" y="636"/>
                  </a:cubicBezTo>
                  <a:cubicBezTo>
                    <a:pt x="279" y="635"/>
                    <a:pt x="334" y="636"/>
                    <a:pt x="376" y="635"/>
                  </a:cubicBezTo>
                  <a:cubicBezTo>
                    <a:pt x="412" y="634"/>
                    <a:pt x="398" y="630"/>
                    <a:pt x="362" y="628"/>
                  </a:cubicBezTo>
                  <a:cubicBezTo>
                    <a:pt x="362" y="627"/>
                    <a:pt x="362" y="627"/>
                    <a:pt x="362" y="627"/>
                  </a:cubicBezTo>
                  <a:cubicBezTo>
                    <a:pt x="393" y="627"/>
                    <a:pt x="385" y="625"/>
                    <a:pt x="384" y="624"/>
                  </a:cubicBezTo>
                  <a:cubicBezTo>
                    <a:pt x="391" y="624"/>
                    <a:pt x="391" y="624"/>
                    <a:pt x="391" y="624"/>
                  </a:cubicBezTo>
                  <a:cubicBezTo>
                    <a:pt x="392" y="624"/>
                    <a:pt x="392" y="624"/>
                    <a:pt x="392" y="624"/>
                  </a:cubicBezTo>
                  <a:cubicBezTo>
                    <a:pt x="393" y="624"/>
                    <a:pt x="393" y="624"/>
                    <a:pt x="393" y="624"/>
                  </a:cubicBezTo>
                  <a:cubicBezTo>
                    <a:pt x="394" y="624"/>
                    <a:pt x="394" y="624"/>
                    <a:pt x="394" y="624"/>
                  </a:cubicBezTo>
                  <a:cubicBezTo>
                    <a:pt x="395" y="624"/>
                    <a:pt x="397" y="623"/>
                    <a:pt x="398" y="623"/>
                  </a:cubicBezTo>
                  <a:cubicBezTo>
                    <a:pt x="400" y="623"/>
                    <a:pt x="403" y="622"/>
                    <a:pt x="405" y="620"/>
                  </a:cubicBezTo>
                  <a:cubicBezTo>
                    <a:pt x="410" y="617"/>
                    <a:pt x="414" y="613"/>
                    <a:pt x="415" y="608"/>
                  </a:cubicBezTo>
                  <a:cubicBezTo>
                    <a:pt x="416" y="605"/>
                    <a:pt x="417" y="603"/>
                    <a:pt x="417" y="600"/>
                  </a:cubicBezTo>
                  <a:cubicBezTo>
                    <a:pt x="417" y="594"/>
                    <a:pt x="417" y="594"/>
                    <a:pt x="417" y="594"/>
                  </a:cubicBezTo>
                  <a:cubicBezTo>
                    <a:pt x="417" y="571"/>
                    <a:pt x="417" y="571"/>
                    <a:pt x="417" y="571"/>
                  </a:cubicBezTo>
                  <a:cubicBezTo>
                    <a:pt x="417" y="550"/>
                    <a:pt x="417" y="550"/>
                    <a:pt x="417" y="550"/>
                  </a:cubicBezTo>
                  <a:cubicBezTo>
                    <a:pt x="417" y="549"/>
                    <a:pt x="417" y="549"/>
                    <a:pt x="417" y="549"/>
                  </a:cubicBezTo>
                  <a:cubicBezTo>
                    <a:pt x="420" y="548"/>
                    <a:pt x="420" y="548"/>
                    <a:pt x="420" y="548"/>
                  </a:cubicBezTo>
                  <a:cubicBezTo>
                    <a:pt x="423" y="546"/>
                    <a:pt x="427" y="544"/>
                    <a:pt x="430" y="542"/>
                  </a:cubicBezTo>
                  <a:cubicBezTo>
                    <a:pt x="427" y="544"/>
                    <a:pt x="423" y="546"/>
                    <a:pt x="420" y="548"/>
                  </a:cubicBezTo>
                  <a:cubicBezTo>
                    <a:pt x="417" y="549"/>
                    <a:pt x="417" y="549"/>
                    <a:pt x="417" y="549"/>
                  </a:cubicBezTo>
                  <a:cubicBezTo>
                    <a:pt x="417" y="549"/>
                    <a:pt x="417" y="549"/>
                    <a:pt x="417" y="550"/>
                  </a:cubicBezTo>
                  <a:cubicBezTo>
                    <a:pt x="417" y="572"/>
                    <a:pt x="417" y="572"/>
                    <a:pt x="417" y="572"/>
                  </a:cubicBezTo>
                  <a:cubicBezTo>
                    <a:pt x="417" y="595"/>
                    <a:pt x="417" y="595"/>
                    <a:pt x="417" y="595"/>
                  </a:cubicBezTo>
                  <a:cubicBezTo>
                    <a:pt x="417" y="601"/>
                    <a:pt x="417" y="601"/>
                    <a:pt x="417" y="601"/>
                  </a:cubicBezTo>
                  <a:cubicBezTo>
                    <a:pt x="417" y="603"/>
                    <a:pt x="416" y="606"/>
                    <a:pt x="415" y="609"/>
                  </a:cubicBezTo>
                  <a:cubicBezTo>
                    <a:pt x="413" y="614"/>
                    <a:pt x="409" y="618"/>
                    <a:pt x="405" y="621"/>
                  </a:cubicBezTo>
                  <a:cubicBezTo>
                    <a:pt x="402" y="622"/>
                    <a:pt x="400" y="623"/>
                    <a:pt x="397" y="623"/>
                  </a:cubicBezTo>
                  <a:cubicBezTo>
                    <a:pt x="396" y="623"/>
                    <a:pt x="394" y="624"/>
                    <a:pt x="393" y="624"/>
                  </a:cubicBezTo>
                  <a:cubicBezTo>
                    <a:pt x="390" y="624"/>
                    <a:pt x="390" y="624"/>
                    <a:pt x="390" y="624"/>
                  </a:cubicBezTo>
                  <a:cubicBezTo>
                    <a:pt x="384" y="624"/>
                    <a:pt x="384" y="624"/>
                    <a:pt x="384" y="624"/>
                  </a:cubicBezTo>
                  <a:cubicBezTo>
                    <a:pt x="384" y="623"/>
                    <a:pt x="384" y="623"/>
                    <a:pt x="385" y="623"/>
                  </a:cubicBezTo>
                  <a:cubicBezTo>
                    <a:pt x="379" y="623"/>
                    <a:pt x="374" y="623"/>
                    <a:pt x="369" y="623"/>
                  </a:cubicBezTo>
                  <a:cubicBezTo>
                    <a:pt x="390" y="623"/>
                    <a:pt x="390" y="623"/>
                    <a:pt x="390" y="623"/>
                  </a:cubicBezTo>
                  <a:cubicBezTo>
                    <a:pt x="393" y="623"/>
                    <a:pt x="393" y="623"/>
                    <a:pt x="393" y="623"/>
                  </a:cubicBezTo>
                  <a:cubicBezTo>
                    <a:pt x="394" y="623"/>
                    <a:pt x="395" y="623"/>
                    <a:pt x="397" y="622"/>
                  </a:cubicBezTo>
                  <a:cubicBezTo>
                    <a:pt x="399" y="622"/>
                    <a:pt x="402" y="621"/>
                    <a:pt x="404" y="620"/>
                  </a:cubicBezTo>
                  <a:cubicBezTo>
                    <a:pt x="409" y="617"/>
                    <a:pt x="413" y="612"/>
                    <a:pt x="414" y="607"/>
                  </a:cubicBezTo>
                  <a:cubicBezTo>
                    <a:pt x="415" y="606"/>
                    <a:pt x="415" y="605"/>
                    <a:pt x="415" y="603"/>
                  </a:cubicBezTo>
                  <a:cubicBezTo>
                    <a:pt x="416" y="603"/>
                    <a:pt x="416" y="602"/>
                    <a:pt x="416" y="601"/>
                  </a:cubicBezTo>
                  <a:cubicBezTo>
                    <a:pt x="416" y="601"/>
                    <a:pt x="416" y="600"/>
                    <a:pt x="416" y="599"/>
                  </a:cubicBezTo>
                  <a:cubicBezTo>
                    <a:pt x="416" y="593"/>
                    <a:pt x="416" y="593"/>
                    <a:pt x="416" y="593"/>
                  </a:cubicBezTo>
                  <a:cubicBezTo>
                    <a:pt x="416" y="581"/>
                    <a:pt x="416" y="581"/>
                    <a:pt x="416" y="581"/>
                  </a:cubicBezTo>
                  <a:cubicBezTo>
                    <a:pt x="416" y="557"/>
                    <a:pt x="416" y="557"/>
                    <a:pt x="416" y="557"/>
                  </a:cubicBezTo>
                  <a:cubicBezTo>
                    <a:pt x="416" y="549"/>
                    <a:pt x="416" y="549"/>
                    <a:pt x="416" y="549"/>
                  </a:cubicBezTo>
                  <a:cubicBezTo>
                    <a:pt x="416" y="548"/>
                    <a:pt x="416" y="548"/>
                    <a:pt x="416" y="548"/>
                  </a:cubicBezTo>
                  <a:cubicBezTo>
                    <a:pt x="416" y="548"/>
                    <a:pt x="416" y="548"/>
                    <a:pt x="416" y="548"/>
                  </a:cubicBezTo>
                  <a:cubicBezTo>
                    <a:pt x="417" y="548"/>
                    <a:pt x="417" y="548"/>
                    <a:pt x="417" y="548"/>
                  </a:cubicBezTo>
                  <a:cubicBezTo>
                    <a:pt x="419" y="547"/>
                    <a:pt x="421" y="546"/>
                    <a:pt x="423" y="545"/>
                  </a:cubicBezTo>
                  <a:cubicBezTo>
                    <a:pt x="430" y="541"/>
                    <a:pt x="437" y="537"/>
                    <a:pt x="444" y="533"/>
                  </a:cubicBezTo>
                  <a:cubicBezTo>
                    <a:pt x="445" y="534"/>
                    <a:pt x="445" y="534"/>
                    <a:pt x="445" y="534"/>
                  </a:cubicBezTo>
                  <a:cubicBezTo>
                    <a:pt x="476" y="514"/>
                    <a:pt x="504" y="488"/>
                    <a:pt x="526" y="458"/>
                  </a:cubicBezTo>
                  <a:cubicBezTo>
                    <a:pt x="548" y="428"/>
                    <a:pt x="564" y="394"/>
                    <a:pt x="574" y="357"/>
                  </a:cubicBezTo>
                  <a:cubicBezTo>
                    <a:pt x="583" y="321"/>
                    <a:pt x="585" y="283"/>
                    <a:pt x="579" y="245"/>
                  </a:cubicBezTo>
                  <a:cubicBezTo>
                    <a:pt x="574" y="208"/>
                    <a:pt x="561" y="171"/>
                    <a:pt x="542" y="139"/>
                  </a:cubicBezTo>
                  <a:close/>
                  <a:moveTo>
                    <a:pt x="338" y="819"/>
                  </a:moveTo>
                  <a:cubicBezTo>
                    <a:pt x="339" y="819"/>
                    <a:pt x="340" y="819"/>
                    <a:pt x="340" y="818"/>
                  </a:cubicBezTo>
                  <a:cubicBezTo>
                    <a:pt x="340" y="819"/>
                    <a:pt x="339" y="819"/>
                    <a:pt x="338" y="819"/>
                  </a:cubicBezTo>
                  <a:close/>
                  <a:moveTo>
                    <a:pt x="256" y="820"/>
                  </a:moveTo>
                  <a:cubicBezTo>
                    <a:pt x="265" y="821"/>
                    <a:pt x="274" y="822"/>
                    <a:pt x="283" y="823"/>
                  </a:cubicBezTo>
                  <a:cubicBezTo>
                    <a:pt x="292" y="823"/>
                    <a:pt x="301" y="824"/>
                    <a:pt x="310" y="824"/>
                  </a:cubicBezTo>
                  <a:cubicBezTo>
                    <a:pt x="315" y="824"/>
                    <a:pt x="319" y="823"/>
                    <a:pt x="324" y="823"/>
                  </a:cubicBezTo>
                  <a:cubicBezTo>
                    <a:pt x="328" y="822"/>
                    <a:pt x="333" y="822"/>
                    <a:pt x="336" y="820"/>
                  </a:cubicBezTo>
                  <a:cubicBezTo>
                    <a:pt x="337" y="820"/>
                    <a:pt x="337" y="820"/>
                    <a:pt x="337" y="820"/>
                  </a:cubicBezTo>
                  <a:cubicBezTo>
                    <a:pt x="337" y="820"/>
                    <a:pt x="337" y="820"/>
                    <a:pt x="338" y="819"/>
                  </a:cubicBezTo>
                  <a:cubicBezTo>
                    <a:pt x="337" y="820"/>
                    <a:pt x="337" y="820"/>
                    <a:pt x="337" y="820"/>
                  </a:cubicBezTo>
                  <a:cubicBezTo>
                    <a:pt x="336" y="820"/>
                    <a:pt x="336" y="820"/>
                    <a:pt x="336" y="820"/>
                  </a:cubicBezTo>
                  <a:cubicBezTo>
                    <a:pt x="332" y="822"/>
                    <a:pt x="328" y="822"/>
                    <a:pt x="324" y="823"/>
                  </a:cubicBezTo>
                  <a:cubicBezTo>
                    <a:pt x="319" y="823"/>
                    <a:pt x="315" y="824"/>
                    <a:pt x="310" y="824"/>
                  </a:cubicBezTo>
                  <a:cubicBezTo>
                    <a:pt x="301" y="824"/>
                    <a:pt x="292" y="824"/>
                    <a:pt x="283" y="823"/>
                  </a:cubicBezTo>
                  <a:cubicBezTo>
                    <a:pt x="274" y="822"/>
                    <a:pt x="264" y="821"/>
                    <a:pt x="256" y="820"/>
                  </a:cubicBezTo>
                  <a:cubicBezTo>
                    <a:pt x="253" y="820"/>
                    <a:pt x="251" y="820"/>
                    <a:pt x="249" y="819"/>
                  </a:cubicBezTo>
                  <a:cubicBezTo>
                    <a:pt x="249" y="819"/>
                    <a:pt x="249" y="819"/>
                    <a:pt x="248" y="819"/>
                  </a:cubicBezTo>
                  <a:cubicBezTo>
                    <a:pt x="248" y="819"/>
                    <a:pt x="248" y="819"/>
                    <a:pt x="248" y="819"/>
                  </a:cubicBezTo>
                  <a:cubicBezTo>
                    <a:pt x="249" y="819"/>
                    <a:pt x="249" y="819"/>
                    <a:pt x="249" y="819"/>
                  </a:cubicBezTo>
                  <a:cubicBezTo>
                    <a:pt x="249" y="819"/>
                    <a:pt x="249" y="819"/>
                    <a:pt x="249" y="819"/>
                  </a:cubicBezTo>
                  <a:cubicBezTo>
                    <a:pt x="249" y="819"/>
                    <a:pt x="249" y="819"/>
                    <a:pt x="249" y="819"/>
                  </a:cubicBezTo>
                  <a:cubicBezTo>
                    <a:pt x="251" y="820"/>
                    <a:pt x="254" y="820"/>
                    <a:pt x="256" y="820"/>
                  </a:cubicBezTo>
                  <a:close/>
                  <a:moveTo>
                    <a:pt x="249" y="817"/>
                  </a:moveTo>
                  <a:cubicBezTo>
                    <a:pt x="249" y="817"/>
                    <a:pt x="249" y="817"/>
                    <a:pt x="249" y="817"/>
                  </a:cubicBezTo>
                  <a:cubicBezTo>
                    <a:pt x="249" y="817"/>
                    <a:pt x="249" y="817"/>
                    <a:pt x="249" y="817"/>
                  </a:cubicBezTo>
                  <a:cubicBezTo>
                    <a:pt x="249" y="817"/>
                    <a:pt x="249" y="817"/>
                    <a:pt x="249" y="817"/>
                  </a:cubicBezTo>
                  <a:close/>
                  <a:moveTo>
                    <a:pt x="249" y="819"/>
                  </a:moveTo>
                  <a:cubicBezTo>
                    <a:pt x="249" y="819"/>
                    <a:pt x="249" y="819"/>
                    <a:pt x="249" y="819"/>
                  </a:cubicBezTo>
                  <a:cubicBezTo>
                    <a:pt x="248" y="819"/>
                    <a:pt x="248" y="819"/>
                    <a:pt x="248" y="819"/>
                  </a:cubicBezTo>
                  <a:cubicBezTo>
                    <a:pt x="248" y="819"/>
                    <a:pt x="248" y="819"/>
                    <a:pt x="248" y="819"/>
                  </a:cubicBezTo>
                  <a:cubicBezTo>
                    <a:pt x="249" y="819"/>
                    <a:pt x="249" y="819"/>
                    <a:pt x="249" y="819"/>
                  </a:cubicBezTo>
                  <a:close/>
                  <a:moveTo>
                    <a:pt x="246" y="817"/>
                  </a:moveTo>
                  <a:cubicBezTo>
                    <a:pt x="246" y="818"/>
                    <a:pt x="247" y="818"/>
                    <a:pt x="248" y="818"/>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8"/>
                  </a:cubicBezTo>
                  <a:cubicBezTo>
                    <a:pt x="247" y="818"/>
                    <a:pt x="246" y="817"/>
                    <a:pt x="245" y="817"/>
                  </a:cubicBezTo>
                  <a:cubicBezTo>
                    <a:pt x="243" y="814"/>
                    <a:pt x="240" y="811"/>
                    <a:pt x="237" y="807"/>
                  </a:cubicBezTo>
                  <a:cubicBezTo>
                    <a:pt x="240" y="811"/>
                    <a:pt x="243" y="814"/>
                    <a:pt x="246" y="817"/>
                  </a:cubicBezTo>
                  <a:close/>
                  <a:moveTo>
                    <a:pt x="230" y="813"/>
                  </a:moveTo>
                  <a:cubicBezTo>
                    <a:pt x="230" y="812"/>
                    <a:pt x="230" y="812"/>
                    <a:pt x="230" y="812"/>
                  </a:cubicBezTo>
                  <a:cubicBezTo>
                    <a:pt x="228" y="811"/>
                    <a:pt x="228" y="811"/>
                    <a:pt x="228" y="811"/>
                  </a:cubicBezTo>
                  <a:cubicBezTo>
                    <a:pt x="228" y="810"/>
                    <a:pt x="228" y="810"/>
                    <a:pt x="228" y="810"/>
                  </a:cubicBezTo>
                  <a:cubicBezTo>
                    <a:pt x="227" y="809"/>
                    <a:pt x="227" y="809"/>
                    <a:pt x="227" y="809"/>
                  </a:cubicBezTo>
                  <a:cubicBezTo>
                    <a:pt x="227" y="808"/>
                    <a:pt x="227" y="808"/>
                    <a:pt x="227" y="808"/>
                  </a:cubicBezTo>
                  <a:cubicBezTo>
                    <a:pt x="223" y="800"/>
                    <a:pt x="223" y="800"/>
                    <a:pt x="223" y="800"/>
                  </a:cubicBezTo>
                  <a:cubicBezTo>
                    <a:pt x="215" y="784"/>
                    <a:pt x="215" y="784"/>
                    <a:pt x="215" y="784"/>
                  </a:cubicBezTo>
                  <a:cubicBezTo>
                    <a:pt x="220" y="793"/>
                    <a:pt x="224" y="804"/>
                    <a:pt x="230" y="813"/>
                  </a:cubicBezTo>
                  <a:close/>
                  <a:moveTo>
                    <a:pt x="190" y="672"/>
                  </a:moveTo>
                  <a:cubicBezTo>
                    <a:pt x="187" y="672"/>
                    <a:pt x="187" y="672"/>
                    <a:pt x="187" y="672"/>
                  </a:cubicBezTo>
                  <a:cubicBezTo>
                    <a:pt x="185" y="672"/>
                    <a:pt x="185" y="672"/>
                    <a:pt x="185" y="672"/>
                  </a:cubicBezTo>
                  <a:cubicBezTo>
                    <a:pt x="185" y="672"/>
                    <a:pt x="184" y="672"/>
                    <a:pt x="183" y="672"/>
                  </a:cubicBezTo>
                  <a:cubicBezTo>
                    <a:pt x="180" y="672"/>
                    <a:pt x="177" y="673"/>
                    <a:pt x="175" y="675"/>
                  </a:cubicBezTo>
                  <a:cubicBezTo>
                    <a:pt x="172" y="677"/>
                    <a:pt x="170" y="679"/>
                    <a:pt x="169" y="681"/>
                  </a:cubicBezTo>
                  <a:cubicBezTo>
                    <a:pt x="166" y="686"/>
                    <a:pt x="165" y="691"/>
                    <a:pt x="165" y="696"/>
                  </a:cubicBezTo>
                  <a:cubicBezTo>
                    <a:pt x="165" y="702"/>
                    <a:pt x="167" y="707"/>
                    <a:pt x="171" y="711"/>
                  </a:cubicBezTo>
                  <a:cubicBezTo>
                    <a:pt x="173" y="713"/>
                    <a:pt x="175" y="715"/>
                    <a:pt x="178" y="716"/>
                  </a:cubicBezTo>
                  <a:cubicBezTo>
                    <a:pt x="179" y="716"/>
                    <a:pt x="181" y="717"/>
                    <a:pt x="182" y="717"/>
                  </a:cubicBezTo>
                  <a:cubicBezTo>
                    <a:pt x="183" y="717"/>
                    <a:pt x="184" y="717"/>
                    <a:pt x="184" y="717"/>
                  </a:cubicBezTo>
                  <a:cubicBezTo>
                    <a:pt x="185" y="717"/>
                    <a:pt x="185" y="717"/>
                    <a:pt x="185" y="717"/>
                  </a:cubicBezTo>
                  <a:cubicBezTo>
                    <a:pt x="186" y="717"/>
                    <a:pt x="186" y="717"/>
                    <a:pt x="186" y="717"/>
                  </a:cubicBezTo>
                  <a:cubicBezTo>
                    <a:pt x="199" y="717"/>
                    <a:pt x="199" y="717"/>
                    <a:pt x="199" y="717"/>
                  </a:cubicBezTo>
                  <a:cubicBezTo>
                    <a:pt x="224" y="718"/>
                    <a:pt x="224" y="718"/>
                    <a:pt x="224" y="718"/>
                  </a:cubicBezTo>
                  <a:cubicBezTo>
                    <a:pt x="257" y="718"/>
                    <a:pt x="290" y="718"/>
                    <a:pt x="325" y="718"/>
                  </a:cubicBezTo>
                  <a:cubicBezTo>
                    <a:pt x="325" y="719"/>
                    <a:pt x="325" y="719"/>
                    <a:pt x="325" y="719"/>
                  </a:cubicBezTo>
                  <a:cubicBezTo>
                    <a:pt x="323" y="719"/>
                    <a:pt x="322" y="719"/>
                    <a:pt x="321" y="719"/>
                  </a:cubicBezTo>
                  <a:cubicBezTo>
                    <a:pt x="300" y="719"/>
                    <a:pt x="300" y="719"/>
                    <a:pt x="300" y="719"/>
                  </a:cubicBezTo>
                  <a:cubicBezTo>
                    <a:pt x="297" y="719"/>
                    <a:pt x="297" y="719"/>
                    <a:pt x="297" y="719"/>
                  </a:cubicBezTo>
                  <a:cubicBezTo>
                    <a:pt x="272" y="719"/>
                    <a:pt x="247" y="718"/>
                    <a:pt x="223" y="718"/>
                  </a:cubicBezTo>
                  <a:cubicBezTo>
                    <a:pt x="198" y="718"/>
                    <a:pt x="198" y="718"/>
                    <a:pt x="198" y="718"/>
                  </a:cubicBezTo>
                  <a:cubicBezTo>
                    <a:pt x="186" y="718"/>
                    <a:pt x="186" y="718"/>
                    <a:pt x="186" y="718"/>
                  </a:cubicBezTo>
                  <a:cubicBezTo>
                    <a:pt x="185" y="718"/>
                    <a:pt x="185" y="718"/>
                    <a:pt x="185" y="718"/>
                  </a:cubicBezTo>
                  <a:cubicBezTo>
                    <a:pt x="184" y="718"/>
                    <a:pt x="184" y="718"/>
                    <a:pt x="184" y="718"/>
                  </a:cubicBezTo>
                  <a:cubicBezTo>
                    <a:pt x="183" y="718"/>
                    <a:pt x="182" y="718"/>
                    <a:pt x="181" y="718"/>
                  </a:cubicBezTo>
                  <a:cubicBezTo>
                    <a:pt x="180" y="718"/>
                    <a:pt x="178" y="717"/>
                    <a:pt x="177" y="716"/>
                  </a:cubicBezTo>
                  <a:cubicBezTo>
                    <a:pt x="174" y="715"/>
                    <a:pt x="172" y="713"/>
                    <a:pt x="170" y="711"/>
                  </a:cubicBezTo>
                  <a:cubicBezTo>
                    <a:pt x="166" y="707"/>
                    <a:pt x="164" y="702"/>
                    <a:pt x="164" y="696"/>
                  </a:cubicBezTo>
                  <a:cubicBezTo>
                    <a:pt x="164" y="691"/>
                    <a:pt x="165" y="685"/>
                    <a:pt x="168" y="680"/>
                  </a:cubicBezTo>
                  <a:cubicBezTo>
                    <a:pt x="170" y="678"/>
                    <a:pt x="172" y="676"/>
                    <a:pt x="174" y="674"/>
                  </a:cubicBezTo>
                  <a:cubicBezTo>
                    <a:pt x="177" y="673"/>
                    <a:pt x="180" y="671"/>
                    <a:pt x="183" y="671"/>
                  </a:cubicBezTo>
                  <a:cubicBezTo>
                    <a:pt x="183" y="671"/>
                    <a:pt x="184" y="671"/>
                    <a:pt x="185" y="671"/>
                  </a:cubicBezTo>
                  <a:cubicBezTo>
                    <a:pt x="187" y="671"/>
                    <a:pt x="187" y="671"/>
                    <a:pt x="187" y="671"/>
                  </a:cubicBezTo>
                  <a:cubicBezTo>
                    <a:pt x="190" y="671"/>
                    <a:pt x="190" y="671"/>
                    <a:pt x="190" y="671"/>
                  </a:cubicBezTo>
                  <a:cubicBezTo>
                    <a:pt x="196" y="671"/>
                    <a:pt x="196" y="671"/>
                    <a:pt x="196" y="671"/>
                  </a:cubicBezTo>
                  <a:cubicBezTo>
                    <a:pt x="196" y="671"/>
                    <a:pt x="194" y="671"/>
                    <a:pt x="197" y="671"/>
                  </a:cubicBezTo>
                  <a:lnTo>
                    <a:pt x="190" y="672"/>
                  </a:lnTo>
                  <a:close/>
                  <a:moveTo>
                    <a:pt x="136" y="380"/>
                  </a:moveTo>
                  <a:cubicBezTo>
                    <a:pt x="135" y="376"/>
                    <a:pt x="135" y="371"/>
                    <a:pt x="136" y="368"/>
                  </a:cubicBezTo>
                  <a:cubicBezTo>
                    <a:pt x="137" y="364"/>
                    <a:pt x="139" y="361"/>
                    <a:pt x="143" y="359"/>
                  </a:cubicBezTo>
                  <a:cubicBezTo>
                    <a:pt x="146" y="356"/>
                    <a:pt x="150" y="355"/>
                    <a:pt x="154" y="354"/>
                  </a:cubicBezTo>
                  <a:cubicBezTo>
                    <a:pt x="158" y="354"/>
                    <a:pt x="162" y="355"/>
                    <a:pt x="166" y="357"/>
                  </a:cubicBezTo>
                  <a:cubicBezTo>
                    <a:pt x="170" y="359"/>
                    <a:pt x="174" y="362"/>
                    <a:pt x="177" y="366"/>
                  </a:cubicBezTo>
                  <a:cubicBezTo>
                    <a:pt x="180" y="369"/>
                    <a:pt x="183" y="373"/>
                    <a:pt x="185" y="377"/>
                  </a:cubicBezTo>
                  <a:cubicBezTo>
                    <a:pt x="188" y="384"/>
                    <a:pt x="188" y="384"/>
                    <a:pt x="188" y="384"/>
                  </a:cubicBezTo>
                  <a:cubicBezTo>
                    <a:pt x="194" y="396"/>
                    <a:pt x="194" y="396"/>
                    <a:pt x="194" y="396"/>
                  </a:cubicBezTo>
                  <a:cubicBezTo>
                    <a:pt x="196" y="395"/>
                    <a:pt x="198" y="394"/>
                    <a:pt x="200" y="393"/>
                  </a:cubicBezTo>
                  <a:cubicBezTo>
                    <a:pt x="201" y="393"/>
                    <a:pt x="201" y="392"/>
                    <a:pt x="202" y="392"/>
                  </a:cubicBezTo>
                  <a:cubicBezTo>
                    <a:pt x="203" y="391"/>
                    <a:pt x="204" y="391"/>
                    <a:pt x="205" y="390"/>
                  </a:cubicBezTo>
                  <a:cubicBezTo>
                    <a:pt x="207" y="389"/>
                    <a:pt x="207" y="389"/>
                    <a:pt x="207" y="389"/>
                  </a:cubicBezTo>
                  <a:cubicBezTo>
                    <a:pt x="209" y="388"/>
                    <a:pt x="209" y="388"/>
                    <a:pt x="209" y="388"/>
                  </a:cubicBezTo>
                  <a:cubicBezTo>
                    <a:pt x="210" y="387"/>
                    <a:pt x="211" y="386"/>
                    <a:pt x="213" y="386"/>
                  </a:cubicBezTo>
                  <a:cubicBezTo>
                    <a:pt x="217" y="383"/>
                    <a:pt x="221" y="380"/>
                    <a:pt x="225" y="376"/>
                  </a:cubicBezTo>
                  <a:cubicBezTo>
                    <a:pt x="229" y="373"/>
                    <a:pt x="233" y="369"/>
                    <a:pt x="237" y="366"/>
                  </a:cubicBezTo>
                  <a:cubicBezTo>
                    <a:pt x="239" y="364"/>
                    <a:pt x="240" y="362"/>
                    <a:pt x="242" y="360"/>
                  </a:cubicBezTo>
                  <a:cubicBezTo>
                    <a:pt x="244" y="358"/>
                    <a:pt x="244" y="358"/>
                    <a:pt x="244" y="358"/>
                  </a:cubicBezTo>
                  <a:cubicBezTo>
                    <a:pt x="246" y="356"/>
                    <a:pt x="246" y="356"/>
                    <a:pt x="246" y="356"/>
                  </a:cubicBezTo>
                  <a:cubicBezTo>
                    <a:pt x="247" y="354"/>
                    <a:pt x="249" y="353"/>
                    <a:pt x="250" y="351"/>
                  </a:cubicBezTo>
                  <a:cubicBezTo>
                    <a:pt x="249" y="349"/>
                    <a:pt x="247" y="348"/>
                    <a:pt x="246" y="346"/>
                  </a:cubicBezTo>
                  <a:cubicBezTo>
                    <a:pt x="245" y="345"/>
                    <a:pt x="245" y="345"/>
                    <a:pt x="245" y="345"/>
                  </a:cubicBezTo>
                  <a:cubicBezTo>
                    <a:pt x="245" y="344"/>
                    <a:pt x="245" y="344"/>
                    <a:pt x="245" y="344"/>
                  </a:cubicBezTo>
                  <a:cubicBezTo>
                    <a:pt x="245" y="343"/>
                    <a:pt x="244" y="343"/>
                    <a:pt x="244" y="342"/>
                  </a:cubicBezTo>
                  <a:cubicBezTo>
                    <a:pt x="243" y="340"/>
                    <a:pt x="242" y="338"/>
                    <a:pt x="242" y="336"/>
                  </a:cubicBezTo>
                  <a:cubicBezTo>
                    <a:pt x="242" y="335"/>
                    <a:pt x="241" y="334"/>
                    <a:pt x="241" y="333"/>
                  </a:cubicBezTo>
                  <a:cubicBezTo>
                    <a:pt x="241" y="332"/>
                    <a:pt x="241" y="332"/>
                    <a:pt x="241" y="331"/>
                  </a:cubicBezTo>
                  <a:cubicBezTo>
                    <a:pt x="241" y="331"/>
                    <a:pt x="241" y="330"/>
                    <a:pt x="241" y="330"/>
                  </a:cubicBezTo>
                  <a:cubicBezTo>
                    <a:pt x="241" y="328"/>
                    <a:pt x="241" y="325"/>
                    <a:pt x="241" y="323"/>
                  </a:cubicBezTo>
                  <a:cubicBezTo>
                    <a:pt x="242" y="314"/>
                    <a:pt x="246" y="306"/>
                    <a:pt x="251" y="298"/>
                  </a:cubicBezTo>
                  <a:cubicBezTo>
                    <a:pt x="253" y="295"/>
                    <a:pt x="256" y="291"/>
                    <a:pt x="260" y="289"/>
                  </a:cubicBezTo>
                  <a:cubicBezTo>
                    <a:pt x="263" y="287"/>
                    <a:pt x="267" y="286"/>
                    <a:pt x="271" y="286"/>
                  </a:cubicBezTo>
                  <a:cubicBezTo>
                    <a:pt x="274" y="287"/>
                    <a:pt x="278" y="288"/>
                    <a:pt x="281" y="291"/>
                  </a:cubicBezTo>
                  <a:cubicBezTo>
                    <a:pt x="285" y="293"/>
                    <a:pt x="287" y="297"/>
                    <a:pt x="288" y="300"/>
                  </a:cubicBezTo>
                  <a:cubicBezTo>
                    <a:pt x="291" y="307"/>
                    <a:pt x="288" y="316"/>
                    <a:pt x="284" y="324"/>
                  </a:cubicBezTo>
                  <a:cubicBezTo>
                    <a:pt x="282" y="328"/>
                    <a:pt x="279" y="332"/>
                    <a:pt x="276" y="335"/>
                  </a:cubicBezTo>
                  <a:cubicBezTo>
                    <a:pt x="275" y="337"/>
                    <a:pt x="275" y="337"/>
                    <a:pt x="275" y="337"/>
                  </a:cubicBezTo>
                  <a:cubicBezTo>
                    <a:pt x="273" y="339"/>
                    <a:pt x="273" y="339"/>
                    <a:pt x="273" y="339"/>
                  </a:cubicBezTo>
                  <a:cubicBezTo>
                    <a:pt x="269" y="344"/>
                    <a:pt x="269" y="344"/>
                    <a:pt x="269" y="344"/>
                  </a:cubicBezTo>
                  <a:cubicBezTo>
                    <a:pt x="268" y="346"/>
                    <a:pt x="267" y="347"/>
                    <a:pt x="267" y="349"/>
                  </a:cubicBezTo>
                  <a:cubicBezTo>
                    <a:pt x="267" y="349"/>
                    <a:pt x="267" y="350"/>
                    <a:pt x="267" y="350"/>
                  </a:cubicBezTo>
                  <a:cubicBezTo>
                    <a:pt x="267" y="351"/>
                    <a:pt x="267" y="351"/>
                    <a:pt x="267" y="351"/>
                  </a:cubicBezTo>
                  <a:cubicBezTo>
                    <a:pt x="267" y="351"/>
                    <a:pt x="267" y="351"/>
                    <a:pt x="268" y="351"/>
                  </a:cubicBezTo>
                  <a:cubicBezTo>
                    <a:pt x="268" y="352"/>
                    <a:pt x="268" y="352"/>
                    <a:pt x="268" y="352"/>
                  </a:cubicBezTo>
                  <a:cubicBezTo>
                    <a:pt x="268" y="352"/>
                    <a:pt x="269" y="353"/>
                    <a:pt x="270" y="353"/>
                  </a:cubicBezTo>
                  <a:cubicBezTo>
                    <a:pt x="270" y="354"/>
                    <a:pt x="271" y="354"/>
                    <a:pt x="272" y="354"/>
                  </a:cubicBezTo>
                  <a:cubicBezTo>
                    <a:pt x="274" y="355"/>
                    <a:pt x="276" y="356"/>
                    <a:pt x="277" y="356"/>
                  </a:cubicBezTo>
                  <a:cubicBezTo>
                    <a:pt x="278" y="356"/>
                    <a:pt x="279" y="357"/>
                    <a:pt x="280" y="357"/>
                  </a:cubicBezTo>
                  <a:cubicBezTo>
                    <a:pt x="283" y="357"/>
                    <a:pt x="283" y="357"/>
                    <a:pt x="283" y="357"/>
                  </a:cubicBezTo>
                  <a:cubicBezTo>
                    <a:pt x="285" y="358"/>
                    <a:pt x="286" y="358"/>
                    <a:pt x="287" y="358"/>
                  </a:cubicBezTo>
                  <a:cubicBezTo>
                    <a:pt x="292" y="359"/>
                    <a:pt x="297" y="359"/>
                    <a:pt x="303" y="359"/>
                  </a:cubicBezTo>
                  <a:cubicBezTo>
                    <a:pt x="308" y="359"/>
                    <a:pt x="313" y="359"/>
                    <a:pt x="318" y="358"/>
                  </a:cubicBezTo>
                  <a:cubicBezTo>
                    <a:pt x="321" y="357"/>
                    <a:pt x="323" y="356"/>
                    <a:pt x="326" y="355"/>
                  </a:cubicBezTo>
                  <a:cubicBezTo>
                    <a:pt x="327" y="355"/>
                    <a:pt x="327" y="355"/>
                    <a:pt x="327" y="355"/>
                  </a:cubicBezTo>
                  <a:cubicBezTo>
                    <a:pt x="328" y="355"/>
                    <a:pt x="328" y="355"/>
                    <a:pt x="328" y="355"/>
                  </a:cubicBezTo>
                  <a:cubicBezTo>
                    <a:pt x="331" y="353"/>
                    <a:pt x="331" y="353"/>
                    <a:pt x="331" y="353"/>
                  </a:cubicBezTo>
                  <a:cubicBezTo>
                    <a:pt x="333" y="353"/>
                    <a:pt x="335" y="352"/>
                    <a:pt x="337" y="351"/>
                  </a:cubicBezTo>
                  <a:cubicBezTo>
                    <a:pt x="336" y="348"/>
                    <a:pt x="336" y="345"/>
                    <a:pt x="335" y="342"/>
                  </a:cubicBezTo>
                  <a:cubicBezTo>
                    <a:pt x="335" y="340"/>
                    <a:pt x="335" y="340"/>
                    <a:pt x="335" y="340"/>
                  </a:cubicBezTo>
                  <a:cubicBezTo>
                    <a:pt x="335" y="339"/>
                    <a:pt x="335" y="339"/>
                    <a:pt x="335" y="339"/>
                  </a:cubicBezTo>
                  <a:cubicBezTo>
                    <a:pt x="334" y="337"/>
                    <a:pt x="334" y="337"/>
                    <a:pt x="334" y="337"/>
                  </a:cubicBezTo>
                  <a:cubicBezTo>
                    <a:pt x="334" y="333"/>
                    <a:pt x="334" y="330"/>
                    <a:pt x="334" y="327"/>
                  </a:cubicBezTo>
                  <a:cubicBezTo>
                    <a:pt x="334" y="320"/>
                    <a:pt x="336" y="314"/>
                    <a:pt x="339" y="309"/>
                  </a:cubicBezTo>
                  <a:cubicBezTo>
                    <a:pt x="340" y="307"/>
                    <a:pt x="342" y="304"/>
                    <a:pt x="345" y="302"/>
                  </a:cubicBezTo>
                  <a:cubicBezTo>
                    <a:pt x="346" y="301"/>
                    <a:pt x="347" y="300"/>
                    <a:pt x="348" y="299"/>
                  </a:cubicBezTo>
                  <a:cubicBezTo>
                    <a:pt x="349" y="298"/>
                    <a:pt x="350" y="297"/>
                    <a:pt x="352" y="297"/>
                  </a:cubicBezTo>
                  <a:cubicBezTo>
                    <a:pt x="357" y="294"/>
                    <a:pt x="363" y="294"/>
                    <a:pt x="367" y="296"/>
                  </a:cubicBezTo>
                  <a:cubicBezTo>
                    <a:pt x="369" y="296"/>
                    <a:pt x="370" y="297"/>
                    <a:pt x="371" y="297"/>
                  </a:cubicBezTo>
                  <a:cubicBezTo>
                    <a:pt x="371" y="298"/>
                    <a:pt x="372" y="298"/>
                    <a:pt x="372" y="299"/>
                  </a:cubicBezTo>
                  <a:cubicBezTo>
                    <a:pt x="373" y="299"/>
                    <a:pt x="373" y="300"/>
                    <a:pt x="374" y="300"/>
                  </a:cubicBezTo>
                  <a:cubicBezTo>
                    <a:pt x="375" y="303"/>
                    <a:pt x="377" y="305"/>
                    <a:pt x="378" y="308"/>
                  </a:cubicBezTo>
                  <a:cubicBezTo>
                    <a:pt x="380" y="313"/>
                    <a:pt x="380" y="319"/>
                    <a:pt x="378" y="325"/>
                  </a:cubicBezTo>
                  <a:cubicBezTo>
                    <a:pt x="376" y="330"/>
                    <a:pt x="372" y="336"/>
                    <a:pt x="367" y="340"/>
                  </a:cubicBezTo>
                  <a:cubicBezTo>
                    <a:pt x="365" y="343"/>
                    <a:pt x="363" y="345"/>
                    <a:pt x="360" y="347"/>
                  </a:cubicBezTo>
                  <a:cubicBezTo>
                    <a:pt x="359" y="347"/>
                    <a:pt x="359" y="348"/>
                    <a:pt x="358" y="348"/>
                  </a:cubicBezTo>
                  <a:cubicBezTo>
                    <a:pt x="357" y="349"/>
                    <a:pt x="357" y="349"/>
                    <a:pt x="357" y="349"/>
                  </a:cubicBezTo>
                  <a:cubicBezTo>
                    <a:pt x="356" y="350"/>
                    <a:pt x="356" y="350"/>
                    <a:pt x="356" y="350"/>
                  </a:cubicBezTo>
                  <a:cubicBezTo>
                    <a:pt x="353" y="352"/>
                    <a:pt x="351" y="353"/>
                    <a:pt x="348" y="355"/>
                  </a:cubicBezTo>
                  <a:cubicBezTo>
                    <a:pt x="349" y="357"/>
                    <a:pt x="349" y="359"/>
                    <a:pt x="350" y="361"/>
                  </a:cubicBezTo>
                  <a:cubicBezTo>
                    <a:pt x="350" y="362"/>
                    <a:pt x="351" y="363"/>
                    <a:pt x="351" y="364"/>
                  </a:cubicBezTo>
                  <a:cubicBezTo>
                    <a:pt x="352" y="366"/>
                    <a:pt x="352" y="366"/>
                    <a:pt x="352" y="366"/>
                  </a:cubicBezTo>
                  <a:cubicBezTo>
                    <a:pt x="353" y="369"/>
                    <a:pt x="354" y="371"/>
                    <a:pt x="356" y="373"/>
                  </a:cubicBezTo>
                  <a:cubicBezTo>
                    <a:pt x="358" y="378"/>
                    <a:pt x="361" y="382"/>
                    <a:pt x="364" y="387"/>
                  </a:cubicBezTo>
                  <a:cubicBezTo>
                    <a:pt x="367" y="391"/>
                    <a:pt x="371" y="395"/>
                    <a:pt x="375" y="398"/>
                  </a:cubicBezTo>
                  <a:cubicBezTo>
                    <a:pt x="376" y="399"/>
                    <a:pt x="377" y="400"/>
                    <a:pt x="378" y="400"/>
                  </a:cubicBezTo>
                  <a:cubicBezTo>
                    <a:pt x="379" y="401"/>
                    <a:pt x="379" y="401"/>
                    <a:pt x="380" y="402"/>
                  </a:cubicBezTo>
                  <a:cubicBezTo>
                    <a:pt x="381" y="402"/>
                    <a:pt x="381" y="402"/>
                    <a:pt x="381" y="402"/>
                  </a:cubicBezTo>
                  <a:cubicBezTo>
                    <a:pt x="381" y="402"/>
                    <a:pt x="381" y="402"/>
                    <a:pt x="381" y="402"/>
                  </a:cubicBezTo>
                  <a:cubicBezTo>
                    <a:pt x="383" y="403"/>
                    <a:pt x="383" y="403"/>
                    <a:pt x="383" y="403"/>
                  </a:cubicBezTo>
                  <a:cubicBezTo>
                    <a:pt x="384" y="404"/>
                    <a:pt x="386" y="405"/>
                    <a:pt x="388" y="406"/>
                  </a:cubicBezTo>
                  <a:cubicBezTo>
                    <a:pt x="391" y="407"/>
                    <a:pt x="391" y="407"/>
                    <a:pt x="391" y="407"/>
                  </a:cubicBezTo>
                  <a:cubicBezTo>
                    <a:pt x="392" y="408"/>
                    <a:pt x="392" y="408"/>
                    <a:pt x="392" y="408"/>
                  </a:cubicBezTo>
                  <a:cubicBezTo>
                    <a:pt x="393" y="408"/>
                    <a:pt x="393" y="408"/>
                    <a:pt x="394" y="408"/>
                  </a:cubicBezTo>
                  <a:cubicBezTo>
                    <a:pt x="401" y="393"/>
                    <a:pt x="401" y="393"/>
                    <a:pt x="401" y="393"/>
                  </a:cubicBezTo>
                  <a:cubicBezTo>
                    <a:pt x="406" y="383"/>
                    <a:pt x="406" y="383"/>
                    <a:pt x="406" y="383"/>
                  </a:cubicBezTo>
                  <a:cubicBezTo>
                    <a:pt x="408" y="379"/>
                    <a:pt x="408" y="379"/>
                    <a:pt x="408" y="379"/>
                  </a:cubicBezTo>
                  <a:cubicBezTo>
                    <a:pt x="409" y="378"/>
                    <a:pt x="409" y="378"/>
                    <a:pt x="409" y="378"/>
                  </a:cubicBezTo>
                  <a:cubicBezTo>
                    <a:pt x="409" y="377"/>
                    <a:pt x="409" y="377"/>
                    <a:pt x="409" y="377"/>
                  </a:cubicBezTo>
                  <a:cubicBezTo>
                    <a:pt x="410" y="376"/>
                    <a:pt x="410" y="375"/>
                    <a:pt x="411" y="375"/>
                  </a:cubicBezTo>
                  <a:cubicBezTo>
                    <a:pt x="413" y="372"/>
                    <a:pt x="415" y="370"/>
                    <a:pt x="417" y="367"/>
                  </a:cubicBezTo>
                  <a:cubicBezTo>
                    <a:pt x="420" y="365"/>
                    <a:pt x="422" y="363"/>
                    <a:pt x="425" y="362"/>
                  </a:cubicBezTo>
                  <a:cubicBezTo>
                    <a:pt x="426" y="361"/>
                    <a:pt x="427" y="361"/>
                    <a:pt x="429" y="361"/>
                  </a:cubicBezTo>
                  <a:cubicBezTo>
                    <a:pt x="430" y="361"/>
                    <a:pt x="431" y="361"/>
                    <a:pt x="432" y="361"/>
                  </a:cubicBezTo>
                  <a:cubicBezTo>
                    <a:pt x="437" y="362"/>
                    <a:pt x="441" y="366"/>
                    <a:pt x="444" y="372"/>
                  </a:cubicBezTo>
                  <a:cubicBezTo>
                    <a:pt x="446" y="377"/>
                    <a:pt x="447" y="384"/>
                    <a:pt x="446" y="390"/>
                  </a:cubicBezTo>
                  <a:cubicBezTo>
                    <a:pt x="445" y="393"/>
                    <a:pt x="445" y="396"/>
                    <a:pt x="443" y="399"/>
                  </a:cubicBezTo>
                  <a:cubicBezTo>
                    <a:pt x="442" y="402"/>
                    <a:pt x="440" y="405"/>
                    <a:pt x="438" y="407"/>
                  </a:cubicBezTo>
                  <a:cubicBezTo>
                    <a:pt x="434" y="411"/>
                    <a:pt x="429" y="415"/>
                    <a:pt x="423" y="417"/>
                  </a:cubicBezTo>
                  <a:cubicBezTo>
                    <a:pt x="420" y="418"/>
                    <a:pt x="416" y="418"/>
                    <a:pt x="413" y="418"/>
                  </a:cubicBezTo>
                  <a:cubicBezTo>
                    <a:pt x="411" y="418"/>
                    <a:pt x="410" y="419"/>
                    <a:pt x="408" y="419"/>
                  </a:cubicBezTo>
                  <a:cubicBezTo>
                    <a:pt x="407" y="418"/>
                    <a:pt x="407" y="418"/>
                    <a:pt x="407" y="418"/>
                  </a:cubicBezTo>
                  <a:cubicBezTo>
                    <a:pt x="407" y="418"/>
                    <a:pt x="406" y="418"/>
                    <a:pt x="406" y="418"/>
                  </a:cubicBezTo>
                  <a:cubicBezTo>
                    <a:pt x="405" y="418"/>
                    <a:pt x="404" y="418"/>
                    <a:pt x="404" y="418"/>
                  </a:cubicBezTo>
                  <a:cubicBezTo>
                    <a:pt x="399" y="418"/>
                    <a:pt x="399" y="418"/>
                    <a:pt x="399" y="418"/>
                  </a:cubicBezTo>
                  <a:cubicBezTo>
                    <a:pt x="398" y="419"/>
                    <a:pt x="397" y="421"/>
                    <a:pt x="397" y="423"/>
                  </a:cubicBezTo>
                  <a:cubicBezTo>
                    <a:pt x="395" y="427"/>
                    <a:pt x="395" y="427"/>
                    <a:pt x="395" y="427"/>
                  </a:cubicBezTo>
                  <a:cubicBezTo>
                    <a:pt x="392" y="432"/>
                    <a:pt x="392" y="432"/>
                    <a:pt x="392" y="432"/>
                  </a:cubicBezTo>
                  <a:cubicBezTo>
                    <a:pt x="387" y="443"/>
                    <a:pt x="387" y="443"/>
                    <a:pt x="387" y="443"/>
                  </a:cubicBezTo>
                  <a:cubicBezTo>
                    <a:pt x="384" y="451"/>
                    <a:pt x="381" y="458"/>
                    <a:pt x="378" y="465"/>
                  </a:cubicBezTo>
                  <a:cubicBezTo>
                    <a:pt x="372" y="480"/>
                    <a:pt x="367" y="495"/>
                    <a:pt x="361" y="510"/>
                  </a:cubicBezTo>
                  <a:cubicBezTo>
                    <a:pt x="351" y="539"/>
                    <a:pt x="341" y="570"/>
                    <a:pt x="332" y="600"/>
                  </a:cubicBezTo>
                  <a:cubicBezTo>
                    <a:pt x="327" y="617"/>
                    <a:pt x="327" y="617"/>
                    <a:pt x="327" y="617"/>
                  </a:cubicBezTo>
                  <a:cubicBezTo>
                    <a:pt x="326" y="622"/>
                    <a:pt x="326" y="622"/>
                    <a:pt x="326" y="622"/>
                  </a:cubicBezTo>
                  <a:cubicBezTo>
                    <a:pt x="325" y="622"/>
                    <a:pt x="325" y="622"/>
                    <a:pt x="325" y="622"/>
                  </a:cubicBezTo>
                  <a:cubicBezTo>
                    <a:pt x="330" y="603"/>
                    <a:pt x="330" y="603"/>
                    <a:pt x="330" y="603"/>
                  </a:cubicBezTo>
                  <a:cubicBezTo>
                    <a:pt x="334" y="592"/>
                    <a:pt x="334" y="592"/>
                    <a:pt x="334" y="592"/>
                  </a:cubicBezTo>
                  <a:cubicBezTo>
                    <a:pt x="342" y="563"/>
                    <a:pt x="352" y="534"/>
                    <a:pt x="362" y="506"/>
                  </a:cubicBezTo>
                  <a:cubicBezTo>
                    <a:pt x="367" y="491"/>
                    <a:pt x="373" y="477"/>
                    <a:pt x="378" y="463"/>
                  </a:cubicBezTo>
                  <a:cubicBezTo>
                    <a:pt x="381" y="456"/>
                    <a:pt x="384" y="449"/>
                    <a:pt x="387" y="442"/>
                  </a:cubicBezTo>
                  <a:cubicBezTo>
                    <a:pt x="392" y="432"/>
                    <a:pt x="392" y="432"/>
                    <a:pt x="392" y="432"/>
                  </a:cubicBezTo>
                  <a:cubicBezTo>
                    <a:pt x="394" y="426"/>
                    <a:pt x="394" y="426"/>
                    <a:pt x="394" y="426"/>
                  </a:cubicBezTo>
                  <a:cubicBezTo>
                    <a:pt x="398" y="417"/>
                    <a:pt x="398" y="417"/>
                    <a:pt x="398" y="417"/>
                  </a:cubicBezTo>
                  <a:cubicBezTo>
                    <a:pt x="403" y="418"/>
                    <a:pt x="403" y="418"/>
                    <a:pt x="403" y="418"/>
                  </a:cubicBezTo>
                  <a:cubicBezTo>
                    <a:pt x="404" y="418"/>
                    <a:pt x="405" y="418"/>
                    <a:pt x="406" y="418"/>
                  </a:cubicBezTo>
                  <a:cubicBezTo>
                    <a:pt x="406" y="418"/>
                    <a:pt x="407" y="418"/>
                    <a:pt x="407" y="418"/>
                  </a:cubicBezTo>
                  <a:cubicBezTo>
                    <a:pt x="408" y="418"/>
                    <a:pt x="408" y="418"/>
                    <a:pt x="408" y="418"/>
                  </a:cubicBezTo>
                  <a:cubicBezTo>
                    <a:pt x="410" y="418"/>
                    <a:pt x="411" y="418"/>
                    <a:pt x="413" y="418"/>
                  </a:cubicBezTo>
                  <a:cubicBezTo>
                    <a:pt x="416" y="417"/>
                    <a:pt x="419" y="417"/>
                    <a:pt x="422" y="416"/>
                  </a:cubicBezTo>
                  <a:cubicBezTo>
                    <a:pt x="428" y="414"/>
                    <a:pt x="434" y="411"/>
                    <a:pt x="438" y="406"/>
                  </a:cubicBezTo>
                  <a:cubicBezTo>
                    <a:pt x="440" y="404"/>
                    <a:pt x="442" y="402"/>
                    <a:pt x="443" y="399"/>
                  </a:cubicBezTo>
                  <a:cubicBezTo>
                    <a:pt x="444" y="396"/>
                    <a:pt x="445" y="393"/>
                    <a:pt x="445" y="390"/>
                  </a:cubicBezTo>
                  <a:cubicBezTo>
                    <a:pt x="446" y="384"/>
                    <a:pt x="446" y="377"/>
                    <a:pt x="443" y="372"/>
                  </a:cubicBezTo>
                  <a:cubicBezTo>
                    <a:pt x="441" y="367"/>
                    <a:pt x="436" y="362"/>
                    <a:pt x="432" y="362"/>
                  </a:cubicBezTo>
                  <a:cubicBezTo>
                    <a:pt x="431" y="362"/>
                    <a:pt x="431" y="362"/>
                    <a:pt x="430" y="361"/>
                  </a:cubicBezTo>
                  <a:cubicBezTo>
                    <a:pt x="430" y="361"/>
                    <a:pt x="429" y="362"/>
                    <a:pt x="429" y="362"/>
                  </a:cubicBezTo>
                  <a:cubicBezTo>
                    <a:pt x="428" y="362"/>
                    <a:pt x="426" y="362"/>
                    <a:pt x="425" y="363"/>
                  </a:cubicBezTo>
                  <a:cubicBezTo>
                    <a:pt x="423" y="364"/>
                    <a:pt x="420" y="366"/>
                    <a:pt x="418" y="368"/>
                  </a:cubicBezTo>
                  <a:cubicBezTo>
                    <a:pt x="415" y="370"/>
                    <a:pt x="413" y="373"/>
                    <a:pt x="411" y="375"/>
                  </a:cubicBezTo>
                  <a:cubicBezTo>
                    <a:pt x="411" y="376"/>
                    <a:pt x="410" y="377"/>
                    <a:pt x="410" y="377"/>
                  </a:cubicBezTo>
                  <a:cubicBezTo>
                    <a:pt x="409" y="378"/>
                    <a:pt x="409" y="378"/>
                    <a:pt x="409" y="378"/>
                  </a:cubicBezTo>
                  <a:cubicBezTo>
                    <a:pt x="409" y="379"/>
                    <a:pt x="409" y="379"/>
                    <a:pt x="409" y="379"/>
                  </a:cubicBezTo>
                  <a:cubicBezTo>
                    <a:pt x="406" y="384"/>
                    <a:pt x="406" y="384"/>
                    <a:pt x="406" y="384"/>
                  </a:cubicBezTo>
                  <a:cubicBezTo>
                    <a:pt x="402" y="394"/>
                    <a:pt x="402" y="394"/>
                    <a:pt x="402" y="394"/>
                  </a:cubicBezTo>
                  <a:cubicBezTo>
                    <a:pt x="394" y="409"/>
                    <a:pt x="394" y="409"/>
                    <a:pt x="394" y="409"/>
                  </a:cubicBezTo>
                  <a:cubicBezTo>
                    <a:pt x="394" y="409"/>
                    <a:pt x="393" y="409"/>
                    <a:pt x="393" y="409"/>
                  </a:cubicBezTo>
                  <a:cubicBezTo>
                    <a:pt x="391" y="408"/>
                    <a:pt x="391" y="408"/>
                    <a:pt x="391" y="408"/>
                  </a:cubicBezTo>
                  <a:cubicBezTo>
                    <a:pt x="388" y="407"/>
                    <a:pt x="388" y="407"/>
                    <a:pt x="388" y="407"/>
                  </a:cubicBezTo>
                  <a:cubicBezTo>
                    <a:pt x="386" y="406"/>
                    <a:pt x="384" y="405"/>
                    <a:pt x="382" y="404"/>
                  </a:cubicBezTo>
                  <a:cubicBezTo>
                    <a:pt x="381" y="403"/>
                    <a:pt x="381" y="403"/>
                    <a:pt x="381" y="403"/>
                  </a:cubicBezTo>
                  <a:cubicBezTo>
                    <a:pt x="380" y="403"/>
                    <a:pt x="380" y="403"/>
                    <a:pt x="380" y="403"/>
                  </a:cubicBezTo>
                  <a:cubicBezTo>
                    <a:pt x="380" y="402"/>
                    <a:pt x="380" y="402"/>
                    <a:pt x="380" y="402"/>
                  </a:cubicBezTo>
                  <a:cubicBezTo>
                    <a:pt x="379" y="402"/>
                    <a:pt x="378" y="402"/>
                    <a:pt x="378" y="401"/>
                  </a:cubicBezTo>
                  <a:cubicBezTo>
                    <a:pt x="377" y="400"/>
                    <a:pt x="376" y="400"/>
                    <a:pt x="375" y="399"/>
                  </a:cubicBezTo>
                  <a:cubicBezTo>
                    <a:pt x="370" y="395"/>
                    <a:pt x="367" y="391"/>
                    <a:pt x="363" y="387"/>
                  </a:cubicBezTo>
                  <a:cubicBezTo>
                    <a:pt x="360" y="383"/>
                    <a:pt x="357" y="378"/>
                    <a:pt x="355" y="374"/>
                  </a:cubicBezTo>
                  <a:cubicBezTo>
                    <a:pt x="354" y="371"/>
                    <a:pt x="352" y="369"/>
                    <a:pt x="351" y="367"/>
                  </a:cubicBezTo>
                  <a:cubicBezTo>
                    <a:pt x="351" y="366"/>
                    <a:pt x="351" y="366"/>
                    <a:pt x="351" y="366"/>
                  </a:cubicBezTo>
                  <a:cubicBezTo>
                    <a:pt x="350" y="364"/>
                    <a:pt x="350" y="364"/>
                    <a:pt x="350" y="364"/>
                  </a:cubicBezTo>
                  <a:cubicBezTo>
                    <a:pt x="350" y="363"/>
                    <a:pt x="350" y="362"/>
                    <a:pt x="349" y="361"/>
                  </a:cubicBezTo>
                  <a:cubicBezTo>
                    <a:pt x="348" y="359"/>
                    <a:pt x="348" y="357"/>
                    <a:pt x="347" y="355"/>
                  </a:cubicBezTo>
                  <a:cubicBezTo>
                    <a:pt x="350" y="353"/>
                    <a:pt x="352" y="351"/>
                    <a:pt x="355" y="349"/>
                  </a:cubicBezTo>
                  <a:cubicBezTo>
                    <a:pt x="357" y="348"/>
                    <a:pt x="357" y="348"/>
                    <a:pt x="357" y="348"/>
                  </a:cubicBezTo>
                  <a:cubicBezTo>
                    <a:pt x="358" y="348"/>
                    <a:pt x="358" y="348"/>
                    <a:pt x="358" y="348"/>
                  </a:cubicBezTo>
                  <a:cubicBezTo>
                    <a:pt x="358" y="347"/>
                    <a:pt x="359" y="347"/>
                    <a:pt x="359" y="346"/>
                  </a:cubicBezTo>
                  <a:cubicBezTo>
                    <a:pt x="362" y="344"/>
                    <a:pt x="364" y="342"/>
                    <a:pt x="367" y="340"/>
                  </a:cubicBezTo>
                  <a:cubicBezTo>
                    <a:pt x="371" y="335"/>
                    <a:pt x="375" y="330"/>
                    <a:pt x="377" y="325"/>
                  </a:cubicBezTo>
                  <a:cubicBezTo>
                    <a:pt x="379" y="319"/>
                    <a:pt x="379" y="313"/>
                    <a:pt x="377" y="308"/>
                  </a:cubicBezTo>
                  <a:cubicBezTo>
                    <a:pt x="376" y="306"/>
                    <a:pt x="375" y="303"/>
                    <a:pt x="373" y="301"/>
                  </a:cubicBezTo>
                  <a:cubicBezTo>
                    <a:pt x="372" y="301"/>
                    <a:pt x="372" y="300"/>
                    <a:pt x="371" y="299"/>
                  </a:cubicBezTo>
                  <a:cubicBezTo>
                    <a:pt x="371" y="299"/>
                    <a:pt x="371" y="299"/>
                    <a:pt x="370" y="298"/>
                  </a:cubicBezTo>
                  <a:cubicBezTo>
                    <a:pt x="369" y="297"/>
                    <a:pt x="368" y="297"/>
                    <a:pt x="367" y="296"/>
                  </a:cubicBezTo>
                  <a:cubicBezTo>
                    <a:pt x="363" y="295"/>
                    <a:pt x="357" y="295"/>
                    <a:pt x="352" y="298"/>
                  </a:cubicBezTo>
                  <a:cubicBezTo>
                    <a:pt x="351" y="298"/>
                    <a:pt x="350" y="299"/>
                    <a:pt x="349" y="300"/>
                  </a:cubicBezTo>
                  <a:cubicBezTo>
                    <a:pt x="347" y="301"/>
                    <a:pt x="346" y="302"/>
                    <a:pt x="345" y="303"/>
                  </a:cubicBezTo>
                  <a:cubicBezTo>
                    <a:pt x="343" y="305"/>
                    <a:pt x="341" y="307"/>
                    <a:pt x="340" y="310"/>
                  </a:cubicBezTo>
                  <a:cubicBezTo>
                    <a:pt x="337" y="315"/>
                    <a:pt x="335" y="321"/>
                    <a:pt x="335" y="327"/>
                  </a:cubicBezTo>
                  <a:cubicBezTo>
                    <a:pt x="335" y="330"/>
                    <a:pt x="335" y="333"/>
                    <a:pt x="335" y="337"/>
                  </a:cubicBezTo>
                  <a:cubicBezTo>
                    <a:pt x="336" y="339"/>
                    <a:pt x="336" y="339"/>
                    <a:pt x="336" y="339"/>
                  </a:cubicBezTo>
                  <a:cubicBezTo>
                    <a:pt x="336" y="340"/>
                    <a:pt x="336" y="340"/>
                    <a:pt x="336" y="340"/>
                  </a:cubicBezTo>
                  <a:cubicBezTo>
                    <a:pt x="336" y="342"/>
                    <a:pt x="336" y="342"/>
                    <a:pt x="336" y="342"/>
                  </a:cubicBezTo>
                  <a:cubicBezTo>
                    <a:pt x="336" y="343"/>
                    <a:pt x="336" y="343"/>
                    <a:pt x="336" y="343"/>
                  </a:cubicBezTo>
                  <a:cubicBezTo>
                    <a:pt x="337" y="344"/>
                    <a:pt x="337" y="344"/>
                    <a:pt x="337" y="344"/>
                  </a:cubicBezTo>
                  <a:cubicBezTo>
                    <a:pt x="337" y="347"/>
                    <a:pt x="337" y="347"/>
                    <a:pt x="337" y="347"/>
                  </a:cubicBezTo>
                  <a:cubicBezTo>
                    <a:pt x="338" y="351"/>
                    <a:pt x="338" y="351"/>
                    <a:pt x="338" y="351"/>
                  </a:cubicBezTo>
                  <a:cubicBezTo>
                    <a:pt x="336" y="352"/>
                    <a:pt x="334" y="353"/>
                    <a:pt x="332" y="354"/>
                  </a:cubicBezTo>
                  <a:cubicBezTo>
                    <a:pt x="331" y="355"/>
                    <a:pt x="330" y="355"/>
                    <a:pt x="329" y="355"/>
                  </a:cubicBezTo>
                  <a:cubicBezTo>
                    <a:pt x="328" y="356"/>
                    <a:pt x="328" y="356"/>
                    <a:pt x="328" y="356"/>
                  </a:cubicBezTo>
                  <a:cubicBezTo>
                    <a:pt x="326" y="356"/>
                    <a:pt x="326" y="356"/>
                    <a:pt x="326" y="356"/>
                  </a:cubicBezTo>
                  <a:cubicBezTo>
                    <a:pt x="324" y="357"/>
                    <a:pt x="321" y="358"/>
                    <a:pt x="318" y="359"/>
                  </a:cubicBezTo>
                  <a:cubicBezTo>
                    <a:pt x="313" y="360"/>
                    <a:pt x="308" y="360"/>
                    <a:pt x="303" y="360"/>
                  </a:cubicBezTo>
                  <a:cubicBezTo>
                    <a:pt x="297" y="360"/>
                    <a:pt x="292" y="360"/>
                    <a:pt x="287" y="359"/>
                  </a:cubicBezTo>
                  <a:cubicBezTo>
                    <a:pt x="286" y="359"/>
                    <a:pt x="284" y="359"/>
                    <a:pt x="283" y="358"/>
                  </a:cubicBezTo>
                  <a:cubicBezTo>
                    <a:pt x="282" y="358"/>
                    <a:pt x="281" y="358"/>
                    <a:pt x="280" y="358"/>
                  </a:cubicBezTo>
                  <a:cubicBezTo>
                    <a:pt x="279" y="358"/>
                    <a:pt x="278" y="357"/>
                    <a:pt x="277" y="357"/>
                  </a:cubicBezTo>
                  <a:cubicBezTo>
                    <a:pt x="275" y="357"/>
                    <a:pt x="273" y="356"/>
                    <a:pt x="271" y="355"/>
                  </a:cubicBezTo>
                  <a:cubicBezTo>
                    <a:pt x="270" y="355"/>
                    <a:pt x="269" y="354"/>
                    <a:pt x="268" y="354"/>
                  </a:cubicBezTo>
                  <a:cubicBezTo>
                    <a:pt x="268" y="353"/>
                    <a:pt x="267" y="353"/>
                    <a:pt x="267" y="352"/>
                  </a:cubicBezTo>
                  <a:cubicBezTo>
                    <a:pt x="266" y="352"/>
                    <a:pt x="266" y="351"/>
                    <a:pt x="266" y="351"/>
                  </a:cubicBezTo>
                  <a:cubicBezTo>
                    <a:pt x="266" y="350"/>
                    <a:pt x="266" y="350"/>
                    <a:pt x="266" y="350"/>
                  </a:cubicBezTo>
                  <a:cubicBezTo>
                    <a:pt x="266" y="350"/>
                    <a:pt x="266" y="349"/>
                    <a:pt x="265" y="349"/>
                  </a:cubicBezTo>
                  <a:cubicBezTo>
                    <a:pt x="265" y="348"/>
                    <a:pt x="266" y="346"/>
                    <a:pt x="268" y="344"/>
                  </a:cubicBezTo>
                  <a:cubicBezTo>
                    <a:pt x="272" y="339"/>
                    <a:pt x="272" y="339"/>
                    <a:pt x="272" y="339"/>
                  </a:cubicBezTo>
                  <a:cubicBezTo>
                    <a:pt x="274" y="336"/>
                    <a:pt x="274" y="336"/>
                    <a:pt x="274" y="336"/>
                  </a:cubicBezTo>
                  <a:cubicBezTo>
                    <a:pt x="275" y="335"/>
                    <a:pt x="275" y="335"/>
                    <a:pt x="275" y="335"/>
                  </a:cubicBezTo>
                  <a:cubicBezTo>
                    <a:pt x="278" y="331"/>
                    <a:pt x="281" y="327"/>
                    <a:pt x="283" y="323"/>
                  </a:cubicBezTo>
                  <a:cubicBezTo>
                    <a:pt x="285" y="319"/>
                    <a:pt x="287" y="315"/>
                    <a:pt x="288" y="311"/>
                  </a:cubicBezTo>
                  <a:cubicBezTo>
                    <a:pt x="289" y="307"/>
                    <a:pt x="289" y="304"/>
                    <a:pt x="288" y="300"/>
                  </a:cubicBezTo>
                  <a:cubicBezTo>
                    <a:pt x="286" y="297"/>
                    <a:pt x="284" y="294"/>
                    <a:pt x="281" y="292"/>
                  </a:cubicBezTo>
                  <a:cubicBezTo>
                    <a:pt x="277" y="289"/>
                    <a:pt x="274" y="288"/>
                    <a:pt x="270" y="287"/>
                  </a:cubicBezTo>
                  <a:cubicBezTo>
                    <a:pt x="267" y="287"/>
                    <a:pt x="264" y="288"/>
                    <a:pt x="260" y="290"/>
                  </a:cubicBezTo>
                  <a:cubicBezTo>
                    <a:pt x="257" y="292"/>
                    <a:pt x="254" y="295"/>
                    <a:pt x="252" y="299"/>
                  </a:cubicBezTo>
                  <a:cubicBezTo>
                    <a:pt x="247" y="306"/>
                    <a:pt x="243" y="315"/>
                    <a:pt x="242" y="323"/>
                  </a:cubicBezTo>
                  <a:cubicBezTo>
                    <a:pt x="242" y="326"/>
                    <a:pt x="242" y="328"/>
                    <a:pt x="242" y="330"/>
                  </a:cubicBezTo>
                  <a:cubicBezTo>
                    <a:pt x="242" y="330"/>
                    <a:pt x="242" y="331"/>
                    <a:pt x="242" y="331"/>
                  </a:cubicBezTo>
                  <a:cubicBezTo>
                    <a:pt x="242" y="332"/>
                    <a:pt x="242" y="332"/>
                    <a:pt x="242" y="333"/>
                  </a:cubicBezTo>
                  <a:cubicBezTo>
                    <a:pt x="242" y="334"/>
                    <a:pt x="243" y="335"/>
                    <a:pt x="243" y="336"/>
                  </a:cubicBezTo>
                  <a:cubicBezTo>
                    <a:pt x="243" y="338"/>
                    <a:pt x="244" y="340"/>
                    <a:pt x="245" y="342"/>
                  </a:cubicBezTo>
                  <a:cubicBezTo>
                    <a:pt x="245" y="342"/>
                    <a:pt x="245" y="343"/>
                    <a:pt x="246" y="343"/>
                  </a:cubicBezTo>
                  <a:cubicBezTo>
                    <a:pt x="246" y="343"/>
                    <a:pt x="246" y="343"/>
                    <a:pt x="246" y="344"/>
                  </a:cubicBezTo>
                  <a:cubicBezTo>
                    <a:pt x="247" y="346"/>
                    <a:pt x="247" y="346"/>
                    <a:pt x="247" y="346"/>
                  </a:cubicBezTo>
                  <a:cubicBezTo>
                    <a:pt x="248" y="347"/>
                    <a:pt x="250" y="349"/>
                    <a:pt x="251" y="351"/>
                  </a:cubicBezTo>
                  <a:cubicBezTo>
                    <a:pt x="250" y="353"/>
                    <a:pt x="248" y="355"/>
                    <a:pt x="247" y="356"/>
                  </a:cubicBezTo>
                  <a:cubicBezTo>
                    <a:pt x="246" y="357"/>
                    <a:pt x="245" y="358"/>
                    <a:pt x="244" y="359"/>
                  </a:cubicBezTo>
                  <a:cubicBezTo>
                    <a:pt x="243" y="361"/>
                    <a:pt x="243" y="361"/>
                    <a:pt x="243" y="361"/>
                  </a:cubicBezTo>
                  <a:cubicBezTo>
                    <a:pt x="241" y="363"/>
                    <a:pt x="239" y="365"/>
                    <a:pt x="237" y="366"/>
                  </a:cubicBezTo>
                  <a:cubicBezTo>
                    <a:pt x="234" y="370"/>
                    <a:pt x="230" y="374"/>
                    <a:pt x="226" y="377"/>
                  </a:cubicBezTo>
                  <a:cubicBezTo>
                    <a:pt x="222" y="380"/>
                    <a:pt x="217" y="384"/>
                    <a:pt x="213" y="387"/>
                  </a:cubicBezTo>
                  <a:cubicBezTo>
                    <a:pt x="212" y="387"/>
                    <a:pt x="211" y="388"/>
                    <a:pt x="210" y="389"/>
                  </a:cubicBezTo>
                  <a:cubicBezTo>
                    <a:pt x="208" y="390"/>
                    <a:pt x="208" y="390"/>
                    <a:pt x="208" y="390"/>
                  </a:cubicBezTo>
                  <a:cubicBezTo>
                    <a:pt x="207" y="390"/>
                    <a:pt x="207" y="390"/>
                    <a:pt x="207" y="390"/>
                  </a:cubicBezTo>
                  <a:cubicBezTo>
                    <a:pt x="206" y="391"/>
                    <a:pt x="206" y="391"/>
                    <a:pt x="206" y="391"/>
                  </a:cubicBezTo>
                  <a:cubicBezTo>
                    <a:pt x="205" y="392"/>
                    <a:pt x="204" y="392"/>
                    <a:pt x="203" y="393"/>
                  </a:cubicBezTo>
                  <a:cubicBezTo>
                    <a:pt x="202" y="393"/>
                    <a:pt x="201" y="394"/>
                    <a:pt x="200" y="394"/>
                  </a:cubicBezTo>
                  <a:cubicBezTo>
                    <a:pt x="198" y="395"/>
                    <a:pt x="196" y="396"/>
                    <a:pt x="194" y="397"/>
                  </a:cubicBezTo>
                  <a:cubicBezTo>
                    <a:pt x="187" y="385"/>
                    <a:pt x="187" y="385"/>
                    <a:pt x="187" y="385"/>
                  </a:cubicBezTo>
                  <a:cubicBezTo>
                    <a:pt x="184" y="378"/>
                    <a:pt x="184" y="378"/>
                    <a:pt x="184" y="378"/>
                  </a:cubicBezTo>
                  <a:cubicBezTo>
                    <a:pt x="182" y="374"/>
                    <a:pt x="179" y="370"/>
                    <a:pt x="177" y="367"/>
                  </a:cubicBezTo>
                  <a:cubicBezTo>
                    <a:pt x="174" y="363"/>
                    <a:pt x="170" y="360"/>
                    <a:pt x="167" y="358"/>
                  </a:cubicBezTo>
                  <a:cubicBezTo>
                    <a:pt x="163" y="356"/>
                    <a:pt x="159" y="355"/>
                    <a:pt x="155" y="355"/>
                  </a:cubicBezTo>
                  <a:cubicBezTo>
                    <a:pt x="152" y="355"/>
                    <a:pt x="148" y="356"/>
                    <a:pt x="144" y="358"/>
                  </a:cubicBezTo>
                  <a:cubicBezTo>
                    <a:pt x="141" y="361"/>
                    <a:pt x="138" y="363"/>
                    <a:pt x="137" y="367"/>
                  </a:cubicBezTo>
                  <a:cubicBezTo>
                    <a:pt x="136" y="370"/>
                    <a:pt x="135" y="374"/>
                    <a:pt x="136" y="378"/>
                  </a:cubicBezTo>
                  <a:cubicBezTo>
                    <a:pt x="137" y="382"/>
                    <a:pt x="139" y="386"/>
                    <a:pt x="141" y="389"/>
                  </a:cubicBezTo>
                  <a:cubicBezTo>
                    <a:pt x="141" y="388"/>
                    <a:pt x="139" y="386"/>
                    <a:pt x="139" y="386"/>
                  </a:cubicBezTo>
                  <a:cubicBezTo>
                    <a:pt x="139" y="385"/>
                    <a:pt x="139" y="386"/>
                    <a:pt x="139" y="387"/>
                  </a:cubicBezTo>
                  <a:cubicBezTo>
                    <a:pt x="140" y="388"/>
                    <a:pt x="141" y="389"/>
                    <a:pt x="142" y="392"/>
                  </a:cubicBezTo>
                  <a:cubicBezTo>
                    <a:pt x="140" y="388"/>
                    <a:pt x="137" y="384"/>
                    <a:pt x="136" y="380"/>
                  </a:cubicBezTo>
                  <a:close/>
                  <a:moveTo>
                    <a:pt x="183" y="623"/>
                  </a:moveTo>
                  <a:cubicBezTo>
                    <a:pt x="180" y="624"/>
                    <a:pt x="177" y="625"/>
                    <a:pt x="175" y="626"/>
                  </a:cubicBezTo>
                  <a:cubicBezTo>
                    <a:pt x="172" y="628"/>
                    <a:pt x="170" y="630"/>
                    <a:pt x="169" y="632"/>
                  </a:cubicBezTo>
                  <a:cubicBezTo>
                    <a:pt x="166" y="637"/>
                    <a:pt x="165" y="642"/>
                    <a:pt x="165" y="648"/>
                  </a:cubicBezTo>
                  <a:cubicBezTo>
                    <a:pt x="165" y="653"/>
                    <a:pt x="167" y="658"/>
                    <a:pt x="171" y="662"/>
                  </a:cubicBezTo>
                  <a:cubicBezTo>
                    <a:pt x="173" y="664"/>
                    <a:pt x="175" y="666"/>
                    <a:pt x="178" y="667"/>
                  </a:cubicBezTo>
                  <a:cubicBezTo>
                    <a:pt x="179" y="668"/>
                    <a:pt x="181" y="668"/>
                    <a:pt x="182" y="668"/>
                  </a:cubicBezTo>
                  <a:cubicBezTo>
                    <a:pt x="183" y="669"/>
                    <a:pt x="184" y="669"/>
                    <a:pt x="184" y="669"/>
                  </a:cubicBezTo>
                  <a:cubicBezTo>
                    <a:pt x="185" y="669"/>
                    <a:pt x="185" y="669"/>
                    <a:pt x="185" y="669"/>
                  </a:cubicBezTo>
                  <a:cubicBezTo>
                    <a:pt x="186" y="669"/>
                    <a:pt x="186" y="669"/>
                    <a:pt x="186" y="669"/>
                  </a:cubicBezTo>
                  <a:cubicBezTo>
                    <a:pt x="199" y="669"/>
                    <a:pt x="199" y="669"/>
                    <a:pt x="199" y="669"/>
                  </a:cubicBezTo>
                  <a:cubicBezTo>
                    <a:pt x="224" y="669"/>
                    <a:pt x="224" y="669"/>
                    <a:pt x="224" y="669"/>
                  </a:cubicBezTo>
                  <a:cubicBezTo>
                    <a:pt x="257" y="669"/>
                    <a:pt x="290" y="670"/>
                    <a:pt x="325" y="669"/>
                  </a:cubicBezTo>
                  <a:cubicBezTo>
                    <a:pt x="325" y="670"/>
                    <a:pt x="325" y="670"/>
                    <a:pt x="325" y="670"/>
                  </a:cubicBezTo>
                  <a:cubicBezTo>
                    <a:pt x="311" y="670"/>
                    <a:pt x="311" y="670"/>
                    <a:pt x="311" y="670"/>
                  </a:cubicBezTo>
                  <a:cubicBezTo>
                    <a:pt x="298" y="670"/>
                    <a:pt x="298" y="670"/>
                    <a:pt x="298" y="670"/>
                  </a:cubicBezTo>
                  <a:cubicBezTo>
                    <a:pt x="273" y="670"/>
                    <a:pt x="248" y="670"/>
                    <a:pt x="223" y="670"/>
                  </a:cubicBezTo>
                  <a:cubicBezTo>
                    <a:pt x="198" y="670"/>
                    <a:pt x="198" y="670"/>
                    <a:pt x="198" y="670"/>
                  </a:cubicBezTo>
                  <a:cubicBezTo>
                    <a:pt x="186" y="670"/>
                    <a:pt x="186" y="670"/>
                    <a:pt x="186" y="670"/>
                  </a:cubicBezTo>
                  <a:cubicBezTo>
                    <a:pt x="185" y="670"/>
                    <a:pt x="185" y="670"/>
                    <a:pt x="185" y="670"/>
                  </a:cubicBezTo>
                  <a:cubicBezTo>
                    <a:pt x="184" y="670"/>
                    <a:pt x="184" y="670"/>
                    <a:pt x="184" y="670"/>
                  </a:cubicBezTo>
                  <a:cubicBezTo>
                    <a:pt x="183" y="670"/>
                    <a:pt x="182" y="669"/>
                    <a:pt x="181" y="669"/>
                  </a:cubicBezTo>
                  <a:cubicBezTo>
                    <a:pt x="180" y="669"/>
                    <a:pt x="178" y="669"/>
                    <a:pt x="177" y="668"/>
                  </a:cubicBezTo>
                  <a:cubicBezTo>
                    <a:pt x="174" y="667"/>
                    <a:pt x="172" y="665"/>
                    <a:pt x="170" y="663"/>
                  </a:cubicBezTo>
                  <a:cubicBezTo>
                    <a:pt x="166" y="658"/>
                    <a:pt x="164" y="653"/>
                    <a:pt x="164" y="648"/>
                  </a:cubicBezTo>
                  <a:cubicBezTo>
                    <a:pt x="164" y="642"/>
                    <a:pt x="165" y="637"/>
                    <a:pt x="168" y="632"/>
                  </a:cubicBezTo>
                  <a:cubicBezTo>
                    <a:pt x="170" y="630"/>
                    <a:pt x="172" y="627"/>
                    <a:pt x="174" y="626"/>
                  </a:cubicBezTo>
                  <a:cubicBezTo>
                    <a:pt x="176" y="624"/>
                    <a:pt x="179" y="623"/>
                    <a:pt x="182" y="623"/>
                  </a:cubicBezTo>
                  <a:cubicBezTo>
                    <a:pt x="182" y="623"/>
                    <a:pt x="183" y="623"/>
                    <a:pt x="183" y="623"/>
                  </a:cubicBezTo>
                  <a:cubicBezTo>
                    <a:pt x="183" y="623"/>
                    <a:pt x="183" y="623"/>
                    <a:pt x="183" y="623"/>
                  </a:cubicBezTo>
                  <a:close/>
                  <a:moveTo>
                    <a:pt x="248" y="379"/>
                  </a:moveTo>
                  <a:cubicBezTo>
                    <a:pt x="251" y="377"/>
                    <a:pt x="253" y="375"/>
                    <a:pt x="255" y="372"/>
                  </a:cubicBezTo>
                  <a:cubicBezTo>
                    <a:pt x="259" y="368"/>
                    <a:pt x="259" y="368"/>
                    <a:pt x="259" y="368"/>
                  </a:cubicBezTo>
                  <a:cubicBezTo>
                    <a:pt x="260" y="368"/>
                    <a:pt x="261" y="369"/>
                    <a:pt x="262" y="369"/>
                  </a:cubicBezTo>
                  <a:cubicBezTo>
                    <a:pt x="262" y="369"/>
                    <a:pt x="262" y="369"/>
                    <a:pt x="262" y="369"/>
                  </a:cubicBezTo>
                  <a:cubicBezTo>
                    <a:pt x="263" y="370"/>
                    <a:pt x="263" y="370"/>
                    <a:pt x="263" y="370"/>
                  </a:cubicBezTo>
                  <a:cubicBezTo>
                    <a:pt x="264" y="370"/>
                    <a:pt x="264" y="370"/>
                    <a:pt x="264" y="370"/>
                  </a:cubicBezTo>
                  <a:cubicBezTo>
                    <a:pt x="266" y="371"/>
                    <a:pt x="266" y="371"/>
                    <a:pt x="266" y="371"/>
                  </a:cubicBezTo>
                  <a:cubicBezTo>
                    <a:pt x="270" y="372"/>
                    <a:pt x="273" y="373"/>
                    <a:pt x="276" y="374"/>
                  </a:cubicBezTo>
                  <a:cubicBezTo>
                    <a:pt x="283" y="376"/>
                    <a:pt x="290" y="377"/>
                    <a:pt x="297" y="377"/>
                  </a:cubicBezTo>
                  <a:cubicBezTo>
                    <a:pt x="304" y="377"/>
                    <a:pt x="311" y="377"/>
                    <a:pt x="318" y="376"/>
                  </a:cubicBezTo>
                  <a:cubicBezTo>
                    <a:pt x="321" y="375"/>
                    <a:pt x="324" y="375"/>
                    <a:pt x="328" y="374"/>
                  </a:cubicBezTo>
                  <a:cubicBezTo>
                    <a:pt x="330" y="373"/>
                    <a:pt x="330" y="373"/>
                    <a:pt x="330" y="373"/>
                  </a:cubicBezTo>
                  <a:cubicBezTo>
                    <a:pt x="332" y="372"/>
                    <a:pt x="332" y="372"/>
                    <a:pt x="332" y="372"/>
                  </a:cubicBezTo>
                  <a:cubicBezTo>
                    <a:pt x="333" y="372"/>
                    <a:pt x="334" y="372"/>
                    <a:pt x="334" y="371"/>
                  </a:cubicBezTo>
                  <a:cubicBezTo>
                    <a:pt x="334" y="372"/>
                    <a:pt x="334" y="372"/>
                    <a:pt x="335" y="372"/>
                  </a:cubicBezTo>
                  <a:cubicBezTo>
                    <a:pt x="335" y="373"/>
                    <a:pt x="335" y="373"/>
                    <a:pt x="335" y="374"/>
                  </a:cubicBezTo>
                  <a:cubicBezTo>
                    <a:pt x="336" y="375"/>
                    <a:pt x="336" y="375"/>
                    <a:pt x="336" y="375"/>
                  </a:cubicBezTo>
                  <a:cubicBezTo>
                    <a:pt x="336" y="376"/>
                    <a:pt x="336" y="376"/>
                    <a:pt x="336" y="376"/>
                  </a:cubicBezTo>
                  <a:cubicBezTo>
                    <a:pt x="336" y="376"/>
                    <a:pt x="337" y="377"/>
                    <a:pt x="337" y="378"/>
                  </a:cubicBezTo>
                  <a:cubicBezTo>
                    <a:pt x="338" y="380"/>
                    <a:pt x="340" y="383"/>
                    <a:pt x="341" y="386"/>
                  </a:cubicBezTo>
                  <a:cubicBezTo>
                    <a:pt x="345" y="391"/>
                    <a:pt x="348" y="396"/>
                    <a:pt x="352" y="400"/>
                  </a:cubicBezTo>
                  <a:cubicBezTo>
                    <a:pt x="356" y="405"/>
                    <a:pt x="361" y="409"/>
                    <a:pt x="365" y="413"/>
                  </a:cubicBezTo>
                  <a:cubicBezTo>
                    <a:pt x="368" y="415"/>
                    <a:pt x="370" y="416"/>
                    <a:pt x="373" y="418"/>
                  </a:cubicBezTo>
                  <a:cubicBezTo>
                    <a:pt x="375" y="419"/>
                    <a:pt x="375" y="419"/>
                    <a:pt x="375" y="419"/>
                  </a:cubicBezTo>
                  <a:cubicBezTo>
                    <a:pt x="376" y="420"/>
                    <a:pt x="376" y="420"/>
                    <a:pt x="376" y="420"/>
                  </a:cubicBezTo>
                  <a:cubicBezTo>
                    <a:pt x="376" y="420"/>
                    <a:pt x="377" y="420"/>
                    <a:pt x="378" y="421"/>
                  </a:cubicBezTo>
                  <a:cubicBezTo>
                    <a:pt x="372" y="434"/>
                    <a:pt x="372" y="434"/>
                    <a:pt x="372" y="434"/>
                  </a:cubicBezTo>
                  <a:cubicBezTo>
                    <a:pt x="369" y="440"/>
                    <a:pt x="367" y="445"/>
                    <a:pt x="364" y="451"/>
                  </a:cubicBezTo>
                  <a:cubicBezTo>
                    <a:pt x="359" y="462"/>
                    <a:pt x="355" y="473"/>
                    <a:pt x="350" y="484"/>
                  </a:cubicBezTo>
                  <a:cubicBezTo>
                    <a:pt x="355" y="473"/>
                    <a:pt x="359" y="462"/>
                    <a:pt x="364" y="451"/>
                  </a:cubicBezTo>
                  <a:cubicBezTo>
                    <a:pt x="367" y="445"/>
                    <a:pt x="369" y="439"/>
                    <a:pt x="371" y="434"/>
                  </a:cubicBezTo>
                  <a:cubicBezTo>
                    <a:pt x="377" y="421"/>
                    <a:pt x="377" y="421"/>
                    <a:pt x="377" y="421"/>
                  </a:cubicBezTo>
                  <a:cubicBezTo>
                    <a:pt x="377" y="420"/>
                    <a:pt x="376" y="420"/>
                    <a:pt x="376" y="420"/>
                  </a:cubicBezTo>
                  <a:cubicBezTo>
                    <a:pt x="375" y="419"/>
                    <a:pt x="375" y="419"/>
                    <a:pt x="375" y="419"/>
                  </a:cubicBezTo>
                  <a:cubicBezTo>
                    <a:pt x="373" y="418"/>
                    <a:pt x="373" y="418"/>
                    <a:pt x="373" y="418"/>
                  </a:cubicBezTo>
                  <a:cubicBezTo>
                    <a:pt x="370" y="417"/>
                    <a:pt x="368" y="415"/>
                    <a:pt x="365" y="413"/>
                  </a:cubicBezTo>
                  <a:cubicBezTo>
                    <a:pt x="360" y="409"/>
                    <a:pt x="356" y="405"/>
                    <a:pt x="352" y="400"/>
                  </a:cubicBezTo>
                  <a:cubicBezTo>
                    <a:pt x="348" y="396"/>
                    <a:pt x="344" y="391"/>
                    <a:pt x="341" y="386"/>
                  </a:cubicBezTo>
                  <a:cubicBezTo>
                    <a:pt x="340" y="383"/>
                    <a:pt x="338" y="380"/>
                    <a:pt x="337" y="378"/>
                  </a:cubicBezTo>
                  <a:cubicBezTo>
                    <a:pt x="336" y="376"/>
                    <a:pt x="336" y="376"/>
                    <a:pt x="336" y="376"/>
                  </a:cubicBezTo>
                  <a:cubicBezTo>
                    <a:pt x="336" y="375"/>
                    <a:pt x="336" y="375"/>
                    <a:pt x="336" y="375"/>
                  </a:cubicBezTo>
                  <a:cubicBezTo>
                    <a:pt x="335" y="374"/>
                    <a:pt x="335" y="374"/>
                    <a:pt x="335" y="374"/>
                  </a:cubicBezTo>
                  <a:cubicBezTo>
                    <a:pt x="335" y="373"/>
                    <a:pt x="335" y="373"/>
                    <a:pt x="335" y="372"/>
                  </a:cubicBezTo>
                  <a:cubicBezTo>
                    <a:pt x="334" y="372"/>
                    <a:pt x="334" y="372"/>
                    <a:pt x="334" y="371"/>
                  </a:cubicBezTo>
                  <a:cubicBezTo>
                    <a:pt x="334" y="372"/>
                    <a:pt x="333" y="372"/>
                    <a:pt x="332" y="372"/>
                  </a:cubicBezTo>
                  <a:cubicBezTo>
                    <a:pt x="330" y="373"/>
                    <a:pt x="330" y="373"/>
                    <a:pt x="330" y="373"/>
                  </a:cubicBezTo>
                  <a:cubicBezTo>
                    <a:pt x="328" y="374"/>
                    <a:pt x="328" y="374"/>
                    <a:pt x="328" y="374"/>
                  </a:cubicBezTo>
                  <a:cubicBezTo>
                    <a:pt x="324" y="375"/>
                    <a:pt x="321" y="375"/>
                    <a:pt x="318" y="376"/>
                  </a:cubicBezTo>
                  <a:cubicBezTo>
                    <a:pt x="311" y="377"/>
                    <a:pt x="304" y="378"/>
                    <a:pt x="297" y="377"/>
                  </a:cubicBezTo>
                  <a:cubicBezTo>
                    <a:pt x="290" y="377"/>
                    <a:pt x="283" y="376"/>
                    <a:pt x="276" y="374"/>
                  </a:cubicBezTo>
                  <a:cubicBezTo>
                    <a:pt x="273" y="374"/>
                    <a:pt x="270" y="373"/>
                    <a:pt x="266" y="371"/>
                  </a:cubicBezTo>
                  <a:cubicBezTo>
                    <a:pt x="265" y="371"/>
                    <a:pt x="265" y="371"/>
                    <a:pt x="264" y="370"/>
                  </a:cubicBezTo>
                  <a:cubicBezTo>
                    <a:pt x="263" y="370"/>
                    <a:pt x="263" y="370"/>
                    <a:pt x="263" y="370"/>
                  </a:cubicBezTo>
                  <a:cubicBezTo>
                    <a:pt x="262" y="370"/>
                    <a:pt x="262" y="370"/>
                    <a:pt x="262" y="370"/>
                  </a:cubicBezTo>
                  <a:cubicBezTo>
                    <a:pt x="262" y="369"/>
                    <a:pt x="262" y="369"/>
                    <a:pt x="262" y="369"/>
                  </a:cubicBezTo>
                  <a:cubicBezTo>
                    <a:pt x="261" y="369"/>
                    <a:pt x="260" y="369"/>
                    <a:pt x="259" y="368"/>
                  </a:cubicBezTo>
                  <a:cubicBezTo>
                    <a:pt x="258" y="369"/>
                    <a:pt x="257" y="370"/>
                    <a:pt x="255" y="373"/>
                  </a:cubicBezTo>
                  <a:cubicBezTo>
                    <a:pt x="253" y="375"/>
                    <a:pt x="250" y="377"/>
                    <a:pt x="248" y="379"/>
                  </a:cubicBezTo>
                  <a:cubicBezTo>
                    <a:pt x="244" y="384"/>
                    <a:pt x="239" y="388"/>
                    <a:pt x="235" y="392"/>
                  </a:cubicBezTo>
                  <a:cubicBezTo>
                    <a:pt x="234" y="393"/>
                    <a:pt x="235" y="393"/>
                    <a:pt x="236" y="393"/>
                  </a:cubicBezTo>
                  <a:cubicBezTo>
                    <a:pt x="236" y="392"/>
                    <a:pt x="238" y="391"/>
                    <a:pt x="242" y="388"/>
                  </a:cubicBezTo>
                  <a:cubicBezTo>
                    <a:pt x="244" y="386"/>
                    <a:pt x="247" y="384"/>
                    <a:pt x="251" y="380"/>
                  </a:cubicBezTo>
                  <a:cubicBezTo>
                    <a:pt x="252" y="378"/>
                    <a:pt x="254" y="377"/>
                    <a:pt x="256" y="374"/>
                  </a:cubicBezTo>
                  <a:cubicBezTo>
                    <a:pt x="259" y="372"/>
                    <a:pt x="259" y="372"/>
                    <a:pt x="259" y="372"/>
                  </a:cubicBezTo>
                  <a:cubicBezTo>
                    <a:pt x="259" y="371"/>
                    <a:pt x="259" y="371"/>
                    <a:pt x="260" y="371"/>
                  </a:cubicBezTo>
                  <a:cubicBezTo>
                    <a:pt x="260" y="371"/>
                    <a:pt x="260" y="371"/>
                    <a:pt x="260" y="371"/>
                  </a:cubicBezTo>
                  <a:cubicBezTo>
                    <a:pt x="261" y="371"/>
                    <a:pt x="261" y="371"/>
                    <a:pt x="261" y="371"/>
                  </a:cubicBezTo>
                  <a:cubicBezTo>
                    <a:pt x="262" y="372"/>
                    <a:pt x="262" y="372"/>
                    <a:pt x="262" y="372"/>
                  </a:cubicBezTo>
                  <a:cubicBezTo>
                    <a:pt x="264" y="373"/>
                    <a:pt x="266" y="374"/>
                    <a:pt x="268" y="374"/>
                  </a:cubicBezTo>
                  <a:cubicBezTo>
                    <a:pt x="273" y="376"/>
                    <a:pt x="277" y="377"/>
                    <a:pt x="282" y="378"/>
                  </a:cubicBezTo>
                  <a:cubicBezTo>
                    <a:pt x="291" y="379"/>
                    <a:pt x="299" y="379"/>
                    <a:pt x="307" y="379"/>
                  </a:cubicBezTo>
                  <a:cubicBezTo>
                    <a:pt x="312" y="379"/>
                    <a:pt x="317" y="378"/>
                    <a:pt x="323" y="377"/>
                  </a:cubicBezTo>
                  <a:cubicBezTo>
                    <a:pt x="325" y="377"/>
                    <a:pt x="328" y="376"/>
                    <a:pt x="331" y="375"/>
                  </a:cubicBezTo>
                  <a:cubicBezTo>
                    <a:pt x="332" y="375"/>
                    <a:pt x="332" y="375"/>
                    <a:pt x="332" y="375"/>
                  </a:cubicBezTo>
                  <a:cubicBezTo>
                    <a:pt x="333" y="374"/>
                    <a:pt x="333" y="374"/>
                    <a:pt x="333" y="374"/>
                  </a:cubicBezTo>
                  <a:cubicBezTo>
                    <a:pt x="333" y="375"/>
                    <a:pt x="333" y="375"/>
                    <a:pt x="333" y="375"/>
                  </a:cubicBezTo>
                  <a:cubicBezTo>
                    <a:pt x="334" y="376"/>
                    <a:pt x="334" y="376"/>
                    <a:pt x="334" y="376"/>
                  </a:cubicBezTo>
                  <a:cubicBezTo>
                    <a:pt x="334" y="376"/>
                    <a:pt x="334" y="376"/>
                    <a:pt x="334" y="376"/>
                  </a:cubicBezTo>
                  <a:cubicBezTo>
                    <a:pt x="334" y="377"/>
                    <a:pt x="334" y="377"/>
                    <a:pt x="334" y="377"/>
                  </a:cubicBezTo>
                  <a:cubicBezTo>
                    <a:pt x="334" y="378"/>
                    <a:pt x="334" y="378"/>
                    <a:pt x="334" y="378"/>
                  </a:cubicBezTo>
                  <a:cubicBezTo>
                    <a:pt x="336" y="380"/>
                    <a:pt x="337" y="383"/>
                    <a:pt x="339" y="386"/>
                  </a:cubicBezTo>
                  <a:cubicBezTo>
                    <a:pt x="342" y="391"/>
                    <a:pt x="345" y="397"/>
                    <a:pt x="350" y="401"/>
                  </a:cubicBezTo>
                  <a:cubicBezTo>
                    <a:pt x="354" y="406"/>
                    <a:pt x="358" y="411"/>
                    <a:pt x="363" y="415"/>
                  </a:cubicBezTo>
                  <a:cubicBezTo>
                    <a:pt x="366" y="417"/>
                    <a:pt x="369" y="418"/>
                    <a:pt x="371" y="420"/>
                  </a:cubicBezTo>
                  <a:cubicBezTo>
                    <a:pt x="374" y="421"/>
                    <a:pt x="374" y="421"/>
                    <a:pt x="374" y="421"/>
                  </a:cubicBezTo>
                  <a:cubicBezTo>
                    <a:pt x="374" y="422"/>
                    <a:pt x="374" y="422"/>
                    <a:pt x="374" y="422"/>
                  </a:cubicBezTo>
                  <a:cubicBezTo>
                    <a:pt x="374" y="422"/>
                    <a:pt x="374" y="422"/>
                    <a:pt x="374" y="423"/>
                  </a:cubicBezTo>
                  <a:cubicBezTo>
                    <a:pt x="372" y="428"/>
                    <a:pt x="372" y="428"/>
                    <a:pt x="372" y="428"/>
                  </a:cubicBezTo>
                  <a:cubicBezTo>
                    <a:pt x="366" y="440"/>
                    <a:pt x="366" y="440"/>
                    <a:pt x="366" y="440"/>
                  </a:cubicBezTo>
                  <a:cubicBezTo>
                    <a:pt x="363" y="448"/>
                    <a:pt x="360" y="456"/>
                    <a:pt x="356" y="464"/>
                  </a:cubicBezTo>
                  <a:cubicBezTo>
                    <a:pt x="350" y="480"/>
                    <a:pt x="344" y="495"/>
                    <a:pt x="338" y="511"/>
                  </a:cubicBezTo>
                  <a:cubicBezTo>
                    <a:pt x="330" y="534"/>
                    <a:pt x="322" y="557"/>
                    <a:pt x="315" y="580"/>
                  </a:cubicBezTo>
                  <a:cubicBezTo>
                    <a:pt x="314" y="585"/>
                    <a:pt x="312" y="591"/>
                    <a:pt x="310" y="597"/>
                  </a:cubicBezTo>
                  <a:cubicBezTo>
                    <a:pt x="308" y="606"/>
                    <a:pt x="308" y="606"/>
                    <a:pt x="308" y="606"/>
                  </a:cubicBezTo>
                  <a:cubicBezTo>
                    <a:pt x="307" y="608"/>
                    <a:pt x="307" y="608"/>
                    <a:pt x="307" y="608"/>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6" y="609"/>
                    <a:pt x="306" y="609"/>
                    <a:pt x="306" y="609"/>
                  </a:cubicBezTo>
                  <a:cubicBezTo>
                    <a:pt x="304" y="609"/>
                    <a:pt x="304" y="609"/>
                    <a:pt x="304" y="609"/>
                  </a:cubicBezTo>
                  <a:cubicBezTo>
                    <a:pt x="295" y="609"/>
                    <a:pt x="295" y="609"/>
                    <a:pt x="295" y="609"/>
                  </a:cubicBezTo>
                  <a:cubicBezTo>
                    <a:pt x="286" y="609"/>
                    <a:pt x="286" y="609"/>
                    <a:pt x="286" y="609"/>
                  </a:cubicBezTo>
                  <a:cubicBezTo>
                    <a:pt x="286" y="609"/>
                    <a:pt x="286" y="609"/>
                    <a:pt x="286" y="609"/>
                  </a:cubicBezTo>
                  <a:cubicBezTo>
                    <a:pt x="286" y="609"/>
                    <a:pt x="286" y="609"/>
                    <a:pt x="286" y="609"/>
                  </a:cubicBezTo>
                  <a:cubicBezTo>
                    <a:pt x="280" y="587"/>
                    <a:pt x="280" y="587"/>
                    <a:pt x="280" y="587"/>
                  </a:cubicBezTo>
                  <a:cubicBezTo>
                    <a:pt x="277" y="579"/>
                    <a:pt x="275" y="571"/>
                    <a:pt x="272" y="563"/>
                  </a:cubicBezTo>
                  <a:cubicBezTo>
                    <a:pt x="267" y="547"/>
                    <a:pt x="262" y="531"/>
                    <a:pt x="256" y="515"/>
                  </a:cubicBezTo>
                  <a:cubicBezTo>
                    <a:pt x="246" y="484"/>
                    <a:pt x="234" y="454"/>
                    <a:pt x="222" y="429"/>
                  </a:cubicBezTo>
                  <a:cubicBezTo>
                    <a:pt x="217" y="418"/>
                    <a:pt x="214" y="411"/>
                    <a:pt x="211" y="408"/>
                  </a:cubicBezTo>
                  <a:cubicBezTo>
                    <a:pt x="210" y="406"/>
                    <a:pt x="210" y="405"/>
                    <a:pt x="209" y="405"/>
                  </a:cubicBezTo>
                  <a:cubicBezTo>
                    <a:pt x="212" y="404"/>
                    <a:pt x="215" y="402"/>
                    <a:pt x="220" y="400"/>
                  </a:cubicBezTo>
                  <a:cubicBezTo>
                    <a:pt x="223" y="398"/>
                    <a:pt x="226" y="395"/>
                    <a:pt x="229" y="393"/>
                  </a:cubicBezTo>
                  <a:cubicBezTo>
                    <a:pt x="232" y="391"/>
                    <a:pt x="234" y="389"/>
                    <a:pt x="234" y="389"/>
                  </a:cubicBezTo>
                  <a:cubicBezTo>
                    <a:pt x="237" y="388"/>
                    <a:pt x="236" y="389"/>
                    <a:pt x="235" y="391"/>
                  </a:cubicBezTo>
                  <a:cubicBezTo>
                    <a:pt x="240" y="387"/>
                    <a:pt x="244" y="383"/>
                    <a:pt x="248" y="379"/>
                  </a:cubicBezTo>
                  <a:close/>
                  <a:moveTo>
                    <a:pt x="318" y="622"/>
                  </a:moveTo>
                  <a:cubicBezTo>
                    <a:pt x="319" y="621"/>
                    <a:pt x="319" y="621"/>
                    <a:pt x="319" y="621"/>
                  </a:cubicBezTo>
                  <a:cubicBezTo>
                    <a:pt x="323" y="606"/>
                    <a:pt x="323" y="606"/>
                    <a:pt x="323" y="606"/>
                  </a:cubicBezTo>
                  <a:cubicBezTo>
                    <a:pt x="325" y="599"/>
                    <a:pt x="327" y="592"/>
                    <a:pt x="329" y="585"/>
                  </a:cubicBezTo>
                  <a:cubicBezTo>
                    <a:pt x="337" y="557"/>
                    <a:pt x="346" y="530"/>
                    <a:pt x="356" y="502"/>
                  </a:cubicBezTo>
                  <a:cubicBezTo>
                    <a:pt x="361" y="489"/>
                    <a:pt x="366" y="475"/>
                    <a:pt x="372" y="462"/>
                  </a:cubicBezTo>
                  <a:cubicBezTo>
                    <a:pt x="374" y="455"/>
                    <a:pt x="377" y="448"/>
                    <a:pt x="380" y="442"/>
                  </a:cubicBezTo>
                  <a:cubicBezTo>
                    <a:pt x="385" y="432"/>
                    <a:pt x="385" y="432"/>
                    <a:pt x="385" y="432"/>
                  </a:cubicBezTo>
                  <a:cubicBezTo>
                    <a:pt x="392" y="416"/>
                    <a:pt x="392" y="416"/>
                    <a:pt x="392" y="416"/>
                  </a:cubicBezTo>
                  <a:cubicBezTo>
                    <a:pt x="386" y="413"/>
                    <a:pt x="386" y="413"/>
                    <a:pt x="386" y="413"/>
                  </a:cubicBezTo>
                  <a:cubicBezTo>
                    <a:pt x="385" y="412"/>
                    <a:pt x="384" y="412"/>
                    <a:pt x="383" y="411"/>
                  </a:cubicBezTo>
                  <a:cubicBezTo>
                    <a:pt x="381" y="410"/>
                    <a:pt x="381" y="410"/>
                    <a:pt x="381" y="410"/>
                  </a:cubicBezTo>
                  <a:cubicBezTo>
                    <a:pt x="381" y="410"/>
                    <a:pt x="381" y="410"/>
                    <a:pt x="380" y="410"/>
                  </a:cubicBezTo>
                  <a:cubicBezTo>
                    <a:pt x="380" y="410"/>
                    <a:pt x="380" y="410"/>
                    <a:pt x="380" y="410"/>
                  </a:cubicBezTo>
                  <a:cubicBezTo>
                    <a:pt x="378" y="409"/>
                    <a:pt x="376" y="407"/>
                    <a:pt x="374" y="406"/>
                  </a:cubicBezTo>
                  <a:cubicBezTo>
                    <a:pt x="371" y="404"/>
                    <a:pt x="367" y="401"/>
                    <a:pt x="364" y="398"/>
                  </a:cubicBezTo>
                  <a:cubicBezTo>
                    <a:pt x="358" y="392"/>
                    <a:pt x="353" y="385"/>
                    <a:pt x="349" y="377"/>
                  </a:cubicBezTo>
                  <a:cubicBezTo>
                    <a:pt x="353" y="385"/>
                    <a:pt x="358" y="392"/>
                    <a:pt x="364" y="398"/>
                  </a:cubicBezTo>
                  <a:cubicBezTo>
                    <a:pt x="367" y="401"/>
                    <a:pt x="371" y="404"/>
                    <a:pt x="374" y="406"/>
                  </a:cubicBezTo>
                  <a:cubicBezTo>
                    <a:pt x="376" y="407"/>
                    <a:pt x="378" y="409"/>
                    <a:pt x="380" y="410"/>
                  </a:cubicBezTo>
                  <a:cubicBezTo>
                    <a:pt x="383" y="412"/>
                    <a:pt x="388" y="414"/>
                    <a:pt x="391" y="416"/>
                  </a:cubicBezTo>
                  <a:cubicBezTo>
                    <a:pt x="384" y="433"/>
                    <a:pt x="384" y="433"/>
                    <a:pt x="384" y="433"/>
                  </a:cubicBezTo>
                  <a:cubicBezTo>
                    <a:pt x="379" y="445"/>
                    <a:pt x="379" y="445"/>
                    <a:pt x="379" y="445"/>
                  </a:cubicBezTo>
                  <a:cubicBezTo>
                    <a:pt x="375" y="452"/>
                    <a:pt x="372" y="460"/>
                    <a:pt x="369" y="468"/>
                  </a:cubicBezTo>
                  <a:cubicBezTo>
                    <a:pt x="363" y="483"/>
                    <a:pt x="357" y="499"/>
                    <a:pt x="351" y="515"/>
                  </a:cubicBezTo>
                  <a:cubicBezTo>
                    <a:pt x="340" y="546"/>
                    <a:pt x="330" y="578"/>
                    <a:pt x="321" y="612"/>
                  </a:cubicBezTo>
                  <a:cubicBezTo>
                    <a:pt x="321" y="611"/>
                    <a:pt x="321" y="609"/>
                    <a:pt x="320" y="612"/>
                  </a:cubicBezTo>
                  <a:cubicBezTo>
                    <a:pt x="329" y="579"/>
                    <a:pt x="339" y="546"/>
                    <a:pt x="350" y="515"/>
                  </a:cubicBezTo>
                  <a:cubicBezTo>
                    <a:pt x="356" y="499"/>
                    <a:pt x="362" y="483"/>
                    <a:pt x="368" y="468"/>
                  </a:cubicBezTo>
                  <a:cubicBezTo>
                    <a:pt x="371" y="460"/>
                    <a:pt x="375" y="452"/>
                    <a:pt x="378" y="444"/>
                  </a:cubicBezTo>
                  <a:cubicBezTo>
                    <a:pt x="383" y="433"/>
                    <a:pt x="383" y="433"/>
                    <a:pt x="383" y="433"/>
                  </a:cubicBezTo>
                  <a:cubicBezTo>
                    <a:pt x="391" y="416"/>
                    <a:pt x="391" y="416"/>
                    <a:pt x="391" y="416"/>
                  </a:cubicBezTo>
                  <a:cubicBezTo>
                    <a:pt x="384" y="413"/>
                    <a:pt x="384" y="413"/>
                    <a:pt x="384" y="413"/>
                  </a:cubicBezTo>
                  <a:cubicBezTo>
                    <a:pt x="383" y="413"/>
                    <a:pt x="383" y="412"/>
                    <a:pt x="382" y="412"/>
                  </a:cubicBezTo>
                  <a:cubicBezTo>
                    <a:pt x="380" y="411"/>
                    <a:pt x="380" y="411"/>
                    <a:pt x="380" y="411"/>
                  </a:cubicBezTo>
                  <a:cubicBezTo>
                    <a:pt x="379" y="410"/>
                    <a:pt x="379" y="410"/>
                    <a:pt x="379" y="410"/>
                  </a:cubicBezTo>
                  <a:cubicBezTo>
                    <a:pt x="377" y="409"/>
                    <a:pt x="375" y="408"/>
                    <a:pt x="373" y="406"/>
                  </a:cubicBezTo>
                  <a:cubicBezTo>
                    <a:pt x="369" y="404"/>
                    <a:pt x="366" y="401"/>
                    <a:pt x="363" y="397"/>
                  </a:cubicBezTo>
                  <a:cubicBezTo>
                    <a:pt x="356" y="391"/>
                    <a:pt x="350" y="383"/>
                    <a:pt x="346" y="374"/>
                  </a:cubicBezTo>
                  <a:cubicBezTo>
                    <a:pt x="347" y="374"/>
                    <a:pt x="347" y="374"/>
                    <a:pt x="347" y="374"/>
                  </a:cubicBezTo>
                  <a:cubicBezTo>
                    <a:pt x="347" y="373"/>
                    <a:pt x="346" y="372"/>
                    <a:pt x="346" y="372"/>
                  </a:cubicBezTo>
                  <a:cubicBezTo>
                    <a:pt x="346" y="371"/>
                    <a:pt x="346" y="371"/>
                    <a:pt x="346" y="371"/>
                  </a:cubicBezTo>
                  <a:cubicBezTo>
                    <a:pt x="345" y="371"/>
                    <a:pt x="345" y="371"/>
                    <a:pt x="345" y="371"/>
                  </a:cubicBezTo>
                  <a:cubicBezTo>
                    <a:pt x="345" y="370"/>
                    <a:pt x="345" y="370"/>
                    <a:pt x="345" y="370"/>
                  </a:cubicBezTo>
                  <a:cubicBezTo>
                    <a:pt x="344" y="368"/>
                    <a:pt x="344" y="368"/>
                    <a:pt x="344" y="368"/>
                  </a:cubicBezTo>
                  <a:cubicBezTo>
                    <a:pt x="343" y="364"/>
                    <a:pt x="342" y="361"/>
                    <a:pt x="340" y="358"/>
                  </a:cubicBezTo>
                  <a:cubicBezTo>
                    <a:pt x="337" y="359"/>
                    <a:pt x="334" y="360"/>
                    <a:pt x="331" y="361"/>
                  </a:cubicBezTo>
                  <a:cubicBezTo>
                    <a:pt x="330" y="362"/>
                    <a:pt x="330" y="362"/>
                    <a:pt x="329" y="362"/>
                  </a:cubicBezTo>
                  <a:cubicBezTo>
                    <a:pt x="327" y="363"/>
                    <a:pt x="327" y="363"/>
                    <a:pt x="327" y="363"/>
                  </a:cubicBezTo>
                  <a:cubicBezTo>
                    <a:pt x="325" y="363"/>
                    <a:pt x="325" y="363"/>
                    <a:pt x="325" y="363"/>
                  </a:cubicBezTo>
                  <a:cubicBezTo>
                    <a:pt x="322" y="364"/>
                    <a:pt x="319" y="365"/>
                    <a:pt x="316" y="365"/>
                  </a:cubicBezTo>
                  <a:cubicBezTo>
                    <a:pt x="310" y="366"/>
                    <a:pt x="304" y="367"/>
                    <a:pt x="297" y="367"/>
                  </a:cubicBezTo>
                  <a:cubicBezTo>
                    <a:pt x="291" y="366"/>
                    <a:pt x="285" y="365"/>
                    <a:pt x="279" y="364"/>
                  </a:cubicBezTo>
                  <a:cubicBezTo>
                    <a:pt x="276" y="363"/>
                    <a:pt x="273" y="362"/>
                    <a:pt x="270" y="361"/>
                  </a:cubicBezTo>
                  <a:cubicBezTo>
                    <a:pt x="269" y="361"/>
                    <a:pt x="269" y="361"/>
                    <a:pt x="268" y="360"/>
                  </a:cubicBezTo>
                  <a:cubicBezTo>
                    <a:pt x="267" y="360"/>
                    <a:pt x="267" y="360"/>
                    <a:pt x="267" y="360"/>
                  </a:cubicBezTo>
                  <a:cubicBezTo>
                    <a:pt x="266" y="360"/>
                    <a:pt x="266" y="360"/>
                    <a:pt x="266" y="360"/>
                  </a:cubicBezTo>
                  <a:cubicBezTo>
                    <a:pt x="265" y="359"/>
                    <a:pt x="265" y="359"/>
                    <a:pt x="265" y="359"/>
                  </a:cubicBezTo>
                  <a:cubicBezTo>
                    <a:pt x="263" y="358"/>
                    <a:pt x="263" y="358"/>
                    <a:pt x="263" y="358"/>
                  </a:cubicBezTo>
                  <a:cubicBezTo>
                    <a:pt x="261" y="357"/>
                    <a:pt x="261" y="357"/>
                    <a:pt x="261" y="357"/>
                  </a:cubicBezTo>
                  <a:cubicBezTo>
                    <a:pt x="256" y="354"/>
                    <a:pt x="256" y="354"/>
                    <a:pt x="256" y="354"/>
                  </a:cubicBezTo>
                  <a:cubicBezTo>
                    <a:pt x="251" y="361"/>
                    <a:pt x="251" y="361"/>
                    <a:pt x="251" y="361"/>
                  </a:cubicBezTo>
                  <a:cubicBezTo>
                    <a:pt x="248" y="364"/>
                    <a:pt x="248" y="364"/>
                    <a:pt x="248" y="364"/>
                  </a:cubicBezTo>
                  <a:cubicBezTo>
                    <a:pt x="246" y="366"/>
                    <a:pt x="246" y="366"/>
                    <a:pt x="246" y="366"/>
                  </a:cubicBezTo>
                  <a:cubicBezTo>
                    <a:pt x="243" y="369"/>
                    <a:pt x="243" y="369"/>
                    <a:pt x="243" y="369"/>
                  </a:cubicBezTo>
                  <a:cubicBezTo>
                    <a:pt x="241" y="371"/>
                    <a:pt x="239" y="373"/>
                    <a:pt x="237" y="375"/>
                  </a:cubicBezTo>
                  <a:cubicBezTo>
                    <a:pt x="233" y="379"/>
                    <a:pt x="230" y="383"/>
                    <a:pt x="226" y="386"/>
                  </a:cubicBezTo>
                  <a:cubicBezTo>
                    <a:pt x="231" y="383"/>
                    <a:pt x="236" y="378"/>
                    <a:pt x="241" y="374"/>
                  </a:cubicBezTo>
                  <a:cubicBezTo>
                    <a:pt x="243" y="372"/>
                    <a:pt x="245" y="370"/>
                    <a:pt x="247" y="367"/>
                  </a:cubicBezTo>
                  <a:cubicBezTo>
                    <a:pt x="249" y="366"/>
                    <a:pt x="249" y="366"/>
                    <a:pt x="249" y="366"/>
                  </a:cubicBezTo>
                  <a:cubicBezTo>
                    <a:pt x="250" y="365"/>
                    <a:pt x="250" y="365"/>
                    <a:pt x="250" y="365"/>
                  </a:cubicBezTo>
                  <a:cubicBezTo>
                    <a:pt x="251" y="363"/>
                    <a:pt x="251" y="363"/>
                    <a:pt x="251" y="363"/>
                  </a:cubicBezTo>
                  <a:cubicBezTo>
                    <a:pt x="257" y="357"/>
                    <a:pt x="257" y="357"/>
                    <a:pt x="257" y="357"/>
                  </a:cubicBezTo>
                  <a:cubicBezTo>
                    <a:pt x="261" y="359"/>
                    <a:pt x="261" y="359"/>
                    <a:pt x="261" y="359"/>
                  </a:cubicBezTo>
                  <a:cubicBezTo>
                    <a:pt x="263" y="360"/>
                    <a:pt x="263" y="360"/>
                    <a:pt x="263" y="360"/>
                  </a:cubicBezTo>
                  <a:cubicBezTo>
                    <a:pt x="264" y="361"/>
                    <a:pt x="264" y="361"/>
                    <a:pt x="264" y="361"/>
                  </a:cubicBezTo>
                  <a:cubicBezTo>
                    <a:pt x="266" y="362"/>
                    <a:pt x="266" y="362"/>
                    <a:pt x="267" y="362"/>
                  </a:cubicBezTo>
                  <a:cubicBezTo>
                    <a:pt x="269" y="363"/>
                    <a:pt x="269" y="363"/>
                    <a:pt x="269" y="363"/>
                  </a:cubicBezTo>
                  <a:cubicBezTo>
                    <a:pt x="272" y="364"/>
                    <a:pt x="275" y="365"/>
                    <a:pt x="278" y="366"/>
                  </a:cubicBezTo>
                  <a:cubicBezTo>
                    <a:pt x="284" y="367"/>
                    <a:pt x="291" y="368"/>
                    <a:pt x="297" y="369"/>
                  </a:cubicBezTo>
                  <a:cubicBezTo>
                    <a:pt x="303" y="369"/>
                    <a:pt x="310" y="369"/>
                    <a:pt x="316" y="368"/>
                  </a:cubicBezTo>
                  <a:cubicBezTo>
                    <a:pt x="319" y="367"/>
                    <a:pt x="322" y="367"/>
                    <a:pt x="325" y="366"/>
                  </a:cubicBezTo>
                  <a:cubicBezTo>
                    <a:pt x="328" y="365"/>
                    <a:pt x="328" y="365"/>
                    <a:pt x="328" y="365"/>
                  </a:cubicBezTo>
                  <a:cubicBezTo>
                    <a:pt x="329" y="365"/>
                    <a:pt x="329" y="365"/>
                    <a:pt x="329" y="365"/>
                  </a:cubicBezTo>
                  <a:cubicBezTo>
                    <a:pt x="330" y="364"/>
                    <a:pt x="331" y="364"/>
                    <a:pt x="331" y="364"/>
                  </a:cubicBezTo>
                  <a:cubicBezTo>
                    <a:pt x="334" y="363"/>
                    <a:pt x="336" y="362"/>
                    <a:pt x="339" y="361"/>
                  </a:cubicBezTo>
                  <a:cubicBezTo>
                    <a:pt x="342" y="368"/>
                    <a:pt x="342" y="368"/>
                    <a:pt x="342" y="368"/>
                  </a:cubicBezTo>
                  <a:cubicBezTo>
                    <a:pt x="342" y="369"/>
                    <a:pt x="342" y="370"/>
                    <a:pt x="343" y="371"/>
                  </a:cubicBezTo>
                  <a:cubicBezTo>
                    <a:pt x="343" y="372"/>
                    <a:pt x="343" y="372"/>
                    <a:pt x="343" y="372"/>
                  </a:cubicBezTo>
                  <a:cubicBezTo>
                    <a:pt x="343" y="372"/>
                    <a:pt x="343" y="372"/>
                    <a:pt x="343" y="372"/>
                  </a:cubicBezTo>
                  <a:cubicBezTo>
                    <a:pt x="344" y="373"/>
                    <a:pt x="344" y="373"/>
                    <a:pt x="344" y="373"/>
                  </a:cubicBezTo>
                  <a:cubicBezTo>
                    <a:pt x="345" y="376"/>
                    <a:pt x="346" y="378"/>
                    <a:pt x="348" y="381"/>
                  </a:cubicBezTo>
                  <a:cubicBezTo>
                    <a:pt x="351" y="386"/>
                    <a:pt x="354" y="390"/>
                    <a:pt x="358" y="394"/>
                  </a:cubicBezTo>
                  <a:cubicBezTo>
                    <a:pt x="361" y="399"/>
                    <a:pt x="366" y="403"/>
                    <a:pt x="370" y="406"/>
                  </a:cubicBezTo>
                  <a:cubicBezTo>
                    <a:pt x="372" y="408"/>
                    <a:pt x="375" y="409"/>
                    <a:pt x="377" y="411"/>
                  </a:cubicBezTo>
                  <a:cubicBezTo>
                    <a:pt x="378" y="411"/>
                    <a:pt x="378" y="411"/>
                    <a:pt x="378" y="411"/>
                  </a:cubicBezTo>
                  <a:cubicBezTo>
                    <a:pt x="379" y="412"/>
                    <a:pt x="379" y="412"/>
                    <a:pt x="379" y="412"/>
                  </a:cubicBezTo>
                  <a:cubicBezTo>
                    <a:pt x="380" y="413"/>
                    <a:pt x="381" y="413"/>
                    <a:pt x="382" y="414"/>
                  </a:cubicBezTo>
                  <a:cubicBezTo>
                    <a:pt x="384" y="415"/>
                    <a:pt x="386" y="416"/>
                    <a:pt x="388" y="417"/>
                  </a:cubicBezTo>
                  <a:cubicBezTo>
                    <a:pt x="381" y="433"/>
                    <a:pt x="381" y="433"/>
                    <a:pt x="381" y="433"/>
                  </a:cubicBezTo>
                  <a:cubicBezTo>
                    <a:pt x="376" y="445"/>
                    <a:pt x="376" y="445"/>
                    <a:pt x="376" y="445"/>
                  </a:cubicBezTo>
                  <a:cubicBezTo>
                    <a:pt x="372" y="454"/>
                    <a:pt x="369" y="462"/>
                    <a:pt x="365" y="471"/>
                  </a:cubicBezTo>
                  <a:cubicBezTo>
                    <a:pt x="359" y="488"/>
                    <a:pt x="352" y="504"/>
                    <a:pt x="346" y="521"/>
                  </a:cubicBezTo>
                  <a:cubicBezTo>
                    <a:pt x="352" y="505"/>
                    <a:pt x="358" y="488"/>
                    <a:pt x="365" y="471"/>
                  </a:cubicBezTo>
                  <a:cubicBezTo>
                    <a:pt x="368" y="462"/>
                    <a:pt x="372" y="454"/>
                    <a:pt x="375" y="445"/>
                  </a:cubicBezTo>
                  <a:cubicBezTo>
                    <a:pt x="377" y="441"/>
                    <a:pt x="379" y="437"/>
                    <a:pt x="381" y="433"/>
                  </a:cubicBezTo>
                  <a:cubicBezTo>
                    <a:pt x="388" y="417"/>
                    <a:pt x="388" y="417"/>
                    <a:pt x="388" y="417"/>
                  </a:cubicBezTo>
                  <a:cubicBezTo>
                    <a:pt x="385" y="416"/>
                    <a:pt x="382" y="414"/>
                    <a:pt x="380" y="413"/>
                  </a:cubicBezTo>
                  <a:cubicBezTo>
                    <a:pt x="380" y="413"/>
                    <a:pt x="379" y="413"/>
                    <a:pt x="379" y="412"/>
                  </a:cubicBezTo>
                  <a:cubicBezTo>
                    <a:pt x="378" y="412"/>
                    <a:pt x="378" y="412"/>
                    <a:pt x="378" y="412"/>
                  </a:cubicBezTo>
                  <a:cubicBezTo>
                    <a:pt x="377" y="411"/>
                    <a:pt x="377" y="411"/>
                    <a:pt x="377" y="411"/>
                  </a:cubicBezTo>
                  <a:cubicBezTo>
                    <a:pt x="376" y="411"/>
                    <a:pt x="375" y="410"/>
                    <a:pt x="375" y="410"/>
                  </a:cubicBezTo>
                  <a:cubicBezTo>
                    <a:pt x="372" y="408"/>
                    <a:pt x="369" y="406"/>
                    <a:pt x="366" y="403"/>
                  </a:cubicBezTo>
                  <a:cubicBezTo>
                    <a:pt x="360" y="398"/>
                    <a:pt x="355" y="392"/>
                    <a:pt x="351" y="386"/>
                  </a:cubicBezTo>
                  <a:cubicBezTo>
                    <a:pt x="349" y="382"/>
                    <a:pt x="347" y="379"/>
                    <a:pt x="345" y="376"/>
                  </a:cubicBezTo>
                  <a:cubicBezTo>
                    <a:pt x="345" y="375"/>
                    <a:pt x="344" y="374"/>
                    <a:pt x="344" y="373"/>
                  </a:cubicBezTo>
                  <a:cubicBezTo>
                    <a:pt x="343" y="372"/>
                    <a:pt x="343" y="372"/>
                    <a:pt x="343" y="372"/>
                  </a:cubicBezTo>
                  <a:cubicBezTo>
                    <a:pt x="342" y="370"/>
                    <a:pt x="342" y="370"/>
                    <a:pt x="342" y="370"/>
                  </a:cubicBezTo>
                  <a:cubicBezTo>
                    <a:pt x="341" y="367"/>
                    <a:pt x="340" y="364"/>
                    <a:pt x="339" y="361"/>
                  </a:cubicBezTo>
                  <a:cubicBezTo>
                    <a:pt x="336" y="362"/>
                    <a:pt x="334" y="363"/>
                    <a:pt x="331" y="364"/>
                  </a:cubicBezTo>
                  <a:cubicBezTo>
                    <a:pt x="330" y="364"/>
                    <a:pt x="330" y="365"/>
                    <a:pt x="329" y="365"/>
                  </a:cubicBezTo>
                  <a:cubicBezTo>
                    <a:pt x="328" y="365"/>
                    <a:pt x="328" y="365"/>
                    <a:pt x="328" y="365"/>
                  </a:cubicBezTo>
                  <a:cubicBezTo>
                    <a:pt x="325" y="366"/>
                    <a:pt x="325" y="366"/>
                    <a:pt x="325" y="366"/>
                  </a:cubicBezTo>
                  <a:cubicBezTo>
                    <a:pt x="322" y="367"/>
                    <a:pt x="319" y="368"/>
                    <a:pt x="316" y="368"/>
                  </a:cubicBezTo>
                  <a:cubicBezTo>
                    <a:pt x="309" y="369"/>
                    <a:pt x="303" y="369"/>
                    <a:pt x="297" y="369"/>
                  </a:cubicBezTo>
                  <a:cubicBezTo>
                    <a:pt x="290" y="369"/>
                    <a:pt x="284" y="368"/>
                    <a:pt x="278" y="366"/>
                  </a:cubicBezTo>
                  <a:cubicBezTo>
                    <a:pt x="275" y="366"/>
                    <a:pt x="272" y="365"/>
                    <a:pt x="269" y="364"/>
                  </a:cubicBezTo>
                  <a:cubicBezTo>
                    <a:pt x="268" y="363"/>
                    <a:pt x="267" y="363"/>
                    <a:pt x="267" y="363"/>
                  </a:cubicBezTo>
                  <a:cubicBezTo>
                    <a:pt x="266" y="362"/>
                    <a:pt x="266" y="362"/>
                    <a:pt x="264" y="362"/>
                  </a:cubicBezTo>
                  <a:cubicBezTo>
                    <a:pt x="262" y="361"/>
                    <a:pt x="262" y="361"/>
                    <a:pt x="262" y="361"/>
                  </a:cubicBezTo>
                  <a:cubicBezTo>
                    <a:pt x="261" y="360"/>
                    <a:pt x="261" y="360"/>
                    <a:pt x="261" y="360"/>
                  </a:cubicBezTo>
                  <a:cubicBezTo>
                    <a:pt x="257" y="358"/>
                    <a:pt x="257" y="358"/>
                    <a:pt x="257" y="358"/>
                  </a:cubicBezTo>
                  <a:cubicBezTo>
                    <a:pt x="252" y="364"/>
                    <a:pt x="252" y="364"/>
                    <a:pt x="252" y="364"/>
                  </a:cubicBezTo>
                  <a:cubicBezTo>
                    <a:pt x="250" y="366"/>
                    <a:pt x="250" y="366"/>
                    <a:pt x="250" y="366"/>
                  </a:cubicBezTo>
                  <a:cubicBezTo>
                    <a:pt x="248" y="368"/>
                    <a:pt x="248" y="368"/>
                    <a:pt x="248" y="368"/>
                  </a:cubicBezTo>
                  <a:cubicBezTo>
                    <a:pt x="246" y="370"/>
                    <a:pt x="244" y="372"/>
                    <a:pt x="241" y="375"/>
                  </a:cubicBezTo>
                  <a:cubicBezTo>
                    <a:pt x="237" y="379"/>
                    <a:pt x="232" y="383"/>
                    <a:pt x="227" y="387"/>
                  </a:cubicBezTo>
                  <a:cubicBezTo>
                    <a:pt x="225" y="389"/>
                    <a:pt x="222" y="391"/>
                    <a:pt x="220" y="392"/>
                  </a:cubicBezTo>
                  <a:cubicBezTo>
                    <a:pt x="217" y="395"/>
                    <a:pt x="215" y="397"/>
                    <a:pt x="212" y="398"/>
                  </a:cubicBezTo>
                  <a:cubicBezTo>
                    <a:pt x="208" y="402"/>
                    <a:pt x="204" y="405"/>
                    <a:pt x="204" y="406"/>
                  </a:cubicBezTo>
                  <a:cubicBezTo>
                    <a:pt x="205" y="406"/>
                    <a:pt x="206" y="406"/>
                    <a:pt x="208" y="405"/>
                  </a:cubicBezTo>
                  <a:cubicBezTo>
                    <a:pt x="208" y="405"/>
                    <a:pt x="208" y="406"/>
                    <a:pt x="208" y="406"/>
                  </a:cubicBezTo>
                  <a:cubicBezTo>
                    <a:pt x="209" y="411"/>
                    <a:pt x="214" y="426"/>
                    <a:pt x="223" y="449"/>
                  </a:cubicBezTo>
                  <a:cubicBezTo>
                    <a:pt x="222" y="449"/>
                    <a:pt x="222" y="449"/>
                    <a:pt x="222" y="449"/>
                  </a:cubicBezTo>
                  <a:cubicBezTo>
                    <a:pt x="217" y="438"/>
                    <a:pt x="214" y="431"/>
                    <a:pt x="212" y="427"/>
                  </a:cubicBezTo>
                  <a:cubicBezTo>
                    <a:pt x="210" y="423"/>
                    <a:pt x="209" y="422"/>
                    <a:pt x="209" y="422"/>
                  </a:cubicBezTo>
                  <a:cubicBezTo>
                    <a:pt x="207" y="421"/>
                    <a:pt x="208" y="426"/>
                    <a:pt x="206" y="423"/>
                  </a:cubicBezTo>
                  <a:cubicBezTo>
                    <a:pt x="216" y="445"/>
                    <a:pt x="225" y="467"/>
                    <a:pt x="232" y="490"/>
                  </a:cubicBezTo>
                  <a:cubicBezTo>
                    <a:pt x="234" y="496"/>
                    <a:pt x="238" y="507"/>
                    <a:pt x="240" y="513"/>
                  </a:cubicBezTo>
                  <a:cubicBezTo>
                    <a:pt x="251" y="541"/>
                    <a:pt x="260" y="569"/>
                    <a:pt x="268" y="598"/>
                  </a:cubicBezTo>
                  <a:cubicBezTo>
                    <a:pt x="271" y="608"/>
                    <a:pt x="271" y="608"/>
                    <a:pt x="271" y="608"/>
                  </a:cubicBezTo>
                  <a:cubicBezTo>
                    <a:pt x="273" y="614"/>
                    <a:pt x="273" y="614"/>
                    <a:pt x="273" y="614"/>
                  </a:cubicBezTo>
                  <a:cubicBezTo>
                    <a:pt x="274" y="619"/>
                    <a:pt x="274" y="619"/>
                    <a:pt x="274" y="619"/>
                  </a:cubicBezTo>
                  <a:cubicBezTo>
                    <a:pt x="275" y="622"/>
                    <a:pt x="275" y="622"/>
                    <a:pt x="275" y="622"/>
                  </a:cubicBezTo>
                  <a:cubicBezTo>
                    <a:pt x="268" y="622"/>
                    <a:pt x="268" y="622"/>
                    <a:pt x="268" y="622"/>
                  </a:cubicBezTo>
                  <a:cubicBezTo>
                    <a:pt x="268" y="621"/>
                    <a:pt x="268" y="621"/>
                    <a:pt x="268" y="621"/>
                  </a:cubicBezTo>
                  <a:cubicBezTo>
                    <a:pt x="263" y="604"/>
                    <a:pt x="263" y="604"/>
                    <a:pt x="263" y="604"/>
                  </a:cubicBezTo>
                  <a:cubicBezTo>
                    <a:pt x="261" y="595"/>
                    <a:pt x="261" y="595"/>
                    <a:pt x="261" y="595"/>
                  </a:cubicBezTo>
                  <a:cubicBezTo>
                    <a:pt x="257" y="582"/>
                    <a:pt x="253" y="570"/>
                    <a:pt x="249" y="557"/>
                  </a:cubicBezTo>
                  <a:cubicBezTo>
                    <a:pt x="241" y="532"/>
                    <a:pt x="232" y="507"/>
                    <a:pt x="223" y="483"/>
                  </a:cubicBezTo>
                  <a:cubicBezTo>
                    <a:pt x="218" y="471"/>
                    <a:pt x="213" y="459"/>
                    <a:pt x="208" y="447"/>
                  </a:cubicBezTo>
                  <a:cubicBezTo>
                    <a:pt x="206" y="441"/>
                    <a:pt x="203" y="435"/>
                    <a:pt x="201" y="429"/>
                  </a:cubicBezTo>
                  <a:cubicBezTo>
                    <a:pt x="196" y="420"/>
                    <a:pt x="196" y="420"/>
                    <a:pt x="196" y="420"/>
                  </a:cubicBezTo>
                  <a:cubicBezTo>
                    <a:pt x="190" y="406"/>
                    <a:pt x="190" y="406"/>
                    <a:pt x="190" y="406"/>
                  </a:cubicBezTo>
                  <a:cubicBezTo>
                    <a:pt x="185" y="407"/>
                    <a:pt x="185" y="407"/>
                    <a:pt x="185" y="407"/>
                  </a:cubicBezTo>
                  <a:cubicBezTo>
                    <a:pt x="182" y="407"/>
                    <a:pt x="182" y="407"/>
                    <a:pt x="182" y="407"/>
                  </a:cubicBezTo>
                  <a:cubicBezTo>
                    <a:pt x="182" y="407"/>
                    <a:pt x="181" y="408"/>
                    <a:pt x="181" y="408"/>
                  </a:cubicBezTo>
                  <a:cubicBezTo>
                    <a:pt x="180" y="408"/>
                    <a:pt x="180" y="408"/>
                    <a:pt x="180" y="408"/>
                  </a:cubicBezTo>
                  <a:cubicBezTo>
                    <a:pt x="178" y="408"/>
                    <a:pt x="177" y="408"/>
                    <a:pt x="175" y="408"/>
                  </a:cubicBezTo>
                  <a:cubicBezTo>
                    <a:pt x="172" y="408"/>
                    <a:pt x="169" y="407"/>
                    <a:pt x="166" y="407"/>
                  </a:cubicBezTo>
                  <a:cubicBezTo>
                    <a:pt x="159" y="405"/>
                    <a:pt x="154" y="402"/>
                    <a:pt x="149" y="397"/>
                  </a:cubicBezTo>
                  <a:cubicBezTo>
                    <a:pt x="144" y="393"/>
                    <a:pt x="140" y="388"/>
                    <a:pt x="138" y="382"/>
                  </a:cubicBezTo>
                  <a:cubicBezTo>
                    <a:pt x="136" y="376"/>
                    <a:pt x="136" y="370"/>
                    <a:pt x="138" y="366"/>
                  </a:cubicBezTo>
                  <a:cubicBezTo>
                    <a:pt x="139" y="364"/>
                    <a:pt x="141" y="362"/>
                    <a:pt x="143" y="360"/>
                  </a:cubicBezTo>
                  <a:cubicBezTo>
                    <a:pt x="145" y="358"/>
                    <a:pt x="148" y="357"/>
                    <a:pt x="151" y="356"/>
                  </a:cubicBezTo>
                  <a:cubicBezTo>
                    <a:pt x="156" y="355"/>
                    <a:pt x="162" y="356"/>
                    <a:pt x="167" y="359"/>
                  </a:cubicBezTo>
                  <a:cubicBezTo>
                    <a:pt x="172" y="362"/>
                    <a:pt x="177" y="367"/>
                    <a:pt x="180" y="373"/>
                  </a:cubicBezTo>
                  <a:cubicBezTo>
                    <a:pt x="181" y="374"/>
                    <a:pt x="182" y="375"/>
                    <a:pt x="183" y="377"/>
                  </a:cubicBezTo>
                  <a:cubicBezTo>
                    <a:pt x="185" y="382"/>
                    <a:pt x="185" y="382"/>
                    <a:pt x="185" y="382"/>
                  </a:cubicBezTo>
                  <a:cubicBezTo>
                    <a:pt x="193" y="398"/>
                    <a:pt x="193" y="398"/>
                    <a:pt x="193" y="398"/>
                  </a:cubicBezTo>
                  <a:cubicBezTo>
                    <a:pt x="195" y="397"/>
                    <a:pt x="197" y="396"/>
                    <a:pt x="200" y="395"/>
                  </a:cubicBezTo>
                  <a:cubicBezTo>
                    <a:pt x="201" y="394"/>
                    <a:pt x="202" y="394"/>
                    <a:pt x="203" y="393"/>
                  </a:cubicBezTo>
                  <a:cubicBezTo>
                    <a:pt x="204" y="393"/>
                    <a:pt x="205" y="392"/>
                    <a:pt x="206" y="392"/>
                  </a:cubicBezTo>
                  <a:cubicBezTo>
                    <a:pt x="207" y="391"/>
                    <a:pt x="207" y="391"/>
                    <a:pt x="207" y="391"/>
                  </a:cubicBezTo>
                  <a:cubicBezTo>
                    <a:pt x="208" y="390"/>
                    <a:pt x="208" y="390"/>
                    <a:pt x="208" y="390"/>
                  </a:cubicBezTo>
                  <a:cubicBezTo>
                    <a:pt x="210" y="389"/>
                    <a:pt x="210" y="389"/>
                    <a:pt x="210" y="389"/>
                  </a:cubicBezTo>
                  <a:cubicBezTo>
                    <a:pt x="211" y="388"/>
                    <a:pt x="212" y="388"/>
                    <a:pt x="213" y="387"/>
                  </a:cubicBezTo>
                  <a:cubicBezTo>
                    <a:pt x="218" y="384"/>
                    <a:pt x="222" y="381"/>
                    <a:pt x="226" y="378"/>
                  </a:cubicBezTo>
                  <a:cubicBezTo>
                    <a:pt x="230" y="374"/>
                    <a:pt x="234" y="371"/>
                    <a:pt x="238" y="367"/>
                  </a:cubicBezTo>
                  <a:cubicBezTo>
                    <a:pt x="240" y="365"/>
                    <a:pt x="242" y="363"/>
                    <a:pt x="243" y="361"/>
                  </a:cubicBezTo>
                  <a:cubicBezTo>
                    <a:pt x="244" y="360"/>
                    <a:pt x="244" y="360"/>
                    <a:pt x="244" y="360"/>
                  </a:cubicBezTo>
                  <a:cubicBezTo>
                    <a:pt x="245" y="359"/>
                    <a:pt x="245" y="359"/>
                    <a:pt x="245" y="359"/>
                  </a:cubicBezTo>
                  <a:cubicBezTo>
                    <a:pt x="246" y="358"/>
                    <a:pt x="246" y="358"/>
                    <a:pt x="247" y="357"/>
                  </a:cubicBezTo>
                  <a:cubicBezTo>
                    <a:pt x="249" y="355"/>
                    <a:pt x="250" y="353"/>
                    <a:pt x="252" y="351"/>
                  </a:cubicBezTo>
                  <a:cubicBezTo>
                    <a:pt x="250" y="349"/>
                    <a:pt x="249" y="347"/>
                    <a:pt x="248" y="345"/>
                  </a:cubicBezTo>
                  <a:cubicBezTo>
                    <a:pt x="247" y="344"/>
                    <a:pt x="247" y="344"/>
                    <a:pt x="247" y="344"/>
                  </a:cubicBezTo>
                  <a:cubicBezTo>
                    <a:pt x="247" y="344"/>
                    <a:pt x="246" y="343"/>
                    <a:pt x="246" y="343"/>
                  </a:cubicBezTo>
                  <a:cubicBezTo>
                    <a:pt x="246" y="343"/>
                    <a:pt x="246" y="343"/>
                    <a:pt x="246" y="343"/>
                  </a:cubicBezTo>
                  <a:cubicBezTo>
                    <a:pt x="246" y="342"/>
                    <a:pt x="246" y="342"/>
                    <a:pt x="245" y="341"/>
                  </a:cubicBezTo>
                  <a:cubicBezTo>
                    <a:pt x="245" y="340"/>
                    <a:pt x="244" y="338"/>
                    <a:pt x="243" y="336"/>
                  </a:cubicBezTo>
                  <a:cubicBezTo>
                    <a:pt x="243" y="335"/>
                    <a:pt x="243" y="334"/>
                    <a:pt x="243" y="333"/>
                  </a:cubicBezTo>
                  <a:cubicBezTo>
                    <a:pt x="243" y="332"/>
                    <a:pt x="243" y="332"/>
                    <a:pt x="242" y="331"/>
                  </a:cubicBezTo>
                  <a:cubicBezTo>
                    <a:pt x="242" y="331"/>
                    <a:pt x="242" y="330"/>
                    <a:pt x="242" y="330"/>
                  </a:cubicBezTo>
                  <a:cubicBezTo>
                    <a:pt x="242" y="328"/>
                    <a:pt x="242" y="326"/>
                    <a:pt x="243" y="324"/>
                  </a:cubicBezTo>
                  <a:cubicBezTo>
                    <a:pt x="244" y="315"/>
                    <a:pt x="247" y="306"/>
                    <a:pt x="252" y="299"/>
                  </a:cubicBezTo>
                  <a:cubicBezTo>
                    <a:pt x="254" y="296"/>
                    <a:pt x="257" y="293"/>
                    <a:pt x="260" y="291"/>
                  </a:cubicBezTo>
                  <a:cubicBezTo>
                    <a:pt x="263" y="289"/>
                    <a:pt x="267" y="288"/>
                    <a:pt x="270" y="288"/>
                  </a:cubicBezTo>
                  <a:cubicBezTo>
                    <a:pt x="274" y="288"/>
                    <a:pt x="277" y="290"/>
                    <a:pt x="280" y="292"/>
                  </a:cubicBezTo>
                  <a:cubicBezTo>
                    <a:pt x="283" y="294"/>
                    <a:pt x="286" y="297"/>
                    <a:pt x="287" y="300"/>
                  </a:cubicBezTo>
                  <a:cubicBezTo>
                    <a:pt x="288" y="304"/>
                    <a:pt x="288" y="307"/>
                    <a:pt x="287" y="311"/>
                  </a:cubicBezTo>
                  <a:cubicBezTo>
                    <a:pt x="287" y="315"/>
                    <a:pt x="285" y="319"/>
                    <a:pt x="283" y="323"/>
                  </a:cubicBezTo>
                  <a:cubicBezTo>
                    <a:pt x="280" y="327"/>
                    <a:pt x="278" y="330"/>
                    <a:pt x="275" y="334"/>
                  </a:cubicBezTo>
                  <a:cubicBezTo>
                    <a:pt x="274" y="336"/>
                    <a:pt x="274" y="336"/>
                    <a:pt x="274" y="336"/>
                  </a:cubicBezTo>
                  <a:cubicBezTo>
                    <a:pt x="272" y="338"/>
                    <a:pt x="272" y="338"/>
                    <a:pt x="272" y="338"/>
                  </a:cubicBezTo>
                  <a:cubicBezTo>
                    <a:pt x="267" y="344"/>
                    <a:pt x="267" y="344"/>
                    <a:pt x="267" y="344"/>
                  </a:cubicBezTo>
                  <a:cubicBezTo>
                    <a:pt x="266" y="346"/>
                    <a:pt x="265" y="347"/>
                    <a:pt x="265" y="349"/>
                  </a:cubicBezTo>
                  <a:cubicBezTo>
                    <a:pt x="265" y="349"/>
                    <a:pt x="265" y="350"/>
                    <a:pt x="265" y="350"/>
                  </a:cubicBezTo>
                  <a:cubicBezTo>
                    <a:pt x="265" y="351"/>
                    <a:pt x="266" y="351"/>
                    <a:pt x="266" y="351"/>
                  </a:cubicBezTo>
                  <a:cubicBezTo>
                    <a:pt x="266" y="351"/>
                    <a:pt x="266" y="351"/>
                    <a:pt x="266" y="351"/>
                  </a:cubicBezTo>
                  <a:cubicBezTo>
                    <a:pt x="266" y="352"/>
                    <a:pt x="266" y="352"/>
                    <a:pt x="266" y="352"/>
                  </a:cubicBezTo>
                  <a:cubicBezTo>
                    <a:pt x="267" y="354"/>
                    <a:pt x="268" y="354"/>
                    <a:pt x="270" y="355"/>
                  </a:cubicBezTo>
                  <a:cubicBezTo>
                    <a:pt x="272" y="356"/>
                    <a:pt x="274" y="357"/>
                    <a:pt x="276" y="357"/>
                  </a:cubicBezTo>
                  <a:cubicBezTo>
                    <a:pt x="277" y="358"/>
                    <a:pt x="278" y="358"/>
                    <a:pt x="280" y="358"/>
                  </a:cubicBezTo>
                  <a:cubicBezTo>
                    <a:pt x="281" y="358"/>
                    <a:pt x="282" y="359"/>
                    <a:pt x="283" y="359"/>
                  </a:cubicBezTo>
                  <a:cubicBezTo>
                    <a:pt x="285" y="359"/>
                    <a:pt x="285" y="359"/>
                    <a:pt x="285" y="359"/>
                  </a:cubicBezTo>
                  <a:cubicBezTo>
                    <a:pt x="287" y="360"/>
                    <a:pt x="287" y="360"/>
                    <a:pt x="287" y="360"/>
                  </a:cubicBezTo>
                  <a:cubicBezTo>
                    <a:pt x="292" y="360"/>
                    <a:pt x="297" y="361"/>
                    <a:pt x="302" y="361"/>
                  </a:cubicBezTo>
                  <a:cubicBezTo>
                    <a:pt x="308" y="361"/>
                    <a:pt x="313" y="360"/>
                    <a:pt x="318" y="359"/>
                  </a:cubicBezTo>
                  <a:cubicBezTo>
                    <a:pt x="321" y="359"/>
                    <a:pt x="324" y="358"/>
                    <a:pt x="327" y="357"/>
                  </a:cubicBezTo>
                  <a:cubicBezTo>
                    <a:pt x="327" y="357"/>
                    <a:pt x="328" y="356"/>
                    <a:pt x="329" y="356"/>
                  </a:cubicBezTo>
                  <a:cubicBezTo>
                    <a:pt x="330" y="355"/>
                    <a:pt x="331" y="355"/>
                    <a:pt x="332" y="355"/>
                  </a:cubicBezTo>
                  <a:cubicBezTo>
                    <a:pt x="338" y="352"/>
                    <a:pt x="338" y="352"/>
                    <a:pt x="338" y="352"/>
                  </a:cubicBezTo>
                  <a:cubicBezTo>
                    <a:pt x="338" y="347"/>
                    <a:pt x="338" y="347"/>
                    <a:pt x="338" y="347"/>
                  </a:cubicBezTo>
                  <a:cubicBezTo>
                    <a:pt x="337" y="344"/>
                    <a:pt x="337" y="344"/>
                    <a:pt x="337" y="344"/>
                  </a:cubicBezTo>
                  <a:cubicBezTo>
                    <a:pt x="337" y="343"/>
                    <a:pt x="337" y="343"/>
                    <a:pt x="337" y="343"/>
                  </a:cubicBezTo>
                  <a:cubicBezTo>
                    <a:pt x="337" y="342"/>
                    <a:pt x="337" y="342"/>
                    <a:pt x="337" y="342"/>
                  </a:cubicBezTo>
                  <a:cubicBezTo>
                    <a:pt x="336" y="340"/>
                    <a:pt x="336" y="340"/>
                    <a:pt x="336" y="340"/>
                  </a:cubicBezTo>
                  <a:cubicBezTo>
                    <a:pt x="336" y="339"/>
                    <a:pt x="336" y="339"/>
                    <a:pt x="336" y="339"/>
                  </a:cubicBezTo>
                  <a:cubicBezTo>
                    <a:pt x="336" y="336"/>
                    <a:pt x="336" y="336"/>
                    <a:pt x="336" y="336"/>
                  </a:cubicBezTo>
                  <a:cubicBezTo>
                    <a:pt x="336" y="333"/>
                    <a:pt x="335" y="330"/>
                    <a:pt x="335" y="327"/>
                  </a:cubicBezTo>
                  <a:cubicBezTo>
                    <a:pt x="336" y="321"/>
                    <a:pt x="337" y="315"/>
                    <a:pt x="340" y="310"/>
                  </a:cubicBezTo>
                  <a:cubicBezTo>
                    <a:pt x="342" y="307"/>
                    <a:pt x="343" y="305"/>
                    <a:pt x="345" y="303"/>
                  </a:cubicBezTo>
                  <a:cubicBezTo>
                    <a:pt x="347" y="302"/>
                    <a:pt x="348" y="301"/>
                    <a:pt x="349" y="300"/>
                  </a:cubicBezTo>
                  <a:cubicBezTo>
                    <a:pt x="350" y="299"/>
                    <a:pt x="351" y="299"/>
                    <a:pt x="352" y="298"/>
                  </a:cubicBezTo>
                  <a:cubicBezTo>
                    <a:pt x="357" y="296"/>
                    <a:pt x="363" y="295"/>
                    <a:pt x="367" y="297"/>
                  </a:cubicBezTo>
                  <a:cubicBezTo>
                    <a:pt x="368" y="297"/>
                    <a:pt x="369" y="298"/>
                    <a:pt x="370" y="299"/>
                  </a:cubicBezTo>
                  <a:cubicBezTo>
                    <a:pt x="370" y="299"/>
                    <a:pt x="371" y="299"/>
                    <a:pt x="371" y="300"/>
                  </a:cubicBezTo>
                  <a:cubicBezTo>
                    <a:pt x="372" y="300"/>
                    <a:pt x="372" y="301"/>
                    <a:pt x="373" y="301"/>
                  </a:cubicBezTo>
                  <a:cubicBezTo>
                    <a:pt x="374" y="304"/>
                    <a:pt x="376" y="306"/>
                    <a:pt x="377" y="308"/>
                  </a:cubicBezTo>
                  <a:cubicBezTo>
                    <a:pt x="378" y="311"/>
                    <a:pt x="378" y="313"/>
                    <a:pt x="378" y="316"/>
                  </a:cubicBezTo>
                  <a:cubicBezTo>
                    <a:pt x="378" y="319"/>
                    <a:pt x="377" y="322"/>
                    <a:pt x="376" y="324"/>
                  </a:cubicBezTo>
                  <a:cubicBezTo>
                    <a:pt x="374" y="330"/>
                    <a:pt x="371" y="335"/>
                    <a:pt x="366" y="339"/>
                  </a:cubicBezTo>
                  <a:cubicBezTo>
                    <a:pt x="364" y="342"/>
                    <a:pt x="362" y="344"/>
                    <a:pt x="359" y="346"/>
                  </a:cubicBezTo>
                  <a:cubicBezTo>
                    <a:pt x="359" y="346"/>
                    <a:pt x="358" y="347"/>
                    <a:pt x="357" y="347"/>
                  </a:cubicBezTo>
                  <a:cubicBezTo>
                    <a:pt x="356" y="348"/>
                    <a:pt x="356" y="348"/>
                    <a:pt x="356" y="348"/>
                  </a:cubicBezTo>
                  <a:cubicBezTo>
                    <a:pt x="355" y="349"/>
                    <a:pt x="355" y="349"/>
                    <a:pt x="355" y="349"/>
                  </a:cubicBezTo>
                  <a:cubicBezTo>
                    <a:pt x="352" y="351"/>
                    <a:pt x="349" y="353"/>
                    <a:pt x="346" y="355"/>
                  </a:cubicBezTo>
                  <a:cubicBezTo>
                    <a:pt x="347" y="357"/>
                    <a:pt x="348" y="359"/>
                    <a:pt x="349" y="361"/>
                  </a:cubicBezTo>
                  <a:cubicBezTo>
                    <a:pt x="349" y="362"/>
                    <a:pt x="350" y="363"/>
                    <a:pt x="350" y="364"/>
                  </a:cubicBezTo>
                  <a:cubicBezTo>
                    <a:pt x="351" y="366"/>
                    <a:pt x="351" y="366"/>
                    <a:pt x="351" y="366"/>
                  </a:cubicBezTo>
                  <a:cubicBezTo>
                    <a:pt x="351" y="367"/>
                    <a:pt x="351" y="367"/>
                    <a:pt x="351" y="367"/>
                  </a:cubicBezTo>
                  <a:cubicBezTo>
                    <a:pt x="352" y="369"/>
                    <a:pt x="353" y="372"/>
                    <a:pt x="354" y="374"/>
                  </a:cubicBezTo>
                  <a:cubicBezTo>
                    <a:pt x="357" y="378"/>
                    <a:pt x="360" y="383"/>
                    <a:pt x="363" y="387"/>
                  </a:cubicBezTo>
                  <a:cubicBezTo>
                    <a:pt x="366" y="392"/>
                    <a:pt x="370" y="396"/>
                    <a:pt x="374" y="399"/>
                  </a:cubicBezTo>
                  <a:cubicBezTo>
                    <a:pt x="375" y="400"/>
                    <a:pt x="377" y="401"/>
                    <a:pt x="378" y="401"/>
                  </a:cubicBezTo>
                  <a:cubicBezTo>
                    <a:pt x="378" y="402"/>
                    <a:pt x="379" y="402"/>
                    <a:pt x="379" y="403"/>
                  </a:cubicBezTo>
                  <a:cubicBezTo>
                    <a:pt x="380" y="403"/>
                    <a:pt x="380" y="403"/>
                    <a:pt x="380" y="403"/>
                  </a:cubicBezTo>
                  <a:cubicBezTo>
                    <a:pt x="381" y="403"/>
                    <a:pt x="381" y="403"/>
                    <a:pt x="381" y="403"/>
                  </a:cubicBezTo>
                  <a:cubicBezTo>
                    <a:pt x="382" y="404"/>
                    <a:pt x="382" y="404"/>
                    <a:pt x="382" y="404"/>
                  </a:cubicBezTo>
                  <a:cubicBezTo>
                    <a:pt x="384" y="405"/>
                    <a:pt x="386" y="406"/>
                    <a:pt x="388" y="407"/>
                  </a:cubicBezTo>
                  <a:cubicBezTo>
                    <a:pt x="390" y="408"/>
                    <a:pt x="392" y="409"/>
                    <a:pt x="394" y="410"/>
                  </a:cubicBezTo>
                  <a:cubicBezTo>
                    <a:pt x="402" y="394"/>
                    <a:pt x="402" y="394"/>
                    <a:pt x="402" y="394"/>
                  </a:cubicBezTo>
                  <a:cubicBezTo>
                    <a:pt x="407" y="384"/>
                    <a:pt x="407" y="384"/>
                    <a:pt x="407" y="384"/>
                  </a:cubicBezTo>
                  <a:cubicBezTo>
                    <a:pt x="409" y="379"/>
                    <a:pt x="409" y="379"/>
                    <a:pt x="409" y="379"/>
                  </a:cubicBezTo>
                  <a:cubicBezTo>
                    <a:pt x="410" y="378"/>
                    <a:pt x="410" y="378"/>
                    <a:pt x="410" y="378"/>
                  </a:cubicBezTo>
                  <a:cubicBezTo>
                    <a:pt x="410" y="377"/>
                    <a:pt x="410" y="377"/>
                    <a:pt x="410" y="377"/>
                  </a:cubicBezTo>
                  <a:cubicBezTo>
                    <a:pt x="411" y="377"/>
                    <a:pt x="411" y="376"/>
                    <a:pt x="412" y="375"/>
                  </a:cubicBezTo>
                  <a:cubicBezTo>
                    <a:pt x="414" y="373"/>
                    <a:pt x="416" y="370"/>
                    <a:pt x="418" y="368"/>
                  </a:cubicBezTo>
                  <a:cubicBezTo>
                    <a:pt x="420" y="366"/>
                    <a:pt x="423" y="364"/>
                    <a:pt x="425" y="363"/>
                  </a:cubicBezTo>
                  <a:cubicBezTo>
                    <a:pt x="426" y="362"/>
                    <a:pt x="428" y="362"/>
                    <a:pt x="429" y="362"/>
                  </a:cubicBezTo>
                  <a:cubicBezTo>
                    <a:pt x="429" y="362"/>
                    <a:pt x="430" y="362"/>
                    <a:pt x="430" y="362"/>
                  </a:cubicBezTo>
                  <a:cubicBezTo>
                    <a:pt x="431" y="362"/>
                    <a:pt x="431" y="362"/>
                    <a:pt x="432" y="362"/>
                  </a:cubicBezTo>
                  <a:cubicBezTo>
                    <a:pt x="436" y="363"/>
                    <a:pt x="441" y="367"/>
                    <a:pt x="443" y="372"/>
                  </a:cubicBezTo>
                  <a:cubicBezTo>
                    <a:pt x="445" y="377"/>
                    <a:pt x="446" y="384"/>
                    <a:pt x="445" y="390"/>
                  </a:cubicBezTo>
                  <a:cubicBezTo>
                    <a:pt x="445" y="393"/>
                    <a:pt x="444" y="396"/>
                    <a:pt x="442" y="399"/>
                  </a:cubicBezTo>
                  <a:cubicBezTo>
                    <a:pt x="441" y="402"/>
                    <a:pt x="440" y="404"/>
                    <a:pt x="438" y="406"/>
                  </a:cubicBezTo>
                  <a:cubicBezTo>
                    <a:pt x="434" y="411"/>
                    <a:pt x="428" y="414"/>
                    <a:pt x="422" y="416"/>
                  </a:cubicBezTo>
                  <a:cubicBezTo>
                    <a:pt x="419" y="417"/>
                    <a:pt x="416" y="417"/>
                    <a:pt x="413" y="417"/>
                  </a:cubicBezTo>
                  <a:cubicBezTo>
                    <a:pt x="411" y="418"/>
                    <a:pt x="410" y="418"/>
                    <a:pt x="408" y="418"/>
                  </a:cubicBezTo>
                  <a:cubicBezTo>
                    <a:pt x="407" y="418"/>
                    <a:pt x="407" y="418"/>
                    <a:pt x="407" y="418"/>
                  </a:cubicBezTo>
                  <a:cubicBezTo>
                    <a:pt x="407" y="418"/>
                    <a:pt x="406" y="418"/>
                    <a:pt x="406" y="418"/>
                  </a:cubicBezTo>
                  <a:cubicBezTo>
                    <a:pt x="405" y="417"/>
                    <a:pt x="404" y="417"/>
                    <a:pt x="403" y="417"/>
                  </a:cubicBezTo>
                  <a:cubicBezTo>
                    <a:pt x="398" y="417"/>
                    <a:pt x="398" y="417"/>
                    <a:pt x="398" y="417"/>
                  </a:cubicBezTo>
                  <a:cubicBezTo>
                    <a:pt x="394" y="426"/>
                    <a:pt x="394" y="426"/>
                    <a:pt x="394" y="426"/>
                  </a:cubicBezTo>
                  <a:cubicBezTo>
                    <a:pt x="392" y="432"/>
                    <a:pt x="392" y="432"/>
                    <a:pt x="392" y="432"/>
                  </a:cubicBezTo>
                  <a:cubicBezTo>
                    <a:pt x="387" y="442"/>
                    <a:pt x="387" y="442"/>
                    <a:pt x="387" y="442"/>
                  </a:cubicBezTo>
                  <a:cubicBezTo>
                    <a:pt x="384" y="449"/>
                    <a:pt x="381" y="456"/>
                    <a:pt x="378" y="463"/>
                  </a:cubicBezTo>
                  <a:cubicBezTo>
                    <a:pt x="372" y="477"/>
                    <a:pt x="367" y="492"/>
                    <a:pt x="362" y="506"/>
                  </a:cubicBezTo>
                  <a:cubicBezTo>
                    <a:pt x="351" y="535"/>
                    <a:pt x="342" y="564"/>
                    <a:pt x="333" y="593"/>
                  </a:cubicBezTo>
                  <a:cubicBezTo>
                    <a:pt x="330" y="604"/>
                    <a:pt x="330" y="604"/>
                    <a:pt x="330" y="604"/>
                  </a:cubicBezTo>
                  <a:cubicBezTo>
                    <a:pt x="327" y="613"/>
                    <a:pt x="327" y="613"/>
                    <a:pt x="327" y="613"/>
                  </a:cubicBezTo>
                  <a:cubicBezTo>
                    <a:pt x="326" y="619"/>
                    <a:pt x="326" y="619"/>
                    <a:pt x="326" y="619"/>
                  </a:cubicBezTo>
                  <a:cubicBezTo>
                    <a:pt x="325" y="621"/>
                    <a:pt x="325" y="621"/>
                    <a:pt x="325" y="621"/>
                  </a:cubicBezTo>
                  <a:cubicBezTo>
                    <a:pt x="325" y="622"/>
                    <a:pt x="325" y="622"/>
                    <a:pt x="325" y="622"/>
                  </a:cubicBezTo>
                  <a:lnTo>
                    <a:pt x="318" y="62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grpSp>
      <p:sp>
        <p:nvSpPr>
          <p:cNvPr id="65" name="文本框 17">
            <a:extLst>
              <a:ext uri="{FF2B5EF4-FFF2-40B4-BE49-F238E27FC236}">
                <a16:creationId xmlns:a16="http://schemas.microsoft.com/office/drawing/2014/main" id="{069AB095-F8D2-4BC8-A6FB-89AEAB009398}"/>
              </a:ext>
            </a:extLst>
          </p:cNvPr>
          <p:cNvSpPr txBox="1"/>
          <p:nvPr/>
        </p:nvSpPr>
        <p:spPr>
          <a:xfrm>
            <a:off x="2412926" y="4648924"/>
            <a:ext cx="7607748" cy="1446550"/>
          </a:xfrm>
          <a:prstGeom prst="rect">
            <a:avLst/>
          </a:prstGeom>
          <a:noFill/>
        </p:spPr>
        <p:txBody>
          <a:bodyPr wrap="square" rtlCol="0">
            <a:spAutoFit/>
          </a:bodyPr>
          <a:lstStyle/>
          <a:p>
            <a:pPr lvl="0" algn="ctr">
              <a:defRPr/>
            </a:pPr>
            <a:r>
              <a:rPr lang="vi-VN" altLang="zh-CN" sz="4400" b="1" dirty="0">
                <a:solidFill>
                  <a:srgbClr val="002060"/>
                </a:solidFill>
                <a:latin typeface="Times New Roman" panose="02020603050405020304" pitchFamily="18" charset="0"/>
                <a:cs typeface="Times New Roman" panose="02020603050405020304" pitchFamily="18" charset="0"/>
              </a:rPr>
              <a:t>3. Nhận xét cách nhìn của vị vua và người hầu</a:t>
            </a:r>
            <a:endParaRPr kumimoji="0" lang="zh-CN" altLang="en-US" sz="4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Tree>
    <p:extLst>
      <p:ext uri="{BB962C8B-B14F-4D97-AF65-F5344CB8AC3E}">
        <p14:creationId xmlns:p14="http://schemas.microsoft.com/office/powerpoint/2010/main" val="14886288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26" presetClass="emph" presetSubtype="0" repeatCount="indefinite" fill="hold" grpId="1" nodeType="withEffect">
                                  <p:stCondLst>
                                    <p:cond delay="0"/>
                                  </p:stCondLst>
                                  <p:endCondLst>
                                    <p:cond evt="onNext" delay="0">
                                      <p:tgtEl>
                                        <p:sldTgt/>
                                      </p:tgtEl>
                                    </p:cond>
                                  </p:endCondLst>
                                  <p:childTnLst>
                                    <p:animEffect transition="out" filter="fade">
                                      <p:cBhvr>
                                        <p:cTn id="36" dur="1000" tmFilter="0, 0; .2, .5; .8, .5; 1, 0"/>
                                        <p:tgtEl>
                                          <p:spTgt spid="22"/>
                                        </p:tgtEl>
                                      </p:cBhvr>
                                    </p:animEffect>
                                    <p:animScale>
                                      <p:cBhvr>
                                        <p:cTn id="37" dur="500" autoRev="1" fill="hold"/>
                                        <p:tgtEl>
                                          <p:spTgt spid="22"/>
                                        </p:tgtEl>
                                      </p:cBhvr>
                                      <p:by x="105000" y="105000"/>
                                    </p:animScale>
                                  </p:childTnLst>
                                </p:cTn>
                              </p:par>
                              <p:par>
                                <p:cTn id="38" presetID="26" presetClass="emph" presetSubtype="0" repeatCount="indefinite" fill="hold" grpId="1" nodeType="withEffect">
                                  <p:stCondLst>
                                    <p:cond delay="0"/>
                                  </p:stCondLst>
                                  <p:endCondLst>
                                    <p:cond evt="onNext" delay="0">
                                      <p:tgtEl>
                                        <p:sldTgt/>
                                      </p:tgtEl>
                                    </p:cond>
                                  </p:endCondLst>
                                  <p:childTnLst>
                                    <p:animEffect transition="out" filter="fade">
                                      <p:cBhvr>
                                        <p:cTn id="39" dur="1000" tmFilter="0, 0; .2, .5; .8, .5; 1, 0"/>
                                        <p:tgtEl>
                                          <p:spTgt spid="23"/>
                                        </p:tgtEl>
                                      </p:cBhvr>
                                    </p:animEffect>
                                    <p:animScale>
                                      <p:cBhvr>
                                        <p:cTn id="40" dur="500" autoRev="1" fill="hold"/>
                                        <p:tgtEl>
                                          <p:spTgt spid="23"/>
                                        </p:tgtEl>
                                      </p:cBhvr>
                                      <p:by x="105000" y="105000"/>
                                    </p:animScale>
                                  </p:childTnLst>
                                </p:cTn>
                              </p:par>
                              <p:par>
                                <p:cTn id="41" presetID="26" presetClass="emph" presetSubtype="0" repeatCount="indefinite" fill="hold" grpId="1" nodeType="withEffect">
                                  <p:stCondLst>
                                    <p:cond delay="0"/>
                                  </p:stCondLst>
                                  <p:endCondLst>
                                    <p:cond evt="onNext" delay="0">
                                      <p:tgtEl>
                                        <p:sldTgt/>
                                      </p:tgtEl>
                                    </p:cond>
                                  </p:endCondLst>
                                  <p:childTnLst>
                                    <p:animEffect transition="out" filter="fade">
                                      <p:cBhvr>
                                        <p:cTn id="42" dur="1000" tmFilter="0, 0; .2, .5; .8, .5; 1, 0"/>
                                        <p:tgtEl>
                                          <p:spTgt spid="6"/>
                                        </p:tgtEl>
                                      </p:cBhvr>
                                    </p:animEffect>
                                    <p:animScale>
                                      <p:cBhvr>
                                        <p:cTn id="43" dur="500" autoRev="1" fill="hold"/>
                                        <p:tgtEl>
                                          <p:spTgt spid="6"/>
                                        </p:tgtEl>
                                      </p:cBhvr>
                                      <p:by x="105000" y="105000"/>
                                    </p:animScale>
                                  </p:childTnLst>
                                </p:cTn>
                              </p:par>
                              <p:par>
                                <p:cTn id="44" presetID="26" presetClass="emph" presetSubtype="0" repeatCount="indefinite" fill="hold" grpId="1" nodeType="withEffect">
                                  <p:stCondLst>
                                    <p:cond delay="0"/>
                                  </p:stCondLst>
                                  <p:endCondLst>
                                    <p:cond evt="onNext" delay="0">
                                      <p:tgtEl>
                                        <p:sldTgt/>
                                      </p:tgtEl>
                                    </p:cond>
                                  </p:endCondLst>
                                  <p:childTnLst>
                                    <p:animEffect transition="out" filter="fade">
                                      <p:cBhvr>
                                        <p:cTn id="45" dur="1000" tmFilter="0, 0; .2, .5; .8, .5; 1, 0"/>
                                        <p:tgtEl>
                                          <p:spTgt spid="10"/>
                                        </p:tgtEl>
                                      </p:cBhvr>
                                    </p:animEffect>
                                    <p:animScale>
                                      <p:cBhvr>
                                        <p:cTn id="46" dur="500" autoRev="1" fill="hold"/>
                                        <p:tgtEl>
                                          <p:spTgt spid="10"/>
                                        </p:tgtEl>
                                      </p:cBhvr>
                                      <p:by x="105000" y="105000"/>
                                    </p:animScale>
                                  </p:childTnLst>
                                </p:cTn>
                              </p:par>
                              <p:par>
                                <p:cTn id="47" presetID="26" presetClass="emph" presetSubtype="0" repeatCount="indefinite" fill="hold" grpId="1" nodeType="withEffect">
                                  <p:stCondLst>
                                    <p:cond delay="0"/>
                                  </p:stCondLst>
                                  <p:endCondLst>
                                    <p:cond evt="onNext" delay="0">
                                      <p:tgtEl>
                                        <p:sldTgt/>
                                      </p:tgtEl>
                                    </p:cond>
                                  </p:endCondLst>
                                  <p:childTnLst>
                                    <p:animEffect transition="out" filter="fade">
                                      <p:cBhvr>
                                        <p:cTn id="48" dur="1000" tmFilter="0, 0; .2, .5; .8, .5; 1, 0"/>
                                        <p:tgtEl>
                                          <p:spTgt spid="5"/>
                                        </p:tgtEl>
                                      </p:cBhvr>
                                    </p:animEffect>
                                    <p:animScale>
                                      <p:cBhvr>
                                        <p:cTn id="49" dur="500" autoRev="1" fill="hold"/>
                                        <p:tgtEl>
                                          <p:spTgt spid="5"/>
                                        </p:tgtEl>
                                      </p:cBhvr>
                                      <p:by x="105000" y="105000"/>
                                    </p:animScale>
                                  </p:childTnLst>
                                </p:cTn>
                              </p:par>
                            </p:childTnLst>
                          </p:cTn>
                        </p:par>
                        <p:par>
                          <p:cTn id="50" fill="hold">
                            <p:stCondLst>
                              <p:cond delay="1000"/>
                            </p:stCondLst>
                            <p:childTnLst>
                              <p:par>
                                <p:cTn id="51" presetID="22" presetClass="entr" presetSubtype="4"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750"/>
                                        <p:tgtEl>
                                          <p:spTgt spid="16"/>
                                        </p:tgtEl>
                                      </p:cBhvr>
                                    </p:animEffect>
                                  </p:childTnLst>
                                </p:cTn>
                              </p:par>
                            </p:childTnLst>
                          </p:cTn>
                        </p:par>
                        <p:par>
                          <p:cTn id="54" fill="hold">
                            <p:stCondLst>
                              <p:cond delay="1750"/>
                            </p:stCondLst>
                            <p:childTnLst>
                              <p:par>
                                <p:cTn id="55" presetID="56" presetClass="entr" presetSubtype="0" fill="hold" grpId="0" nodeType="afterEffect">
                                  <p:stCondLst>
                                    <p:cond delay="0"/>
                                  </p:stCondLst>
                                  <p:iterate type="lt">
                                    <p:tmPct val="10000"/>
                                  </p:iterate>
                                  <p:childTnLst>
                                    <p:set>
                                      <p:cBhvr>
                                        <p:cTn id="56" dur="1" fill="hold">
                                          <p:stCondLst>
                                            <p:cond delay="0"/>
                                          </p:stCondLst>
                                        </p:cTn>
                                        <p:tgtEl>
                                          <p:spTgt spid="65"/>
                                        </p:tgtEl>
                                        <p:attrNameLst>
                                          <p:attrName>style.visibility</p:attrName>
                                        </p:attrNameLst>
                                      </p:cBhvr>
                                      <p:to>
                                        <p:strVal val="visible"/>
                                      </p:to>
                                    </p:set>
                                    <p:anim by="(-#ppt_w*2)" calcmode="lin" valueType="num">
                                      <p:cBhvr rctx="PPT">
                                        <p:cTn id="57" dur="500" autoRev="1" fill="hold">
                                          <p:stCondLst>
                                            <p:cond delay="0"/>
                                          </p:stCondLst>
                                        </p:cTn>
                                        <p:tgtEl>
                                          <p:spTgt spid="65"/>
                                        </p:tgtEl>
                                        <p:attrNameLst>
                                          <p:attrName>ppt_w</p:attrName>
                                        </p:attrNameLst>
                                      </p:cBhvr>
                                    </p:anim>
                                    <p:anim by="(#ppt_w*0.50)" calcmode="lin" valueType="num">
                                      <p:cBhvr>
                                        <p:cTn id="58" dur="500" decel="50000" autoRev="1" fill="hold">
                                          <p:stCondLst>
                                            <p:cond delay="0"/>
                                          </p:stCondLst>
                                        </p:cTn>
                                        <p:tgtEl>
                                          <p:spTgt spid="65"/>
                                        </p:tgtEl>
                                        <p:attrNameLst>
                                          <p:attrName>ppt_x</p:attrName>
                                        </p:attrNameLst>
                                      </p:cBhvr>
                                    </p:anim>
                                    <p:anim from="(-#ppt_h/2)" to="(#ppt_y)" calcmode="lin" valueType="num">
                                      <p:cBhvr>
                                        <p:cTn id="59" dur="1000" fill="hold">
                                          <p:stCondLst>
                                            <p:cond delay="0"/>
                                          </p:stCondLst>
                                        </p:cTn>
                                        <p:tgtEl>
                                          <p:spTgt spid="65"/>
                                        </p:tgtEl>
                                        <p:attrNameLst>
                                          <p:attrName>ppt_y</p:attrName>
                                        </p:attrNameLst>
                                      </p:cBhvr>
                                    </p:anim>
                                    <p:animRot by="21600000">
                                      <p:cBhvr>
                                        <p:cTn id="60" dur="1000" fill="hold">
                                          <p:stCondLst>
                                            <p:cond delay="0"/>
                                          </p:stCondLst>
                                        </p:cTn>
                                        <p:tgtEl>
                                          <p:spTgt spid="6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5" name="图片 59">
            <a:extLst>
              <a:ext uri="{FF2B5EF4-FFF2-40B4-BE49-F238E27FC236}">
                <a16:creationId xmlns:a16="http://schemas.microsoft.com/office/drawing/2014/main" id="{0D2EF722-AC9E-4C65-A690-2FDDAAAD6CF9}"/>
              </a:ext>
            </a:extLst>
          </p:cNvPr>
          <p:cNvPicPr>
            <a:picLocks noChangeAspect="1"/>
          </p:cNvPicPr>
          <p:nvPr/>
        </p:nvPicPr>
        <p:blipFill>
          <a:blip r:embed="rId4"/>
          <a:stretch>
            <a:fillRect/>
          </a:stretch>
        </p:blipFill>
        <p:spPr>
          <a:xfrm>
            <a:off x="1387528" y="1260453"/>
            <a:ext cx="6793983" cy="4337093"/>
          </a:xfrm>
          <a:prstGeom prst="rect">
            <a:avLst/>
          </a:prstGeom>
        </p:spPr>
      </p:pic>
      <p:pic>
        <p:nvPicPr>
          <p:cNvPr id="21" name="图片 69">
            <a:extLst>
              <a:ext uri="{FF2B5EF4-FFF2-40B4-BE49-F238E27FC236}">
                <a16:creationId xmlns:a16="http://schemas.microsoft.com/office/drawing/2014/main" id="{65B8F962-2975-4A85-B4F0-12371E730A9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377011" y="729637"/>
            <a:ext cx="1105092" cy="782004"/>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567659" y="435461"/>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040902" y="5122100"/>
            <a:ext cx="1837722" cy="1300440"/>
          </a:xfrm>
          <a:prstGeom prst="rect">
            <a:avLst/>
          </a:prstGeom>
        </p:spPr>
      </p:pic>
      <p:sp>
        <p:nvSpPr>
          <p:cNvPr id="2" name="Rectangle 1">
            <a:extLst>
              <a:ext uri="{FF2B5EF4-FFF2-40B4-BE49-F238E27FC236}">
                <a16:creationId xmlns:a16="http://schemas.microsoft.com/office/drawing/2014/main" id="{26927DBB-6E79-4F87-A7E2-B1AF9FC2FF95}"/>
              </a:ext>
            </a:extLst>
          </p:cNvPr>
          <p:cNvSpPr/>
          <p:nvPr/>
        </p:nvSpPr>
        <p:spPr>
          <a:xfrm>
            <a:off x="2647896" y="2171677"/>
            <a:ext cx="4222687" cy="25545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PHT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sau</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vi-VN"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và từ đó đưa ra nhận xét về cách nhìn nhận giữa hai nhân vật có gì khác nhau</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a:t>
            </a:r>
            <a:endParaRPr kumimoji="0" 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7" name="图片 2">
            <a:extLst>
              <a:ext uri="{FF2B5EF4-FFF2-40B4-BE49-F238E27FC236}">
                <a16:creationId xmlns:a16="http://schemas.microsoft.com/office/drawing/2014/main" id="{03F0522A-2427-410F-8DD0-9EB80E452C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0" y="4057169"/>
            <a:ext cx="1387528" cy="2633768"/>
          </a:xfrm>
          <a:prstGeom prst="rect">
            <a:avLst/>
          </a:prstGeom>
          <a:noFill/>
          <a:ln>
            <a:noFill/>
          </a:ln>
        </p:spPr>
      </p:pic>
      <p:pic>
        <p:nvPicPr>
          <p:cNvPr id="3" name="Picture 2">
            <a:extLst>
              <a:ext uri="{FF2B5EF4-FFF2-40B4-BE49-F238E27FC236}">
                <a16:creationId xmlns:a16="http://schemas.microsoft.com/office/drawing/2014/main" id="{C609E400-1EF6-480D-ABC9-EC9B3E815033}"/>
              </a:ext>
            </a:extLst>
          </p:cNvPr>
          <p:cNvPicPr>
            <a:picLocks noChangeAspect="1"/>
          </p:cNvPicPr>
          <p:nvPr/>
        </p:nvPicPr>
        <p:blipFill>
          <a:blip r:embed="rId8"/>
          <a:stretch>
            <a:fillRect/>
          </a:stretch>
        </p:blipFill>
        <p:spPr>
          <a:xfrm>
            <a:off x="8521205" y="1926908"/>
            <a:ext cx="4110933" cy="5182761"/>
          </a:xfrm>
          <a:prstGeom prst="rect">
            <a:avLst/>
          </a:prstGeom>
        </p:spPr>
      </p:pic>
    </p:spTree>
    <p:extLst>
      <p:ext uri="{BB962C8B-B14F-4D97-AF65-F5344CB8AC3E}">
        <p14:creationId xmlns:p14="http://schemas.microsoft.com/office/powerpoint/2010/main" val="13511767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26" presetClass="emph" presetSubtype="0" repeatCount="indefinite" fill="hold" grpId="1" nodeType="withEffect">
                                  <p:stCondLst>
                                    <p:cond delay="0"/>
                                  </p:stCondLst>
                                  <p:endCondLst>
                                    <p:cond evt="onNext" delay="0">
                                      <p:tgtEl>
                                        <p:sldTgt/>
                                      </p:tgtEl>
                                    </p:cond>
                                  </p:endCondLst>
                                  <p:childTnLst>
                                    <p:animEffect transition="out" filter="fade">
                                      <p:cBhvr>
                                        <p:cTn id="41" dur="1000" tmFilter="0, 0; .2, .5; .8, .5; 1, 0"/>
                                        <p:tgtEl>
                                          <p:spTgt spid="22"/>
                                        </p:tgtEl>
                                      </p:cBhvr>
                                    </p:animEffect>
                                    <p:animScale>
                                      <p:cBhvr>
                                        <p:cTn id="42" dur="500" autoRev="1" fill="hold"/>
                                        <p:tgtEl>
                                          <p:spTgt spid="22"/>
                                        </p:tgtEl>
                                      </p:cBhvr>
                                      <p:by x="105000" y="105000"/>
                                    </p:animScale>
                                  </p:childTnLst>
                                </p:cTn>
                              </p:par>
                              <p:par>
                                <p:cTn id="43" presetID="26" presetClass="emph" presetSubtype="0" repeatCount="indefinite" fill="hold" grpId="1" nodeType="withEffect">
                                  <p:stCondLst>
                                    <p:cond delay="0"/>
                                  </p:stCondLst>
                                  <p:endCondLst>
                                    <p:cond evt="onNext" delay="0">
                                      <p:tgtEl>
                                        <p:sldTgt/>
                                      </p:tgtEl>
                                    </p:cond>
                                  </p:endCondLst>
                                  <p:childTnLst>
                                    <p:animEffect transition="out" filter="fade">
                                      <p:cBhvr>
                                        <p:cTn id="44" dur="1000" tmFilter="0, 0; .2, .5; .8, .5; 1, 0"/>
                                        <p:tgtEl>
                                          <p:spTgt spid="23"/>
                                        </p:tgtEl>
                                      </p:cBhvr>
                                    </p:animEffect>
                                    <p:animScale>
                                      <p:cBhvr>
                                        <p:cTn id="45" dur="500" autoRev="1" fill="hold"/>
                                        <p:tgtEl>
                                          <p:spTgt spid="23"/>
                                        </p:tgtEl>
                                      </p:cBhvr>
                                      <p:by x="105000" y="105000"/>
                                    </p:animScale>
                                  </p:childTnLst>
                                </p:cTn>
                              </p:par>
                              <p:par>
                                <p:cTn id="46" presetID="26" presetClass="emph" presetSubtype="0" repeatCount="indefinite" fill="hold" grpId="1" nodeType="withEffect">
                                  <p:stCondLst>
                                    <p:cond delay="0"/>
                                  </p:stCondLst>
                                  <p:endCondLst>
                                    <p:cond evt="onNext" delay="0">
                                      <p:tgtEl>
                                        <p:sldTgt/>
                                      </p:tgtEl>
                                    </p:cond>
                                  </p:endCondLst>
                                  <p:childTnLst>
                                    <p:animEffect transition="out" filter="fade">
                                      <p:cBhvr>
                                        <p:cTn id="47" dur="1000" tmFilter="0, 0; .2, .5; .8, .5; 1, 0"/>
                                        <p:tgtEl>
                                          <p:spTgt spid="6"/>
                                        </p:tgtEl>
                                      </p:cBhvr>
                                    </p:animEffect>
                                    <p:animScale>
                                      <p:cBhvr>
                                        <p:cTn id="48" dur="500" autoRev="1" fill="hold"/>
                                        <p:tgtEl>
                                          <p:spTgt spid="6"/>
                                        </p:tgtEl>
                                      </p:cBhvr>
                                      <p:by x="105000" y="105000"/>
                                    </p:animScale>
                                  </p:childTnLst>
                                </p:cTn>
                              </p:par>
                              <p:par>
                                <p:cTn id="49" presetID="26" presetClass="emph" presetSubtype="0" repeatCount="indefinite" fill="hold" grpId="1" nodeType="withEffect">
                                  <p:stCondLst>
                                    <p:cond delay="0"/>
                                  </p:stCondLst>
                                  <p:endCondLst>
                                    <p:cond evt="onNext" delay="0">
                                      <p:tgtEl>
                                        <p:sldTgt/>
                                      </p:tgtEl>
                                    </p:cond>
                                  </p:endCondLst>
                                  <p:childTnLst>
                                    <p:animEffect transition="out" filter="fade">
                                      <p:cBhvr>
                                        <p:cTn id="50" dur="1000" tmFilter="0, 0; .2, .5; .8, .5; 1, 0"/>
                                        <p:tgtEl>
                                          <p:spTgt spid="10"/>
                                        </p:tgtEl>
                                      </p:cBhvr>
                                    </p:animEffect>
                                    <p:animScale>
                                      <p:cBhvr>
                                        <p:cTn id="51" dur="500" autoRev="1" fill="hold"/>
                                        <p:tgtEl>
                                          <p:spTgt spid="10"/>
                                        </p:tgtEl>
                                      </p:cBhvr>
                                      <p:by x="105000" y="105000"/>
                                    </p:animScale>
                                  </p:childTnLst>
                                </p:cTn>
                              </p:par>
                              <p:par>
                                <p:cTn id="52" presetID="26" presetClass="emph" presetSubtype="0" repeatCount="indefinite" fill="hold" grpId="1" nodeType="withEffect">
                                  <p:stCondLst>
                                    <p:cond delay="0"/>
                                  </p:stCondLst>
                                  <p:endCondLst>
                                    <p:cond evt="onNext" delay="0">
                                      <p:tgtEl>
                                        <p:sldTgt/>
                                      </p:tgtEl>
                                    </p:cond>
                                  </p:endCondLst>
                                  <p:childTnLst>
                                    <p:animEffect transition="out" filter="fade">
                                      <p:cBhvr>
                                        <p:cTn id="53" dur="1000" tmFilter="0, 0; .2, .5; .8, .5; 1, 0"/>
                                        <p:tgtEl>
                                          <p:spTgt spid="4"/>
                                        </p:tgtEl>
                                      </p:cBhvr>
                                    </p:animEffect>
                                    <p:animScale>
                                      <p:cBhvr>
                                        <p:cTn id="54" dur="500" autoRev="1" fill="hold"/>
                                        <p:tgtEl>
                                          <p:spTgt spid="4"/>
                                        </p:tgtEl>
                                      </p:cBhvr>
                                      <p:by x="105000" y="105000"/>
                                    </p:animScale>
                                  </p:childTnLst>
                                </p:cTn>
                              </p:par>
                              <p:par>
                                <p:cTn id="55" presetID="26" presetClass="emph" presetSubtype="0" repeatCount="indefinite" fill="hold" grpId="1" nodeType="withEffect">
                                  <p:stCondLst>
                                    <p:cond delay="0"/>
                                  </p:stCondLst>
                                  <p:endCondLst>
                                    <p:cond evt="onNext" delay="0">
                                      <p:tgtEl>
                                        <p:sldTgt/>
                                      </p:tgtEl>
                                    </p:cond>
                                  </p:endCondLst>
                                  <p:childTnLst>
                                    <p:animEffect transition="out" filter="fade">
                                      <p:cBhvr>
                                        <p:cTn id="56" dur="1000" tmFilter="0, 0; .2, .5; .8, .5; 1, 0"/>
                                        <p:tgtEl>
                                          <p:spTgt spid="5"/>
                                        </p:tgtEl>
                                      </p:cBhvr>
                                    </p:animEffect>
                                    <p:animScale>
                                      <p:cBhvr>
                                        <p:cTn id="57" dur="500" autoRev="1" fill="hold"/>
                                        <p:tgtEl>
                                          <p:spTgt spid="5"/>
                                        </p:tgtEl>
                                      </p:cBhvr>
                                      <p:by x="105000" y="105000"/>
                                    </p:animScale>
                                  </p:childTnLst>
                                </p:cTn>
                              </p:par>
                              <p:par>
                                <p:cTn id="58" presetID="42"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86632F4-333B-4F50-9726-D685E24C1594}"/>
              </a:ext>
            </a:extLst>
          </p:cNvPr>
          <p:cNvGraphicFramePr>
            <a:graphicFrameLocks noGrp="1"/>
          </p:cNvGraphicFramePr>
          <p:nvPr>
            <p:extLst>
              <p:ext uri="{D42A27DB-BD31-4B8C-83A1-F6EECF244321}">
                <p14:modId xmlns:p14="http://schemas.microsoft.com/office/powerpoint/2010/main" val="1496949487"/>
              </p:ext>
            </p:extLst>
          </p:nvPr>
        </p:nvGraphicFramePr>
        <p:xfrm>
          <a:off x="461394" y="293614"/>
          <a:ext cx="10444295" cy="6476300"/>
        </p:xfrm>
        <a:graphic>
          <a:graphicData uri="http://schemas.openxmlformats.org/drawingml/2006/table">
            <a:tbl>
              <a:tblPr firstRow="1" firstCol="1" bandRow="1"/>
              <a:tblGrid>
                <a:gridCol w="3849927">
                  <a:extLst>
                    <a:ext uri="{9D8B030D-6E8A-4147-A177-3AD203B41FA5}">
                      <a16:colId xmlns:a16="http://schemas.microsoft.com/office/drawing/2014/main" val="1702580377"/>
                    </a:ext>
                  </a:extLst>
                </a:gridCol>
                <a:gridCol w="3290390">
                  <a:extLst>
                    <a:ext uri="{9D8B030D-6E8A-4147-A177-3AD203B41FA5}">
                      <a16:colId xmlns:a16="http://schemas.microsoft.com/office/drawing/2014/main" val="4097731840"/>
                    </a:ext>
                  </a:extLst>
                </a:gridCol>
                <a:gridCol w="3303978">
                  <a:extLst>
                    <a:ext uri="{9D8B030D-6E8A-4147-A177-3AD203B41FA5}">
                      <a16:colId xmlns:a16="http://schemas.microsoft.com/office/drawing/2014/main" val="2683023412"/>
                    </a:ext>
                  </a:extLst>
                </a:gridCol>
              </a:tblGrid>
              <a:tr h="1565970">
                <a:tc>
                  <a:txBody>
                    <a:bodyPr/>
                    <a:lstStyle/>
                    <a:p>
                      <a:pPr algn="just">
                        <a:lnSpc>
                          <a:spcPct val="150000"/>
                        </a:lnSpc>
                        <a:spcAft>
                          <a:spcPts val="0"/>
                        </a:spcAft>
                      </a:pPr>
                      <a:r>
                        <a:rPr lang="vi-VN" sz="2400" b="1" i="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Nhân vật</a:t>
                      </a: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vi-VN" sz="2400" b="1" i="1"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Nhà vua</a:t>
                      </a:r>
                      <a:endParaRPr lang="en-US" sz="240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vi-VN" sz="2400" b="1" i="1"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Người hầu</a:t>
                      </a:r>
                      <a:endParaRPr lang="en-US" sz="240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5806713"/>
                  </a:ext>
                </a:extLst>
              </a:tr>
              <a:tr h="1565970">
                <a:tc>
                  <a:txBody>
                    <a:bodyPr/>
                    <a:lstStyle/>
                    <a:p>
                      <a:pPr algn="just">
                        <a:lnSpc>
                          <a:spcPct val="150000"/>
                        </a:lnSpc>
                        <a:spcAft>
                          <a:spcPts val="0"/>
                        </a:spcAft>
                      </a:pP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vi-VN" sz="2400" i="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vi-VN" sz="2400" i="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2509258"/>
                  </a:ext>
                </a:extLst>
              </a:tr>
              <a:tr h="3344360">
                <a:tc>
                  <a:txBody>
                    <a:bodyPr/>
                    <a:lstStyle/>
                    <a:p>
                      <a:pPr algn="just">
                        <a:lnSpc>
                          <a:spcPct val="150000"/>
                        </a:lnSpc>
                        <a:spcAft>
                          <a:spcPts val="0"/>
                        </a:spcAft>
                      </a:pP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vi-VN" sz="2400" i="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vi-VN" sz="2400" i="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3470296"/>
                  </a:ext>
                </a:extLst>
              </a:tr>
            </a:tbl>
          </a:graphicData>
        </a:graphic>
      </p:graphicFrame>
      <p:pic>
        <p:nvPicPr>
          <p:cNvPr id="4" name="Picture 3">
            <a:extLst>
              <a:ext uri="{FF2B5EF4-FFF2-40B4-BE49-F238E27FC236}">
                <a16:creationId xmlns:a16="http://schemas.microsoft.com/office/drawing/2014/main" id="{89BE5BA6-8AD7-44A4-A8B8-AA9283992B6F}"/>
              </a:ext>
            </a:extLst>
          </p:cNvPr>
          <p:cNvPicPr>
            <a:picLocks noChangeAspect="1"/>
          </p:cNvPicPr>
          <p:nvPr/>
        </p:nvPicPr>
        <p:blipFill>
          <a:blip r:embed="rId2"/>
          <a:stretch>
            <a:fillRect/>
          </a:stretch>
        </p:blipFill>
        <p:spPr>
          <a:xfrm>
            <a:off x="5956184" y="219384"/>
            <a:ext cx="1641128" cy="1639100"/>
          </a:xfrm>
          <a:prstGeom prst="rect">
            <a:avLst/>
          </a:prstGeom>
        </p:spPr>
      </p:pic>
      <p:pic>
        <p:nvPicPr>
          <p:cNvPr id="5" name="Picture 4">
            <a:extLst>
              <a:ext uri="{FF2B5EF4-FFF2-40B4-BE49-F238E27FC236}">
                <a16:creationId xmlns:a16="http://schemas.microsoft.com/office/drawing/2014/main" id="{5C1282A7-5F5B-478C-8AF9-033D371031ED}"/>
              </a:ext>
            </a:extLst>
          </p:cNvPr>
          <p:cNvPicPr>
            <a:picLocks noChangeAspect="1"/>
          </p:cNvPicPr>
          <p:nvPr/>
        </p:nvPicPr>
        <p:blipFill>
          <a:blip r:embed="rId3"/>
          <a:stretch>
            <a:fillRect/>
          </a:stretch>
        </p:blipFill>
        <p:spPr>
          <a:xfrm>
            <a:off x="9349479" y="333403"/>
            <a:ext cx="1444039" cy="1411062"/>
          </a:xfrm>
          <a:prstGeom prst="rect">
            <a:avLst/>
          </a:prstGeom>
        </p:spPr>
      </p:pic>
      <p:sp>
        <p:nvSpPr>
          <p:cNvPr id="7" name="TextBox 6">
            <a:extLst>
              <a:ext uri="{FF2B5EF4-FFF2-40B4-BE49-F238E27FC236}">
                <a16:creationId xmlns:a16="http://schemas.microsoft.com/office/drawing/2014/main" id="{60C4999C-5721-4A5B-B5D0-882AC970DBEA}"/>
              </a:ext>
            </a:extLst>
          </p:cNvPr>
          <p:cNvSpPr txBox="1"/>
          <p:nvPr/>
        </p:nvSpPr>
        <p:spPr>
          <a:xfrm>
            <a:off x="998289" y="2197916"/>
            <a:ext cx="2047355" cy="523220"/>
          </a:xfrm>
          <a:prstGeom prst="rect">
            <a:avLst/>
          </a:prstGeom>
          <a:noFill/>
        </p:spPr>
        <p:txBody>
          <a:bodyPr wrap="none" rtlCol="0">
            <a:spAutoFit/>
          </a:bodyPr>
          <a:lstStyle/>
          <a:p>
            <a:r>
              <a:rPr lang="en-US" sz="2800" dirty="0" err="1">
                <a:latin typeface="Times New Roman" panose="02020603050405020304" pitchFamily="18" charset="0"/>
                <a:cs typeface="Times New Roman" panose="02020603050405020304" pitchFamily="18" charset="0"/>
              </a:rPr>
              <a:t>Địa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hội</a:t>
            </a:r>
            <a:endParaRPr lang="en-US"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DF4AC7B0-DADE-4BBD-9B07-E2E877AEDF33}"/>
              </a:ext>
            </a:extLst>
          </p:cNvPr>
          <p:cNvSpPr txBox="1"/>
          <p:nvPr/>
        </p:nvSpPr>
        <p:spPr>
          <a:xfrm>
            <a:off x="491955" y="3695350"/>
            <a:ext cx="3593484" cy="954107"/>
          </a:xfrm>
          <a:prstGeom prst="rect">
            <a:avLst/>
          </a:prstGeom>
          <a:noFill/>
        </p:spPr>
        <p:txBody>
          <a:bodyPr wrap="square" rtlCol="0">
            <a:spAutoFit/>
          </a:bodyPr>
          <a:lstStyle/>
          <a:p>
            <a:pPr algn="ctr"/>
            <a:r>
              <a:rPr lang="vi-VN" sz="2800" dirty="0">
                <a:latin typeface="Times New Roman" panose="02020603050405020304" pitchFamily="18" charset="0"/>
                <a:cs typeface="Times New Roman" panose="02020603050405020304" pitchFamily="18" charset="0"/>
              </a:rPr>
              <a:t>Tâm trạng khi đưa ra quyết định</a:t>
            </a:r>
          </a:p>
        </p:txBody>
      </p:sp>
    </p:spTree>
    <p:extLst>
      <p:ext uri="{BB962C8B-B14F-4D97-AF65-F5344CB8AC3E}">
        <p14:creationId xmlns:p14="http://schemas.microsoft.com/office/powerpoint/2010/main" val="2954439210"/>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86632F4-333B-4F50-9726-D685E24C1594}"/>
              </a:ext>
            </a:extLst>
          </p:cNvPr>
          <p:cNvGraphicFramePr>
            <a:graphicFrameLocks noGrp="1"/>
          </p:cNvGraphicFramePr>
          <p:nvPr>
            <p:extLst>
              <p:ext uri="{D42A27DB-BD31-4B8C-83A1-F6EECF244321}">
                <p14:modId xmlns:p14="http://schemas.microsoft.com/office/powerpoint/2010/main" val="1600298824"/>
              </p:ext>
            </p:extLst>
          </p:nvPr>
        </p:nvGraphicFramePr>
        <p:xfrm>
          <a:off x="461394" y="293614"/>
          <a:ext cx="10444295" cy="6531090"/>
        </p:xfrm>
        <a:graphic>
          <a:graphicData uri="http://schemas.openxmlformats.org/drawingml/2006/table">
            <a:tbl>
              <a:tblPr firstRow="1" firstCol="1" bandRow="1"/>
              <a:tblGrid>
                <a:gridCol w="3849927">
                  <a:extLst>
                    <a:ext uri="{9D8B030D-6E8A-4147-A177-3AD203B41FA5}">
                      <a16:colId xmlns:a16="http://schemas.microsoft.com/office/drawing/2014/main" val="1702580377"/>
                    </a:ext>
                  </a:extLst>
                </a:gridCol>
                <a:gridCol w="3290390">
                  <a:extLst>
                    <a:ext uri="{9D8B030D-6E8A-4147-A177-3AD203B41FA5}">
                      <a16:colId xmlns:a16="http://schemas.microsoft.com/office/drawing/2014/main" val="4097731840"/>
                    </a:ext>
                  </a:extLst>
                </a:gridCol>
                <a:gridCol w="3303978">
                  <a:extLst>
                    <a:ext uri="{9D8B030D-6E8A-4147-A177-3AD203B41FA5}">
                      <a16:colId xmlns:a16="http://schemas.microsoft.com/office/drawing/2014/main" val="2683023412"/>
                    </a:ext>
                  </a:extLst>
                </a:gridCol>
              </a:tblGrid>
              <a:tr h="1526797">
                <a:tc>
                  <a:txBody>
                    <a:bodyPr/>
                    <a:lstStyle/>
                    <a:p>
                      <a:pPr algn="just">
                        <a:lnSpc>
                          <a:spcPct val="150000"/>
                        </a:lnSpc>
                        <a:spcAft>
                          <a:spcPts val="0"/>
                        </a:spcAft>
                      </a:pPr>
                      <a:r>
                        <a:rPr lang="vi-VN" sz="2400" b="1" i="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Nhân vật</a:t>
                      </a: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vi-VN" sz="2400" b="1" i="1"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Nhà vua</a:t>
                      </a:r>
                      <a:endParaRPr lang="en-US" sz="240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vi-VN" sz="2400" b="1" i="1"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Người hầu</a:t>
                      </a:r>
                      <a:endParaRPr lang="en-US" sz="240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5806713"/>
                  </a:ext>
                </a:extLst>
              </a:tr>
              <a:tr h="2235126">
                <a:tc>
                  <a:txBody>
                    <a:bodyPr/>
                    <a:lstStyle/>
                    <a:p>
                      <a:pPr algn="just">
                        <a:lnSpc>
                          <a:spcPct val="150000"/>
                        </a:lnSpc>
                        <a:spcAft>
                          <a:spcPts val="0"/>
                        </a:spcAft>
                      </a:pP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vi-VN" sz="2400" i="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vi-VN" sz="2400" i="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2509258"/>
                  </a:ext>
                </a:extLst>
              </a:tr>
              <a:tr h="2769167">
                <a:tc>
                  <a:txBody>
                    <a:bodyPr/>
                    <a:lstStyle/>
                    <a:p>
                      <a:pPr algn="just">
                        <a:lnSpc>
                          <a:spcPct val="150000"/>
                        </a:lnSpc>
                        <a:spcAft>
                          <a:spcPts val="0"/>
                        </a:spcAft>
                      </a:pP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vi-VN" sz="2400" i="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vi-VN" sz="2400" i="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endParaRPr lang="en-US" sz="2400" dirty="0">
                        <a:effectLst/>
                        <a:latin typeface=".VnTime" panose="020B7200000000000000"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3470296"/>
                  </a:ext>
                </a:extLst>
              </a:tr>
            </a:tbl>
          </a:graphicData>
        </a:graphic>
      </p:graphicFrame>
      <p:pic>
        <p:nvPicPr>
          <p:cNvPr id="4" name="Picture 3">
            <a:extLst>
              <a:ext uri="{FF2B5EF4-FFF2-40B4-BE49-F238E27FC236}">
                <a16:creationId xmlns:a16="http://schemas.microsoft.com/office/drawing/2014/main" id="{89BE5BA6-8AD7-44A4-A8B8-AA9283992B6F}"/>
              </a:ext>
            </a:extLst>
          </p:cNvPr>
          <p:cNvPicPr>
            <a:picLocks noChangeAspect="1"/>
          </p:cNvPicPr>
          <p:nvPr/>
        </p:nvPicPr>
        <p:blipFill>
          <a:blip r:embed="rId2"/>
          <a:stretch>
            <a:fillRect/>
          </a:stretch>
        </p:blipFill>
        <p:spPr>
          <a:xfrm>
            <a:off x="5956184" y="219384"/>
            <a:ext cx="1641128" cy="1639100"/>
          </a:xfrm>
          <a:prstGeom prst="rect">
            <a:avLst/>
          </a:prstGeom>
        </p:spPr>
      </p:pic>
      <p:pic>
        <p:nvPicPr>
          <p:cNvPr id="5" name="Picture 4">
            <a:extLst>
              <a:ext uri="{FF2B5EF4-FFF2-40B4-BE49-F238E27FC236}">
                <a16:creationId xmlns:a16="http://schemas.microsoft.com/office/drawing/2014/main" id="{5C1282A7-5F5B-478C-8AF9-033D371031ED}"/>
              </a:ext>
            </a:extLst>
          </p:cNvPr>
          <p:cNvPicPr>
            <a:picLocks noChangeAspect="1"/>
          </p:cNvPicPr>
          <p:nvPr/>
        </p:nvPicPr>
        <p:blipFill>
          <a:blip r:embed="rId3"/>
          <a:stretch>
            <a:fillRect/>
          </a:stretch>
        </p:blipFill>
        <p:spPr>
          <a:xfrm>
            <a:off x="9349479" y="333403"/>
            <a:ext cx="1444039" cy="1411062"/>
          </a:xfrm>
          <a:prstGeom prst="rect">
            <a:avLst/>
          </a:prstGeom>
        </p:spPr>
      </p:pic>
      <p:sp>
        <p:nvSpPr>
          <p:cNvPr id="7" name="TextBox 6">
            <a:extLst>
              <a:ext uri="{FF2B5EF4-FFF2-40B4-BE49-F238E27FC236}">
                <a16:creationId xmlns:a16="http://schemas.microsoft.com/office/drawing/2014/main" id="{60C4999C-5721-4A5B-B5D0-882AC970DBEA}"/>
              </a:ext>
            </a:extLst>
          </p:cNvPr>
          <p:cNvSpPr txBox="1"/>
          <p:nvPr/>
        </p:nvSpPr>
        <p:spPr>
          <a:xfrm>
            <a:off x="998289" y="2197916"/>
            <a:ext cx="2047355" cy="523220"/>
          </a:xfrm>
          <a:prstGeom prst="rect">
            <a:avLst/>
          </a:prstGeom>
          <a:noFill/>
        </p:spPr>
        <p:txBody>
          <a:bodyPr wrap="none" rtlCol="0">
            <a:spAutoFit/>
          </a:bodyPr>
          <a:lstStyle/>
          <a:p>
            <a:r>
              <a:rPr lang="en-US" sz="2800" dirty="0" err="1">
                <a:latin typeface="Times New Roman" panose="02020603050405020304" pitchFamily="18" charset="0"/>
                <a:cs typeface="Times New Roman" panose="02020603050405020304" pitchFamily="18" charset="0"/>
              </a:rPr>
              <a:t>Địa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hội</a:t>
            </a:r>
            <a:endParaRPr lang="en-US"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DF4AC7B0-DADE-4BBD-9B07-E2E877AEDF33}"/>
              </a:ext>
            </a:extLst>
          </p:cNvPr>
          <p:cNvSpPr txBox="1"/>
          <p:nvPr/>
        </p:nvSpPr>
        <p:spPr>
          <a:xfrm>
            <a:off x="461394" y="4274190"/>
            <a:ext cx="3593484" cy="954107"/>
          </a:xfrm>
          <a:prstGeom prst="rect">
            <a:avLst/>
          </a:prstGeom>
          <a:noFill/>
        </p:spPr>
        <p:txBody>
          <a:bodyPr wrap="square" rtlCol="0">
            <a:spAutoFit/>
          </a:bodyPr>
          <a:lstStyle/>
          <a:p>
            <a:pPr algn="ctr"/>
            <a:r>
              <a:rPr lang="vi-VN" sz="2800" dirty="0">
                <a:latin typeface="Times New Roman" panose="02020603050405020304" pitchFamily="18" charset="0"/>
                <a:cs typeface="Times New Roman" panose="02020603050405020304" pitchFamily="18" charset="0"/>
              </a:rPr>
              <a:t>Tâm trạng khi đưa ra quyết định</a:t>
            </a:r>
          </a:p>
        </p:txBody>
      </p:sp>
      <p:sp>
        <p:nvSpPr>
          <p:cNvPr id="9" name="TextBox 8">
            <a:extLst>
              <a:ext uri="{FF2B5EF4-FFF2-40B4-BE49-F238E27FC236}">
                <a16:creationId xmlns:a16="http://schemas.microsoft.com/office/drawing/2014/main" id="{8A6C9C20-B981-4D9C-80C1-84D3AD9FC216}"/>
              </a:ext>
            </a:extLst>
          </p:cNvPr>
          <p:cNvSpPr txBox="1"/>
          <p:nvPr/>
        </p:nvSpPr>
        <p:spPr>
          <a:xfrm>
            <a:off x="4586140" y="1844952"/>
            <a:ext cx="2740087" cy="224676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N</a:t>
            </a:r>
            <a:r>
              <a:rPr lang="vi-VN" sz="2800" dirty="0">
                <a:latin typeface="Times New Roman" panose="02020603050405020304" pitchFamily="18" charset="0"/>
                <a:cs typeface="Times New Roman" panose="02020603050405020304" pitchFamily="18" charset="0"/>
              </a:rPr>
              <a:t>gười đứng đầu một đất nước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cải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quyền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hoa</a:t>
            </a:r>
            <a:r>
              <a:rPr lang="en-US" sz="2800" dirty="0">
                <a:latin typeface="Times New Roman" panose="02020603050405020304" pitchFamily="18" charset="0"/>
                <a:cs typeface="Times New Roman" panose="02020603050405020304" pitchFamily="18" charset="0"/>
              </a:rPr>
              <a:t>.</a:t>
            </a:r>
          </a:p>
        </p:txBody>
      </p:sp>
      <p:sp>
        <p:nvSpPr>
          <p:cNvPr id="10" name="TextBox 9">
            <a:extLst>
              <a:ext uri="{FF2B5EF4-FFF2-40B4-BE49-F238E27FC236}">
                <a16:creationId xmlns:a16="http://schemas.microsoft.com/office/drawing/2014/main" id="{9D7185F4-81BD-4B03-BE78-73F0CFA3BEFD}"/>
              </a:ext>
            </a:extLst>
          </p:cNvPr>
          <p:cNvSpPr txBox="1"/>
          <p:nvPr/>
        </p:nvSpPr>
        <p:spPr>
          <a:xfrm>
            <a:off x="7840081" y="2006577"/>
            <a:ext cx="2740087" cy="1384995"/>
          </a:xfrm>
          <a:prstGeom prst="rect">
            <a:avLst/>
          </a:prstGeom>
          <a:noFill/>
        </p:spPr>
        <p:txBody>
          <a:bodyPr wrap="square" rtlCol="0">
            <a:spAutoFit/>
          </a:bodyPr>
          <a:lstStyle/>
          <a:p>
            <a:pPr algn="just"/>
            <a:r>
              <a:rPr lang="vi-VN" sz="2800" dirty="0">
                <a:latin typeface="Times New Roman" panose="02020603050405020304" pitchFamily="18" charset="0"/>
                <a:cs typeface="Times New Roman" panose="02020603050405020304" pitchFamily="18" charset="0"/>
              </a:rPr>
              <a:t>Người nghèo, luôn cân nhắc kĩ về tiền nong</a:t>
            </a:r>
            <a:endParaRPr lang="en-US" sz="28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2CAC0A47-6463-4506-9C8F-CA584BED2F71}"/>
              </a:ext>
            </a:extLst>
          </p:cNvPr>
          <p:cNvSpPr txBox="1"/>
          <p:nvPr/>
        </p:nvSpPr>
        <p:spPr>
          <a:xfrm>
            <a:off x="4491926" y="4401327"/>
            <a:ext cx="3105386" cy="523220"/>
          </a:xfrm>
          <a:prstGeom prst="rect">
            <a:avLst/>
          </a:prstGeom>
          <a:noFill/>
        </p:spPr>
        <p:txBody>
          <a:bodyPr wrap="square" rtlCol="0">
            <a:spAutoFit/>
          </a:bodyPr>
          <a:lstStyle/>
          <a:p>
            <a:pPr algn="ctr"/>
            <a:r>
              <a:rPr lang="en-US" sz="2800" dirty="0" err="1">
                <a:latin typeface="Times New Roman" panose="02020603050405020304" pitchFamily="18" charset="0"/>
                <a:cs typeface="Times New Roman" panose="02020603050405020304" pitchFamily="18" charset="0"/>
              </a:rPr>
              <a:t>Bực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tức</a:t>
            </a:r>
            <a:endParaRPr lang="vi-VN" sz="28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031A5BBB-DB84-4239-87E4-9F4603CCF0D6}"/>
              </a:ext>
            </a:extLst>
          </p:cNvPr>
          <p:cNvSpPr txBox="1"/>
          <p:nvPr/>
        </p:nvSpPr>
        <p:spPr>
          <a:xfrm>
            <a:off x="7626733" y="4401327"/>
            <a:ext cx="3166785" cy="523220"/>
          </a:xfrm>
          <a:prstGeom prst="rect">
            <a:avLst/>
          </a:prstGeom>
          <a:noFill/>
        </p:spPr>
        <p:txBody>
          <a:bodyPr wrap="square" rtlCol="0">
            <a:spAutoFit/>
          </a:bodyPr>
          <a:lstStyle/>
          <a:p>
            <a:pPr algn="ctr"/>
            <a:r>
              <a:rPr lang="en-US" sz="2800" dirty="0" err="1">
                <a:latin typeface="Times New Roman" panose="02020603050405020304" pitchFamily="18" charset="0"/>
                <a:cs typeface="Times New Roman" panose="02020603050405020304" pitchFamily="18" charset="0"/>
              </a:rPr>
              <a:t>Tinh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suốt</a:t>
            </a:r>
            <a:endParaRPr lang="vi-V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5279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5" name="图片 59">
            <a:extLst>
              <a:ext uri="{FF2B5EF4-FFF2-40B4-BE49-F238E27FC236}">
                <a16:creationId xmlns:a16="http://schemas.microsoft.com/office/drawing/2014/main" id="{0D2EF722-AC9E-4C65-A690-2FDDAAAD6CF9}"/>
              </a:ext>
            </a:extLst>
          </p:cNvPr>
          <p:cNvPicPr>
            <a:picLocks noChangeAspect="1"/>
          </p:cNvPicPr>
          <p:nvPr/>
        </p:nvPicPr>
        <p:blipFill>
          <a:blip r:embed="rId4"/>
          <a:stretch>
            <a:fillRect/>
          </a:stretch>
        </p:blipFill>
        <p:spPr>
          <a:xfrm>
            <a:off x="1387528" y="1260453"/>
            <a:ext cx="6793983" cy="4337093"/>
          </a:xfrm>
          <a:prstGeom prst="rect">
            <a:avLst/>
          </a:prstGeom>
        </p:spPr>
      </p:pic>
      <p:pic>
        <p:nvPicPr>
          <p:cNvPr id="21" name="图片 69">
            <a:extLst>
              <a:ext uri="{FF2B5EF4-FFF2-40B4-BE49-F238E27FC236}">
                <a16:creationId xmlns:a16="http://schemas.microsoft.com/office/drawing/2014/main" id="{65B8F962-2975-4A85-B4F0-12371E730A9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377011" y="729637"/>
            <a:ext cx="1105092" cy="782004"/>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567659" y="435461"/>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040902" y="5122100"/>
            <a:ext cx="1837722" cy="1300440"/>
          </a:xfrm>
          <a:prstGeom prst="rect">
            <a:avLst/>
          </a:prstGeom>
        </p:spPr>
      </p:pic>
      <p:sp>
        <p:nvSpPr>
          <p:cNvPr id="2" name="Rectangle 1">
            <a:extLst>
              <a:ext uri="{FF2B5EF4-FFF2-40B4-BE49-F238E27FC236}">
                <a16:creationId xmlns:a16="http://schemas.microsoft.com/office/drawing/2014/main" id="{26927DBB-6E79-4F87-A7E2-B1AF9FC2FF95}"/>
              </a:ext>
            </a:extLst>
          </p:cNvPr>
          <p:cNvSpPr/>
          <p:nvPr/>
        </p:nvSpPr>
        <p:spPr>
          <a:xfrm>
            <a:off x="2647896" y="2171677"/>
            <a:ext cx="4222687" cy="1569660"/>
          </a:xfrm>
          <a:prstGeom prst="rect">
            <a:avLst/>
          </a:prstGeom>
        </p:spPr>
        <p:txBody>
          <a:bodyPr wrap="square">
            <a:spAutoFit/>
          </a:bodyPr>
          <a:lstStyle/>
          <a:p>
            <a:pPr lvl="0" algn="just">
              <a:defRPr/>
            </a:pPr>
            <a:r>
              <a:rPr lang="vi-VN" sz="3200" b="1" i="1" dirty="0">
                <a:solidFill>
                  <a:srgbClr val="002060"/>
                </a:solidFill>
                <a:latin typeface="Times New Roman" panose="02020603050405020304" pitchFamily="18" charset="0"/>
                <a:cs typeface="Times New Roman" panose="02020603050405020304" pitchFamily="18" charset="0"/>
              </a:rPr>
              <a:t>Thông điệp văn bản muốn gửi đến người đọc là gì</a:t>
            </a:r>
            <a:r>
              <a:rPr lang="en-US" sz="3200" b="1" i="1" dirty="0">
                <a:solidFill>
                  <a:srgbClr val="002060"/>
                </a:solidFill>
                <a:latin typeface="Times New Roman" panose="02020603050405020304" pitchFamily="18" charset="0"/>
                <a:cs typeface="Times New Roman" panose="02020603050405020304" pitchFamily="18" charset="0"/>
              </a:rPr>
              <a:t>?</a:t>
            </a:r>
            <a:endParaRPr kumimoji="0" 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7" name="图片 2">
            <a:extLst>
              <a:ext uri="{FF2B5EF4-FFF2-40B4-BE49-F238E27FC236}">
                <a16:creationId xmlns:a16="http://schemas.microsoft.com/office/drawing/2014/main" id="{03F0522A-2427-410F-8DD0-9EB80E452C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0" y="4057169"/>
            <a:ext cx="1387528" cy="2633768"/>
          </a:xfrm>
          <a:prstGeom prst="rect">
            <a:avLst/>
          </a:prstGeom>
          <a:noFill/>
          <a:ln>
            <a:noFill/>
          </a:ln>
        </p:spPr>
      </p:pic>
      <p:pic>
        <p:nvPicPr>
          <p:cNvPr id="3" name="Picture 2">
            <a:extLst>
              <a:ext uri="{FF2B5EF4-FFF2-40B4-BE49-F238E27FC236}">
                <a16:creationId xmlns:a16="http://schemas.microsoft.com/office/drawing/2014/main" id="{C609E400-1EF6-480D-ABC9-EC9B3E815033}"/>
              </a:ext>
            </a:extLst>
          </p:cNvPr>
          <p:cNvPicPr>
            <a:picLocks noChangeAspect="1"/>
          </p:cNvPicPr>
          <p:nvPr/>
        </p:nvPicPr>
        <p:blipFill>
          <a:blip r:embed="rId8"/>
          <a:stretch>
            <a:fillRect/>
          </a:stretch>
        </p:blipFill>
        <p:spPr>
          <a:xfrm>
            <a:off x="8521205" y="1926908"/>
            <a:ext cx="4110933" cy="5182761"/>
          </a:xfrm>
          <a:prstGeom prst="rect">
            <a:avLst/>
          </a:prstGeom>
        </p:spPr>
      </p:pic>
    </p:spTree>
    <p:extLst>
      <p:ext uri="{BB962C8B-B14F-4D97-AF65-F5344CB8AC3E}">
        <p14:creationId xmlns:p14="http://schemas.microsoft.com/office/powerpoint/2010/main" val="8228321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26" presetClass="emph" presetSubtype="0" repeatCount="indefinite" fill="hold" grpId="1" nodeType="withEffect">
                                  <p:stCondLst>
                                    <p:cond delay="0"/>
                                  </p:stCondLst>
                                  <p:endCondLst>
                                    <p:cond evt="onNext" delay="0">
                                      <p:tgtEl>
                                        <p:sldTgt/>
                                      </p:tgtEl>
                                    </p:cond>
                                  </p:endCondLst>
                                  <p:childTnLst>
                                    <p:animEffect transition="out" filter="fade">
                                      <p:cBhvr>
                                        <p:cTn id="41" dur="1000" tmFilter="0, 0; .2, .5; .8, .5; 1, 0"/>
                                        <p:tgtEl>
                                          <p:spTgt spid="22"/>
                                        </p:tgtEl>
                                      </p:cBhvr>
                                    </p:animEffect>
                                    <p:animScale>
                                      <p:cBhvr>
                                        <p:cTn id="42" dur="500" autoRev="1" fill="hold"/>
                                        <p:tgtEl>
                                          <p:spTgt spid="22"/>
                                        </p:tgtEl>
                                      </p:cBhvr>
                                      <p:by x="105000" y="105000"/>
                                    </p:animScale>
                                  </p:childTnLst>
                                </p:cTn>
                              </p:par>
                              <p:par>
                                <p:cTn id="43" presetID="26" presetClass="emph" presetSubtype="0" repeatCount="indefinite" fill="hold" grpId="1" nodeType="withEffect">
                                  <p:stCondLst>
                                    <p:cond delay="0"/>
                                  </p:stCondLst>
                                  <p:endCondLst>
                                    <p:cond evt="onNext" delay="0">
                                      <p:tgtEl>
                                        <p:sldTgt/>
                                      </p:tgtEl>
                                    </p:cond>
                                  </p:endCondLst>
                                  <p:childTnLst>
                                    <p:animEffect transition="out" filter="fade">
                                      <p:cBhvr>
                                        <p:cTn id="44" dur="1000" tmFilter="0, 0; .2, .5; .8, .5; 1, 0"/>
                                        <p:tgtEl>
                                          <p:spTgt spid="23"/>
                                        </p:tgtEl>
                                      </p:cBhvr>
                                    </p:animEffect>
                                    <p:animScale>
                                      <p:cBhvr>
                                        <p:cTn id="45" dur="500" autoRev="1" fill="hold"/>
                                        <p:tgtEl>
                                          <p:spTgt spid="23"/>
                                        </p:tgtEl>
                                      </p:cBhvr>
                                      <p:by x="105000" y="105000"/>
                                    </p:animScale>
                                  </p:childTnLst>
                                </p:cTn>
                              </p:par>
                              <p:par>
                                <p:cTn id="46" presetID="26" presetClass="emph" presetSubtype="0" repeatCount="indefinite" fill="hold" grpId="1" nodeType="withEffect">
                                  <p:stCondLst>
                                    <p:cond delay="0"/>
                                  </p:stCondLst>
                                  <p:endCondLst>
                                    <p:cond evt="onNext" delay="0">
                                      <p:tgtEl>
                                        <p:sldTgt/>
                                      </p:tgtEl>
                                    </p:cond>
                                  </p:endCondLst>
                                  <p:childTnLst>
                                    <p:animEffect transition="out" filter="fade">
                                      <p:cBhvr>
                                        <p:cTn id="47" dur="1000" tmFilter="0, 0; .2, .5; .8, .5; 1, 0"/>
                                        <p:tgtEl>
                                          <p:spTgt spid="6"/>
                                        </p:tgtEl>
                                      </p:cBhvr>
                                    </p:animEffect>
                                    <p:animScale>
                                      <p:cBhvr>
                                        <p:cTn id="48" dur="500" autoRev="1" fill="hold"/>
                                        <p:tgtEl>
                                          <p:spTgt spid="6"/>
                                        </p:tgtEl>
                                      </p:cBhvr>
                                      <p:by x="105000" y="105000"/>
                                    </p:animScale>
                                  </p:childTnLst>
                                </p:cTn>
                              </p:par>
                              <p:par>
                                <p:cTn id="49" presetID="26" presetClass="emph" presetSubtype="0" repeatCount="indefinite" fill="hold" grpId="1" nodeType="withEffect">
                                  <p:stCondLst>
                                    <p:cond delay="0"/>
                                  </p:stCondLst>
                                  <p:endCondLst>
                                    <p:cond evt="onNext" delay="0">
                                      <p:tgtEl>
                                        <p:sldTgt/>
                                      </p:tgtEl>
                                    </p:cond>
                                  </p:endCondLst>
                                  <p:childTnLst>
                                    <p:animEffect transition="out" filter="fade">
                                      <p:cBhvr>
                                        <p:cTn id="50" dur="1000" tmFilter="0, 0; .2, .5; .8, .5; 1, 0"/>
                                        <p:tgtEl>
                                          <p:spTgt spid="10"/>
                                        </p:tgtEl>
                                      </p:cBhvr>
                                    </p:animEffect>
                                    <p:animScale>
                                      <p:cBhvr>
                                        <p:cTn id="51" dur="500" autoRev="1" fill="hold"/>
                                        <p:tgtEl>
                                          <p:spTgt spid="10"/>
                                        </p:tgtEl>
                                      </p:cBhvr>
                                      <p:by x="105000" y="105000"/>
                                    </p:animScale>
                                  </p:childTnLst>
                                </p:cTn>
                              </p:par>
                              <p:par>
                                <p:cTn id="52" presetID="26" presetClass="emph" presetSubtype="0" repeatCount="indefinite" fill="hold" grpId="1" nodeType="withEffect">
                                  <p:stCondLst>
                                    <p:cond delay="0"/>
                                  </p:stCondLst>
                                  <p:endCondLst>
                                    <p:cond evt="onNext" delay="0">
                                      <p:tgtEl>
                                        <p:sldTgt/>
                                      </p:tgtEl>
                                    </p:cond>
                                  </p:endCondLst>
                                  <p:childTnLst>
                                    <p:animEffect transition="out" filter="fade">
                                      <p:cBhvr>
                                        <p:cTn id="53" dur="1000" tmFilter="0, 0; .2, .5; .8, .5; 1, 0"/>
                                        <p:tgtEl>
                                          <p:spTgt spid="4"/>
                                        </p:tgtEl>
                                      </p:cBhvr>
                                    </p:animEffect>
                                    <p:animScale>
                                      <p:cBhvr>
                                        <p:cTn id="54" dur="500" autoRev="1" fill="hold"/>
                                        <p:tgtEl>
                                          <p:spTgt spid="4"/>
                                        </p:tgtEl>
                                      </p:cBhvr>
                                      <p:by x="105000" y="105000"/>
                                    </p:animScale>
                                  </p:childTnLst>
                                </p:cTn>
                              </p:par>
                              <p:par>
                                <p:cTn id="55" presetID="26" presetClass="emph" presetSubtype="0" repeatCount="indefinite" fill="hold" grpId="1" nodeType="withEffect">
                                  <p:stCondLst>
                                    <p:cond delay="0"/>
                                  </p:stCondLst>
                                  <p:endCondLst>
                                    <p:cond evt="onNext" delay="0">
                                      <p:tgtEl>
                                        <p:sldTgt/>
                                      </p:tgtEl>
                                    </p:cond>
                                  </p:endCondLst>
                                  <p:childTnLst>
                                    <p:animEffect transition="out" filter="fade">
                                      <p:cBhvr>
                                        <p:cTn id="56" dur="1000" tmFilter="0, 0; .2, .5; .8, .5; 1, 0"/>
                                        <p:tgtEl>
                                          <p:spTgt spid="5"/>
                                        </p:tgtEl>
                                      </p:cBhvr>
                                    </p:animEffect>
                                    <p:animScale>
                                      <p:cBhvr>
                                        <p:cTn id="57" dur="500" autoRev="1" fill="hold"/>
                                        <p:tgtEl>
                                          <p:spTgt spid="5"/>
                                        </p:tgtEl>
                                      </p:cBhvr>
                                      <p:by x="105000" y="105000"/>
                                    </p:animScale>
                                  </p:childTnLst>
                                </p:cTn>
                              </p:par>
                              <p:par>
                                <p:cTn id="58" presetID="42"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2" name="椭圆 21">
            <a:extLst>
              <a:ext uri="{FF2B5EF4-FFF2-40B4-BE49-F238E27FC236}">
                <a16:creationId xmlns:a16="http://schemas.microsoft.com/office/drawing/2014/main" id="{AA96C5E8-266D-475D-A9D2-6DFB0D82BFFF}"/>
              </a:ext>
            </a:extLst>
          </p:cNvPr>
          <p:cNvSpPr/>
          <p:nvPr/>
        </p:nvSpPr>
        <p:spPr>
          <a:xfrm>
            <a:off x="427165" y="13787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0069" y="975572"/>
            <a:ext cx="1837722" cy="1300440"/>
          </a:xfrm>
          <a:prstGeom prst="rect">
            <a:avLst/>
          </a:prstGeom>
        </p:spPr>
      </p:pic>
      <p:grpSp>
        <p:nvGrpSpPr>
          <p:cNvPr id="12" name="组合 2">
            <a:extLst>
              <a:ext uri="{FF2B5EF4-FFF2-40B4-BE49-F238E27FC236}">
                <a16:creationId xmlns:a16="http://schemas.microsoft.com/office/drawing/2014/main" id="{A9E0867F-8F29-4E00-B435-BA978145D5BB}"/>
              </a:ext>
            </a:extLst>
          </p:cNvPr>
          <p:cNvGrpSpPr/>
          <p:nvPr/>
        </p:nvGrpSpPr>
        <p:grpSpPr>
          <a:xfrm>
            <a:off x="2177804" y="-46809"/>
            <a:ext cx="6965448" cy="503056"/>
            <a:chOff x="2453503" y="5381090"/>
            <a:chExt cx="6965448" cy="503056"/>
          </a:xfrm>
        </p:grpSpPr>
        <p:sp>
          <p:nvSpPr>
            <p:cNvPr id="13" name="Freeform 34">
              <a:extLst>
                <a:ext uri="{FF2B5EF4-FFF2-40B4-BE49-F238E27FC236}">
                  <a16:creationId xmlns:a16="http://schemas.microsoft.com/office/drawing/2014/main" id="{45142FC3-DF4B-478E-AD98-839708B103DE}"/>
                </a:ext>
              </a:extLst>
            </p:cNvPr>
            <p:cNvSpPr>
              <a:spLocks noEditPoints="1"/>
            </p:cNvSpPr>
            <p:nvPr/>
          </p:nvSpPr>
          <p:spPr bwMode="auto">
            <a:xfrm>
              <a:off x="8625557" y="5381090"/>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AE7F4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14" name="任意多边形 98">
              <a:extLst>
                <a:ext uri="{FF2B5EF4-FFF2-40B4-BE49-F238E27FC236}">
                  <a16:creationId xmlns:a16="http://schemas.microsoft.com/office/drawing/2014/main" id="{87735227-AE59-4F4F-B4D4-1F93D2478687}"/>
                </a:ext>
              </a:extLst>
            </p:cNvPr>
            <p:cNvSpPr/>
            <p:nvPr/>
          </p:nvSpPr>
          <p:spPr>
            <a:xfrm>
              <a:off x="3532280" y="5475339"/>
              <a:ext cx="5024077"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53" y="connsiteY0-154"/>
                </a:cxn>
                <a:cxn ang="0">
                  <a:pos x="connsiteX1-155" y="connsiteY1-156"/>
                </a:cxn>
                <a:cxn ang="0">
                  <a:pos x="connsiteX2-157" y="connsiteY2-158"/>
                </a:cxn>
              </a:cxnLst>
              <a:rect l="l" t="t" r="r" b="b"/>
              <a:pathLst>
                <a:path w="4904398" h="401116">
                  <a:moveTo>
                    <a:pt x="391353" y="0"/>
                  </a:moveTo>
                  <a:cubicBezTo>
                    <a:pt x="-226127" y="38897"/>
                    <a:pt x="-86259" y="411428"/>
                    <a:pt x="623492" y="400898"/>
                  </a:cubicBezTo>
                  <a:lnTo>
                    <a:pt x="4904398" y="322224"/>
                  </a:ln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5" name="任意多边形 99">
              <a:extLst>
                <a:ext uri="{FF2B5EF4-FFF2-40B4-BE49-F238E27FC236}">
                  <a16:creationId xmlns:a16="http://schemas.microsoft.com/office/drawing/2014/main" id="{28A9E23E-3093-427E-8EFC-5F2DC6DB5FDB}"/>
                </a:ext>
              </a:extLst>
            </p:cNvPr>
            <p:cNvSpPr/>
            <p:nvPr/>
          </p:nvSpPr>
          <p:spPr>
            <a:xfrm>
              <a:off x="2453503" y="5467647"/>
              <a:ext cx="988875" cy="416499"/>
            </a:xfrm>
            <a:custGeom>
              <a:avLst/>
              <a:gdLst>
                <a:gd name="connsiteX0" fmla="*/ 755361 w 755361"/>
                <a:gd name="connsiteY0" fmla="*/ 383586 h 416878"/>
                <a:gd name="connsiteX1" fmla="*/ 1599 w 755361"/>
                <a:gd name="connsiteY1" fmla="*/ 383586 h 416878"/>
                <a:gd name="connsiteX2" fmla="*/ 557653 w 755361"/>
                <a:gd name="connsiteY2" fmla="*/ 37597 h 416878"/>
                <a:gd name="connsiteX3" fmla="*/ 619437 w 755361"/>
                <a:gd name="connsiteY3" fmla="*/ 25240 h 416878"/>
                <a:gd name="connsiteX0-1" fmla="*/ 754492 w 754492"/>
                <a:gd name="connsiteY0-2" fmla="*/ 358346 h 392510"/>
                <a:gd name="connsiteX1-3" fmla="*/ 730 w 754492"/>
                <a:gd name="connsiteY1-4" fmla="*/ 358346 h 392510"/>
                <a:gd name="connsiteX2-5" fmla="*/ 618568 w 754492"/>
                <a:gd name="connsiteY2-6" fmla="*/ 0 h 392510"/>
                <a:gd name="connsiteX0-7" fmla="*/ 1458409 w 1458409"/>
                <a:gd name="connsiteY0-8" fmla="*/ 358346 h 379568"/>
                <a:gd name="connsiteX1-9" fmla="*/ 312 w 1458409"/>
                <a:gd name="connsiteY1-10" fmla="*/ 333633 h 379568"/>
                <a:gd name="connsiteX2-11" fmla="*/ 1322485 w 1458409"/>
                <a:gd name="connsiteY2-12" fmla="*/ 0 h 379568"/>
                <a:gd name="connsiteX0-13" fmla="*/ 1483885 w 1483885"/>
                <a:gd name="connsiteY0-14" fmla="*/ 457200 h 484234"/>
                <a:gd name="connsiteX1-15" fmla="*/ 25788 w 1483885"/>
                <a:gd name="connsiteY1-16" fmla="*/ 432487 h 484234"/>
                <a:gd name="connsiteX2-17" fmla="*/ 569485 w 1483885"/>
                <a:gd name="connsiteY2-18" fmla="*/ 0 h 484234"/>
                <a:gd name="connsiteX0-19" fmla="*/ 1475175 w 1475175"/>
                <a:gd name="connsiteY0-20" fmla="*/ 469557 h 497359"/>
                <a:gd name="connsiteX1-21" fmla="*/ 17078 w 1475175"/>
                <a:gd name="connsiteY1-22" fmla="*/ 444844 h 497359"/>
                <a:gd name="connsiteX2-23" fmla="*/ 684342 w 1475175"/>
                <a:gd name="connsiteY2-24" fmla="*/ 0 h 497359"/>
                <a:gd name="connsiteX0-25" fmla="*/ 1482176 w 1482176"/>
                <a:gd name="connsiteY0-26" fmla="*/ 469557 h 497359"/>
                <a:gd name="connsiteX1-27" fmla="*/ 24079 w 1482176"/>
                <a:gd name="connsiteY1-28" fmla="*/ 444844 h 497359"/>
                <a:gd name="connsiteX2-29" fmla="*/ 691343 w 1482176"/>
                <a:gd name="connsiteY2-30" fmla="*/ 0 h 497359"/>
                <a:gd name="connsiteX0-31" fmla="*/ 1496003 w 1496003"/>
                <a:gd name="connsiteY0-32" fmla="*/ 383060 h 405670"/>
                <a:gd name="connsiteX1-33" fmla="*/ 37906 w 1496003"/>
                <a:gd name="connsiteY1-34" fmla="*/ 358347 h 405670"/>
                <a:gd name="connsiteX2-35" fmla="*/ 581603 w 1496003"/>
                <a:gd name="connsiteY2-36" fmla="*/ 0 h 405670"/>
                <a:gd name="connsiteX0-37" fmla="*/ 1498863 w 1498863"/>
                <a:gd name="connsiteY0-38" fmla="*/ 383060 h 405670"/>
                <a:gd name="connsiteX1-39" fmla="*/ 40766 w 1498863"/>
                <a:gd name="connsiteY1-40" fmla="*/ 358347 h 405670"/>
                <a:gd name="connsiteX2-41" fmla="*/ 584463 w 1498863"/>
                <a:gd name="connsiteY2-42" fmla="*/ 0 h 405670"/>
                <a:gd name="connsiteX0-43" fmla="*/ 1473706 w 1473706"/>
                <a:gd name="connsiteY0-44" fmla="*/ 383060 h 440354"/>
                <a:gd name="connsiteX1-45" fmla="*/ 15609 w 1473706"/>
                <a:gd name="connsiteY1-46" fmla="*/ 358347 h 440354"/>
                <a:gd name="connsiteX2-47" fmla="*/ 559306 w 1473706"/>
                <a:gd name="connsiteY2-48" fmla="*/ 0 h 440354"/>
                <a:gd name="connsiteX0-49" fmla="*/ 1682620 w 1682620"/>
                <a:gd name="connsiteY0-50" fmla="*/ 383060 h 405670"/>
                <a:gd name="connsiteX1-51" fmla="*/ 51528 w 1682620"/>
                <a:gd name="connsiteY1-52" fmla="*/ 358347 h 405670"/>
                <a:gd name="connsiteX2-53" fmla="*/ 595225 w 1682620"/>
                <a:gd name="connsiteY2-54" fmla="*/ 0 h 405670"/>
                <a:gd name="connsiteX0-55" fmla="*/ 1653020 w 1653020"/>
                <a:gd name="connsiteY0-56" fmla="*/ 320540 h 339742"/>
                <a:gd name="connsiteX1-57" fmla="*/ 21928 w 1653020"/>
                <a:gd name="connsiteY1-58" fmla="*/ 295827 h 339742"/>
                <a:gd name="connsiteX2-59" fmla="*/ 825980 w 1653020"/>
                <a:gd name="connsiteY2-60" fmla="*/ 0 h 339742"/>
                <a:gd name="connsiteX0-61" fmla="*/ 1717144 w 1717144"/>
                <a:gd name="connsiteY0-62" fmla="*/ 381397 h 403200"/>
                <a:gd name="connsiteX1-63" fmla="*/ 86052 w 1717144"/>
                <a:gd name="connsiteY1-64" fmla="*/ 356684 h 403200"/>
                <a:gd name="connsiteX2-65" fmla="*/ 296123 w 1717144"/>
                <a:gd name="connsiteY2-66" fmla="*/ 12588 h 403200"/>
                <a:gd name="connsiteX3-67" fmla="*/ 890104 w 1717144"/>
                <a:gd name="connsiteY3-68" fmla="*/ 60857 h 403200"/>
                <a:gd name="connsiteX0-69" fmla="*/ 1717144 w 1717144"/>
                <a:gd name="connsiteY0-70" fmla="*/ 376649 h 398452"/>
                <a:gd name="connsiteX1-71" fmla="*/ 86052 w 1717144"/>
                <a:gd name="connsiteY1-72" fmla="*/ 351936 h 398452"/>
                <a:gd name="connsiteX2-73" fmla="*/ 296123 w 1717144"/>
                <a:gd name="connsiteY2-74" fmla="*/ 7840 h 398452"/>
                <a:gd name="connsiteX3-75" fmla="*/ 651445 w 1717144"/>
                <a:gd name="connsiteY3-76" fmla="*/ 143636 h 398452"/>
                <a:gd name="connsiteX0-77" fmla="*/ 1717144 w 1717144"/>
                <a:gd name="connsiteY0-78" fmla="*/ 384043 h 405846"/>
                <a:gd name="connsiteX1-79" fmla="*/ 86052 w 1717144"/>
                <a:gd name="connsiteY1-80" fmla="*/ 359330 h 405846"/>
                <a:gd name="connsiteX2-81" fmla="*/ 296123 w 1717144"/>
                <a:gd name="connsiteY2-82" fmla="*/ 15234 h 405846"/>
                <a:gd name="connsiteX3-83" fmla="*/ 1237241 w 1717144"/>
                <a:gd name="connsiteY3-84" fmla="*/ 38495 h 405846"/>
                <a:gd name="connsiteX0-85" fmla="*/ 1717144 w 1717144"/>
                <a:gd name="connsiteY0-86" fmla="*/ 377444 h 399247"/>
                <a:gd name="connsiteX1-87" fmla="*/ 86052 w 1717144"/>
                <a:gd name="connsiteY1-88" fmla="*/ 352731 h 399247"/>
                <a:gd name="connsiteX2-89" fmla="*/ 296123 w 1717144"/>
                <a:gd name="connsiteY2-90" fmla="*/ 8635 h 399247"/>
                <a:gd name="connsiteX3-91" fmla="*/ 1237241 w 1717144"/>
                <a:gd name="connsiteY3-92" fmla="*/ 31896 h 399247"/>
                <a:gd name="connsiteX0-93" fmla="*/ 1717144 w 1717144"/>
                <a:gd name="connsiteY0-94" fmla="*/ 416694 h 438497"/>
                <a:gd name="connsiteX1-95" fmla="*/ 86052 w 1717144"/>
                <a:gd name="connsiteY1-96" fmla="*/ 391981 h 438497"/>
                <a:gd name="connsiteX2-97" fmla="*/ 296123 w 1717144"/>
                <a:gd name="connsiteY2-98" fmla="*/ 47885 h 438497"/>
                <a:gd name="connsiteX3-99" fmla="*/ 1237241 w 1717144"/>
                <a:gd name="connsiteY3-100" fmla="*/ 71146 h 438497"/>
                <a:gd name="connsiteX0-101" fmla="*/ 1717144 w 1717144"/>
                <a:gd name="connsiteY0-102" fmla="*/ 385519 h 407322"/>
                <a:gd name="connsiteX1-103" fmla="*/ 86052 w 1717144"/>
                <a:gd name="connsiteY1-104" fmla="*/ 360806 h 407322"/>
                <a:gd name="connsiteX2-105" fmla="*/ 296123 w 1717144"/>
                <a:gd name="connsiteY2-106" fmla="*/ 16710 h 407322"/>
                <a:gd name="connsiteX3-107" fmla="*/ 751724 w 1717144"/>
                <a:gd name="connsiteY3-108" fmla="*/ 141722 h 407322"/>
                <a:gd name="connsiteX0-109" fmla="*/ 1717144 w 1717144"/>
                <a:gd name="connsiteY0-110" fmla="*/ 385132 h 406935"/>
                <a:gd name="connsiteX1-111" fmla="*/ 86052 w 1717144"/>
                <a:gd name="connsiteY1-112" fmla="*/ 360419 h 406935"/>
                <a:gd name="connsiteX2-113" fmla="*/ 296123 w 1717144"/>
                <a:gd name="connsiteY2-114" fmla="*/ 16323 h 406935"/>
                <a:gd name="connsiteX3-115" fmla="*/ 751724 w 1717144"/>
                <a:gd name="connsiteY3-116" fmla="*/ 141335 h 406935"/>
                <a:gd name="connsiteX0-117" fmla="*/ 1717144 w 1717144"/>
                <a:gd name="connsiteY0-118" fmla="*/ 402465 h 424268"/>
                <a:gd name="connsiteX1-119" fmla="*/ 86052 w 1717144"/>
                <a:gd name="connsiteY1-120" fmla="*/ 377752 h 424268"/>
                <a:gd name="connsiteX2-121" fmla="*/ 296123 w 1717144"/>
                <a:gd name="connsiteY2-122" fmla="*/ 33656 h 424268"/>
                <a:gd name="connsiteX3-123" fmla="*/ 751724 w 1717144"/>
                <a:gd name="connsiteY3-124" fmla="*/ 158668 h 424268"/>
                <a:gd name="connsiteX0-125" fmla="*/ 1703068 w 1703068"/>
                <a:gd name="connsiteY0-126" fmla="*/ 402465 h 433569"/>
                <a:gd name="connsiteX1-127" fmla="*/ 71976 w 1703068"/>
                <a:gd name="connsiteY1-128" fmla="*/ 377752 h 433569"/>
                <a:gd name="connsiteX2-129" fmla="*/ 282047 w 1703068"/>
                <a:gd name="connsiteY2-130" fmla="*/ 33656 h 433569"/>
                <a:gd name="connsiteX3-131" fmla="*/ 737648 w 1703068"/>
                <a:gd name="connsiteY3-132" fmla="*/ 158668 h 433569"/>
                <a:gd name="connsiteX0-133" fmla="*/ 1703068 w 1703068"/>
                <a:gd name="connsiteY0-134" fmla="*/ 402465 h 433569"/>
                <a:gd name="connsiteX1-135" fmla="*/ 71976 w 1703068"/>
                <a:gd name="connsiteY1-136" fmla="*/ 377752 h 433569"/>
                <a:gd name="connsiteX2-137" fmla="*/ 282047 w 1703068"/>
                <a:gd name="connsiteY2-138" fmla="*/ 33656 h 433569"/>
                <a:gd name="connsiteX3-139" fmla="*/ 737648 w 1703068"/>
                <a:gd name="connsiteY3-140" fmla="*/ 158668 h 433569"/>
                <a:gd name="connsiteX0-141" fmla="*/ 1736283 w 1736283"/>
                <a:gd name="connsiteY0-142" fmla="*/ 399831 h 421458"/>
                <a:gd name="connsiteX1-143" fmla="*/ 105191 w 1736283"/>
                <a:gd name="connsiteY1-144" fmla="*/ 375118 h 421458"/>
                <a:gd name="connsiteX2-145" fmla="*/ 243539 w 1736283"/>
                <a:gd name="connsiteY2-146" fmla="*/ 34201 h 421458"/>
                <a:gd name="connsiteX3-147" fmla="*/ 770863 w 1736283"/>
                <a:gd name="connsiteY3-148" fmla="*/ 156034 h 421458"/>
              </a:gdLst>
              <a:ahLst/>
              <a:cxnLst>
                <a:cxn ang="0">
                  <a:pos x="connsiteX0-141" y="connsiteY0-142"/>
                </a:cxn>
                <a:cxn ang="0">
                  <a:pos x="connsiteX1-143" y="connsiteY1-144"/>
                </a:cxn>
                <a:cxn ang="0">
                  <a:pos x="connsiteX2-145" y="connsiteY2-146"/>
                </a:cxn>
                <a:cxn ang="0">
                  <a:pos x="connsiteX3-147" y="connsiteY3-148"/>
                </a:cxn>
              </a:cxnLst>
              <a:rect l="l" t="t" r="r" b="b"/>
              <a:pathLst>
                <a:path w="1736283" h="421458">
                  <a:moveTo>
                    <a:pt x="1736283" y="399831"/>
                  </a:moveTo>
                  <a:cubicBezTo>
                    <a:pt x="1375877" y="428663"/>
                    <a:pt x="353982" y="436056"/>
                    <a:pt x="105191" y="375118"/>
                  </a:cubicBezTo>
                  <a:cubicBezTo>
                    <a:pt x="-143600" y="314180"/>
                    <a:pt x="109530" y="83505"/>
                    <a:pt x="243539" y="34201"/>
                  </a:cubicBezTo>
                  <a:cubicBezTo>
                    <a:pt x="438239" y="-56438"/>
                    <a:pt x="1137030" y="50085"/>
                    <a:pt x="770863" y="156034"/>
                  </a:cubicBez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sp>
        <p:nvSpPr>
          <p:cNvPr id="66" name="文本框 17">
            <a:extLst>
              <a:ext uri="{FF2B5EF4-FFF2-40B4-BE49-F238E27FC236}">
                <a16:creationId xmlns:a16="http://schemas.microsoft.com/office/drawing/2014/main" id="{8A8F9813-F81F-4398-B835-6BBE4B3DC2A6}"/>
              </a:ext>
            </a:extLst>
          </p:cNvPr>
          <p:cNvSpPr txBox="1"/>
          <p:nvPr/>
        </p:nvSpPr>
        <p:spPr>
          <a:xfrm>
            <a:off x="2283527" y="-33648"/>
            <a:ext cx="760774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Thông</a:t>
            </a:r>
            <a:r>
              <a:rPr kumimoji="0" lang="en-US" altLang="zh-CN" sz="3200" b="1" i="0" u="none" strike="noStrike" kern="1200" cap="none" spc="0" normalizeH="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altLang="zh-CN" sz="3200" b="1" i="0" u="none" strike="noStrike" kern="1200" cap="none" spc="0" normalizeH="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điệp</a:t>
            </a:r>
            <a:endParaRPr kumimoji="0" lang="vi-VN" altLang="zh-CN" sz="32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3606" t="-1143" r="26891" b="81649"/>
          <a:stretch/>
        </p:blipFill>
        <p:spPr>
          <a:xfrm>
            <a:off x="10591504" y="-61602"/>
            <a:ext cx="2346661" cy="979237"/>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74381" y="1707304"/>
            <a:ext cx="1247331" cy="1621087"/>
          </a:xfrm>
          <a:prstGeom prst="rect">
            <a:avLst/>
          </a:prstGeom>
        </p:spPr>
      </p:pic>
      <p:pic>
        <p:nvPicPr>
          <p:cNvPr id="67" name="图片 69">
            <a:extLst>
              <a:ext uri="{FF2B5EF4-FFF2-40B4-BE49-F238E27FC236}">
                <a16:creationId xmlns:a16="http://schemas.microsoft.com/office/drawing/2014/main" id="{66418A74-8BDE-4DA2-84CC-E7BEF322491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12446" y="50224"/>
            <a:ext cx="1105092" cy="782004"/>
          </a:xfrm>
          <a:prstGeom prst="rect">
            <a:avLst/>
          </a:prstGeom>
        </p:spPr>
      </p:pic>
      <p:pic>
        <p:nvPicPr>
          <p:cNvPr id="68" name="图片 75">
            <a:extLst>
              <a:ext uri="{FF2B5EF4-FFF2-40B4-BE49-F238E27FC236}">
                <a16:creationId xmlns:a16="http://schemas.microsoft.com/office/drawing/2014/main" id="{B9EE0619-BABC-4D1A-9E98-7D2E22184C8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020674" y="122626"/>
            <a:ext cx="1837722" cy="1300440"/>
          </a:xfrm>
          <a:prstGeom prst="rect">
            <a:avLst/>
          </a:prstGeom>
        </p:spPr>
      </p:pic>
      <p:pic>
        <p:nvPicPr>
          <p:cNvPr id="1026" name="Picture 2" descr="Lính Chì búp Bê Trưởng Tui Clip nghệ thuật - London Xe Buýt png tải về -  Miễn phí trong suốt Năm png Tải về.">
            <a:extLst>
              <a:ext uri="{FF2B5EF4-FFF2-40B4-BE49-F238E27FC236}">
                <a16:creationId xmlns:a16="http://schemas.microsoft.com/office/drawing/2014/main" id="{C9571C76-EC3A-4182-A515-F3676AD191F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3604" b="95045" l="9692" r="89868">
                        <a14:foregroundMark x1="48458" y1="4054" x2="48458" y2="4054"/>
                        <a14:foregroundMark x1="54185" y1="84234" x2="54185" y2="84234"/>
                        <a14:foregroundMark x1="49339" y1="69820" x2="49339" y2="69820"/>
                        <a14:foregroundMark x1="48458" y1="69369" x2="48458" y2="69369"/>
                        <a14:foregroundMark x1="47137" y1="64865" x2="47137" y2="64865"/>
                        <a14:foregroundMark x1="46256" y1="63063" x2="46256" y2="63063"/>
                        <a14:foregroundMark x1="44053" y1="72072" x2="44053" y2="72973"/>
                        <a14:foregroundMark x1="44053" y1="81081" x2="44053" y2="81081"/>
                        <a14:foregroundMark x1="44493" y1="79730" x2="46256" y2="78378"/>
                        <a14:foregroundMark x1="48018" y1="73423" x2="48018" y2="73423"/>
                        <a14:foregroundMark x1="45815" y1="68919" x2="44493" y2="68919"/>
                        <a14:foregroundMark x1="42731" y1="68919" x2="42731" y2="68919"/>
                        <a14:foregroundMark x1="40088" y1="68919" x2="40088" y2="68919"/>
                        <a14:foregroundMark x1="38326" y1="68018" x2="38326" y2="68018"/>
                        <a14:foregroundMark x1="38326" y1="66667" x2="38326" y2="66667"/>
                        <a14:foregroundMark x1="38326" y1="66667" x2="38326" y2="66667"/>
                        <a14:foregroundMark x1="52863" y1="62162" x2="54185" y2="62162"/>
                        <a14:foregroundMark x1="54185" y1="62162" x2="54626" y2="63063"/>
                        <a14:foregroundMark x1="56388" y1="72072" x2="56388" y2="72072"/>
                        <a14:foregroundMark x1="60793" y1="66216" x2="60793" y2="66216"/>
                        <a14:foregroundMark x1="61674" y1="65766" x2="61674" y2="65766"/>
                        <a14:foregroundMark x1="61674" y1="67117" x2="62115" y2="69369"/>
                        <a14:foregroundMark x1="60793" y1="72072" x2="60793" y2="72072"/>
                        <a14:foregroundMark x1="60793" y1="72072" x2="60793" y2="72072"/>
                        <a14:foregroundMark x1="54626" y1="81081" x2="54626" y2="81081"/>
                        <a14:foregroundMark x1="54626" y1="85586" x2="54626" y2="85586"/>
                        <a14:foregroundMark x1="57709" y1="78829" x2="57709" y2="78829"/>
                        <a14:foregroundMark x1="57709" y1="78829" x2="58150" y2="81081"/>
                        <a14:foregroundMark x1="58150" y1="81081" x2="57269" y2="81532"/>
                        <a14:foregroundMark x1="53744" y1="82432" x2="52423" y2="83333"/>
                        <a14:foregroundMark x1="43612" y1="86486" x2="42731" y2="87838"/>
                        <a14:foregroundMark x1="41410" y1="91892" x2="41410" y2="91892"/>
                        <a14:foregroundMark x1="41850" y1="95045" x2="41850" y2="95045"/>
                        <a14:foregroundMark x1="51101" y1="72523" x2="51101" y2="72523"/>
                        <a14:foregroundMark x1="51101" y1="76577" x2="51101" y2="76577"/>
                        <a14:foregroundMark x1="53744" y1="63964" x2="53744" y2="63964"/>
                        <a14:foregroundMark x1="53744" y1="63964" x2="53744" y2="63964"/>
                        <a14:foregroundMark x1="51982" y1="66667" x2="51982" y2="66667"/>
                        <a14:foregroundMark x1="51101" y1="69369" x2="51101" y2="69369"/>
                        <a14:foregroundMark x1="44053" y1="72523" x2="41850" y2="74324"/>
                        <a14:foregroundMark x1="41850" y1="74324" x2="41850" y2="74324"/>
                        <a14:foregroundMark x1="41410" y1="74775" x2="41410" y2="74775"/>
                        <a14:foregroundMark x1="40529" y1="75225" x2="40529" y2="75225"/>
                        <a14:foregroundMark x1="38767" y1="76126" x2="38767" y2="76126"/>
                        <a14:foregroundMark x1="37004" y1="77027" x2="37004" y2="77027"/>
                        <a14:foregroundMark x1="46696" y1="75676" x2="46696" y2="75676"/>
                        <a14:foregroundMark x1="47137" y1="75676" x2="49339" y2="75676"/>
                        <a14:foregroundMark x1="51101" y1="75676" x2="60352" y2="75676"/>
                        <a14:foregroundMark x1="63877" y1="75225" x2="63877" y2="75225"/>
                        <a14:foregroundMark x1="53744" y1="80631" x2="53744" y2="80631"/>
                        <a14:foregroundMark x1="47137" y1="82432" x2="47137" y2="82432"/>
                        <a14:foregroundMark x1="44493" y1="84685" x2="44493" y2="84685"/>
                        <a14:foregroundMark x1="54626" y1="79279" x2="54626" y2="79279"/>
                        <a14:foregroundMark x1="53304" y1="79730" x2="51982" y2="81982"/>
                        <a14:foregroundMark x1="47577" y1="85135" x2="47577" y2="85135"/>
                        <a14:foregroundMark x1="57709" y1="64414" x2="57709" y2="64414"/>
                        <a14:foregroundMark x1="57709" y1="66216" x2="57709" y2="68018"/>
                        <a14:foregroundMark x1="43612" y1="77477" x2="43612" y2="77477"/>
                      </a14:backgroundRemoval>
                    </a14:imgEffect>
                  </a14:imgLayer>
                </a14:imgProps>
              </a:ext>
              <a:ext uri="{28A0092B-C50C-407E-A947-70E740481C1C}">
                <a14:useLocalDpi xmlns:a14="http://schemas.microsoft.com/office/drawing/2010/main" val="0"/>
              </a:ext>
            </a:extLst>
          </a:blip>
          <a:srcRect/>
          <a:stretch>
            <a:fillRect/>
          </a:stretch>
        </p:blipFill>
        <p:spPr bwMode="auto">
          <a:xfrm>
            <a:off x="2811866" y="1610687"/>
            <a:ext cx="5068305" cy="495666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AF138CF-ACE9-4CB3-B6ED-1352DE0D0E40}"/>
              </a:ext>
            </a:extLst>
          </p:cNvPr>
          <p:cNvPicPr>
            <a:picLocks noChangeAspect="1"/>
          </p:cNvPicPr>
          <p:nvPr/>
        </p:nvPicPr>
        <p:blipFill>
          <a:blip r:embed="rId9"/>
          <a:stretch>
            <a:fillRect/>
          </a:stretch>
        </p:blipFill>
        <p:spPr>
          <a:xfrm>
            <a:off x="-95796" y="3832871"/>
            <a:ext cx="3239258" cy="3063196"/>
          </a:xfrm>
          <a:prstGeom prst="rect">
            <a:avLst/>
          </a:prstGeom>
        </p:spPr>
      </p:pic>
      <p:pic>
        <p:nvPicPr>
          <p:cNvPr id="20" name="图片 59">
            <a:extLst>
              <a:ext uri="{FF2B5EF4-FFF2-40B4-BE49-F238E27FC236}">
                <a16:creationId xmlns:a16="http://schemas.microsoft.com/office/drawing/2014/main" id="{B6934F20-3A77-42A0-B706-1C8778F47D4E}"/>
              </a:ext>
            </a:extLst>
          </p:cNvPr>
          <p:cNvPicPr>
            <a:picLocks noChangeAspect="1"/>
          </p:cNvPicPr>
          <p:nvPr/>
        </p:nvPicPr>
        <p:blipFill>
          <a:blip r:embed="rId10"/>
          <a:stretch>
            <a:fillRect/>
          </a:stretch>
        </p:blipFill>
        <p:spPr>
          <a:xfrm>
            <a:off x="250557" y="1340114"/>
            <a:ext cx="4079572" cy="2421993"/>
          </a:xfrm>
          <a:prstGeom prst="rect">
            <a:avLst/>
          </a:prstGeom>
        </p:spPr>
      </p:pic>
      <p:sp>
        <p:nvSpPr>
          <p:cNvPr id="21" name="Rectangle 20">
            <a:extLst>
              <a:ext uri="{FF2B5EF4-FFF2-40B4-BE49-F238E27FC236}">
                <a16:creationId xmlns:a16="http://schemas.microsoft.com/office/drawing/2014/main" id="{3AA7DAB0-7F41-4E08-9B64-731295224C62}"/>
              </a:ext>
            </a:extLst>
          </p:cNvPr>
          <p:cNvSpPr/>
          <p:nvPr/>
        </p:nvSpPr>
        <p:spPr>
          <a:xfrm>
            <a:off x="775684" y="1389261"/>
            <a:ext cx="3041702" cy="2308324"/>
          </a:xfrm>
          <a:prstGeom prst="rect">
            <a:avLst/>
          </a:prstGeom>
        </p:spPr>
        <p:txBody>
          <a:bodyPr wrap="square">
            <a:spAutoFit/>
          </a:bodyPr>
          <a:lstStyle/>
          <a:p>
            <a:pPr lvl="0" algn="just">
              <a:defRPr/>
            </a:pPr>
            <a:r>
              <a:rPr lang="en-US" sz="2400" b="1" i="1" dirty="0">
                <a:solidFill>
                  <a:srgbClr val="002060"/>
                </a:solidFill>
                <a:latin typeface="Times New Roman" panose="02020603050405020304" pitchFamily="18" charset="0"/>
                <a:cs typeface="Times New Roman" panose="02020603050405020304" pitchFamily="18" charset="0"/>
              </a:rPr>
              <a:t>K</a:t>
            </a:r>
            <a:r>
              <a:rPr lang="vi-VN" sz="2400" b="1" i="1" dirty="0">
                <a:solidFill>
                  <a:srgbClr val="002060"/>
                </a:solidFill>
                <a:latin typeface="Times New Roman" panose="02020603050405020304" pitchFamily="18" charset="0"/>
                <a:cs typeface="Times New Roman" panose="02020603050405020304" pitchFamily="18" charset="0"/>
              </a:rPr>
              <a:t>hi ta thay đổi góc nhìn</a:t>
            </a:r>
            <a:r>
              <a:rPr lang="en-US" sz="2400" b="1" i="1" dirty="0">
                <a:solidFill>
                  <a:srgbClr val="002060"/>
                </a:solidFill>
                <a:latin typeface="Times New Roman" panose="02020603050405020304" pitchFamily="18" charset="0"/>
                <a:cs typeface="Times New Roman" panose="02020603050405020304" pitchFamily="18" charset="0"/>
              </a:rPr>
              <a:t> </a:t>
            </a:r>
            <a:r>
              <a:rPr lang="vi-VN" sz="2400" b="1" i="1" dirty="0">
                <a:solidFill>
                  <a:srgbClr val="002060"/>
                </a:solidFill>
                <a:latin typeface="Times New Roman" panose="02020603050405020304" pitchFamily="18" charset="0"/>
                <a:cs typeface="Times New Roman" panose="02020603050405020304" pitchFamily="18" charset="0"/>
              </a:rPr>
              <a:t>ta sẽ có được những giải pháp hiệu quả, hợp lí và có được những sáng tạo không ngờ</a:t>
            </a:r>
            <a:r>
              <a:rPr lang="en-US" sz="2400" b="1" i="1" dirty="0">
                <a:solidFill>
                  <a:srgbClr val="002060"/>
                </a:solidFill>
                <a:latin typeface="Times New Roman" panose="02020603050405020304" pitchFamily="18" charset="0"/>
                <a:cs typeface="Times New Roman" panose="02020603050405020304" pitchFamily="18" charset="0"/>
              </a:rPr>
              <a:t>.</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4" name="图片 59">
            <a:extLst>
              <a:ext uri="{FF2B5EF4-FFF2-40B4-BE49-F238E27FC236}">
                <a16:creationId xmlns:a16="http://schemas.microsoft.com/office/drawing/2014/main" id="{5404405C-1A62-4ECF-BEA2-71A5CAB35467}"/>
              </a:ext>
            </a:extLst>
          </p:cNvPr>
          <p:cNvPicPr>
            <a:picLocks noChangeAspect="1"/>
          </p:cNvPicPr>
          <p:nvPr/>
        </p:nvPicPr>
        <p:blipFill>
          <a:blip r:embed="rId10"/>
          <a:stretch>
            <a:fillRect/>
          </a:stretch>
        </p:blipFill>
        <p:spPr>
          <a:xfrm>
            <a:off x="6605970" y="819975"/>
            <a:ext cx="4620710" cy="2743260"/>
          </a:xfrm>
          <a:prstGeom prst="rect">
            <a:avLst/>
          </a:prstGeom>
        </p:spPr>
      </p:pic>
      <p:sp>
        <p:nvSpPr>
          <p:cNvPr id="27" name="Rectangle 26">
            <a:extLst>
              <a:ext uri="{FF2B5EF4-FFF2-40B4-BE49-F238E27FC236}">
                <a16:creationId xmlns:a16="http://schemas.microsoft.com/office/drawing/2014/main" id="{9401AA75-C098-447D-989E-08C99D265C6B}"/>
              </a:ext>
            </a:extLst>
          </p:cNvPr>
          <p:cNvSpPr/>
          <p:nvPr/>
        </p:nvSpPr>
        <p:spPr>
          <a:xfrm>
            <a:off x="7189375" y="921637"/>
            <a:ext cx="3041702" cy="2308324"/>
          </a:xfrm>
          <a:prstGeom prst="rect">
            <a:avLst/>
          </a:prstGeom>
        </p:spPr>
        <p:txBody>
          <a:bodyPr wrap="square">
            <a:spAutoFit/>
          </a:bodyPr>
          <a:lstStyle/>
          <a:p>
            <a:pPr lvl="0" algn="just">
              <a:defRPr/>
            </a:pPr>
            <a:r>
              <a:rPr lang="en-US" sz="2400" b="1" i="1" dirty="0" err="1">
                <a:solidFill>
                  <a:srgbClr val="002060"/>
                </a:solidFill>
                <a:latin typeface="Times New Roman" panose="02020603050405020304" pitchFamily="18" charset="0"/>
                <a:cs typeface="Times New Roman" panose="02020603050405020304" pitchFamily="18" charset="0"/>
              </a:rPr>
              <a:t>Chúng</a:t>
            </a:r>
            <a:r>
              <a:rPr lang="en-US" sz="2400" b="1" i="1" dirty="0">
                <a:solidFill>
                  <a:srgbClr val="002060"/>
                </a:solidFill>
                <a:latin typeface="Times New Roman" panose="02020603050405020304" pitchFamily="18" charset="0"/>
                <a:cs typeface="Times New Roman" panose="02020603050405020304" pitchFamily="18" charset="0"/>
              </a:rPr>
              <a:t> ta </a:t>
            </a:r>
            <a:r>
              <a:rPr lang="en-US" sz="2400" b="1" i="1" dirty="0" err="1">
                <a:solidFill>
                  <a:srgbClr val="002060"/>
                </a:solidFill>
                <a:latin typeface="Times New Roman" panose="02020603050405020304" pitchFamily="18" charset="0"/>
                <a:cs typeface="Times New Roman" panose="02020603050405020304" pitchFamily="18" charset="0"/>
              </a:rPr>
              <a:t>nên</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nhìn</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một</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cách</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đa</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chiều</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từ</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nhiều</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khía</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cạnh</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khác</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nhau</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để</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nhìn</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nhận</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sự</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việc</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một</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cách</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khách</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quan</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nhất</a:t>
            </a:r>
            <a:r>
              <a:rPr lang="en-US" sz="2400" b="1" i="1" dirty="0">
                <a:solidFill>
                  <a:srgbClr val="002060"/>
                </a:solidFill>
                <a:latin typeface="Times New Roman" panose="02020603050405020304" pitchFamily="18" charset="0"/>
                <a:cs typeface="Times New Roman" panose="02020603050405020304" pitchFamily="18" charset="0"/>
              </a:rPr>
              <a:t>. </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8" name="图片 59">
            <a:extLst>
              <a:ext uri="{FF2B5EF4-FFF2-40B4-BE49-F238E27FC236}">
                <a16:creationId xmlns:a16="http://schemas.microsoft.com/office/drawing/2014/main" id="{7746E684-9224-4480-B92D-0E6D68222212}"/>
              </a:ext>
            </a:extLst>
          </p:cNvPr>
          <p:cNvPicPr>
            <a:picLocks noChangeAspect="1"/>
          </p:cNvPicPr>
          <p:nvPr/>
        </p:nvPicPr>
        <p:blipFill>
          <a:blip r:embed="rId10"/>
          <a:stretch>
            <a:fillRect/>
          </a:stretch>
        </p:blipFill>
        <p:spPr>
          <a:xfrm>
            <a:off x="3537926" y="4645974"/>
            <a:ext cx="4079572" cy="2421993"/>
          </a:xfrm>
          <a:prstGeom prst="rect">
            <a:avLst/>
          </a:prstGeom>
        </p:spPr>
      </p:pic>
      <p:sp>
        <p:nvSpPr>
          <p:cNvPr id="29" name="Rectangle 28">
            <a:extLst>
              <a:ext uri="{FF2B5EF4-FFF2-40B4-BE49-F238E27FC236}">
                <a16:creationId xmlns:a16="http://schemas.microsoft.com/office/drawing/2014/main" id="{B27BDF93-DA4C-4D55-9A47-83D059D359FD}"/>
              </a:ext>
            </a:extLst>
          </p:cNvPr>
          <p:cNvSpPr/>
          <p:nvPr/>
        </p:nvSpPr>
        <p:spPr>
          <a:xfrm>
            <a:off x="4017537" y="4792719"/>
            <a:ext cx="3259129" cy="1938992"/>
          </a:xfrm>
          <a:prstGeom prst="rect">
            <a:avLst/>
          </a:prstGeom>
        </p:spPr>
        <p:txBody>
          <a:bodyPr wrap="square">
            <a:spAutoFit/>
          </a:bodyPr>
          <a:lstStyle/>
          <a:p>
            <a:pPr lvl="0" algn="just">
              <a:defRPr/>
            </a:pPr>
            <a:r>
              <a:rPr lang="vi-VN" sz="2400" b="1" i="1" dirty="0">
                <a:solidFill>
                  <a:srgbClr val="002060"/>
                </a:solidFill>
                <a:latin typeface="Times New Roman" panose="02020603050405020304" pitchFamily="18" charset="0"/>
                <a:cs typeface="Times New Roman" panose="02020603050405020304" pitchFamily="18" charset="0"/>
              </a:rPr>
              <a:t>Nhưng không có nghĩa lúc nào cũng thay đổi cách nhìn vì nó có thể gây ra sự hỗn loạn khi nhìn nhận một vấn đề.</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Tree>
    <p:extLst>
      <p:ext uri="{BB962C8B-B14F-4D97-AF65-F5344CB8AC3E}">
        <p14:creationId xmlns:p14="http://schemas.microsoft.com/office/powerpoint/2010/main" val="22447109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26" presetClass="emph" presetSubtype="0" repeatCount="indefinite" fill="hold" grpId="1" nodeType="withEffect">
                                  <p:stCondLst>
                                    <p:cond delay="0"/>
                                  </p:stCondLst>
                                  <p:endCondLst>
                                    <p:cond evt="onNext" delay="0">
                                      <p:tgtEl>
                                        <p:sldTgt/>
                                      </p:tgtEl>
                                    </p:cond>
                                  </p:endCondLst>
                                  <p:childTnLst>
                                    <p:animEffect transition="out" filter="fade">
                                      <p:cBhvr>
                                        <p:cTn id="36" dur="1000" tmFilter="0, 0; .2, .5; .8, .5; 1, 0"/>
                                        <p:tgtEl>
                                          <p:spTgt spid="22"/>
                                        </p:tgtEl>
                                      </p:cBhvr>
                                    </p:animEffect>
                                    <p:animScale>
                                      <p:cBhvr>
                                        <p:cTn id="37" dur="500" autoRev="1" fill="hold"/>
                                        <p:tgtEl>
                                          <p:spTgt spid="22"/>
                                        </p:tgtEl>
                                      </p:cBhvr>
                                      <p:by x="105000" y="105000"/>
                                    </p:animScale>
                                  </p:childTnLst>
                                </p:cTn>
                              </p:par>
                              <p:par>
                                <p:cTn id="38" presetID="26" presetClass="emph" presetSubtype="0" repeatCount="indefinite" fill="hold" grpId="1" nodeType="withEffect">
                                  <p:stCondLst>
                                    <p:cond delay="0"/>
                                  </p:stCondLst>
                                  <p:endCondLst>
                                    <p:cond evt="onNext" delay="0">
                                      <p:tgtEl>
                                        <p:sldTgt/>
                                      </p:tgtEl>
                                    </p:cond>
                                  </p:endCondLst>
                                  <p:childTnLst>
                                    <p:animEffect transition="out" filter="fade">
                                      <p:cBhvr>
                                        <p:cTn id="39" dur="1000" tmFilter="0, 0; .2, .5; .8, .5; 1, 0"/>
                                        <p:tgtEl>
                                          <p:spTgt spid="23"/>
                                        </p:tgtEl>
                                      </p:cBhvr>
                                    </p:animEffect>
                                    <p:animScale>
                                      <p:cBhvr>
                                        <p:cTn id="40" dur="500" autoRev="1" fill="hold"/>
                                        <p:tgtEl>
                                          <p:spTgt spid="23"/>
                                        </p:tgtEl>
                                      </p:cBhvr>
                                      <p:by x="105000" y="105000"/>
                                    </p:animScale>
                                  </p:childTnLst>
                                </p:cTn>
                              </p:par>
                              <p:par>
                                <p:cTn id="41" presetID="26" presetClass="emph" presetSubtype="0" repeatCount="indefinite" fill="hold" grpId="1" nodeType="withEffect">
                                  <p:stCondLst>
                                    <p:cond delay="0"/>
                                  </p:stCondLst>
                                  <p:endCondLst>
                                    <p:cond evt="onNext" delay="0">
                                      <p:tgtEl>
                                        <p:sldTgt/>
                                      </p:tgtEl>
                                    </p:cond>
                                  </p:endCondLst>
                                  <p:childTnLst>
                                    <p:animEffect transition="out" filter="fade">
                                      <p:cBhvr>
                                        <p:cTn id="42" dur="1000" tmFilter="0, 0; .2, .5; .8, .5; 1, 0"/>
                                        <p:tgtEl>
                                          <p:spTgt spid="6"/>
                                        </p:tgtEl>
                                      </p:cBhvr>
                                    </p:animEffect>
                                    <p:animScale>
                                      <p:cBhvr>
                                        <p:cTn id="43" dur="500" autoRev="1" fill="hold"/>
                                        <p:tgtEl>
                                          <p:spTgt spid="6"/>
                                        </p:tgtEl>
                                      </p:cBhvr>
                                      <p:by x="105000" y="105000"/>
                                    </p:animScale>
                                  </p:childTnLst>
                                </p:cTn>
                              </p:par>
                              <p:par>
                                <p:cTn id="44" presetID="26" presetClass="emph" presetSubtype="0" repeatCount="indefinite" fill="hold" grpId="1" nodeType="withEffect">
                                  <p:stCondLst>
                                    <p:cond delay="0"/>
                                  </p:stCondLst>
                                  <p:endCondLst>
                                    <p:cond evt="onNext" delay="0">
                                      <p:tgtEl>
                                        <p:sldTgt/>
                                      </p:tgtEl>
                                    </p:cond>
                                  </p:endCondLst>
                                  <p:childTnLst>
                                    <p:animEffect transition="out" filter="fade">
                                      <p:cBhvr>
                                        <p:cTn id="45" dur="1000" tmFilter="0, 0; .2, .5; .8, .5; 1, 0"/>
                                        <p:tgtEl>
                                          <p:spTgt spid="10"/>
                                        </p:tgtEl>
                                      </p:cBhvr>
                                    </p:animEffect>
                                    <p:animScale>
                                      <p:cBhvr>
                                        <p:cTn id="46" dur="500" autoRev="1" fill="hold"/>
                                        <p:tgtEl>
                                          <p:spTgt spid="10"/>
                                        </p:tgtEl>
                                      </p:cBhvr>
                                      <p:by x="105000" y="105000"/>
                                    </p:animScale>
                                  </p:childTnLst>
                                </p:cTn>
                              </p:par>
                              <p:par>
                                <p:cTn id="47" presetID="26" presetClass="emph" presetSubtype="0" repeatCount="indefinite" fill="hold" grpId="1" nodeType="withEffect">
                                  <p:stCondLst>
                                    <p:cond delay="0"/>
                                  </p:stCondLst>
                                  <p:endCondLst>
                                    <p:cond evt="onNext" delay="0">
                                      <p:tgtEl>
                                        <p:sldTgt/>
                                      </p:tgtEl>
                                    </p:cond>
                                  </p:endCondLst>
                                  <p:childTnLst>
                                    <p:animEffect transition="out" filter="fade">
                                      <p:cBhvr>
                                        <p:cTn id="48" dur="1000" tmFilter="0, 0; .2, .5; .8, .5; 1, 0"/>
                                        <p:tgtEl>
                                          <p:spTgt spid="5"/>
                                        </p:tgtEl>
                                      </p:cBhvr>
                                    </p:animEffect>
                                    <p:animScale>
                                      <p:cBhvr>
                                        <p:cTn id="49" dur="500" autoRev="1" fill="hold"/>
                                        <p:tgtEl>
                                          <p:spTgt spid="5"/>
                                        </p:tgtEl>
                                      </p:cBhvr>
                                      <p:by x="105000" y="105000"/>
                                    </p:animScale>
                                  </p:childTnLst>
                                </p:cTn>
                              </p:par>
                            </p:childTnLst>
                          </p:cTn>
                        </p:par>
                        <p:par>
                          <p:cTn id="50" fill="hold">
                            <p:stCondLst>
                              <p:cond delay="1000"/>
                            </p:stCondLst>
                            <p:childTnLst>
                              <p:par>
                                <p:cTn id="51" presetID="56" presetClass="entr" presetSubtype="0" fill="hold" grpId="0" nodeType="afterEffect">
                                  <p:stCondLst>
                                    <p:cond delay="0"/>
                                  </p:stCondLst>
                                  <p:iterate type="lt">
                                    <p:tmPct val="10000"/>
                                  </p:iterate>
                                  <p:childTnLst>
                                    <p:set>
                                      <p:cBhvr>
                                        <p:cTn id="52" dur="1" fill="hold">
                                          <p:stCondLst>
                                            <p:cond delay="0"/>
                                          </p:stCondLst>
                                        </p:cTn>
                                        <p:tgtEl>
                                          <p:spTgt spid="66"/>
                                        </p:tgtEl>
                                        <p:attrNameLst>
                                          <p:attrName>style.visibility</p:attrName>
                                        </p:attrNameLst>
                                      </p:cBhvr>
                                      <p:to>
                                        <p:strVal val="visible"/>
                                      </p:to>
                                    </p:set>
                                    <p:anim by="(-#ppt_w*2)" calcmode="lin" valueType="num">
                                      <p:cBhvr rctx="PPT">
                                        <p:cTn id="53" dur="500" autoRev="1" fill="hold">
                                          <p:stCondLst>
                                            <p:cond delay="0"/>
                                          </p:stCondLst>
                                        </p:cTn>
                                        <p:tgtEl>
                                          <p:spTgt spid="66"/>
                                        </p:tgtEl>
                                        <p:attrNameLst>
                                          <p:attrName>ppt_w</p:attrName>
                                        </p:attrNameLst>
                                      </p:cBhvr>
                                    </p:anim>
                                    <p:anim by="(#ppt_w*0.50)" calcmode="lin" valueType="num">
                                      <p:cBhvr>
                                        <p:cTn id="54" dur="500" decel="50000" autoRev="1" fill="hold">
                                          <p:stCondLst>
                                            <p:cond delay="0"/>
                                          </p:stCondLst>
                                        </p:cTn>
                                        <p:tgtEl>
                                          <p:spTgt spid="66"/>
                                        </p:tgtEl>
                                        <p:attrNameLst>
                                          <p:attrName>ppt_x</p:attrName>
                                        </p:attrNameLst>
                                      </p:cBhvr>
                                    </p:anim>
                                    <p:anim from="(-#ppt_h/2)" to="(#ppt_y)" calcmode="lin" valueType="num">
                                      <p:cBhvr>
                                        <p:cTn id="55" dur="1000" fill="hold">
                                          <p:stCondLst>
                                            <p:cond delay="0"/>
                                          </p:stCondLst>
                                        </p:cTn>
                                        <p:tgtEl>
                                          <p:spTgt spid="66"/>
                                        </p:tgtEl>
                                        <p:attrNameLst>
                                          <p:attrName>ppt_y</p:attrName>
                                        </p:attrNameLst>
                                      </p:cBhvr>
                                    </p:anim>
                                    <p:animRot by="21600000">
                                      <p:cBhvr>
                                        <p:cTn id="56" dur="1000" fill="hold">
                                          <p:stCondLst>
                                            <p:cond delay="0"/>
                                          </p:stCondLst>
                                        </p:cTn>
                                        <p:tgtEl>
                                          <p:spTgt spid="66"/>
                                        </p:tgtEl>
                                        <p:attrNameLst>
                                          <p:attrName>r</p:attrName>
                                        </p:attrNameLst>
                                      </p:cBhvr>
                                    </p:animRo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1026"/>
                                        </p:tgtEl>
                                        <p:attrNameLst>
                                          <p:attrName>style.visibility</p:attrName>
                                        </p:attrNameLst>
                                      </p:cBhvr>
                                      <p:to>
                                        <p:strVal val="visible"/>
                                      </p:to>
                                    </p:set>
                                    <p:animEffect transition="in" filter="barn(inVertical)">
                                      <p:cBhvr>
                                        <p:cTn id="61" dur="500"/>
                                        <p:tgtEl>
                                          <p:spTgt spid="1026"/>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barn(inVertical)">
                                      <p:cBhvr>
                                        <p:cTn id="66" dur="500"/>
                                        <p:tgtEl>
                                          <p:spTgt spid="21"/>
                                        </p:tgtEl>
                                      </p:cBhvr>
                                    </p:animEffect>
                                  </p:childTnLst>
                                </p:cTn>
                              </p:par>
                              <p:par>
                                <p:cTn id="67" presetID="16" presetClass="entr" presetSubtype="21" fill="hold"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barn(inVertical)">
                                      <p:cBhvr>
                                        <p:cTn id="69" dur="500"/>
                                        <p:tgtEl>
                                          <p:spTgt spid="20"/>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barn(inVertical)">
                                      <p:cBhvr>
                                        <p:cTn id="74" dur="500"/>
                                        <p:tgtEl>
                                          <p:spTgt spid="27"/>
                                        </p:tgtEl>
                                      </p:cBhvr>
                                    </p:animEffect>
                                  </p:childTnLst>
                                </p:cTn>
                              </p:par>
                              <p:par>
                                <p:cTn id="75" presetID="16" presetClass="entr" presetSubtype="21" fill="hold"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barn(inVertical)">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barn(inVertical)">
                                      <p:cBhvr>
                                        <p:cTn id="82" dur="500"/>
                                        <p:tgtEl>
                                          <p:spTgt spid="29"/>
                                        </p:tgtEl>
                                      </p:cBhvr>
                                    </p:animEffect>
                                  </p:childTnLst>
                                </p:cTn>
                              </p:par>
                              <p:par>
                                <p:cTn id="83" presetID="16" presetClass="entr" presetSubtype="21" fill="hold"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barn(inVertical)">
                                      <p:cBhvr>
                                        <p:cTn id="8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P spid="66" grpId="0"/>
      <p:bldP spid="21" grpId="0"/>
      <p:bldP spid="27"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27165" y="13787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465722" y="386226"/>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93953" y="2027951"/>
            <a:ext cx="1837722" cy="1300440"/>
          </a:xfrm>
          <a:prstGeom prst="rect">
            <a:avLst/>
          </a:prstGeom>
        </p:spPr>
      </p:pic>
      <p:grpSp>
        <p:nvGrpSpPr>
          <p:cNvPr id="12" name="组合 2">
            <a:extLst>
              <a:ext uri="{FF2B5EF4-FFF2-40B4-BE49-F238E27FC236}">
                <a16:creationId xmlns:a16="http://schemas.microsoft.com/office/drawing/2014/main" id="{A9E0867F-8F29-4E00-B435-BA978145D5BB}"/>
              </a:ext>
            </a:extLst>
          </p:cNvPr>
          <p:cNvGrpSpPr/>
          <p:nvPr/>
        </p:nvGrpSpPr>
        <p:grpSpPr>
          <a:xfrm>
            <a:off x="2777663" y="5544439"/>
            <a:ext cx="6965448" cy="503056"/>
            <a:chOff x="2453503" y="5381090"/>
            <a:chExt cx="6965448" cy="503056"/>
          </a:xfrm>
        </p:grpSpPr>
        <p:sp>
          <p:nvSpPr>
            <p:cNvPr id="13" name="Freeform 34">
              <a:extLst>
                <a:ext uri="{FF2B5EF4-FFF2-40B4-BE49-F238E27FC236}">
                  <a16:creationId xmlns:a16="http://schemas.microsoft.com/office/drawing/2014/main" id="{45142FC3-DF4B-478E-AD98-839708B103DE}"/>
                </a:ext>
              </a:extLst>
            </p:cNvPr>
            <p:cNvSpPr>
              <a:spLocks noEditPoints="1"/>
            </p:cNvSpPr>
            <p:nvPr/>
          </p:nvSpPr>
          <p:spPr bwMode="auto">
            <a:xfrm>
              <a:off x="8625557" y="5381090"/>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AE7F4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14" name="任意多边形 98">
              <a:extLst>
                <a:ext uri="{FF2B5EF4-FFF2-40B4-BE49-F238E27FC236}">
                  <a16:creationId xmlns:a16="http://schemas.microsoft.com/office/drawing/2014/main" id="{87735227-AE59-4F4F-B4D4-1F93D2478687}"/>
                </a:ext>
              </a:extLst>
            </p:cNvPr>
            <p:cNvSpPr/>
            <p:nvPr/>
          </p:nvSpPr>
          <p:spPr>
            <a:xfrm>
              <a:off x="3532280" y="5475339"/>
              <a:ext cx="5024077"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53" y="connsiteY0-154"/>
                </a:cxn>
                <a:cxn ang="0">
                  <a:pos x="connsiteX1-155" y="connsiteY1-156"/>
                </a:cxn>
                <a:cxn ang="0">
                  <a:pos x="connsiteX2-157" y="connsiteY2-158"/>
                </a:cxn>
              </a:cxnLst>
              <a:rect l="l" t="t" r="r" b="b"/>
              <a:pathLst>
                <a:path w="4904398" h="401116">
                  <a:moveTo>
                    <a:pt x="391353" y="0"/>
                  </a:moveTo>
                  <a:cubicBezTo>
                    <a:pt x="-226127" y="38897"/>
                    <a:pt x="-86259" y="411428"/>
                    <a:pt x="623492" y="400898"/>
                  </a:cubicBezTo>
                  <a:lnTo>
                    <a:pt x="4904398" y="322224"/>
                  </a:ln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5" name="任意多边形 99">
              <a:extLst>
                <a:ext uri="{FF2B5EF4-FFF2-40B4-BE49-F238E27FC236}">
                  <a16:creationId xmlns:a16="http://schemas.microsoft.com/office/drawing/2014/main" id="{28A9E23E-3093-427E-8EFC-5F2DC6DB5FDB}"/>
                </a:ext>
              </a:extLst>
            </p:cNvPr>
            <p:cNvSpPr/>
            <p:nvPr/>
          </p:nvSpPr>
          <p:spPr>
            <a:xfrm>
              <a:off x="2453503" y="5467647"/>
              <a:ext cx="988875" cy="416499"/>
            </a:xfrm>
            <a:custGeom>
              <a:avLst/>
              <a:gdLst>
                <a:gd name="connsiteX0" fmla="*/ 755361 w 755361"/>
                <a:gd name="connsiteY0" fmla="*/ 383586 h 416878"/>
                <a:gd name="connsiteX1" fmla="*/ 1599 w 755361"/>
                <a:gd name="connsiteY1" fmla="*/ 383586 h 416878"/>
                <a:gd name="connsiteX2" fmla="*/ 557653 w 755361"/>
                <a:gd name="connsiteY2" fmla="*/ 37597 h 416878"/>
                <a:gd name="connsiteX3" fmla="*/ 619437 w 755361"/>
                <a:gd name="connsiteY3" fmla="*/ 25240 h 416878"/>
                <a:gd name="connsiteX0-1" fmla="*/ 754492 w 754492"/>
                <a:gd name="connsiteY0-2" fmla="*/ 358346 h 392510"/>
                <a:gd name="connsiteX1-3" fmla="*/ 730 w 754492"/>
                <a:gd name="connsiteY1-4" fmla="*/ 358346 h 392510"/>
                <a:gd name="connsiteX2-5" fmla="*/ 618568 w 754492"/>
                <a:gd name="connsiteY2-6" fmla="*/ 0 h 392510"/>
                <a:gd name="connsiteX0-7" fmla="*/ 1458409 w 1458409"/>
                <a:gd name="connsiteY0-8" fmla="*/ 358346 h 379568"/>
                <a:gd name="connsiteX1-9" fmla="*/ 312 w 1458409"/>
                <a:gd name="connsiteY1-10" fmla="*/ 333633 h 379568"/>
                <a:gd name="connsiteX2-11" fmla="*/ 1322485 w 1458409"/>
                <a:gd name="connsiteY2-12" fmla="*/ 0 h 379568"/>
                <a:gd name="connsiteX0-13" fmla="*/ 1483885 w 1483885"/>
                <a:gd name="connsiteY0-14" fmla="*/ 457200 h 484234"/>
                <a:gd name="connsiteX1-15" fmla="*/ 25788 w 1483885"/>
                <a:gd name="connsiteY1-16" fmla="*/ 432487 h 484234"/>
                <a:gd name="connsiteX2-17" fmla="*/ 569485 w 1483885"/>
                <a:gd name="connsiteY2-18" fmla="*/ 0 h 484234"/>
                <a:gd name="connsiteX0-19" fmla="*/ 1475175 w 1475175"/>
                <a:gd name="connsiteY0-20" fmla="*/ 469557 h 497359"/>
                <a:gd name="connsiteX1-21" fmla="*/ 17078 w 1475175"/>
                <a:gd name="connsiteY1-22" fmla="*/ 444844 h 497359"/>
                <a:gd name="connsiteX2-23" fmla="*/ 684342 w 1475175"/>
                <a:gd name="connsiteY2-24" fmla="*/ 0 h 497359"/>
                <a:gd name="connsiteX0-25" fmla="*/ 1482176 w 1482176"/>
                <a:gd name="connsiteY0-26" fmla="*/ 469557 h 497359"/>
                <a:gd name="connsiteX1-27" fmla="*/ 24079 w 1482176"/>
                <a:gd name="connsiteY1-28" fmla="*/ 444844 h 497359"/>
                <a:gd name="connsiteX2-29" fmla="*/ 691343 w 1482176"/>
                <a:gd name="connsiteY2-30" fmla="*/ 0 h 497359"/>
                <a:gd name="connsiteX0-31" fmla="*/ 1496003 w 1496003"/>
                <a:gd name="connsiteY0-32" fmla="*/ 383060 h 405670"/>
                <a:gd name="connsiteX1-33" fmla="*/ 37906 w 1496003"/>
                <a:gd name="connsiteY1-34" fmla="*/ 358347 h 405670"/>
                <a:gd name="connsiteX2-35" fmla="*/ 581603 w 1496003"/>
                <a:gd name="connsiteY2-36" fmla="*/ 0 h 405670"/>
                <a:gd name="connsiteX0-37" fmla="*/ 1498863 w 1498863"/>
                <a:gd name="connsiteY0-38" fmla="*/ 383060 h 405670"/>
                <a:gd name="connsiteX1-39" fmla="*/ 40766 w 1498863"/>
                <a:gd name="connsiteY1-40" fmla="*/ 358347 h 405670"/>
                <a:gd name="connsiteX2-41" fmla="*/ 584463 w 1498863"/>
                <a:gd name="connsiteY2-42" fmla="*/ 0 h 405670"/>
                <a:gd name="connsiteX0-43" fmla="*/ 1473706 w 1473706"/>
                <a:gd name="connsiteY0-44" fmla="*/ 383060 h 440354"/>
                <a:gd name="connsiteX1-45" fmla="*/ 15609 w 1473706"/>
                <a:gd name="connsiteY1-46" fmla="*/ 358347 h 440354"/>
                <a:gd name="connsiteX2-47" fmla="*/ 559306 w 1473706"/>
                <a:gd name="connsiteY2-48" fmla="*/ 0 h 440354"/>
                <a:gd name="connsiteX0-49" fmla="*/ 1682620 w 1682620"/>
                <a:gd name="connsiteY0-50" fmla="*/ 383060 h 405670"/>
                <a:gd name="connsiteX1-51" fmla="*/ 51528 w 1682620"/>
                <a:gd name="connsiteY1-52" fmla="*/ 358347 h 405670"/>
                <a:gd name="connsiteX2-53" fmla="*/ 595225 w 1682620"/>
                <a:gd name="connsiteY2-54" fmla="*/ 0 h 405670"/>
                <a:gd name="connsiteX0-55" fmla="*/ 1653020 w 1653020"/>
                <a:gd name="connsiteY0-56" fmla="*/ 320540 h 339742"/>
                <a:gd name="connsiteX1-57" fmla="*/ 21928 w 1653020"/>
                <a:gd name="connsiteY1-58" fmla="*/ 295827 h 339742"/>
                <a:gd name="connsiteX2-59" fmla="*/ 825980 w 1653020"/>
                <a:gd name="connsiteY2-60" fmla="*/ 0 h 339742"/>
                <a:gd name="connsiteX0-61" fmla="*/ 1717144 w 1717144"/>
                <a:gd name="connsiteY0-62" fmla="*/ 381397 h 403200"/>
                <a:gd name="connsiteX1-63" fmla="*/ 86052 w 1717144"/>
                <a:gd name="connsiteY1-64" fmla="*/ 356684 h 403200"/>
                <a:gd name="connsiteX2-65" fmla="*/ 296123 w 1717144"/>
                <a:gd name="connsiteY2-66" fmla="*/ 12588 h 403200"/>
                <a:gd name="connsiteX3-67" fmla="*/ 890104 w 1717144"/>
                <a:gd name="connsiteY3-68" fmla="*/ 60857 h 403200"/>
                <a:gd name="connsiteX0-69" fmla="*/ 1717144 w 1717144"/>
                <a:gd name="connsiteY0-70" fmla="*/ 376649 h 398452"/>
                <a:gd name="connsiteX1-71" fmla="*/ 86052 w 1717144"/>
                <a:gd name="connsiteY1-72" fmla="*/ 351936 h 398452"/>
                <a:gd name="connsiteX2-73" fmla="*/ 296123 w 1717144"/>
                <a:gd name="connsiteY2-74" fmla="*/ 7840 h 398452"/>
                <a:gd name="connsiteX3-75" fmla="*/ 651445 w 1717144"/>
                <a:gd name="connsiteY3-76" fmla="*/ 143636 h 398452"/>
                <a:gd name="connsiteX0-77" fmla="*/ 1717144 w 1717144"/>
                <a:gd name="connsiteY0-78" fmla="*/ 384043 h 405846"/>
                <a:gd name="connsiteX1-79" fmla="*/ 86052 w 1717144"/>
                <a:gd name="connsiteY1-80" fmla="*/ 359330 h 405846"/>
                <a:gd name="connsiteX2-81" fmla="*/ 296123 w 1717144"/>
                <a:gd name="connsiteY2-82" fmla="*/ 15234 h 405846"/>
                <a:gd name="connsiteX3-83" fmla="*/ 1237241 w 1717144"/>
                <a:gd name="connsiteY3-84" fmla="*/ 38495 h 405846"/>
                <a:gd name="connsiteX0-85" fmla="*/ 1717144 w 1717144"/>
                <a:gd name="connsiteY0-86" fmla="*/ 377444 h 399247"/>
                <a:gd name="connsiteX1-87" fmla="*/ 86052 w 1717144"/>
                <a:gd name="connsiteY1-88" fmla="*/ 352731 h 399247"/>
                <a:gd name="connsiteX2-89" fmla="*/ 296123 w 1717144"/>
                <a:gd name="connsiteY2-90" fmla="*/ 8635 h 399247"/>
                <a:gd name="connsiteX3-91" fmla="*/ 1237241 w 1717144"/>
                <a:gd name="connsiteY3-92" fmla="*/ 31896 h 399247"/>
                <a:gd name="connsiteX0-93" fmla="*/ 1717144 w 1717144"/>
                <a:gd name="connsiteY0-94" fmla="*/ 416694 h 438497"/>
                <a:gd name="connsiteX1-95" fmla="*/ 86052 w 1717144"/>
                <a:gd name="connsiteY1-96" fmla="*/ 391981 h 438497"/>
                <a:gd name="connsiteX2-97" fmla="*/ 296123 w 1717144"/>
                <a:gd name="connsiteY2-98" fmla="*/ 47885 h 438497"/>
                <a:gd name="connsiteX3-99" fmla="*/ 1237241 w 1717144"/>
                <a:gd name="connsiteY3-100" fmla="*/ 71146 h 438497"/>
                <a:gd name="connsiteX0-101" fmla="*/ 1717144 w 1717144"/>
                <a:gd name="connsiteY0-102" fmla="*/ 385519 h 407322"/>
                <a:gd name="connsiteX1-103" fmla="*/ 86052 w 1717144"/>
                <a:gd name="connsiteY1-104" fmla="*/ 360806 h 407322"/>
                <a:gd name="connsiteX2-105" fmla="*/ 296123 w 1717144"/>
                <a:gd name="connsiteY2-106" fmla="*/ 16710 h 407322"/>
                <a:gd name="connsiteX3-107" fmla="*/ 751724 w 1717144"/>
                <a:gd name="connsiteY3-108" fmla="*/ 141722 h 407322"/>
                <a:gd name="connsiteX0-109" fmla="*/ 1717144 w 1717144"/>
                <a:gd name="connsiteY0-110" fmla="*/ 385132 h 406935"/>
                <a:gd name="connsiteX1-111" fmla="*/ 86052 w 1717144"/>
                <a:gd name="connsiteY1-112" fmla="*/ 360419 h 406935"/>
                <a:gd name="connsiteX2-113" fmla="*/ 296123 w 1717144"/>
                <a:gd name="connsiteY2-114" fmla="*/ 16323 h 406935"/>
                <a:gd name="connsiteX3-115" fmla="*/ 751724 w 1717144"/>
                <a:gd name="connsiteY3-116" fmla="*/ 141335 h 406935"/>
                <a:gd name="connsiteX0-117" fmla="*/ 1717144 w 1717144"/>
                <a:gd name="connsiteY0-118" fmla="*/ 402465 h 424268"/>
                <a:gd name="connsiteX1-119" fmla="*/ 86052 w 1717144"/>
                <a:gd name="connsiteY1-120" fmla="*/ 377752 h 424268"/>
                <a:gd name="connsiteX2-121" fmla="*/ 296123 w 1717144"/>
                <a:gd name="connsiteY2-122" fmla="*/ 33656 h 424268"/>
                <a:gd name="connsiteX3-123" fmla="*/ 751724 w 1717144"/>
                <a:gd name="connsiteY3-124" fmla="*/ 158668 h 424268"/>
                <a:gd name="connsiteX0-125" fmla="*/ 1703068 w 1703068"/>
                <a:gd name="connsiteY0-126" fmla="*/ 402465 h 433569"/>
                <a:gd name="connsiteX1-127" fmla="*/ 71976 w 1703068"/>
                <a:gd name="connsiteY1-128" fmla="*/ 377752 h 433569"/>
                <a:gd name="connsiteX2-129" fmla="*/ 282047 w 1703068"/>
                <a:gd name="connsiteY2-130" fmla="*/ 33656 h 433569"/>
                <a:gd name="connsiteX3-131" fmla="*/ 737648 w 1703068"/>
                <a:gd name="connsiteY3-132" fmla="*/ 158668 h 433569"/>
                <a:gd name="connsiteX0-133" fmla="*/ 1703068 w 1703068"/>
                <a:gd name="connsiteY0-134" fmla="*/ 402465 h 433569"/>
                <a:gd name="connsiteX1-135" fmla="*/ 71976 w 1703068"/>
                <a:gd name="connsiteY1-136" fmla="*/ 377752 h 433569"/>
                <a:gd name="connsiteX2-137" fmla="*/ 282047 w 1703068"/>
                <a:gd name="connsiteY2-138" fmla="*/ 33656 h 433569"/>
                <a:gd name="connsiteX3-139" fmla="*/ 737648 w 1703068"/>
                <a:gd name="connsiteY3-140" fmla="*/ 158668 h 433569"/>
                <a:gd name="connsiteX0-141" fmla="*/ 1736283 w 1736283"/>
                <a:gd name="connsiteY0-142" fmla="*/ 399831 h 421458"/>
                <a:gd name="connsiteX1-143" fmla="*/ 105191 w 1736283"/>
                <a:gd name="connsiteY1-144" fmla="*/ 375118 h 421458"/>
                <a:gd name="connsiteX2-145" fmla="*/ 243539 w 1736283"/>
                <a:gd name="connsiteY2-146" fmla="*/ 34201 h 421458"/>
                <a:gd name="connsiteX3-147" fmla="*/ 770863 w 1736283"/>
                <a:gd name="connsiteY3-148" fmla="*/ 156034 h 421458"/>
              </a:gdLst>
              <a:ahLst/>
              <a:cxnLst>
                <a:cxn ang="0">
                  <a:pos x="connsiteX0-141" y="connsiteY0-142"/>
                </a:cxn>
                <a:cxn ang="0">
                  <a:pos x="connsiteX1-143" y="connsiteY1-144"/>
                </a:cxn>
                <a:cxn ang="0">
                  <a:pos x="connsiteX2-145" y="connsiteY2-146"/>
                </a:cxn>
                <a:cxn ang="0">
                  <a:pos x="connsiteX3-147" y="connsiteY3-148"/>
                </a:cxn>
              </a:cxnLst>
              <a:rect l="l" t="t" r="r" b="b"/>
              <a:pathLst>
                <a:path w="1736283" h="421458">
                  <a:moveTo>
                    <a:pt x="1736283" y="399831"/>
                  </a:moveTo>
                  <a:cubicBezTo>
                    <a:pt x="1375877" y="428663"/>
                    <a:pt x="353982" y="436056"/>
                    <a:pt x="105191" y="375118"/>
                  </a:cubicBezTo>
                  <a:cubicBezTo>
                    <a:pt x="-143600" y="314180"/>
                    <a:pt x="109530" y="83505"/>
                    <a:pt x="243539" y="34201"/>
                  </a:cubicBezTo>
                  <a:cubicBezTo>
                    <a:pt x="438239" y="-56438"/>
                    <a:pt x="1137030" y="50085"/>
                    <a:pt x="770863" y="156034"/>
                  </a:cubicBez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grpSp>
        <p:nvGrpSpPr>
          <p:cNvPr id="16" name="组合 36">
            <a:extLst>
              <a:ext uri="{FF2B5EF4-FFF2-40B4-BE49-F238E27FC236}">
                <a16:creationId xmlns:a16="http://schemas.microsoft.com/office/drawing/2014/main" id="{C06DC443-06DC-4E90-AE75-4A0648DE489A}"/>
              </a:ext>
            </a:extLst>
          </p:cNvPr>
          <p:cNvGrpSpPr/>
          <p:nvPr/>
        </p:nvGrpSpPr>
        <p:grpSpPr>
          <a:xfrm>
            <a:off x="4213198" y="68440"/>
            <a:ext cx="3658804" cy="3917098"/>
            <a:chOff x="4427538" y="954088"/>
            <a:chExt cx="3333750" cy="3729038"/>
          </a:xfrm>
        </p:grpSpPr>
        <p:sp>
          <p:nvSpPr>
            <p:cNvPr id="17" name="Freeform 5">
              <a:extLst>
                <a:ext uri="{FF2B5EF4-FFF2-40B4-BE49-F238E27FC236}">
                  <a16:creationId xmlns:a16="http://schemas.microsoft.com/office/drawing/2014/main" id="{E5385F37-3253-4842-8FFB-0A444BCB25B5}"/>
                </a:ext>
              </a:extLst>
            </p:cNvPr>
            <p:cNvSpPr/>
            <p:nvPr/>
          </p:nvSpPr>
          <p:spPr bwMode="auto">
            <a:xfrm>
              <a:off x="5026026" y="1547813"/>
              <a:ext cx="2144713" cy="2363788"/>
            </a:xfrm>
            <a:custGeom>
              <a:avLst/>
              <a:gdLst>
                <a:gd name="T0" fmla="*/ 518 w 570"/>
                <a:gd name="T1" fmla="*/ 231 h 629"/>
                <a:gd name="T2" fmla="*/ 454 w 570"/>
                <a:gd name="T3" fmla="*/ 271 h 629"/>
                <a:gd name="T4" fmla="*/ 496 w 570"/>
                <a:gd name="T5" fmla="*/ 135 h 629"/>
                <a:gd name="T6" fmla="*/ 393 w 570"/>
                <a:gd name="T7" fmla="*/ 205 h 629"/>
                <a:gd name="T8" fmla="*/ 326 w 570"/>
                <a:gd name="T9" fmla="*/ 264 h 629"/>
                <a:gd name="T10" fmla="*/ 474 w 570"/>
                <a:gd name="T11" fmla="*/ 89 h 629"/>
                <a:gd name="T12" fmla="*/ 385 w 570"/>
                <a:gd name="T13" fmla="*/ 100 h 629"/>
                <a:gd name="T14" fmla="*/ 322 w 570"/>
                <a:gd name="T15" fmla="*/ 156 h 629"/>
                <a:gd name="T16" fmla="*/ 401 w 570"/>
                <a:gd name="T17" fmla="*/ 66 h 629"/>
                <a:gd name="T18" fmla="*/ 279 w 570"/>
                <a:gd name="T19" fmla="*/ 80 h 629"/>
                <a:gd name="T20" fmla="*/ 223 w 570"/>
                <a:gd name="T21" fmla="*/ 103 h 629"/>
                <a:gd name="T22" fmla="*/ 280 w 570"/>
                <a:gd name="T23" fmla="*/ 61 h 629"/>
                <a:gd name="T24" fmla="*/ 212 w 570"/>
                <a:gd name="T25" fmla="*/ 33 h 629"/>
                <a:gd name="T26" fmla="*/ 78 w 570"/>
                <a:gd name="T27" fmla="*/ 109 h 629"/>
                <a:gd name="T28" fmla="*/ 29 w 570"/>
                <a:gd name="T29" fmla="*/ 198 h 629"/>
                <a:gd name="T30" fmla="*/ 35 w 570"/>
                <a:gd name="T31" fmla="*/ 232 h 629"/>
                <a:gd name="T32" fmla="*/ 42 w 570"/>
                <a:gd name="T33" fmla="*/ 311 h 629"/>
                <a:gd name="T34" fmla="*/ 20 w 570"/>
                <a:gd name="T35" fmla="*/ 366 h 629"/>
                <a:gd name="T36" fmla="*/ 73 w 570"/>
                <a:gd name="T37" fmla="*/ 388 h 629"/>
                <a:gd name="T38" fmla="*/ 178 w 570"/>
                <a:gd name="T39" fmla="*/ 311 h 629"/>
                <a:gd name="T40" fmla="*/ 102 w 570"/>
                <a:gd name="T41" fmla="*/ 390 h 629"/>
                <a:gd name="T42" fmla="*/ 92 w 570"/>
                <a:gd name="T43" fmla="*/ 469 h 629"/>
                <a:gd name="T44" fmla="*/ 196 w 570"/>
                <a:gd name="T45" fmla="*/ 407 h 629"/>
                <a:gd name="T46" fmla="*/ 265 w 570"/>
                <a:gd name="T47" fmla="*/ 373 h 629"/>
                <a:gd name="T48" fmla="*/ 196 w 570"/>
                <a:gd name="T49" fmla="*/ 450 h 629"/>
                <a:gd name="T50" fmla="*/ 179 w 570"/>
                <a:gd name="T51" fmla="*/ 542 h 629"/>
                <a:gd name="T52" fmla="*/ 261 w 570"/>
                <a:gd name="T53" fmla="*/ 489 h 629"/>
                <a:gd name="T54" fmla="*/ 270 w 570"/>
                <a:gd name="T55" fmla="*/ 506 h 629"/>
                <a:gd name="T56" fmla="*/ 208 w 570"/>
                <a:gd name="T57" fmla="*/ 588 h 629"/>
                <a:gd name="T58" fmla="*/ 303 w 570"/>
                <a:gd name="T59" fmla="*/ 597 h 629"/>
                <a:gd name="T60" fmla="*/ 332 w 570"/>
                <a:gd name="T61" fmla="*/ 603 h 629"/>
                <a:gd name="T62" fmla="*/ 406 w 570"/>
                <a:gd name="T63" fmla="*/ 554 h 629"/>
                <a:gd name="T64" fmla="*/ 430 w 570"/>
                <a:gd name="T65" fmla="*/ 535 h 629"/>
                <a:gd name="T66" fmla="*/ 504 w 570"/>
                <a:gd name="T67" fmla="*/ 444 h 629"/>
                <a:gd name="T68" fmla="*/ 549 w 570"/>
                <a:gd name="T69" fmla="*/ 342 h 629"/>
                <a:gd name="T70" fmla="*/ 563 w 570"/>
                <a:gd name="T71" fmla="*/ 266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0" h="629">
                  <a:moveTo>
                    <a:pt x="558" y="231"/>
                  </a:moveTo>
                  <a:cubicBezTo>
                    <a:pt x="547" y="219"/>
                    <a:pt x="530" y="221"/>
                    <a:pt x="518" y="231"/>
                  </a:cubicBezTo>
                  <a:cubicBezTo>
                    <a:pt x="477" y="265"/>
                    <a:pt x="437" y="300"/>
                    <a:pt x="395" y="332"/>
                  </a:cubicBezTo>
                  <a:cubicBezTo>
                    <a:pt x="415" y="313"/>
                    <a:pt x="434" y="292"/>
                    <a:pt x="454" y="271"/>
                  </a:cubicBezTo>
                  <a:cubicBezTo>
                    <a:pt x="482" y="243"/>
                    <a:pt x="510" y="213"/>
                    <a:pt x="528" y="177"/>
                  </a:cubicBezTo>
                  <a:cubicBezTo>
                    <a:pt x="539" y="156"/>
                    <a:pt x="521" y="127"/>
                    <a:pt x="496" y="135"/>
                  </a:cubicBezTo>
                  <a:cubicBezTo>
                    <a:pt x="475" y="142"/>
                    <a:pt x="458" y="154"/>
                    <a:pt x="441" y="168"/>
                  </a:cubicBezTo>
                  <a:cubicBezTo>
                    <a:pt x="425" y="180"/>
                    <a:pt x="408" y="191"/>
                    <a:pt x="393" y="205"/>
                  </a:cubicBezTo>
                  <a:cubicBezTo>
                    <a:pt x="377" y="218"/>
                    <a:pt x="364" y="234"/>
                    <a:pt x="349" y="247"/>
                  </a:cubicBezTo>
                  <a:cubicBezTo>
                    <a:pt x="342" y="253"/>
                    <a:pt x="334" y="259"/>
                    <a:pt x="326" y="264"/>
                  </a:cubicBezTo>
                  <a:cubicBezTo>
                    <a:pt x="353" y="239"/>
                    <a:pt x="378" y="210"/>
                    <a:pt x="407" y="186"/>
                  </a:cubicBezTo>
                  <a:cubicBezTo>
                    <a:pt x="437" y="160"/>
                    <a:pt x="471" y="131"/>
                    <a:pt x="474" y="89"/>
                  </a:cubicBezTo>
                  <a:cubicBezTo>
                    <a:pt x="475" y="66"/>
                    <a:pt x="448" y="54"/>
                    <a:pt x="430" y="64"/>
                  </a:cubicBezTo>
                  <a:cubicBezTo>
                    <a:pt x="413" y="73"/>
                    <a:pt x="399" y="87"/>
                    <a:pt x="385" y="100"/>
                  </a:cubicBezTo>
                  <a:cubicBezTo>
                    <a:pt x="369" y="115"/>
                    <a:pt x="353" y="130"/>
                    <a:pt x="336" y="144"/>
                  </a:cubicBezTo>
                  <a:cubicBezTo>
                    <a:pt x="331" y="148"/>
                    <a:pt x="326" y="152"/>
                    <a:pt x="322" y="156"/>
                  </a:cubicBezTo>
                  <a:cubicBezTo>
                    <a:pt x="323" y="155"/>
                    <a:pt x="323" y="154"/>
                    <a:pt x="324" y="153"/>
                  </a:cubicBezTo>
                  <a:cubicBezTo>
                    <a:pt x="351" y="125"/>
                    <a:pt x="374" y="93"/>
                    <a:pt x="401" y="66"/>
                  </a:cubicBezTo>
                  <a:cubicBezTo>
                    <a:pt x="423" y="43"/>
                    <a:pt x="393" y="1"/>
                    <a:pt x="366" y="21"/>
                  </a:cubicBezTo>
                  <a:cubicBezTo>
                    <a:pt x="337" y="41"/>
                    <a:pt x="309" y="62"/>
                    <a:pt x="279" y="80"/>
                  </a:cubicBezTo>
                  <a:cubicBezTo>
                    <a:pt x="256" y="95"/>
                    <a:pt x="232" y="107"/>
                    <a:pt x="208" y="119"/>
                  </a:cubicBezTo>
                  <a:cubicBezTo>
                    <a:pt x="213" y="113"/>
                    <a:pt x="218" y="108"/>
                    <a:pt x="223" y="103"/>
                  </a:cubicBezTo>
                  <a:cubicBezTo>
                    <a:pt x="229" y="96"/>
                    <a:pt x="236" y="88"/>
                    <a:pt x="244" y="81"/>
                  </a:cubicBezTo>
                  <a:cubicBezTo>
                    <a:pt x="256" y="75"/>
                    <a:pt x="268" y="69"/>
                    <a:pt x="280" y="61"/>
                  </a:cubicBezTo>
                  <a:cubicBezTo>
                    <a:pt x="306" y="42"/>
                    <a:pt x="291" y="0"/>
                    <a:pt x="257" y="8"/>
                  </a:cubicBezTo>
                  <a:cubicBezTo>
                    <a:pt x="240" y="12"/>
                    <a:pt x="225" y="22"/>
                    <a:pt x="212" y="33"/>
                  </a:cubicBezTo>
                  <a:cubicBezTo>
                    <a:pt x="187" y="45"/>
                    <a:pt x="161" y="54"/>
                    <a:pt x="138" y="68"/>
                  </a:cubicBezTo>
                  <a:cubicBezTo>
                    <a:pt x="116" y="79"/>
                    <a:pt x="97" y="94"/>
                    <a:pt x="78" y="109"/>
                  </a:cubicBezTo>
                  <a:cubicBezTo>
                    <a:pt x="59" y="123"/>
                    <a:pt x="47" y="142"/>
                    <a:pt x="29" y="157"/>
                  </a:cubicBezTo>
                  <a:cubicBezTo>
                    <a:pt x="17" y="167"/>
                    <a:pt x="19" y="187"/>
                    <a:pt x="29" y="198"/>
                  </a:cubicBezTo>
                  <a:cubicBezTo>
                    <a:pt x="36" y="205"/>
                    <a:pt x="45" y="207"/>
                    <a:pt x="54" y="205"/>
                  </a:cubicBezTo>
                  <a:cubicBezTo>
                    <a:pt x="48" y="215"/>
                    <a:pt x="42" y="224"/>
                    <a:pt x="35" y="232"/>
                  </a:cubicBezTo>
                  <a:cubicBezTo>
                    <a:pt x="23" y="245"/>
                    <a:pt x="11" y="258"/>
                    <a:pt x="7" y="275"/>
                  </a:cubicBezTo>
                  <a:cubicBezTo>
                    <a:pt x="0" y="298"/>
                    <a:pt x="21" y="314"/>
                    <a:pt x="42" y="311"/>
                  </a:cubicBezTo>
                  <a:cubicBezTo>
                    <a:pt x="46" y="310"/>
                    <a:pt x="49" y="309"/>
                    <a:pt x="52" y="308"/>
                  </a:cubicBezTo>
                  <a:cubicBezTo>
                    <a:pt x="39" y="326"/>
                    <a:pt x="28" y="345"/>
                    <a:pt x="20" y="366"/>
                  </a:cubicBezTo>
                  <a:cubicBezTo>
                    <a:pt x="15" y="378"/>
                    <a:pt x="23" y="392"/>
                    <a:pt x="33" y="398"/>
                  </a:cubicBezTo>
                  <a:cubicBezTo>
                    <a:pt x="47" y="407"/>
                    <a:pt x="64" y="401"/>
                    <a:pt x="73" y="388"/>
                  </a:cubicBezTo>
                  <a:cubicBezTo>
                    <a:pt x="93" y="358"/>
                    <a:pt x="122" y="337"/>
                    <a:pt x="155" y="321"/>
                  </a:cubicBezTo>
                  <a:cubicBezTo>
                    <a:pt x="162" y="317"/>
                    <a:pt x="170" y="314"/>
                    <a:pt x="178" y="311"/>
                  </a:cubicBezTo>
                  <a:cubicBezTo>
                    <a:pt x="167" y="323"/>
                    <a:pt x="157" y="337"/>
                    <a:pt x="146" y="349"/>
                  </a:cubicBezTo>
                  <a:cubicBezTo>
                    <a:pt x="134" y="364"/>
                    <a:pt x="118" y="379"/>
                    <a:pt x="102" y="390"/>
                  </a:cubicBezTo>
                  <a:cubicBezTo>
                    <a:pt x="87" y="400"/>
                    <a:pt x="68" y="410"/>
                    <a:pt x="59" y="427"/>
                  </a:cubicBezTo>
                  <a:cubicBezTo>
                    <a:pt x="48" y="450"/>
                    <a:pt x="67" y="476"/>
                    <a:pt x="92" y="469"/>
                  </a:cubicBezTo>
                  <a:cubicBezTo>
                    <a:pt x="112" y="465"/>
                    <a:pt x="127" y="451"/>
                    <a:pt x="142" y="438"/>
                  </a:cubicBezTo>
                  <a:cubicBezTo>
                    <a:pt x="158" y="426"/>
                    <a:pt x="178" y="417"/>
                    <a:pt x="196" y="407"/>
                  </a:cubicBezTo>
                  <a:cubicBezTo>
                    <a:pt x="216" y="397"/>
                    <a:pt x="237" y="388"/>
                    <a:pt x="258" y="377"/>
                  </a:cubicBezTo>
                  <a:cubicBezTo>
                    <a:pt x="260" y="376"/>
                    <a:pt x="263" y="375"/>
                    <a:pt x="265" y="373"/>
                  </a:cubicBezTo>
                  <a:cubicBezTo>
                    <a:pt x="255" y="384"/>
                    <a:pt x="245" y="394"/>
                    <a:pt x="236" y="405"/>
                  </a:cubicBezTo>
                  <a:cubicBezTo>
                    <a:pt x="223" y="421"/>
                    <a:pt x="210" y="436"/>
                    <a:pt x="196" y="450"/>
                  </a:cubicBezTo>
                  <a:cubicBezTo>
                    <a:pt x="180" y="465"/>
                    <a:pt x="164" y="477"/>
                    <a:pt x="150" y="493"/>
                  </a:cubicBezTo>
                  <a:cubicBezTo>
                    <a:pt x="131" y="516"/>
                    <a:pt x="150" y="546"/>
                    <a:pt x="179" y="542"/>
                  </a:cubicBezTo>
                  <a:cubicBezTo>
                    <a:pt x="193" y="539"/>
                    <a:pt x="204" y="525"/>
                    <a:pt x="211" y="519"/>
                  </a:cubicBezTo>
                  <a:cubicBezTo>
                    <a:pt x="227" y="508"/>
                    <a:pt x="244" y="498"/>
                    <a:pt x="261" y="489"/>
                  </a:cubicBezTo>
                  <a:cubicBezTo>
                    <a:pt x="279" y="479"/>
                    <a:pt x="298" y="468"/>
                    <a:pt x="316" y="457"/>
                  </a:cubicBezTo>
                  <a:cubicBezTo>
                    <a:pt x="300" y="473"/>
                    <a:pt x="286" y="490"/>
                    <a:pt x="270" y="506"/>
                  </a:cubicBezTo>
                  <a:cubicBezTo>
                    <a:pt x="258" y="517"/>
                    <a:pt x="247" y="531"/>
                    <a:pt x="236" y="543"/>
                  </a:cubicBezTo>
                  <a:cubicBezTo>
                    <a:pt x="225" y="557"/>
                    <a:pt x="214" y="571"/>
                    <a:pt x="208" y="588"/>
                  </a:cubicBezTo>
                  <a:cubicBezTo>
                    <a:pt x="204" y="602"/>
                    <a:pt x="214" y="620"/>
                    <a:pt x="229" y="623"/>
                  </a:cubicBezTo>
                  <a:cubicBezTo>
                    <a:pt x="256" y="629"/>
                    <a:pt x="281" y="611"/>
                    <a:pt x="303" y="597"/>
                  </a:cubicBezTo>
                  <a:cubicBezTo>
                    <a:pt x="310" y="592"/>
                    <a:pt x="317" y="588"/>
                    <a:pt x="324" y="583"/>
                  </a:cubicBezTo>
                  <a:cubicBezTo>
                    <a:pt x="324" y="590"/>
                    <a:pt x="326" y="597"/>
                    <a:pt x="332" y="603"/>
                  </a:cubicBezTo>
                  <a:cubicBezTo>
                    <a:pt x="343" y="614"/>
                    <a:pt x="363" y="615"/>
                    <a:pt x="373" y="603"/>
                  </a:cubicBezTo>
                  <a:cubicBezTo>
                    <a:pt x="386" y="588"/>
                    <a:pt x="401" y="574"/>
                    <a:pt x="406" y="554"/>
                  </a:cubicBezTo>
                  <a:cubicBezTo>
                    <a:pt x="407" y="550"/>
                    <a:pt x="407" y="547"/>
                    <a:pt x="407" y="543"/>
                  </a:cubicBezTo>
                  <a:cubicBezTo>
                    <a:pt x="415" y="544"/>
                    <a:pt x="423" y="541"/>
                    <a:pt x="430" y="535"/>
                  </a:cubicBezTo>
                  <a:cubicBezTo>
                    <a:pt x="444" y="523"/>
                    <a:pt x="457" y="511"/>
                    <a:pt x="469" y="497"/>
                  </a:cubicBezTo>
                  <a:cubicBezTo>
                    <a:pt x="483" y="481"/>
                    <a:pt x="494" y="462"/>
                    <a:pt x="504" y="444"/>
                  </a:cubicBezTo>
                  <a:cubicBezTo>
                    <a:pt x="514" y="427"/>
                    <a:pt x="523" y="413"/>
                    <a:pt x="536" y="400"/>
                  </a:cubicBezTo>
                  <a:cubicBezTo>
                    <a:pt x="553" y="383"/>
                    <a:pt x="558" y="364"/>
                    <a:pt x="549" y="342"/>
                  </a:cubicBezTo>
                  <a:cubicBezTo>
                    <a:pt x="544" y="332"/>
                    <a:pt x="527" y="325"/>
                    <a:pt x="516" y="329"/>
                  </a:cubicBezTo>
                  <a:cubicBezTo>
                    <a:pt x="533" y="309"/>
                    <a:pt x="549" y="288"/>
                    <a:pt x="563" y="266"/>
                  </a:cubicBezTo>
                  <a:cubicBezTo>
                    <a:pt x="570" y="255"/>
                    <a:pt x="567" y="240"/>
                    <a:pt x="558" y="231"/>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rial Unicode MS"/>
                <a:ea typeface="黑体"/>
                <a:cs typeface="+mn-cs"/>
              </a:endParaRPr>
            </a:p>
          </p:txBody>
        </p:sp>
        <p:sp>
          <p:nvSpPr>
            <p:cNvPr id="18" name="Freeform 6">
              <a:extLst>
                <a:ext uri="{FF2B5EF4-FFF2-40B4-BE49-F238E27FC236}">
                  <a16:creationId xmlns:a16="http://schemas.microsoft.com/office/drawing/2014/main" id="{9739689B-C9BE-43DD-8946-230AE8F51021}"/>
                </a:ext>
              </a:extLst>
            </p:cNvPr>
            <p:cNvSpPr>
              <a:spLocks noEditPoints="1"/>
            </p:cNvSpPr>
            <p:nvPr/>
          </p:nvSpPr>
          <p:spPr bwMode="auto">
            <a:xfrm>
              <a:off x="5462588" y="2581276"/>
              <a:ext cx="1274763" cy="1308100"/>
            </a:xfrm>
            <a:custGeom>
              <a:avLst/>
              <a:gdLst>
                <a:gd name="T0" fmla="*/ 275 w 339"/>
                <a:gd name="T1" fmla="*/ 103 h 348"/>
                <a:gd name="T2" fmla="*/ 261 w 339"/>
                <a:gd name="T3" fmla="*/ 119 h 348"/>
                <a:gd name="T4" fmla="*/ 256 w 339"/>
                <a:gd name="T5" fmla="*/ 55 h 348"/>
                <a:gd name="T6" fmla="*/ 214 w 339"/>
                <a:gd name="T7" fmla="*/ 32 h 348"/>
                <a:gd name="T8" fmla="*/ 151 w 339"/>
                <a:gd name="T9" fmla="*/ 73 h 348"/>
                <a:gd name="T10" fmla="*/ 161 w 339"/>
                <a:gd name="T11" fmla="*/ 56 h 348"/>
                <a:gd name="T12" fmla="*/ 111 w 339"/>
                <a:gd name="T13" fmla="*/ 46 h 348"/>
                <a:gd name="T14" fmla="*/ 86 w 339"/>
                <a:gd name="T15" fmla="*/ 100 h 348"/>
                <a:gd name="T16" fmla="*/ 74 w 339"/>
                <a:gd name="T17" fmla="*/ 103 h 348"/>
                <a:gd name="T18" fmla="*/ 49 w 339"/>
                <a:gd name="T19" fmla="*/ 132 h 348"/>
                <a:gd name="T20" fmla="*/ 67 w 339"/>
                <a:gd name="T21" fmla="*/ 154 h 348"/>
                <a:gd name="T22" fmla="*/ 102 w 339"/>
                <a:gd name="T23" fmla="*/ 239 h 348"/>
                <a:gd name="T24" fmla="*/ 131 w 339"/>
                <a:gd name="T25" fmla="*/ 333 h 348"/>
                <a:gd name="T26" fmla="*/ 117 w 339"/>
                <a:gd name="T27" fmla="*/ 205 h 348"/>
                <a:gd name="T28" fmla="*/ 83 w 339"/>
                <a:gd name="T29" fmla="*/ 129 h 348"/>
                <a:gd name="T30" fmla="*/ 132 w 339"/>
                <a:gd name="T31" fmla="*/ 89 h 348"/>
                <a:gd name="T32" fmla="*/ 217 w 339"/>
                <a:gd name="T33" fmla="*/ 87 h 348"/>
                <a:gd name="T34" fmla="*/ 257 w 339"/>
                <a:gd name="T35" fmla="*/ 143 h 348"/>
                <a:gd name="T36" fmla="*/ 208 w 339"/>
                <a:gd name="T37" fmla="*/ 272 h 348"/>
                <a:gd name="T38" fmla="*/ 186 w 339"/>
                <a:gd name="T39" fmla="*/ 333 h 348"/>
                <a:gd name="T40" fmla="*/ 228 w 339"/>
                <a:gd name="T41" fmla="*/ 283 h 348"/>
                <a:gd name="T42" fmla="*/ 280 w 339"/>
                <a:gd name="T43" fmla="*/ 147 h 348"/>
                <a:gd name="T44" fmla="*/ 323 w 339"/>
                <a:gd name="T45" fmla="*/ 92 h 348"/>
                <a:gd name="T46" fmla="*/ 40 w 339"/>
                <a:gd name="T47" fmla="*/ 99 h 348"/>
                <a:gd name="T48" fmla="*/ 43 w 339"/>
                <a:gd name="T49" fmla="*/ 103 h 348"/>
                <a:gd name="T50" fmla="*/ 142 w 339"/>
                <a:gd name="T51" fmla="*/ 37 h 348"/>
                <a:gd name="T52" fmla="*/ 141 w 339"/>
                <a:gd name="T53" fmla="*/ 44 h 348"/>
                <a:gd name="T54" fmla="*/ 142 w 339"/>
                <a:gd name="T55" fmla="*/ 37 h 348"/>
                <a:gd name="T56" fmla="*/ 235 w 339"/>
                <a:gd name="T57" fmla="*/ 43 h 348"/>
                <a:gd name="T58" fmla="*/ 234 w 339"/>
                <a:gd name="T59" fmla="*/ 46 h 348"/>
                <a:gd name="T60" fmla="*/ 300 w 339"/>
                <a:gd name="T61" fmla="*/ 115 h 348"/>
                <a:gd name="T62" fmla="*/ 296 w 339"/>
                <a:gd name="T63" fmla="*/ 112 h 348"/>
                <a:gd name="T64" fmla="*/ 304 w 339"/>
                <a:gd name="T65" fmla="*/ 10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9" h="348">
                  <a:moveTo>
                    <a:pt x="323" y="92"/>
                  </a:moveTo>
                  <a:cubicBezTo>
                    <a:pt x="308" y="65"/>
                    <a:pt x="286" y="83"/>
                    <a:pt x="275" y="103"/>
                  </a:cubicBezTo>
                  <a:cubicBezTo>
                    <a:pt x="272" y="109"/>
                    <a:pt x="269" y="115"/>
                    <a:pt x="266" y="121"/>
                  </a:cubicBezTo>
                  <a:cubicBezTo>
                    <a:pt x="264" y="121"/>
                    <a:pt x="263" y="120"/>
                    <a:pt x="261" y="119"/>
                  </a:cubicBezTo>
                  <a:cubicBezTo>
                    <a:pt x="249" y="111"/>
                    <a:pt x="242" y="94"/>
                    <a:pt x="238" y="76"/>
                  </a:cubicBezTo>
                  <a:cubicBezTo>
                    <a:pt x="246" y="71"/>
                    <a:pt x="253" y="65"/>
                    <a:pt x="256" y="55"/>
                  </a:cubicBezTo>
                  <a:cubicBezTo>
                    <a:pt x="259" y="45"/>
                    <a:pt x="260" y="25"/>
                    <a:pt x="248" y="20"/>
                  </a:cubicBezTo>
                  <a:cubicBezTo>
                    <a:pt x="236" y="15"/>
                    <a:pt x="220" y="19"/>
                    <a:pt x="214" y="32"/>
                  </a:cubicBezTo>
                  <a:cubicBezTo>
                    <a:pt x="210" y="41"/>
                    <a:pt x="210" y="52"/>
                    <a:pt x="211" y="64"/>
                  </a:cubicBezTo>
                  <a:cubicBezTo>
                    <a:pt x="193" y="73"/>
                    <a:pt x="171" y="78"/>
                    <a:pt x="151" y="73"/>
                  </a:cubicBezTo>
                  <a:cubicBezTo>
                    <a:pt x="151" y="73"/>
                    <a:pt x="150" y="73"/>
                    <a:pt x="149" y="72"/>
                  </a:cubicBezTo>
                  <a:cubicBezTo>
                    <a:pt x="154" y="67"/>
                    <a:pt x="158" y="62"/>
                    <a:pt x="161" y="56"/>
                  </a:cubicBezTo>
                  <a:cubicBezTo>
                    <a:pt x="167" y="46"/>
                    <a:pt x="169" y="27"/>
                    <a:pt x="160" y="18"/>
                  </a:cubicBezTo>
                  <a:cubicBezTo>
                    <a:pt x="141" y="0"/>
                    <a:pt x="114" y="25"/>
                    <a:pt x="111" y="46"/>
                  </a:cubicBezTo>
                  <a:cubicBezTo>
                    <a:pt x="110" y="55"/>
                    <a:pt x="113" y="64"/>
                    <a:pt x="117" y="72"/>
                  </a:cubicBezTo>
                  <a:cubicBezTo>
                    <a:pt x="107" y="82"/>
                    <a:pt x="97" y="92"/>
                    <a:pt x="86" y="100"/>
                  </a:cubicBezTo>
                  <a:cubicBezTo>
                    <a:pt x="82" y="103"/>
                    <a:pt x="79" y="105"/>
                    <a:pt x="75" y="106"/>
                  </a:cubicBezTo>
                  <a:cubicBezTo>
                    <a:pt x="75" y="105"/>
                    <a:pt x="75" y="104"/>
                    <a:pt x="74" y="103"/>
                  </a:cubicBezTo>
                  <a:cubicBezTo>
                    <a:pt x="64" y="84"/>
                    <a:pt x="32" y="62"/>
                    <a:pt x="14" y="86"/>
                  </a:cubicBezTo>
                  <a:cubicBezTo>
                    <a:pt x="0" y="105"/>
                    <a:pt x="36" y="127"/>
                    <a:pt x="49" y="132"/>
                  </a:cubicBezTo>
                  <a:cubicBezTo>
                    <a:pt x="53" y="133"/>
                    <a:pt x="57" y="134"/>
                    <a:pt x="61" y="134"/>
                  </a:cubicBezTo>
                  <a:cubicBezTo>
                    <a:pt x="63" y="141"/>
                    <a:pt x="65" y="148"/>
                    <a:pt x="67" y="154"/>
                  </a:cubicBezTo>
                  <a:cubicBezTo>
                    <a:pt x="71" y="168"/>
                    <a:pt x="79" y="180"/>
                    <a:pt x="86" y="193"/>
                  </a:cubicBezTo>
                  <a:cubicBezTo>
                    <a:pt x="94" y="207"/>
                    <a:pt x="98" y="223"/>
                    <a:pt x="102" y="239"/>
                  </a:cubicBezTo>
                  <a:cubicBezTo>
                    <a:pt x="106" y="253"/>
                    <a:pt x="112" y="267"/>
                    <a:pt x="117" y="281"/>
                  </a:cubicBezTo>
                  <a:cubicBezTo>
                    <a:pt x="123" y="298"/>
                    <a:pt x="126" y="316"/>
                    <a:pt x="131" y="333"/>
                  </a:cubicBezTo>
                  <a:cubicBezTo>
                    <a:pt x="135" y="347"/>
                    <a:pt x="157" y="341"/>
                    <a:pt x="153" y="326"/>
                  </a:cubicBezTo>
                  <a:cubicBezTo>
                    <a:pt x="141" y="286"/>
                    <a:pt x="129" y="246"/>
                    <a:pt x="117" y="205"/>
                  </a:cubicBezTo>
                  <a:cubicBezTo>
                    <a:pt x="110" y="186"/>
                    <a:pt x="98" y="171"/>
                    <a:pt x="91" y="153"/>
                  </a:cubicBezTo>
                  <a:cubicBezTo>
                    <a:pt x="88" y="145"/>
                    <a:pt x="86" y="137"/>
                    <a:pt x="83" y="129"/>
                  </a:cubicBezTo>
                  <a:cubicBezTo>
                    <a:pt x="101" y="120"/>
                    <a:pt x="118" y="103"/>
                    <a:pt x="130" y="91"/>
                  </a:cubicBezTo>
                  <a:cubicBezTo>
                    <a:pt x="131" y="90"/>
                    <a:pt x="132" y="90"/>
                    <a:pt x="132" y="89"/>
                  </a:cubicBezTo>
                  <a:cubicBezTo>
                    <a:pt x="145" y="97"/>
                    <a:pt x="160" y="98"/>
                    <a:pt x="175" y="97"/>
                  </a:cubicBezTo>
                  <a:cubicBezTo>
                    <a:pt x="190" y="97"/>
                    <a:pt x="204" y="92"/>
                    <a:pt x="217" y="87"/>
                  </a:cubicBezTo>
                  <a:cubicBezTo>
                    <a:pt x="220" y="95"/>
                    <a:pt x="223" y="102"/>
                    <a:pt x="225" y="108"/>
                  </a:cubicBezTo>
                  <a:cubicBezTo>
                    <a:pt x="232" y="123"/>
                    <a:pt x="243" y="136"/>
                    <a:pt x="257" y="143"/>
                  </a:cubicBezTo>
                  <a:cubicBezTo>
                    <a:pt x="248" y="165"/>
                    <a:pt x="241" y="187"/>
                    <a:pt x="232" y="209"/>
                  </a:cubicBezTo>
                  <a:cubicBezTo>
                    <a:pt x="225" y="230"/>
                    <a:pt x="216" y="251"/>
                    <a:pt x="208" y="272"/>
                  </a:cubicBezTo>
                  <a:cubicBezTo>
                    <a:pt x="200" y="289"/>
                    <a:pt x="191" y="305"/>
                    <a:pt x="187" y="323"/>
                  </a:cubicBezTo>
                  <a:cubicBezTo>
                    <a:pt x="186" y="326"/>
                    <a:pt x="186" y="330"/>
                    <a:pt x="186" y="333"/>
                  </a:cubicBezTo>
                  <a:cubicBezTo>
                    <a:pt x="185" y="348"/>
                    <a:pt x="208" y="348"/>
                    <a:pt x="209" y="333"/>
                  </a:cubicBezTo>
                  <a:cubicBezTo>
                    <a:pt x="210" y="316"/>
                    <a:pt x="220" y="299"/>
                    <a:pt x="228" y="283"/>
                  </a:cubicBezTo>
                  <a:cubicBezTo>
                    <a:pt x="237" y="263"/>
                    <a:pt x="245" y="242"/>
                    <a:pt x="253" y="221"/>
                  </a:cubicBezTo>
                  <a:cubicBezTo>
                    <a:pt x="262" y="196"/>
                    <a:pt x="270" y="171"/>
                    <a:pt x="280" y="147"/>
                  </a:cubicBezTo>
                  <a:cubicBezTo>
                    <a:pt x="282" y="147"/>
                    <a:pt x="283" y="146"/>
                    <a:pt x="285" y="146"/>
                  </a:cubicBezTo>
                  <a:cubicBezTo>
                    <a:pt x="309" y="141"/>
                    <a:pt x="339" y="120"/>
                    <a:pt x="323" y="92"/>
                  </a:cubicBezTo>
                  <a:close/>
                  <a:moveTo>
                    <a:pt x="39" y="99"/>
                  </a:moveTo>
                  <a:cubicBezTo>
                    <a:pt x="39" y="99"/>
                    <a:pt x="39" y="99"/>
                    <a:pt x="40" y="99"/>
                  </a:cubicBezTo>
                  <a:cubicBezTo>
                    <a:pt x="43" y="100"/>
                    <a:pt x="46" y="103"/>
                    <a:pt x="48" y="106"/>
                  </a:cubicBezTo>
                  <a:cubicBezTo>
                    <a:pt x="46" y="105"/>
                    <a:pt x="45" y="104"/>
                    <a:pt x="43" y="103"/>
                  </a:cubicBezTo>
                  <a:cubicBezTo>
                    <a:pt x="42" y="102"/>
                    <a:pt x="40" y="101"/>
                    <a:pt x="39" y="99"/>
                  </a:cubicBezTo>
                  <a:close/>
                  <a:moveTo>
                    <a:pt x="142" y="37"/>
                  </a:moveTo>
                  <a:cubicBezTo>
                    <a:pt x="142" y="36"/>
                    <a:pt x="143" y="36"/>
                    <a:pt x="143" y="36"/>
                  </a:cubicBezTo>
                  <a:cubicBezTo>
                    <a:pt x="143" y="39"/>
                    <a:pt x="142" y="42"/>
                    <a:pt x="141" y="44"/>
                  </a:cubicBezTo>
                  <a:cubicBezTo>
                    <a:pt x="139" y="48"/>
                    <a:pt x="137" y="51"/>
                    <a:pt x="135" y="54"/>
                  </a:cubicBezTo>
                  <a:cubicBezTo>
                    <a:pt x="134" y="48"/>
                    <a:pt x="136" y="41"/>
                    <a:pt x="142" y="37"/>
                  </a:cubicBezTo>
                  <a:close/>
                  <a:moveTo>
                    <a:pt x="234" y="43"/>
                  </a:moveTo>
                  <a:cubicBezTo>
                    <a:pt x="235" y="43"/>
                    <a:pt x="235" y="43"/>
                    <a:pt x="235" y="43"/>
                  </a:cubicBezTo>
                  <a:cubicBezTo>
                    <a:pt x="235" y="45"/>
                    <a:pt x="234" y="46"/>
                    <a:pt x="234" y="48"/>
                  </a:cubicBezTo>
                  <a:cubicBezTo>
                    <a:pt x="234" y="47"/>
                    <a:pt x="234" y="47"/>
                    <a:pt x="234" y="46"/>
                  </a:cubicBezTo>
                  <a:cubicBezTo>
                    <a:pt x="234" y="45"/>
                    <a:pt x="234" y="44"/>
                    <a:pt x="234" y="43"/>
                  </a:cubicBezTo>
                  <a:close/>
                  <a:moveTo>
                    <a:pt x="300" y="115"/>
                  </a:moveTo>
                  <a:cubicBezTo>
                    <a:pt x="298" y="117"/>
                    <a:pt x="295" y="119"/>
                    <a:pt x="292" y="120"/>
                  </a:cubicBezTo>
                  <a:cubicBezTo>
                    <a:pt x="294" y="118"/>
                    <a:pt x="295" y="115"/>
                    <a:pt x="296" y="112"/>
                  </a:cubicBezTo>
                  <a:cubicBezTo>
                    <a:pt x="298" y="109"/>
                    <a:pt x="300" y="105"/>
                    <a:pt x="303" y="103"/>
                  </a:cubicBezTo>
                  <a:cubicBezTo>
                    <a:pt x="304" y="104"/>
                    <a:pt x="304" y="106"/>
                    <a:pt x="304" y="108"/>
                  </a:cubicBezTo>
                  <a:cubicBezTo>
                    <a:pt x="305" y="111"/>
                    <a:pt x="302" y="114"/>
                    <a:pt x="300" y="1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0" name="Freeform 7">
              <a:extLst>
                <a:ext uri="{FF2B5EF4-FFF2-40B4-BE49-F238E27FC236}">
                  <a16:creationId xmlns:a16="http://schemas.microsoft.com/office/drawing/2014/main" id="{7254149A-3A76-4DCA-AF84-B762274D5595}"/>
                </a:ext>
              </a:extLst>
            </p:cNvPr>
            <p:cNvSpPr/>
            <p:nvPr/>
          </p:nvSpPr>
          <p:spPr bwMode="auto">
            <a:xfrm>
              <a:off x="4999038" y="1325563"/>
              <a:ext cx="285750" cy="315913"/>
            </a:xfrm>
            <a:custGeom>
              <a:avLst/>
              <a:gdLst>
                <a:gd name="T0" fmla="*/ 72 w 76"/>
                <a:gd name="T1" fmla="*/ 66 h 84"/>
                <a:gd name="T2" fmla="*/ 54 w 76"/>
                <a:gd name="T3" fmla="*/ 15 h 84"/>
                <a:gd name="T4" fmla="*/ 32 w 76"/>
                <a:gd name="T5" fmla="*/ 21 h 84"/>
                <a:gd name="T6" fmla="*/ 34 w 76"/>
                <a:gd name="T7" fmla="*/ 27 h 84"/>
                <a:gd name="T8" fmla="*/ 27 w 76"/>
                <a:gd name="T9" fmla="*/ 14 h 84"/>
                <a:gd name="T10" fmla="*/ 5 w 76"/>
                <a:gd name="T11" fmla="*/ 20 h 84"/>
                <a:gd name="T12" fmla="*/ 63 w 76"/>
                <a:gd name="T13" fmla="*/ 83 h 84"/>
                <a:gd name="T14" fmla="*/ 72 w 76"/>
                <a:gd name="T15" fmla="*/ 66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84">
                  <a:moveTo>
                    <a:pt x="72" y="66"/>
                  </a:moveTo>
                  <a:cubicBezTo>
                    <a:pt x="65" y="50"/>
                    <a:pt x="59" y="33"/>
                    <a:pt x="54" y="15"/>
                  </a:cubicBezTo>
                  <a:cubicBezTo>
                    <a:pt x="51" y="1"/>
                    <a:pt x="28" y="7"/>
                    <a:pt x="32" y="21"/>
                  </a:cubicBezTo>
                  <a:cubicBezTo>
                    <a:pt x="33" y="23"/>
                    <a:pt x="33" y="25"/>
                    <a:pt x="34" y="27"/>
                  </a:cubicBezTo>
                  <a:cubicBezTo>
                    <a:pt x="31" y="23"/>
                    <a:pt x="29" y="18"/>
                    <a:pt x="27" y="14"/>
                  </a:cubicBezTo>
                  <a:cubicBezTo>
                    <a:pt x="22" y="0"/>
                    <a:pt x="0" y="6"/>
                    <a:pt x="5" y="20"/>
                  </a:cubicBezTo>
                  <a:cubicBezTo>
                    <a:pt x="15" y="44"/>
                    <a:pt x="33" y="82"/>
                    <a:pt x="63" y="83"/>
                  </a:cubicBezTo>
                  <a:cubicBezTo>
                    <a:pt x="72" y="84"/>
                    <a:pt x="76" y="73"/>
                    <a:pt x="72" y="6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4" name="Freeform 8">
              <a:extLst>
                <a:ext uri="{FF2B5EF4-FFF2-40B4-BE49-F238E27FC236}">
                  <a16:creationId xmlns:a16="http://schemas.microsoft.com/office/drawing/2014/main" id="{B26C4DF7-3ED8-4701-A2FA-3AB73DC80E11}"/>
                </a:ext>
              </a:extLst>
            </p:cNvPr>
            <p:cNvSpPr/>
            <p:nvPr/>
          </p:nvSpPr>
          <p:spPr bwMode="auto">
            <a:xfrm>
              <a:off x="5988051" y="987426"/>
              <a:ext cx="188913" cy="354013"/>
            </a:xfrm>
            <a:custGeom>
              <a:avLst/>
              <a:gdLst>
                <a:gd name="T0" fmla="*/ 49 w 50"/>
                <a:gd name="T1" fmla="*/ 26 h 94"/>
                <a:gd name="T2" fmla="*/ 47 w 50"/>
                <a:gd name="T3" fmla="*/ 19 h 94"/>
                <a:gd name="T4" fmla="*/ 46 w 50"/>
                <a:gd name="T5" fmla="*/ 10 h 94"/>
                <a:gd name="T6" fmla="*/ 32 w 50"/>
                <a:gd name="T7" fmla="*/ 2 h 94"/>
                <a:gd name="T8" fmla="*/ 15 w 50"/>
                <a:gd name="T9" fmla="*/ 5 h 94"/>
                <a:gd name="T10" fmla="*/ 15 w 50"/>
                <a:gd name="T11" fmla="*/ 28 h 94"/>
                <a:gd name="T12" fmla="*/ 22 w 50"/>
                <a:gd name="T13" fmla="*/ 28 h 94"/>
                <a:gd name="T14" fmla="*/ 15 w 50"/>
                <a:gd name="T15" fmla="*/ 46 h 94"/>
                <a:gd name="T16" fmla="*/ 13 w 50"/>
                <a:gd name="T17" fmla="*/ 82 h 94"/>
                <a:gd name="T18" fmla="*/ 33 w 50"/>
                <a:gd name="T19" fmla="*/ 87 h 94"/>
                <a:gd name="T20" fmla="*/ 49 w 50"/>
                <a:gd name="T21" fmla="*/ 2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4">
                  <a:moveTo>
                    <a:pt x="49" y="26"/>
                  </a:moveTo>
                  <a:cubicBezTo>
                    <a:pt x="49" y="23"/>
                    <a:pt x="48" y="21"/>
                    <a:pt x="47" y="19"/>
                  </a:cubicBezTo>
                  <a:cubicBezTo>
                    <a:pt x="47" y="16"/>
                    <a:pt x="47" y="13"/>
                    <a:pt x="46" y="10"/>
                  </a:cubicBezTo>
                  <a:cubicBezTo>
                    <a:pt x="45" y="4"/>
                    <a:pt x="38" y="0"/>
                    <a:pt x="32" y="2"/>
                  </a:cubicBezTo>
                  <a:cubicBezTo>
                    <a:pt x="26" y="3"/>
                    <a:pt x="21" y="5"/>
                    <a:pt x="15" y="5"/>
                  </a:cubicBezTo>
                  <a:cubicBezTo>
                    <a:pt x="0" y="6"/>
                    <a:pt x="0" y="29"/>
                    <a:pt x="15" y="28"/>
                  </a:cubicBezTo>
                  <a:cubicBezTo>
                    <a:pt x="17" y="28"/>
                    <a:pt x="20" y="28"/>
                    <a:pt x="22" y="28"/>
                  </a:cubicBezTo>
                  <a:cubicBezTo>
                    <a:pt x="19" y="34"/>
                    <a:pt x="16" y="41"/>
                    <a:pt x="15" y="46"/>
                  </a:cubicBezTo>
                  <a:cubicBezTo>
                    <a:pt x="12" y="58"/>
                    <a:pt x="10" y="70"/>
                    <a:pt x="13" y="82"/>
                  </a:cubicBezTo>
                  <a:cubicBezTo>
                    <a:pt x="15" y="90"/>
                    <a:pt x="27" y="94"/>
                    <a:pt x="33" y="87"/>
                  </a:cubicBezTo>
                  <a:cubicBezTo>
                    <a:pt x="45" y="71"/>
                    <a:pt x="50" y="46"/>
                    <a:pt x="49" y="2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7" name="Freeform 9">
              <a:extLst>
                <a:ext uri="{FF2B5EF4-FFF2-40B4-BE49-F238E27FC236}">
                  <a16:creationId xmlns:a16="http://schemas.microsoft.com/office/drawing/2014/main" id="{D3BDBC4C-ECEC-486D-9EC1-616B5F1C7948}"/>
                </a:ext>
              </a:extLst>
            </p:cNvPr>
            <p:cNvSpPr/>
            <p:nvPr/>
          </p:nvSpPr>
          <p:spPr bwMode="auto">
            <a:xfrm>
              <a:off x="6869113" y="1319213"/>
              <a:ext cx="320675" cy="352425"/>
            </a:xfrm>
            <a:custGeom>
              <a:avLst/>
              <a:gdLst>
                <a:gd name="T0" fmla="*/ 61 w 85"/>
                <a:gd name="T1" fmla="*/ 15 h 94"/>
                <a:gd name="T2" fmla="*/ 60 w 85"/>
                <a:gd name="T3" fmla="*/ 10 h 94"/>
                <a:gd name="T4" fmla="*/ 46 w 85"/>
                <a:gd name="T5" fmla="*/ 2 h 94"/>
                <a:gd name="T6" fmla="*/ 20 w 85"/>
                <a:gd name="T7" fmla="*/ 27 h 94"/>
                <a:gd name="T8" fmla="*/ 8 w 85"/>
                <a:gd name="T9" fmla="*/ 59 h 94"/>
                <a:gd name="T10" fmla="*/ 15 w 85"/>
                <a:gd name="T11" fmla="*/ 78 h 94"/>
                <a:gd name="T12" fmla="*/ 15 w 85"/>
                <a:gd name="T13" fmla="*/ 79 h 94"/>
                <a:gd name="T14" fmla="*/ 29 w 85"/>
                <a:gd name="T15" fmla="*/ 93 h 94"/>
                <a:gd name="T16" fmla="*/ 60 w 85"/>
                <a:gd name="T17" fmla="*/ 66 h 94"/>
                <a:gd name="T18" fmla="*/ 80 w 85"/>
                <a:gd name="T19" fmla="*/ 26 h 94"/>
                <a:gd name="T20" fmla="*/ 61 w 85"/>
                <a:gd name="T21" fmla="*/ 1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4">
                  <a:moveTo>
                    <a:pt x="61" y="15"/>
                  </a:moveTo>
                  <a:cubicBezTo>
                    <a:pt x="61" y="14"/>
                    <a:pt x="61" y="12"/>
                    <a:pt x="60" y="10"/>
                  </a:cubicBezTo>
                  <a:cubicBezTo>
                    <a:pt x="58" y="5"/>
                    <a:pt x="52" y="0"/>
                    <a:pt x="46" y="2"/>
                  </a:cubicBezTo>
                  <a:cubicBezTo>
                    <a:pt x="33" y="7"/>
                    <a:pt x="26" y="15"/>
                    <a:pt x="20" y="27"/>
                  </a:cubicBezTo>
                  <a:cubicBezTo>
                    <a:pt x="16" y="38"/>
                    <a:pt x="17" y="51"/>
                    <a:pt x="8" y="59"/>
                  </a:cubicBezTo>
                  <a:cubicBezTo>
                    <a:pt x="0" y="66"/>
                    <a:pt x="6" y="77"/>
                    <a:pt x="15" y="78"/>
                  </a:cubicBezTo>
                  <a:cubicBezTo>
                    <a:pt x="15" y="78"/>
                    <a:pt x="15" y="78"/>
                    <a:pt x="15" y="79"/>
                  </a:cubicBezTo>
                  <a:cubicBezTo>
                    <a:pt x="13" y="88"/>
                    <a:pt x="20" y="94"/>
                    <a:pt x="29" y="93"/>
                  </a:cubicBezTo>
                  <a:cubicBezTo>
                    <a:pt x="43" y="91"/>
                    <a:pt x="52" y="77"/>
                    <a:pt x="60" y="66"/>
                  </a:cubicBezTo>
                  <a:cubicBezTo>
                    <a:pt x="68" y="54"/>
                    <a:pt x="75" y="40"/>
                    <a:pt x="80" y="26"/>
                  </a:cubicBezTo>
                  <a:cubicBezTo>
                    <a:pt x="85" y="14"/>
                    <a:pt x="69" y="8"/>
                    <a:pt x="61" y="15"/>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8" name="Freeform 10">
              <a:extLst>
                <a:ext uri="{FF2B5EF4-FFF2-40B4-BE49-F238E27FC236}">
                  <a16:creationId xmlns:a16="http://schemas.microsoft.com/office/drawing/2014/main" id="{AABE8E03-8F8C-4C62-9A60-FB90078BB78E}"/>
                </a:ext>
              </a:extLst>
            </p:cNvPr>
            <p:cNvSpPr/>
            <p:nvPr/>
          </p:nvSpPr>
          <p:spPr bwMode="auto">
            <a:xfrm>
              <a:off x="7351713" y="2228851"/>
              <a:ext cx="349250" cy="179388"/>
            </a:xfrm>
            <a:custGeom>
              <a:avLst/>
              <a:gdLst>
                <a:gd name="T0" fmla="*/ 90 w 93"/>
                <a:gd name="T1" fmla="*/ 33 h 48"/>
                <a:gd name="T2" fmla="*/ 84 w 93"/>
                <a:gd name="T3" fmla="*/ 11 h 48"/>
                <a:gd name="T4" fmla="*/ 70 w 93"/>
                <a:gd name="T5" fmla="*/ 2 h 48"/>
                <a:gd name="T6" fmla="*/ 31 w 93"/>
                <a:gd name="T7" fmla="*/ 19 h 48"/>
                <a:gd name="T8" fmla="*/ 30 w 93"/>
                <a:gd name="T9" fmla="*/ 19 h 48"/>
                <a:gd name="T10" fmla="*/ 29 w 93"/>
                <a:gd name="T11" fmla="*/ 18 h 48"/>
                <a:gd name="T12" fmla="*/ 8 w 93"/>
                <a:gd name="T13" fmla="*/ 23 h 48"/>
                <a:gd name="T14" fmla="*/ 14 w 93"/>
                <a:gd name="T15" fmla="*/ 44 h 48"/>
                <a:gd name="T16" fmla="*/ 28 w 93"/>
                <a:gd name="T17" fmla="*/ 43 h 48"/>
                <a:gd name="T18" fmla="*/ 76 w 93"/>
                <a:gd name="T19" fmla="*/ 47 h 48"/>
                <a:gd name="T20" fmla="*/ 90 w 93"/>
                <a:gd name="T21" fmla="*/ 3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48">
                  <a:moveTo>
                    <a:pt x="90" y="33"/>
                  </a:moveTo>
                  <a:cubicBezTo>
                    <a:pt x="87" y="25"/>
                    <a:pt x="86" y="18"/>
                    <a:pt x="84" y="11"/>
                  </a:cubicBezTo>
                  <a:cubicBezTo>
                    <a:pt x="83" y="5"/>
                    <a:pt x="76" y="0"/>
                    <a:pt x="70" y="2"/>
                  </a:cubicBezTo>
                  <a:cubicBezTo>
                    <a:pt x="57" y="8"/>
                    <a:pt x="44" y="15"/>
                    <a:pt x="31" y="19"/>
                  </a:cubicBezTo>
                  <a:cubicBezTo>
                    <a:pt x="31" y="19"/>
                    <a:pt x="31" y="19"/>
                    <a:pt x="30" y="19"/>
                  </a:cubicBezTo>
                  <a:cubicBezTo>
                    <a:pt x="30" y="18"/>
                    <a:pt x="29" y="18"/>
                    <a:pt x="29" y="18"/>
                  </a:cubicBezTo>
                  <a:cubicBezTo>
                    <a:pt x="24" y="9"/>
                    <a:pt x="8" y="13"/>
                    <a:pt x="8" y="23"/>
                  </a:cubicBezTo>
                  <a:cubicBezTo>
                    <a:pt x="0" y="29"/>
                    <a:pt x="2" y="44"/>
                    <a:pt x="14" y="44"/>
                  </a:cubicBezTo>
                  <a:cubicBezTo>
                    <a:pt x="19" y="44"/>
                    <a:pt x="24" y="44"/>
                    <a:pt x="28" y="43"/>
                  </a:cubicBezTo>
                  <a:cubicBezTo>
                    <a:pt x="44" y="47"/>
                    <a:pt x="65" y="45"/>
                    <a:pt x="76" y="47"/>
                  </a:cubicBezTo>
                  <a:cubicBezTo>
                    <a:pt x="83" y="48"/>
                    <a:pt x="93" y="42"/>
                    <a:pt x="90" y="33"/>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9" name="Freeform 11">
              <a:extLst>
                <a:ext uri="{FF2B5EF4-FFF2-40B4-BE49-F238E27FC236}">
                  <a16:creationId xmlns:a16="http://schemas.microsoft.com/office/drawing/2014/main" id="{840AA55D-0B3B-4914-8BFC-E5C13F58FE54}"/>
                </a:ext>
              </a:extLst>
            </p:cNvPr>
            <p:cNvSpPr/>
            <p:nvPr/>
          </p:nvSpPr>
          <p:spPr bwMode="auto">
            <a:xfrm>
              <a:off x="7234238" y="3190876"/>
              <a:ext cx="368300" cy="247650"/>
            </a:xfrm>
            <a:custGeom>
              <a:avLst/>
              <a:gdLst>
                <a:gd name="T0" fmla="*/ 97 w 98"/>
                <a:gd name="T1" fmla="*/ 50 h 66"/>
                <a:gd name="T2" fmla="*/ 80 w 98"/>
                <a:gd name="T3" fmla="*/ 27 h 66"/>
                <a:gd name="T4" fmla="*/ 68 w 98"/>
                <a:gd name="T5" fmla="*/ 28 h 66"/>
                <a:gd name="T6" fmla="*/ 45 w 98"/>
                <a:gd name="T7" fmla="*/ 3 h 66"/>
                <a:gd name="T8" fmla="*/ 32 w 98"/>
                <a:gd name="T9" fmla="*/ 4 h 66"/>
                <a:gd name="T10" fmla="*/ 15 w 98"/>
                <a:gd name="T11" fmla="*/ 6 h 66"/>
                <a:gd name="T12" fmla="*/ 15 w 98"/>
                <a:gd name="T13" fmla="*/ 29 h 66"/>
                <a:gd name="T14" fmla="*/ 28 w 98"/>
                <a:gd name="T15" fmla="*/ 28 h 66"/>
                <a:gd name="T16" fmla="*/ 30 w 98"/>
                <a:gd name="T17" fmla="*/ 28 h 66"/>
                <a:gd name="T18" fmla="*/ 29 w 98"/>
                <a:gd name="T19" fmla="*/ 36 h 66"/>
                <a:gd name="T20" fmla="*/ 42 w 98"/>
                <a:gd name="T21" fmla="*/ 57 h 66"/>
                <a:gd name="T22" fmla="*/ 64 w 98"/>
                <a:gd name="T23" fmla="*/ 55 h 66"/>
                <a:gd name="T24" fmla="*/ 65 w 98"/>
                <a:gd name="T25" fmla="*/ 55 h 66"/>
                <a:gd name="T26" fmla="*/ 83 w 98"/>
                <a:gd name="T27" fmla="*/ 64 h 66"/>
                <a:gd name="T28" fmla="*/ 97 w 98"/>
                <a:gd name="T29" fmla="*/ 5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66">
                  <a:moveTo>
                    <a:pt x="97" y="50"/>
                  </a:moveTo>
                  <a:cubicBezTo>
                    <a:pt x="95" y="39"/>
                    <a:pt x="91" y="29"/>
                    <a:pt x="80" y="27"/>
                  </a:cubicBezTo>
                  <a:cubicBezTo>
                    <a:pt x="76" y="26"/>
                    <a:pt x="72" y="26"/>
                    <a:pt x="68" y="28"/>
                  </a:cubicBezTo>
                  <a:cubicBezTo>
                    <a:pt x="61" y="19"/>
                    <a:pt x="54" y="9"/>
                    <a:pt x="45" y="3"/>
                  </a:cubicBezTo>
                  <a:cubicBezTo>
                    <a:pt x="40" y="0"/>
                    <a:pt x="35" y="1"/>
                    <a:pt x="32" y="4"/>
                  </a:cubicBezTo>
                  <a:cubicBezTo>
                    <a:pt x="26" y="4"/>
                    <a:pt x="20" y="5"/>
                    <a:pt x="15" y="6"/>
                  </a:cubicBezTo>
                  <a:cubicBezTo>
                    <a:pt x="0" y="6"/>
                    <a:pt x="0" y="29"/>
                    <a:pt x="15" y="29"/>
                  </a:cubicBezTo>
                  <a:cubicBezTo>
                    <a:pt x="19" y="28"/>
                    <a:pt x="24" y="28"/>
                    <a:pt x="28" y="28"/>
                  </a:cubicBezTo>
                  <a:cubicBezTo>
                    <a:pt x="29" y="28"/>
                    <a:pt x="30" y="28"/>
                    <a:pt x="30" y="28"/>
                  </a:cubicBezTo>
                  <a:cubicBezTo>
                    <a:pt x="30" y="31"/>
                    <a:pt x="29" y="33"/>
                    <a:pt x="29" y="36"/>
                  </a:cubicBezTo>
                  <a:cubicBezTo>
                    <a:pt x="28" y="45"/>
                    <a:pt x="34" y="54"/>
                    <a:pt x="42" y="57"/>
                  </a:cubicBezTo>
                  <a:cubicBezTo>
                    <a:pt x="50" y="60"/>
                    <a:pt x="57" y="58"/>
                    <a:pt x="64" y="55"/>
                  </a:cubicBezTo>
                  <a:cubicBezTo>
                    <a:pt x="64" y="55"/>
                    <a:pt x="64" y="55"/>
                    <a:pt x="65" y="55"/>
                  </a:cubicBezTo>
                  <a:cubicBezTo>
                    <a:pt x="70" y="59"/>
                    <a:pt x="75" y="62"/>
                    <a:pt x="83" y="64"/>
                  </a:cubicBezTo>
                  <a:cubicBezTo>
                    <a:pt x="92" y="66"/>
                    <a:pt x="98" y="58"/>
                    <a:pt x="97" y="50"/>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0" name="Freeform 12">
              <a:extLst>
                <a:ext uri="{FF2B5EF4-FFF2-40B4-BE49-F238E27FC236}">
                  <a16:creationId xmlns:a16="http://schemas.microsoft.com/office/drawing/2014/main" id="{939F7068-3A24-4109-A670-9FE4A79F11A9}"/>
                </a:ext>
              </a:extLst>
            </p:cNvPr>
            <p:cNvSpPr>
              <a:spLocks noEditPoints="1"/>
            </p:cNvSpPr>
            <p:nvPr/>
          </p:nvSpPr>
          <p:spPr bwMode="auto">
            <a:xfrm>
              <a:off x="4600576" y="3221038"/>
              <a:ext cx="349250" cy="209550"/>
            </a:xfrm>
            <a:custGeom>
              <a:avLst/>
              <a:gdLst>
                <a:gd name="T0" fmla="*/ 87 w 93"/>
                <a:gd name="T1" fmla="*/ 6 h 56"/>
                <a:gd name="T2" fmla="*/ 67 w 93"/>
                <a:gd name="T3" fmla="*/ 2 h 56"/>
                <a:gd name="T4" fmla="*/ 51 w 93"/>
                <a:gd name="T5" fmla="*/ 8 h 56"/>
                <a:gd name="T6" fmla="*/ 46 w 93"/>
                <a:gd name="T7" fmla="*/ 5 h 56"/>
                <a:gd name="T8" fmla="*/ 34 w 93"/>
                <a:gd name="T9" fmla="*/ 5 h 56"/>
                <a:gd name="T10" fmla="*/ 24 w 93"/>
                <a:gd name="T11" fmla="*/ 4 h 56"/>
                <a:gd name="T12" fmla="*/ 2 w 93"/>
                <a:gd name="T13" fmla="*/ 41 h 56"/>
                <a:gd name="T14" fmla="*/ 25 w 93"/>
                <a:gd name="T15" fmla="*/ 41 h 56"/>
                <a:gd name="T16" fmla="*/ 25 w 93"/>
                <a:gd name="T17" fmla="*/ 39 h 56"/>
                <a:gd name="T18" fmla="*/ 42 w 93"/>
                <a:gd name="T19" fmla="*/ 47 h 56"/>
                <a:gd name="T20" fmla="*/ 50 w 93"/>
                <a:gd name="T21" fmla="*/ 33 h 56"/>
                <a:gd name="T22" fmla="*/ 52 w 93"/>
                <a:gd name="T23" fmla="*/ 33 h 56"/>
                <a:gd name="T24" fmla="*/ 85 w 93"/>
                <a:gd name="T25" fmla="*/ 27 h 56"/>
                <a:gd name="T26" fmla="*/ 87 w 93"/>
                <a:gd name="T27" fmla="*/ 6 h 56"/>
                <a:gd name="T28" fmla="*/ 25 w 93"/>
                <a:gd name="T29" fmla="*/ 36 h 56"/>
                <a:gd name="T30" fmla="*/ 25 w 93"/>
                <a:gd name="T31" fmla="*/ 30 h 56"/>
                <a:gd name="T32" fmla="*/ 25 w 93"/>
                <a:gd name="T33" fmla="*/ 28 h 56"/>
                <a:gd name="T34" fmla="*/ 25 w 93"/>
                <a:gd name="T35" fmla="*/ 27 h 56"/>
                <a:gd name="T36" fmla="*/ 27 w 93"/>
                <a:gd name="T37" fmla="*/ 27 h 56"/>
                <a:gd name="T38" fmla="*/ 30 w 93"/>
                <a:gd name="T39" fmla="*/ 27 h 56"/>
                <a:gd name="T40" fmla="*/ 30 w 93"/>
                <a:gd name="T41" fmla="*/ 27 h 56"/>
                <a:gd name="T42" fmla="*/ 25 w 93"/>
                <a:gd name="T43"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56">
                  <a:moveTo>
                    <a:pt x="87" y="6"/>
                  </a:moveTo>
                  <a:cubicBezTo>
                    <a:pt x="81" y="0"/>
                    <a:pt x="74" y="1"/>
                    <a:pt x="67" y="2"/>
                  </a:cubicBezTo>
                  <a:cubicBezTo>
                    <a:pt x="62" y="3"/>
                    <a:pt x="56" y="5"/>
                    <a:pt x="51" y="8"/>
                  </a:cubicBezTo>
                  <a:cubicBezTo>
                    <a:pt x="49" y="7"/>
                    <a:pt x="47" y="6"/>
                    <a:pt x="46" y="5"/>
                  </a:cubicBezTo>
                  <a:cubicBezTo>
                    <a:pt x="41" y="2"/>
                    <a:pt x="37" y="3"/>
                    <a:pt x="34" y="5"/>
                  </a:cubicBezTo>
                  <a:cubicBezTo>
                    <a:pt x="31" y="4"/>
                    <a:pt x="28" y="4"/>
                    <a:pt x="24" y="4"/>
                  </a:cubicBezTo>
                  <a:cubicBezTo>
                    <a:pt x="4" y="6"/>
                    <a:pt x="0" y="24"/>
                    <a:pt x="2" y="41"/>
                  </a:cubicBezTo>
                  <a:cubicBezTo>
                    <a:pt x="4" y="55"/>
                    <a:pt x="27" y="56"/>
                    <a:pt x="25" y="41"/>
                  </a:cubicBezTo>
                  <a:cubicBezTo>
                    <a:pt x="25" y="40"/>
                    <a:pt x="25" y="40"/>
                    <a:pt x="25" y="39"/>
                  </a:cubicBezTo>
                  <a:cubicBezTo>
                    <a:pt x="27" y="47"/>
                    <a:pt x="34" y="52"/>
                    <a:pt x="42" y="47"/>
                  </a:cubicBezTo>
                  <a:cubicBezTo>
                    <a:pt x="47" y="43"/>
                    <a:pt x="49" y="39"/>
                    <a:pt x="50" y="33"/>
                  </a:cubicBezTo>
                  <a:cubicBezTo>
                    <a:pt x="50" y="33"/>
                    <a:pt x="51" y="33"/>
                    <a:pt x="52" y="33"/>
                  </a:cubicBezTo>
                  <a:cubicBezTo>
                    <a:pt x="63" y="36"/>
                    <a:pt x="76" y="36"/>
                    <a:pt x="85" y="27"/>
                  </a:cubicBezTo>
                  <a:cubicBezTo>
                    <a:pt x="90" y="21"/>
                    <a:pt x="93" y="12"/>
                    <a:pt x="87" y="6"/>
                  </a:cubicBezTo>
                  <a:close/>
                  <a:moveTo>
                    <a:pt x="25" y="36"/>
                  </a:moveTo>
                  <a:cubicBezTo>
                    <a:pt x="25" y="34"/>
                    <a:pt x="25" y="32"/>
                    <a:pt x="25" y="30"/>
                  </a:cubicBezTo>
                  <a:cubicBezTo>
                    <a:pt x="25" y="29"/>
                    <a:pt x="25" y="28"/>
                    <a:pt x="25" y="28"/>
                  </a:cubicBezTo>
                  <a:cubicBezTo>
                    <a:pt x="25" y="27"/>
                    <a:pt x="25" y="27"/>
                    <a:pt x="25" y="27"/>
                  </a:cubicBezTo>
                  <a:cubicBezTo>
                    <a:pt x="26" y="27"/>
                    <a:pt x="26" y="27"/>
                    <a:pt x="27" y="27"/>
                  </a:cubicBezTo>
                  <a:cubicBezTo>
                    <a:pt x="27" y="29"/>
                    <a:pt x="27" y="29"/>
                    <a:pt x="30" y="27"/>
                  </a:cubicBezTo>
                  <a:cubicBezTo>
                    <a:pt x="30" y="27"/>
                    <a:pt x="30" y="27"/>
                    <a:pt x="30" y="27"/>
                  </a:cubicBezTo>
                  <a:cubicBezTo>
                    <a:pt x="26" y="30"/>
                    <a:pt x="25" y="33"/>
                    <a:pt x="25" y="3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1" name="Freeform 13">
              <a:extLst>
                <a:ext uri="{FF2B5EF4-FFF2-40B4-BE49-F238E27FC236}">
                  <a16:creationId xmlns:a16="http://schemas.microsoft.com/office/drawing/2014/main" id="{6D397095-C3A0-4EC0-A449-BB177C56E39E}"/>
                </a:ext>
              </a:extLst>
            </p:cNvPr>
            <p:cNvSpPr/>
            <p:nvPr/>
          </p:nvSpPr>
          <p:spPr bwMode="auto">
            <a:xfrm>
              <a:off x="4441826" y="2228851"/>
              <a:ext cx="381000" cy="195263"/>
            </a:xfrm>
            <a:custGeom>
              <a:avLst/>
              <a:gdLst>
                <a:gd name="T0" fmla="*/ 77 w 101"/>
                <a:gd name="T1" fmla="*/ 14 h 52"/>
                <a:gd name="T2" fmla="*/ 31 w 101"/>
                <a:gd name="T3" fmla="*/ 0 h 52"/>
                <a:gd name="T4" fmla="*/ 20 w 101"/>
                <a:gd name="T5" fmla="*/ 14 h 52"/>
                <a:gd name="T6" fmla="*/ 15 w 101"/>
                <a:gd name="T7" fmla="*/ 14 h 52"/>
                <a:gd name="T8" fmla="*/ 15 w 101"/>
                <a:gd name="T9" fmla="*/ 37 h 52"/>
                <a:gd name="T10" fmla="*/ 67 w 101"/>
                <a:gd name="T11" fmla="*/ 48 h 52"/>
                <a:gd name="T12" fmla="*/ 98 w 101"/>
                <a:gd name="T13" fmla="*/ 38 h 52"/>
                <a:gd name="T14" fmla="*/ 77 w 101"/>
                <a:gd name="T15" fmla="*/ 14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52">
                  <a:moveTo>
                    <a:pt x="77" y="14"/>
                  </a:moveTo>
                  <a:cubicBezTo>
                    <a:pt x="62" y="7"/>
                    <a:pt x="48" y="0"/>
                    <a:pt x="31" y="0"/>
                  </a:cubicBezTo>
                  <a:cubicBezTo>
                    <a:pt x="23" y="0"/>
                    <a:pt x="19" y="7"/>
                    <a:pt x="20" y="14"/>
                  </a:cubicBezTo>
                  <a:cubicBezTo>
                    <a:pt x="18" y="14"/>
                    <a:pt x="17" y="14"/>
                    <a:pt x="15" y="14"/>
                  </a:cubicBezTo>
                  <a:cubicBezTo>
                    <a:pt x="0" y="13"/>
                    <a:pt x="0" y="36"/>
                    <a:pt x="15" y="37"/>
                  </a:cubicBezTo>
                  <a:cubicBezTo>
                    <a:pt x="34" y="37"/>
                    <a:pt x="50" y="40"/>
                    <a:pt x="67" y="48"/>
                  </a:cubicBezTo>
                  <a:cubicBezTo>
                    <a:pt x="77" y="52"/>
                    <a:pt x="94" y="51"/>
                    <a:pt x="98" y="38"/>
                  </a:cubicBezTo>
                  <a:cubicBezTo>
                    <a:pt x="101" y="26"/>
                    <a:pt x="86" y="18"/>
                    <a:pt x="77" y="14"/>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2" name="Freeform 14">
              <a:extLst>
                <a:ext uri="{FF2B5EF4-FFF2-40B4-BE49-F238E27FC236}">
                  <a16:creationId xmlns:a16="http://schemas.microsoft.com/office/drawing/2014/main" id="{B0233B2E-D3C6-4CF4-8620-97938AAB680B}"/>
                </a:ext>
              </a:extLst>
            </p:cNvPr>
            <p:cNvSpPr/>
            <p:nvPr/>
          </p:nvSpPr>
          <p:spPr bwMode="auto">
            <a:xfrm>
              <a:off x="5619751" y="3903663"/>
              <a:ext cx="971550" cy="142875"/>
            </a:xfrm>
            <a:custGeom>
              <a:avLst/>
              <a:gdLst>
                <a:gd name="T0" fmla="*/ 243 w 258"/>
                <a:gd name="T1" fmla="*/ 1 h 38"/>
                <a:gd name="T2" fmla="*/ 129 w 258"/>
                <a:gd name="T3" fmla="*/ 1 h 38"/>
                <a:gd name="T4" fmla="*/ 15 w 258"/>
                <a:gd name="T5" fmla="*/ 9 h 38"/>
                <a:gd name="T6" fmla="*/ 15 w 258"/>
                <a:gd name="T7" fmla="*/ 32 h 38"/>
                <a:gd name="T8" fmla="*/ 93 w 258"/>
                <a:gd name="T9" fmla="*/ 26 h 38"/>
                <a:gd name="T10" fmla="*/ 107 w 258"/>
                <a:gd name="T11" fmla="*/ 35 h 38"/>
                <a:gd name="T12" fmla="*/ 169 w 258"/>
                <a:gd name="T13" fmla="*/ 32 h 38"/>
                <a:gd name="T14" fmla="*/ 204 w 258"/>
                <a:gd name="T15" fmla="*/ 32 h 38"/>
                <a:gd name="T16" fmla="*/ 243 w 258"/>
                <a:gd name="T17" fmla="*/ 24 h 38"/>
                <a:gd name="T18" fmla="*/ 243 w 258"/>
                <a:gd name="T19"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38">
                  <a:moveTo>
                    <a:pt x="243" y="1"/>
                  </a:moveTo>
                  <a:cubicBezTo>
                    <a:pt x="205" y="1"/>
                    <a:pt x="167" y="0"/>
                    <a:pt x="129" y="1"/>
                  </a:cubicBezTo>
                  <a:cubicBezTo>
                    <a:pt x="90" y="2"/>
                    <a:pt x="53" y="6"/>
                    <a:pt x="15" y="9"/>
                  </a:cubicBezTo>
                  <a:cubicBezTo>
                    <a:pt x="0" y="10"/>
                    <a:pt x="0" y="34"/>
                    <a:pt x="15" y="32"/>
                  </a:cubicBezTo>
                  <a:cubicBezTo>
                    <a:pt x="41" y="30"/>
                    <a:pt x="67" y="28"/>
                    <a:pt x="93" y="26"/>
                  </a:cubicBezTo>
                  <a:cubicBezTo>
                    <a:pt x="94" y="32"/>
                    <a:pt x="99" y="38"/>
                    <a:pt x="107" y="35"/>
                  </a:cubicBezTo>
                  <a:cubicBezTo>
                    <a:pt x="126" y="27"/>
                    <a:pt x="149" y="32"/>
                    <a:pt x="169" y="32"/>
                  </a:cubicBezTo>
                  <a:cubicBezTo>
                    <a:pt x="181" y="32"/>
                    <a:pt x="192" y="33"/>
                    <a:pt x="204" y="32"/>
                  </a:cubicBezTo>
                  <a:cubicBezTo>
                    <a:pt x="217" y="30"/>
                    <a:pt x="230" y="25"/>
                    <a:pt x="243" y="24"/>
                  </a:cubicBezTo>
                  <a:cubicBezTo>
                    <a:pt x="258" y="22"/>
                    <a:pt x="258" y="1"/>
                    <a:pt x="243" y="1"/>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3" name="Freeform 15">
              <a:extLst>
                <a:ext uri="{FF2B5EF4-FFF2-40B4-BE49-F238E27FC236}">
                  <a16:creationId xmlns:a16="http://schemas.microsoft.com/office/drawing/2014/main" id="{720B6971-5678-4A72-91E3-6E55F304A6B0}"/>
                </a:ext>
              </a:extLst>
            </p:cNvPr>
            <p:cNvSpPr/>
            <p:nvPr/>
          </p:nvSpPr>
          <p:spPr bwMode="auto">
            <a:xfrm>
              <a:off x="5605463" y="4081463"/>
              <a:ext cx="974725" cy="153988"/>
            </a:xfrm>
            <a:custGeom>
              <a:avLst/>
              <a:gdLst>
                <a:gd name="T0" fmla="*/ 248 w 259"/>
                <a:gd name="T1" fmla="*/ 5 h 41"/>
                <a:gd name="T2" fmla="*/ 186 w 259"/>
                <a:gd name="T3" fmla="*/ 2 h 41"/>
                <a:gd name="T4" fmla="*/ 117 w 259"/>
                <a:gd name="T5" fmla="*/ 3 h 41"/>
                <a:gd name="T6" fmla="*/ 60 w 259"/>
                <a:gd name="T7" fmla="*/ 1 h 41"/>
                <a:gd name="T8" fmla="*/ 12 w 259"/>
                <a:gd name="T9" fmla="*/ 11 h 41"/>
                <a:gd name="T10" fmla="*/ 24 w 259"/>
                <a:gd name="T11" fmla="*/ 31 h 41"/>
                <a:gd name="T12" fmla="*/ 64 w 259"/>
                <a:gd name="T13" fmla="*/ 25 h 41"/>
                <a:gd name="T14" fmla="*/ 100 w 259"/>
                <a:gd name="T15" fmla="*/ 26 h 41"/>
                <a:gd name="T16" fmla="*/ 110 w 259"/>
                <a:gd name="T17" fmla="*/ 40 h 41"/>
                <a:gd name="T18" fmla="*/ 191 w 259"/>
                <a:gd name="T19" fmla="*/ 40 h 41"/>
                <a:gd name="T20" fmla="*/ 250 w 259"/>
                <a:gd name="T21" fmla="*/ 26 h 41"/>
                <a:gd name="T22" fmla="*/ 248 w 259"/>
                <a:gd name="T23"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1">
                  <a:moveTo>
                    <a:pt x="248" y="5"/>
                  </a:moveTo>
                  <a:cubicBezTo>
                    <a:pt x="227" y="1"/>
                    <a:pt x="206" y="2"/>
                    <a:pt x="186" y="2"/>
                  </a:cubicBezTo>
                  <a:cubicBezTo>
                    <a:pt x="163" y="3"/>
                    <a:pt x="140" y="3"/>
                    <a:pt x="117" y="3"/>
                  </a:cubicBezTo>
                  <a:cubicBezTo>
                    <a:pt x="98" y="3"/>
                    <a:pt x="79" y="2"/>
                    <a:pt x="60" y="1"/>
                  </a:cubicBezTo>
                  <a:cubicBezTo>
                    <a:pt x="44" y="0"/>
                    <a:pt x="26" y="1"/>
                    <a:pt x="12" y="11"/>
                  </a:cubicBezTo>
                  <a:cubicBezTo>
                    <a:pt x="0" y="19"/>
                    <a:pt x="12" y="39"/>
                    <a:pt x="24" y="31"/>
                  </a:cubicBezTo>
                  <a:cubicBezTo>
                    <a:pt x="35" y="22"/>
                    <a:pt x="50" y="24"/>
                    <a:pt x="64" y="25"/>
                  </a:cubicBezTo>
                  <a:cubicBezTo>
                    <a:pt x="76" y="25"/>
                    <a:pt x="88" y="26"/>
                    <a:pt x="100" y="26"/>
                  </a:cubicBezTo>
                  <a:cubicBezTo>
                    <a:pt x="98" y="32"/>
                    <a:pt x="102" y="40"/>
                    <a:pt x="110" y="40"/>
                  </a:cubicBezTo>
                  <a:cubicBezTo>
                    <a:pt x="137" y="40"/>
                    <a:pt x="164" y="41"/>
                    <a:pt x="191" y="40"/>
                  </a:cubicBezTo>
                  <a:cubicBezTo>
                    <a:pt x="210" y="40"/>
                    <a:pt x="235" y="38"/>
                    <a:pt x="250" y="26"/>
                  </a:cubicBezTo>
                  <a:cubicBezTo>
                    <a:pt x="257" y="21"/>
                    <a:pt x="259" y="7"/>
                    <a:pt x="248" y="5"/>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4" name="Freeform 16">
              <a:extLst>
                <a:ext uri="{FF2B5EF4-FFF2-40B4-BE49-F238E27FC236}">
                  <a16:creationId xmlns:a16="http://schemas.microsoft.com/office/drawing/2014/main" id="{28C183E9-9C39-4CB4-ABCC-7C6024446E45}"/>
                </a:ext>
              </a:extLst>
            </p:cNvPr>
            <p:cNvSpPr>
              <a:spLocks noEditPoints="1"/>
            </p:cNvSpPr>
            <p:nvPr/>
          </p:nvSpPr>
          <p:spPr bwMode="auto">
            <a:xfrm>
              <a:off x="5619751" y="4230688"/>
              <a:ext cx="925513" cy="403225"/>
            </a:xfrm>
            <a:custGeom>
              <a:avLst/>
              <a:gdLst>
                <a:gd name="T0" fmla="*/ 239 w 246"/>
                <a:gd name="T1" fmla="*/ 18 h 107"/>
                <a:gd name="T2" fmla="*/ 159 w 246"/>
                <a:gd name="T3" fmla="*/ 9 h 107"/>
                <a:gd name="T4" fmla="*/ 15 w 246"/>
                <a:gd name="T5" fmla="*/ 23 h 107"/>
                <a:gd name="T6" fmla="*/ 21 w 246"/>
                <a:gd name="T7" fmla="*/ 45 h 107"/>
                <a:gd name="T8" fmla="*/ 45 w 246"/>
                <a:gd name="T9" fmla="*/ 40 h 107"/>
                <a:gd name="T10" fmla="*/ 46 w 246"/>
                <a:gd name="T11" fmla="*/ 54 h 107"/>
                <a:gd name="T12" fmla="*/ 64 w 246"/>
                <a:gd name="T13" fmla="*/ 63 h 107"/>
                <a:gd name="T14" fmla="*/ 61 w 246"/>
                <a:gd name="T15" fmla="*/ 73 h 107"/>
                <a:gd name="T16" fmla="*/ 63 w 246"/>
                <a:gd name="T17" fmla="*/ 78 h 107"/>
                <a:gd name="T18" fmla="*/ 63 w 246"/>
                <a:gd name="T19" fmla="*/ 95 h 107"/>
                <a:gd name="T20" fmla="*/ 80 w 246"/>
                <a:gd name="T21" fmla="*/ 102 h 107"/>
                <a:gd name="T22" fmla="*/ 84 w 246"/>
                <a:gd name="T23" fmla="*/ 100 h 107"/>
                <a:gd name="T24" fmla="*/ 112 w 246"/>
                <a:gd name="T25" fmla="*/ 106 h 107"/>
                <a:gd name="T26" fmla="*/ 150 w 246"/>
                <a:gd name="T27" fmla="*/ 106 h 107"/>
                <a:gd name="T28" fmla="*/ 189 w 246"/>
                <a:gd name="T29" fmla="*/ 78 h 107"/>
                <a:gd name="T30" fmla="*/ 193 w 246"/>
                <a:gd name="T31" fmla="*/ 70 h 107"/>
                <a:gd name="T32" fmla="*/ 200 w 246"/>
                <a:gd name="T33" fmla="*/ 56 h 107"/>
                <a:gd name="T34" fmla="*/ 197 w 246"/>
                <a:gd name="T35" fmla="*/ 45 h 107"/>
                <a:gd name="T36" fmla="*/ 234 w 246"/>
                <a:gd name="T37" fmla="*/ 37 h 107"/>
                <a:gd name="T38" fmla="*/ 239 w 246"/>
                <a:gd name="T39" fmla="*/ 18 h 107"/>
                <a:gd name="T40" fmla="*/ 97 w 246"/>
                <a:gd name="T41" fmla="*/ 62 h 107"/>
                <a:gd name="T42" fmla="*/ 104 w 246"/>
                <a:gd name="T43" fmla="*/ 62 h 107"/>
                <a:gd name="T44" fmla="*/ 166 w 246"/>
                <a:gd name="T45" fmla="*/ 62 h 107"/>
                <a:gd name="T46" fmla="*/ 97 w 246"/>
                <a:gd name="T47" fmla="*/ 6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6" h="107">
                  <a:moveTo>
                    <a:pt x="239" y="18"/>
                  </a:moveTo>
                  <a:cubicBezTo>
                    <a:pt x="221" y="0"/>
                    <a:pt x="182" y="9"/>
                    <a:pt x="159" y="9"/>
                  </a:cubicBezTo>
                  <a:cubicBezTo>
                    <a:pt x="110" y="9"/>
                    <a:pt x="62" y="10"/>
                    <a:pt x="15" y="23"/>
                  </a:cubicBezTo>
                  <a:cubicBezTo>
                    <a:pt x="0" y="27"/>
                    <a:pt x="6" y="49"/>
                    <a:pt x="21" y="45"/>
                  </a:cubicBezTo>
                  <a:cubicBezTo>
                    <a:pt x="29" y="43"/>
                    <a:pt x="37" y="41"/>
                    <a:pt x="45" y="40"/>
                  </a:cubicBezTo>
                  <a:cubicBezTo>
                    <a:pt x="42" y="44"/>
                    <a:pt x="43" y="51"/>
                    <a:pt x="46" y="54"/>
                  </a:cubicBezTo>
                  <a:cubicBezTo>
                    <a:pt x="51" y="59"/>
                    <a:pt x="57" y="62"/>
                    <a:pt x="64" y="63"/>
                  </a:cubicBezTo>
                  <a:cubicBezTo>
                    <a:pt x="62" y="65"/>
                    <a:pt x="60" y="69"/>
                    <a:pt x="61" y="73"/>
                  </a:cubicBezTo>
                  <a:cubicBezTo>
                    <a:pt x="62" y="75"/>
                    <a:pt x="62" y="76"/>
                    <a:pt x="63" y="78"/>
                  </a:cubicBezTo>
                  <a:cubicBezTo>
                    <a:pt x="61" y="83"/>
                    <a:pt x="61" y="88"/>
                    <a:pt x="63" y="95"/>
                  </a:cubicBezTo>
                  <a:cubicBezTo>
                    <a:pt x="66" y="102"/>
                    <a:pt x="73" y="105"/>
                    <a:pt x="80" y="102"/>
                  </a:cubicBezTo>
                  <a:cubicBezTo>
                    <a:pt x="82" y="101"/>
                    <a:pt x="83" y="101"/>
                    <a:pt x="84" y="100"/>
                  </a:cubicBezTo>
                  <a:cubicBezTo>
                    <a:pt x="92" y="104"/>
                    <a:pt x="102" y="105"/>
                    <a:pt x="112" y="106"/>
                  </a:cubicBezTo>
                  <a:cubicBezTo>
                    <a:pt x="124" y="107"/>
                    <a:pt x="138" y="107"/>
                    <a:pt x="150" y="106"/>
                  </a:cubicBezTo>
                  <a:cubicBezTo>
                    <a:pt x="169" y="104"/>
                    <a:pt x="178" y="91"/>
                    <a:pt x="189" y="78"/>
                  </a:cubicBezTo>
                  <a:cubicBezTo>
                    <a:pt x="192" y="76"/>
                    <a:pt x="193" y="73"/>
                    <a:pt x="193" y="70"/>
                  </a:cubicBezTo>
                  <a:cubicBezTo>
                    <a:pt x="196" y="66"/>
                    <a:pt x="199" y="62"/>
                    <a:pt x="200" y="56"/>
                  </a:cubicBezTo>
                  <a:cubicBezTo>
                    <a:pt x="201" y="52"/>
                    <a:pt x="200" y="47"/>
                    <a:pt x="197" y="45"/>
                  </a:cubicBezTo>
                  <a:cubicBezTo>
                    <a:pt x="210" y="43"/>
                    <a:pt x="223" y="41"/>
                    <a:pt x="234" y="37"/>
                  </a:cubicBezTo>
                  <a:cubicBezTo>
                    <a:pt x="242" y="34"/>
                    <a:pt x="246" y="24"/>
                    <a:pt x="239" y="18"/>
                  </a:cubicBezTo>
                  <a:close/>
                  <a:moveTo>
                    <a:pt x="97" y="62"/>
                  </a:moveTo>
                  <a:cubicBezTo>
                    <a:pt x="100" y="62"/>
                    <a:pt x="102" y="62"/>
                    <a:pt x="104" y="62"/>
                  </a:cubicBezTo>
                  <a:cubicBezTo>
                    <a:pt x="124" y="62"/>
                    <a:pt x="145" y="60"/>
                    <a:pt x="166" y="62"/>
                  </a:cubicBezTo>
                  <a:cubicBezTo>
                    <a:pt x="143" y="65"/>
                    <a:pt x="120" y="63"/>
                    <a:pt x="97" y="62"/>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5" name="Freeform 17">
              <a:extLst>
                <a:ext uri="{FF2B5EF4-FFF2-40B4-BE49-F238E27FC236}">
                  <a16:creationId xmlns:a16="http://schemas.microsoft.com/office/drawing/2014/main" id="{4D34025F-4544-4996-A342-44A1EEF71F7C}"/>
                </a:ext>
              </a:extLst>
            </p:cNvPr>
            <p:cNvSpPr/>
            <p:nvPr/>
          </p:nvSpPr>
          <p:spPr bwMode="auto">
            <a:xfrm>
              <a:off x="7475538" y="3452813"/>
              <a:ext cx="11113" cy="7938"/>
            </a:xfrm>
            <a:custGeom>
              <a:avLst/>
              <a:gdLst>
                <a:gd name="T0" fmla="*/ 3 w 3"/>
                <a:gd name="T1" fmla="*/ 2 h 2"/>
                <a:gd name="T2" fmla="*/ 0 w 3"/>
                <a:gd name="T3" fmla="*/ 0 h 2"/>
                <a:gd name="T4" fmla="*/ 1 w 3"/>
                <a:gd name="T5" fmla="*/ 1 h 2"/>
                <a:gd name="T6" fmla="*/ 3 w 3"/>
                <a:gd name="T7" fmla="*/ 2 h 2"/>
              </a:gdLst>
              <a:ahLst/>
              <a:cxnLst>
                <a:cxn ang="0">
                  <a:pos x="T0" y="T1"/>
                </a:cxn>
                <a:cxn ang="0">
                  <a:pos x="T2" y="T3"/>
                </a:cxn>
                <a:cxn ang="0">
                  <a:pos x="T4" y="T5"/>
                </a:cxn>
                <a:cxn ang="0">
                  <a:pos x="T6" y="T7"/>
                </a:cxn>
              </a:cxnLst>
              <a:rect l="0" t="0" r="r" b="b"/>
              <a:pathLst>
                <a:path w="3" h="2">
                  <a:moveTo>
                    <a:pt x="3" y="2"/>
                  </a:moveTo>
                  <a:cubicBezTo>
                    <a:pt x="2" y="1"/>
                    <a:pt x="1" y="1"/>
                    <a:pt x="0" y="0"/>
                  </a:cubicBezTo>
                  <a:cubicBezTo>
                    <a:pt x="0" y="0"/>
                    <a:pt x="1" y="1"/>
                    <a:pt x="1" y="1"/>
                  </a:cubicBezTo>
                  <a:cubicBezTo>
                    <a:pt x="2" y="1"/>
                    <a:pt x="3" y="1"/>
                    <a:pt x="3"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6" name="Freeform 18">
              <a:extLst>
                <a:ext uri="{FF2B5EF4-FFF2-40B4-BE49-F238E27FC236}">
                  <a16:creationId xmlns:a16="http://schemas.microsoft.com/office/drawing/2014/main" id="{DD387088-18E9-4BC5-A2CB-8294DDBC9DFD}"/>
                </a:ext>
              </a:extLst>
            </p:cNvPr>
            <p:cNvSpPr/>
            <p:nvPr/>
          </p:nvSpPr>
          <p:spPr bwMode="auto">
            <a:xfrm>
              <a:off x="7489826" y="3460751"/>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cubicBezTo>
                    <a:pt x="2"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7" name="Freeform 19">
              <a:extLst>
                <a:ext uri="{FF2B5EF4-FFF2-40B4-BE49-F238E27FC236}">
                  <a16:creationId xmlns:a16="http://schemas.microsoft.com/office/drawing/2014/main" id="{20E3DB5F-3D33-4F79-8A8D-B3299E5FAED0}"/>
                </a:ext>
              </a:extLst>
            </p:cNvPr>
            <p:cNvSpPr/>
            <p:nvPr/>
          </p:nvSpPr>
          <p:spPr bwMode="auto">
            <a:xfrm>
              <a:off x="7486651" y="3460751"/>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8" name="Freeform 20">
              <a:extLst>
                <a:ext uri="{FF2B5EF4-FFF2-40B4-BE49-F238E27FC236}">
                  <a16:creationId xmlns:a16="http://schemas.microsoft.com/office/drawing/2014/main" id="{7C24FC1E-09B7-43B5-8522-86475E8171A0}"/>
                </a:ext>
              </a:extLst>
            </p:cNvPr>
            <p:cNvSpPr/>
            <p:nvPr/>
          </p:nvSpPr>
          <p:spPr bwMode="auto">
            <a:xfrm>
              <a:off x="7475538" y="34528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9" name="Freeform 21">
              <a:extLst>
                <a:ext uri="{FF2B5EF4-FFF2-40B4-BE49-F238E27FC236}">
                  <a16:creationId xmlns:a16="http://schemas.microsoft.com/office/drawing/2014/main" id="{973BACA4-A9F1-4760-8079-F6DC92D00A80}"/>
                </a:ext>
              </a:extLst>
            </p:cNvPr>
            <p:cNvSpPr/>
            <p:nvPr/>
          </p:nvSpPr>
          <p:spPr bwMode="auto">
            <a:xfrm>
              <a:off x="7212013" y="3141663"/>
              <a:ext cx="420688" cy="322263"/>
            </a:xfrm>
            <a:custGeom>
              <a:avLst/>
              <a:gdLst>
                <a:gd name="T0" fmla="*/ 107 w 112"/>
                <a:gd name="T1" fmla="*/ 42 h 86"/>
                <a:gd name="T2" fmla="*/ 110 w 112"/>
                <a:gd name="T3" fmla="*/ 58 h 86"/>
                <a:gd name="T4" fmla="*/ 106 w 112"/>
                <a:gd name="T5" fmla="*/ 70 h 86"/>
                <a:gd name="T6" fmla="*/ 105 w 112"/>
                <a:gd name="T7" fmla="*/ 72 h 86"/>
                <a:gd name="T8" fmla="*/ 72 w 112"/>
                <a:gd name="T9" fmla="*/ 81 h 86"/>
                <a:gd name="T10" fmla="*/ 65 w 112"/>
                <a:gd name="T11" fmla="*/ 78 h 86"/>
                <a:gd name="T12" fmla="*/ 73 w 112"/>
                <a:gd name="T13" fmla="*/ 82 h 86"/>
                <a:gd name="T14" fmla="*/ 103 w 112"/>
                <a:gd name="T15" fmla="*/ 73 h 86"/>
                <a:gd name="T16" fmla="*/ 109 w 112"/>
                <a:gd name="T17" fmla="*/ 60 h 86"/>
                <a:gd name="T18" fmla="*/ 106 w 112"/>
                <a:gd name="T19" fmla="*/ 42 h 86"/>
                <a:gd name="T20" fmla="*/ 94 w 112"/>
                <a:gd name="T21" fmla="*/ 35 h 86"/>
                <a:gd name="T22" fmla="*/ 100 w 112"/>
                <a:gd name="T23" fmla="*/ 44 h 86"/>
                <a:gd name="T24" fmla="*/ 101 w 112"/>
                <a:gd name="T25" fmla="*/ 52 h 86"/>
                <a:gd name="T26" fmla="*/ 99 w 112"/>
                <a:gd name="T27" fmla="*/ 66 h 86"/>
                <a:gd name="T28" fmla="*/ 92 w 112"/>
                <a:gd name="T29" fmla="*/ 73 h 86"/>
                <a:gd name="T30" fmla="*/ 75 w 112"/>
                <a:gd name="T31" fmla="*/ 74 h 86"/>
                <a:gd name="T32" fmla="*/ 60 w 112"/>
                <a:gd name="T33" fmla="*/ 66 h 86"/>
                <a:gd name="T34" fmla="*/ 72 w 112"/>
                <a:gd name="T35" fmla="*/ 73 h 86"/>
                <a:gd name="T36" fmla="*/ 75 w 112"/>
                <a:gd name="T37" fmla="*/ 74 h 86"/>
                <a:gd name="T38" fmla="*/ 92 w 112"/>
                <a:gd name="T39" fmla="*/ 73 h 86"/>
                <a:gd name="T40" fmla="*/ 98 w 112"/>
                <a:gd name="T41" fmla="*/ 67 h 86"/>
                <a:gd name="T42" fmla="*/ 101 w 112"/>
                <a:gd name="T43" fmla="*/ 54 h 86"/>
                <a:gd name="T44" fmla="*/ 98 w 112"/>
                <a:gd name="T45" fmla="*/ 50 h 86"/>
                <a:gd name="T46" fmla="*/ 97 w 112"/>
                <a:gd name="T47" fmla="*/ 63 h 86"/>
                <a:gd name="T48" fmla="*/ 96 w 112"/>
                <a:gd name="T49" fmla="*/ 66 h 86"/>
                <a:gd name="T50" fmla="*/ 78 w 112"/>
                <a:gd name="T51" fmla="*/ 72 h 86"/>
                <a:gd name="T52" fmla="*/ 73 w 112"/>
                <a:gd name="T53" fmla="*/ 70 h 86"/>
                <a:gd name="T54" fmla="*/ 28 w 112"/>
                <a:gd name="T55" fmla="*/ 46 h 86"/>
                <a:gd name="T56" fmla="*/ 20 w 112"/>
                <a:gd name="T57" fmla="*/ 42 h 86"/>
                <a:gd name="T58" fmla="*/ 14 w 112"/>
                <a:gd name="T59" fmla="*/ 33 h 86"/>
                <a:gd name="T60" fmla="*/ 21 w 112"/>
                <a:gd name="T61" fmla="*/ 17 h 86"/>
                <a:gd name="T62" fmla="*/ 36 w 112"/>
                <a:gd name="T63" fmla="*/ 17 h 86"/>
                <a:gd name="T64" fmla="*/ 50 w 112"/>
                <a:gd name="T65" fmla="*/ 23 h 86"/>
                <a:gd name="T66" fmla="*/ 79 w 112"/>
                <a:gd name="T67" fmla="*/ 28 h 86"/>
                <a:gd name="T68" fmla="*/ 59 w 112"/>
                <a:gd name="T69" fmla="*/ 12 h 86"/>
                <a:gd name="T70" fmla="*/ 43 w 112"/>
                <a:gd name="T71" fmla="*/ 4 h 86"/>
                <a:gd name="T72" fmla="*/ 6 w 112"/>
                <a:gd name="T73" fmla="*/ 12 h 86"/>
                <a:gd name="T74" fmla="*/ 5 w 112"/>
                <a:gd name="T75" fmla="*/ 47 h 86"/>
                <a:gd name="T76" fmla="*/ 23 w 112"/>
                <a:gd name="T77" fmla="*/ 60 h 86"/>
                <a:gd name="T78" fmla="*/ 66 w 112"/>
                <a:gd name="T79" fmla="*/ 81 h 86"/>
                <a:gd name="T80" fmla="*/ 70 w 112"/>
                <a:gd name="T81" fmla="*/ 83 h 86"/>
                <a:gd name="T82" fmla="*/ 31 w 112"/>
                <a:gd name="T83" fmla="*/ 63 h 86"/>
                <a:gd name="T84" fmla="*/ 14 w 112"/>
                <a:gd name="T85" fmla="*/ 55 h 86"/>
                <a:gd name="T86" fmla="*/ 8 w 112"/>
                <a:gd name="T87" fmla="*/ 50 h 86"/>
                <a:gd name="T88" fmla="*/ 2 w 112"/>
                <a:gd name="T89" fmla="*/ 21 h 86"/>
                <a:gd name="T90" fmla="*/ 12 w 112"/>
                <a:gd name="T91" fmla="*/ 52 h 86"/>
                <a:gd name="T92" fmla="*/ 21 w 112"/>
                <a:gd name="T93" fmla="*/ 57 h 86"/>
                <a:gd name="T94" fmla="*/ 65 w 112"/>
                <a:gd name="T95" fmla="*/ 80 h 86"/>
                <a:gd name="T96" fmla="*/ 72 w 112"/>
                <a:gd name="T97" fmla="*/ 83 h 86"/>
                <a:gd name="T98" fmla="*/ 91 w 112"/>
                <a:gd name="T99" fmla="*/ 85 h 86"/>
                <a:gd name="T100" fmla="*/ 107 w 112"/>
                <a:gd name="T101" fmla="*/ 72 h 86"/>
                <a:gd name="T102" fmla="*/ 112 w 112"/>
                <a:gd name="T103" fmla="*/ 5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86">
                  <a:moveTo>
                    <a:pt x="111" y="53"/>
                  </a:moveTo>
                  <a:cubicBezTo>
                    <a:pt x="111" y="51"/>
                    <a:pt x="111" y="50"/>
                    <a:pt x="110" y="49"/>
                  </a:cubicBezTo>
                  <a:cubicBezTo>
                    <a:pt x="110" y="46"/>
                    <a:pt x="108" y="44"/>
                    <a:pt x="107" y="42"/>
                  </a:cubicBezTo>
                  <a:cubicBezTo>
                    <a:pt x="108" y="44"/>
                    <a:pt x="109" y="47"/>
                    <a:pt x="109" y="50"/>
                  </a:cubicBezTo>
                  <a:cubicBezTo>
                    <a:pt x="110" y="51"/>
                    <a:pt x="110" y="53"/>
                    <a:pt x="110" y="54"/>
                  </a:cubicBezTo>
                  <a:cubicBezTo>
                    <a:pt x="110" y="55"/>
                    <a:pt x="110" y="57"/>
                    <a:pt x="110" y="58"/>
                  </a:cubicBezTo>
                  <a:cubicBezTo>
                    <a:pt x="109" y="61"/>
                    <a:pt x="109" y="64"/>
                    <a:pt x="108" y="67"/>
                  </a:cubicBezTo>
                  <a:cubicBezTo>
                    <a:pt x="107" y="67"/>
                    <a:pt x="107" y="68"/>
                    <a:pt x="107" y="69"/>
                  </a:cubicBezTo>
                  <a:cubicBezTo>
                    <a:pt x="106" y="70"/>
                    <a:pt x="106" y="70"/>
                    <a:pt x="106" y="70"/>
                  </a:cubicBezTo>
                  <a:cubicBezTo>
                    <a:pt x="106" y="70"/>
                    <a:pt x="106" y="70"/>
                    <a:pt x="106" y="70"/>
                  </a:cubicBezTo>
                  <a:cubicBezTo>
                    <a:pt x="105" y="71"/>
                    <a:pt x="105" y="71"/>
                    <a:pt x="105" y="71"/>
                  </a:cubicBezTo>
                  <a:cubicBezTo>
                    <a:pt x="105" y="72"/>
                    <a:pt x="105" y="72"/>
                    <a:pt x="105" y="72"/>
                  </a:cubicBezTo>
                  <a:cubicBezTo>
                    <a:pt x="104" y="73"/>
                    <a:pt x="104" y="73"/>
                    <a:pt x="103" y="74"/>
                  </a:cubicBezTo>
                  <a:cubicBezTo>
                    <a:pt x="99" y="79"/>
                    <a:pt x="94" y="82"/>
                    <a:pt x="88" y="83"/>
                  </a:cubicBezTo>
                  <a:cubicBezTo>
                    <a:pt x="83" y="84"/>
                    <a:pt x="77" y="84"/>
                    <a:pt x="72" y="81"/>
                  </a:cubicBezTo>
                  <a:cubicBezTo>
                    <a:pt x="20" y="55"/>
                    <a:pt x="20" y="55"/>
                    <a:pt x="20" y="55"/>
                  </a:cubicBezTo>
                  <a:cubicBezTo>
                    <a:pt x="43" y="66"/>
                    <a:pt x="43" y="66"/>
                    <a:pt x="43" y="66"/>
                  </a:cubicBezTo>
                  <a:cubicBezTo>
                    <a:pt x="50" y="70"/>
                    <a:pt x="58" y="74"/>
                    <a:pt x="65" y="78"/>
                  </a:cubicBezTo>
                  <a:cubicBezTo>
                    <a:pt x="68" y="80"/>
                    <a:pt x="68" y="80"/>
                    <a:pt x="68" y="80"/>
                  </a:cubicBezTo>
                  <a:cubicBezTo>
                    <a:pt x="69" y="80"/>
                    <a:pt x="70" y="80"/>
                    <a:pt x="71" y="81"/>
                  </a:cubicBezTo>
                  <a:cubicBezTo>
                    <a:pt x="71" y="81"/>
                    <a:pt x="72" y="81"/>
                    <a:pt x="73" y="82"/>
                  </a:cubicBezTo>
                  <a:cubicBezTo>
                    <a:pt x="76" y="83"/>
                    <a:pt x="79" y="83"/>
                    <a:pt x="82" y="83"/>
                  </a:cubicBezTo>
                  <a:cubicBezTo>
                    <a:pt x="89" y="83"/>
                    <a:pt x="95" y="81"/>
                    <a:pt x="100" y="77"/>
                  </a:cubicBezTo>
                  <a:cubicBezTo>
                    <a:pt x="101" y="76"/>
                    <a:pt x="102" y="74"/>
                    <a:pt x="103" y="73"/>
                  </a:cubicBezTo>
                  <a:cubicBezTo>
                    <a:pt x="104" y="72"/>
                    <a:pt x="104" y="72"/>
                    <a:pt x="105" y="71"/>
                  </a:cubicBezTo>
                  <a:cubicBezTo>
                    <a:pt x="106" y="69"/>
                    <a:pt x="106" y="69"/>
                    <a:pt x="106" y="69"/>
                  </a:cubicBezTo>
                  <a:cubicBezTo>
                    <a:pt x="107" y="66"/>
                    <a:pt x="108" y="63"/>
                    <a:pt x="109" y="60"/>
                  </a:cubicBezTo>
                  <a:cubicBezTo>
                    <a:pt x="109" y="59"/>
                    <a:pt x="109" y="57"/>
                    <a:pt x="109" y="55"/>
                  </a:cubicBezTo>
                  <a:cubicBezTo>
                    <a:pt x="109" y="54"/>
                    <a:pt x="109" y="53"/>
                    <a:pt x="109" y="51"/>
                  </a:cubicBezTo>
                  <a:cubicBezTo>
                    <a:pt x="108" y="48"/>
                    <a:pt x="107" y="45"/>
                    <a:pt x="106" y="42"/>
                  </a:cubicBezTo>
                  <a:cubicBezTo>
                    <a:pt x="105" y="41"/>
                    <a:pt x="104" y="40"/>
                    <a:pt x="104" y="38"/>
                  </a:cubicBezTo>
                  <a:cubicBezTo>
                    <a:pt x="102" y="37"/>
                    <a:pt x="101" y="36"/>
                    <a:pt x="99" y="36"/>
                  </a:cubicBezTo>
                  <a:cubicBezTo>
                    <a:pt x="97" y="34"/>
                    <a:pt x="94" y="35"/>
                    <a:pt x="94" y="35"/>
                  </a:cubicBezTo>
                  <a:cubicBezTo>
                    <a:pt x="94" y="36"/>
                    <a:pt x="94" y="36"/>
                    <a:pt x="95" y="37"/>
                  </a:cubicBezTo>
                  <a:cubicBezTo>
                    <a:pt x="95" y="38"/>
                    <a:pt x="96" y="39"/>
                    <a:pt x="98" y="41"/>
                  </a:cubicBezTo>
                  <a:cubicBezTo>
                    <a:pt x="98" y="42"/>
                    <a:pt x="99" y="43"/>
                    <a:pt x="100" y="44"/>
                  </a:cubicBezTo>
                  <a:cubicBezTo>
                    <a:pt x="101" y="46"/>
                    <a:pt x="101" y="47"/>
                    <a:pt x="101" y="47"/>
                  </a:cubicBezTo>
                  <a:cubicBezTo>
                    <a:pt x="101" y="48"/>
                    <a:pt x="100" y="47"/>
                    <a:pt x="99" y="47"/>
                  </a:cubicBezTo>
                  <a:cubicBezTo>
                    <a:pt x="100" y="49"/>
                    <a:pt x="101" y="50"/>
                    <a:pt x="101" y="52"/>
                  </a:cubicBezTo>
                  <a:cubicBezTo>
                    <a:pt x="101" y="53"/>
                    <a:pt x="101" y="54"/>
                    <a:pt x="101" y="54"/>
                  </a:cubicBezTo>
                  <a:cubicBezTo>
                    <a:pt x="101" y="55"/>
                    <a:pt x="101" y="56"/>
                    <a:pt x="101" y="57"/>
                  </a:cubicBezTo>
                  <a:cubicBezTo>
                    <a:pt x="101" y="60"/>
                    <a:pt x="100" y="63"/>
                    <a:pt x="99" y="66"/>
                  </a:cubicBezTo>
                  <a:cubicBezTo>
                    <a:pt x="98" y="67"/>
                    <a:pt x="98" y="67"/>
                    <a:pt x="97" y="68"/>
                  </a:cubicBezTo>
                  <a:cubicBezTo>
                    <a:pt x="97" y="69"/>
                    <a:pt x="96" y="69"/>
                    <a:pt x="96" y="70"/>
                  </a:cubicBezTo>
                  <a:cubicBezTo>
                    <a:pt x="95" y="71"/>
                    <a:pt x="94" y="72"/>
                    <a:pt x="92" y="73"/>
                  </a:cubicBezTo>
                  <a:cubicBezTo>
                    <a:pt x="90" y="74"/>
                    <a:pt x="86" y="75"/>
                    <a:pt x="83" y="75"/>
                  </a:cubicBezTo>
                  <a:cubicBezTo>
                    <a:pt x="81" y="75"/>
                    <a:pt x="79" y="75"/>
                    <a:pt x="78" y="75"/>
                  </a:cubicBezTo>
                  <a:cubicBezTo>
                    <a:pt x="77" y="75"/>
                    <a:pt x="76" y="74"/>
                    <a:pt x="75" y="74"/>
                  </a:cubicBezTo>
                  <a:cubicBezTo>
                    <a:pt x="74" y="74"/>
                    <a:pt x="74" y="73"/>
                    <a:pt x="74" y="73"/>
                  </a:cubicBezTo>
                  <a:cubicBezTo>
                    <a:pt x="72" y="73"/>
                    <a:pt x="72" y="73"/>
                    <a:pt x="72" y="73"/>
                  </a:cubicBezTo>
                  <a:cubicBezTo>
                    <a:pt x="60" y="66"/>
                    <a:pt x="60" y="66"/>
                    <a:pt x="60" y="66"/>
                  </a:cubicBezTo>
                  <a:cubicBezTo>
                    <a:pt x="52" y="62"/>
                    <a:pt x="44" y="58"/>
                    <a:pt x="36" y="53"/>
                  </a:cubicBezTo>
                  <a:cubicBezTo>
                    <a:pt x="44" y="58"/>
                    <a:pt x="52" y="62"/>
                    <a:pt x="60" y="66"/>
                  </a:cubicBezTo>
                  <a:cubicBezTo>
                    <a:pt x="72" y="73"/>
                    <a:pt x="72" y="73"/>
                    <a:pt x="72" y="73"/>
                  </a:cubicBezTo>
                  <a:cubicBezTo>
                    <a:pt x="73" y="73"/>
                    <a:pt x="73" y="73"/>
                    <a:pt x="73" y="73"/>
                  </a:cubicBezTo>
                  <a:cubicBezTo>
                    <a:pt x="74" y="73"/>
                    <a:pt x="74" y="73"/>
                    <a:pt x="74" y="73"/>
                  </a:cubicBezTo>
                  <a:cubicBezTo>
                    <a:pt x="74" y="73"/>
                    <a:pt x="75" y="74"/>
                    <a:pt x="75" y="74"/>
                  </a:cubicBezTo>
                  <a:cubicBezTo>
                    <a:pt x="76" y="74"/>
                    <a:pt x="77" y="74"/>
                    <a:pt x="78" y="75"/>
                  </a:cubicBezTo>
                  <a:cubicBezTo>
                    <a:pt x="79" y="75"/>
                    <a:pt x="81" y="75"/>
                    <a:pt x="83" y="75"/>
                  </a:cubicBezTo>
                  <a:cubicBezTo>
                    <a:pt x="86" y="75"/>
                    <a:pt x="90" y="74"/>
                    <a:pt x="92" y="73"/>
                  </a:cubicBezTo>
                  <a:cubicBezTo>
                    <a:pt x="94" y="72"/>
                    <a:pt x="95" y="71"/>
                    <a:pt x="96" y="70"/>
                  </a:cubicBezTo>
                  <a:cubicBezTo>
                    <a:pt x="96" y="69"/>
                    <a:pt x="97" y="68"/>
                    <a:pt x="97" y="68"/>
                  </a:cubicBezTo>
                  <a:cubicBezTo>
                    <a:pt x="97" y="68"/>
                    <a:pt x="98" y="67"/>
                    <a:pt x="98" y="67"/>
                  </a:cubicBezTo>
                  <a:cubicBezTo>
                    <a:pt x="98" y="66"/>
                    <a:pt x="98" y="66"/>
                    <a:pt x="98" y="66"/>
                  </a:cubicBezTo>
                  <a:cubicBezTo>
                    <a:pt x="100" y="63"/>
                    <a:pt x="101" y="60"/>
                    <a:pt x="101" y="57"/>
                  </a:cubicBezTo>
                  <a:cubicBezTo>
                    <a:pt x="101" y="56"/>
                    <a:pt x="101" y="55"/>
                    <a:pt x="101" y="54"/>
                  </a:cubicBezTo>
                  <a:cubicBezTo>
                    <a:pt x="101" y="53"/>
                    <a:pt x="100" y="52"/>
                    <a:pt x="100" y="52"/>
                  </a:cubicBezTo>
                  <a:cubicBezTo>
                    <a:pt x="100" y="50"/>
                    <a:pt x="99" y="49"/>
                    <a:pt x="99" y="47"/>
                  </a:cubicBezTo>
                  <a:cubicBezTo>
                    <a:pt x="98" y="47"/>
                    <a:pt x="98" y="48"/>
                    <a:pt x="98" y="50"/>
                  </a:cubicBezTo>
                  <a:cubicBezTo>
                    <a:pt x="98" y="51"/>
                    <a:pt x="98" y="52"/>
                    <a:pt x="98" y="54"/>
                  </a:cubicBezTo>
                  <a:cubicBezTo>
                    <a:pt x="98" y="56"/>
                    <a:pt x="99" y="58"/>
                    <a:pt x="98" y="60"/>
                  </a:cubicBezTo>
                  <a:cubicBezTo>
                    <a:pt x="98" y="61"/>
                    <a:pt x="98" y="62"/>
                    <a:pt x="97" y="63"/>
                  </a:cubicBezTo>
                  <a:cubicBezTo>
                    <a:pt x="97" y="64"/>
                    <a:pt x="97" y="64"/>
                    <a:pt x="97" y="64"/>
                  </a:cubicBezTo>
                  <a:cubicBezTo>
                    <a:pt x="97" y="64"/>
                    <a:pt x="97" y="65"/>
                    <a:pt x="97" y="65"/>
                  </a:cubicBezTo>
                  <a:cubicBezTo>
                    <a:pt x="96" y="66"/>
                    <a:pt x="96" y="66"/>
                    <a:pt x="96" y="66"/>
                  </a:cubicBezTo>
                  <a:cubicBezTo>
                    <a:pt x="96" y="66"/>
                    <a:pt x="96" y="66"/>
                    <a:pt x="96" y="66"/>
                  </a:cubicBezTo>
                  <a:cubicBezTo>
                    <a:pt x="95" y="68"/>
                    <a:pt x="93" y="70"/>
                    <a:pt x="92" y="70"/>
                  </a:cubicBezTo>
                  <a:cubicBezTo>
                    <a:pt x="88" y="73"/>
                    <a:pt x="83" y="74"/>
                    <a:pt x="78" y="72"/>
                  </a:cubicBezTo>
                  <a:cubicBezTo>
                    <a:pt x="77" y="72"/>
                    <a:pt x="76" y="72"/>
                    <a:pt x="75" y="71"/>
                  </a:cubicBezTo>
                  <a:cubicBezTo>
                    <a:pt x="74" y="71"/>
                    <a:pt x="74" y="71"/>
                    <a:pt x="74" y="71"/>
                  </a:cubicBezTo>
                  <a:cubicBezTo>
                    <a:pt x="74" y="70"/>
                    <a:pt x="73" y="70"/>
                    <a:pt x="73" y="70"/>
                  </a:cubicBezTo>
                  <a:cubicBezTo>
                    <a:pt x="71" y="69"/>
                    <a:pt x="71" y="69"/>
                    <a:pt x="71" y="69"/>
                  </a:cubicBezTo>
                  <a:cubicBezTo>
                    <a:pt x="62" y="64"/>
                    <a:pt x="62" y="64"/>
                    <a:pt x="62" y="64"/>
                  </a:cubicBezTo>
                  <a:cubicBezTo>
                    <a:pt x="50" y="58"/>
                    <a:pt x="39" y="52"/>
                    <a:pt x="28" y="46"/>
                  </a:cubicBezTo>
                  <a:cubicBezTo>
                    <a:pt x="22" y="43"/>
                    <a:pt x="22" y="43"/>
                    <a:pt x="22" y="43"/>
                  </a:cubicBezTo>
                  <a:cubicBezTo>
                    <a:pt x="21" y="43"/>
                    <a:pt x="21" y="43"/>
                    <a:pt x="21" y="43"/>
                  </a:cubicBezTo>
                  <a:cubicBezTo>
                    <a:pt x="20" y="42"/>
                    <a:pt x="20" y="42"/>
                    <a:pt x="20" y="42"/>
                  </a:cubicBezTo>
                  <a:cubicBezTo>
                    <a:pt x="20" y="42"/>
                    <a:pt x="20" y="42"/>
                    <a:pt x="20" y="42"/>
                  </a:cubicBezTo>
                  <a:cubicBezTo>
                    <a:pt x="19" y="41"/>
                    <a:pt x="18" y="41"/>
                    <a:pt x="18" y="41"/>
                  </a:cubicBezTo>
                  <a:cubicBezTo>
                    <a:pt x="16" y="39"/>
                    <a:pt x="15" y="36"/>
                    <a:pt x="14" y="33"/>
                  </a:cubicBezTo>
                  <a:cubicBezTo>
                    <a:pt x="14" y="30"/>
                    <a:pt x="14" y="26"/>
                    <a:pt x="15" y="23"/>
                  </a:cubicBezTo>
                  <a:cubicBezTo>
                    <a:pt x="16" y="22"/>
                    <a:pt x="17" y="21"/>
                    <a:pt x="18" y="20"/>
                  </a:cubicBezTo>
                  <a:cubicBezTo>
                    <a:pt x="18" y="18"/>
                    <a:pt x="20" y="18"/>
                    <a:pt x="21" y="17"/>
                  </a:cubicBezTo>
                  <a:cubicBezTo>
                    <a:pt x="24" y="15"/>
                    <a:pt x="29" y="14"/>
                    <a:pt x="34" y="16"/>
                  </a:cubicBezTo>
                  <a:cubicBezTo>
                    <a:pt x="34" y="16"/>
                    <a:pt x="35" y="16"/>
                    <a:pt x="35" y="16"/>
                  </a:cubicBezTo>
                  <a:cubicBezTo>
                    <a:pt x="36" y="16"/>
                    <a:pt x="36" y="16"/>
                    <a:pt x="36" y="17"/>
                  </a:cubicBezTo>
                  <a:cubicBezTo>
                    <a:pt x="37" y="17"/>
                    <a:pt x="37" y="17"/>
                    <a:pt x="37" y="17"/>
                  </a:cubicBezTo>
                  <a:cubicBezTo>
                    <a:pt x="41" y="19"/>
                    <a:pt x="41" y="19"/>
                    <a:pt x="41" y="19"/>
                  </a:cubicBezTo>
                  <a:cubicBezTo>
                    <a:pt x="50" y="23"/>
                    <a:pt x="50" y="23"/>
                    <a:pt x="50" y="23"/>
                  </a:cubicBezTo>
                  <a:cubicBezTo>
                    <a:pt x="61" y="29"/>
                    <a:pt x="72" y="34"/>
                    <a:pt x="81" y="38"/>
                  </a:cubicBezTo>
                  <a:cubicBezTo>
                    <a:pt x="98" y="45"/>
                    <a:pt x="94" y="38"/>
                    <a:pt x="78" y="29"/>
                  </a:cubicBezTo>
                  <a:cubicBezTo>
                    <a:pt x="79" y="28"/>
                    <a:pt x="79" y="28"/>
                    <a:pt x="79" y="28"/>
                  </a:cubicBezTo>
                  <a:cubicBezTo>
                    <a:pt x="95" y="37"/>
                    <a:pt x="88" y="30"/>
                    <a:pt x="91" y="29"/>
                  </a:cubicBezTo>
                  <a:cubicBezTo>
                    <a:pt x="82" y="25"/>
                    <a:pt x="75" y="21"/>
                    <a:pt x="67" y="16"/>
                  </a:cubicBezTo>
                  <a:cubicBezTo>
                    <a:pt x="59" y="12"/>
                    <a:pt x="59" y="12"/>
                    <a:pt x="59" y="12"/>
                  </a:cubicBezTo>
                  <a:cubicBezTo>
                    <a:pt x="50" y="7"/>
                    <a:pt x="50" y="7"/>
                    <a:pt x="50" y="7"/>
                  </a:cubicBezTo>
                  <a:cubicBezTo>
                    <a:pt x="45" y="5"/>
                    <a:pt x="45" y="5"/>
                    <a:pt x="45" y="5"/>
                  </a:cubicBezTo>
                  <a:cubicBezTo>
                    <a:pt x="43" y="4"/>
                    <a:pt x="43" y="4"/>
                    <a:pt x="43" y="4"/>
                  </a:cubicBezTo>
                  <a:cubicBezTo>
                    <a:pt x="42" y="4"/>
                    <a:pt x="41" y="3"/>
                    <a:pt x="40" y="3"/>
                  </a:cubicBezTo>
                  <a:cubicBezTo>
                    <a:pt x="32" y="0"/>
                    <a:pt x="24" y="0"/>
                    <a:pt x="16" y="3"/>
                  </a:cubicBezTo>
                  <a:cubicBezTo>
                    <a:pt x="12" y="5"/>
                    <a:pt x="8" y="8"/>
                    <a:pt x="6" y="12"/>
                  </a:cubicBezTo>
                  <a:cubicBezTo>
                    <a:pt x="3" y="15"/>
                    <a:pt x="1" y="19"/>
                    <a:pt x="1" y="23"/>
                  </a:cubicBezTo>
                  <a:cubicBezTo>
                    <a:pt x="0" y="27"/>
                    <a:pt x="0" y="31"/>
                    <a:pt x="0" y="35"/>
                  </a:cubicBezTo>
                  <a:cubicBezTo>
                    <a:pt x="1" y="39"/>
                    <a:pt x="2" y="43"/>
                    <a:pt x="5" y="47"/>
                  </a:cubicBezTo>
                  <a:cubicBezTo>
                    <a:pt x="6" y="49"/>
                    <a:pt x="7" y="50"/>
                    <a:pt x="9" y="52"/>
                  </a:cubicBezTo>
                  <a:cubicBezTo>
                    <a:pt x="11" y="53"/>
                    <a:pt x="13" y="55"/>
                    <a:pt x="15" y="55"/>
                  </a:cubicBezTo>
                  <a:cubicBezTo>
                    <a:pt x="23" y="60"/>
                    <a:pt x="23" y="60"/>
                    <a:pt x="23" y="60"/>
                  </a:cubicBezTo>
                  <a:cubicBezTo>
                    <a:pt x="40" y="68"/>
                    <a:pt x="40" y="68"/>
                    <a:pt x="40" y="68"/>
                  </a:cubicBezTo>
                  <a:cubicBezTo>
                    <a:pt x="58" y="77"/>
                    <a:pt x="58" y="77"/>
                    <a:pt x="58" y="77"/>
                  </a:cubicBezTo>
                  <a:cubicBezTo>
                    <a:pt x="66" y="81"/>
                    <a:pt x="66" y="81"/>
                    <a:pt x="66" y="81"/>
                  </a:cubicBezTo>
                  <a:cubicBezTo>
                    <a:pt x="67" y="82"/>
                    <a:pt x="67" y="82"/>
                    <a:pt x="67" y="82"/>
                  </a:cubicBezTo>
                  <a:cubicBezTo>
                    <a:pt x="68" y="82"/>
                    <a:pt x="68" y="82"/>
                    <a:pt x="68" y="83"/>
                  </a:cubicBezTo>
                  <a:cubicBezTo>
                    <a:pt x="69" y="83"/>
                    <a:pt x="69" y="83"/>
                    <a:pt x="70" y="83"/>
                  </a:cubicBezTo>
                  <a:cubicBezTo>
                    <a:pt x="64" y="80"/>
                    <a:pt x="64" y="80"/>
                    <a:pt x="64" y="80"/>
                  </a:cubicBezTo>
                  <a:cubicBezTo>
                    <a:pt x="53" y="74"/>
                    <a:pt x="53" y="74"/>
                    <a:pt x="53" y="74"/>
                  </a:cubicBezTo>
                  <a:cubicBezTo>
                    <a:pt x="31" y="63"/>
                    <a:pt x="31" y="63"/>
                    <a:pt x="31" y="63"/>
                  </a:cubicBezTo>
                  <a:cubicBezTo>
                    <a:pt x="20" y="58"/>
                    <a:pt x="20" y="58"/>
                    <a:pt x="20" y="58"/>
                  </a:cubicBezTo>
                  <a:cubicBezTo>
                    <a:pt x="15" y="55"/>
                    <a:pt x="15" y="55"/>
                    <a:pt x="15" y="55"/>
                  </a:cubicBezTo>
                  <a:cubicBezTo>
                    <a:pt x="14" y="55"/>
                    <a:pt x="14" y="55"/>
                    <a:pt x="14" y="55"/>
                  </a:cubicBezTo>
                  <a:cubicBezTo>
                    <a:pt x="13" y="54"/>
                    <a:pt x="13" y="54"/>
                    <a:pt x="13" y="54"/>
                  </a:cubicBezTo>
                  <a:cubicBezTo>
                    <a:pt x="13" y="54"/>
                    <a:pt x="12" y="53"/>
                    <a:pt x="12" y="53"/>
                  </a:cubicBezTo>
                  <a:cubicBezTo>
                    <a:pt x="10" y="52"/>
                    <a:pt x="9" y="51"/>
                    <a:pt x="8" y="50"/>
                  </a:cubicBezTo>
                  <a:cubicBezTo>
                    <a:pt x="4" y="47"/>
                    <a:pt x="2" y="42"/>
                    <a:pt x="1" y="36"/>
                  </a:cubicBezTo>
                  <a:cubicBezTo>
                    <a:pt x="0" y="31"/>
                    <a:pt x="0" y="26"/>
                    <a:pt x="2" y="21"/>
                  </a:cubicBezTo>
                  <a:cubicBezTo>
                    <a:pt x="2" y="21"/>
                    <a:pt x="2" y="22"/>
                    <a:pt x="2" y="21"/>
                  </a:cubicBezTo>
                  <a:cubicBezTo>
                    <a:pt x="1" y="26"/>
                    <a:pt x="1" y="31"/>
                    <a:pt x="2" y="36"/>
                  </a:cubicBezTo>
                  <a:cubicBezTo>
                    <a:pt x="3" y="41"/>
                    <a:pt x="5" y="46"/>
                    <a:pt x="9" y="50"/>
                  </a:cubicBezTo>
                  <a:cubicBezTo>
                    <a:pt x="10" y="51"/>
                    <a:pt x="11" y="52"/>
                    <a:pt x="12" y="52"/>
                  </a:cubicBezTo>
                  <a:cubicBezTo>
                    <a:pt x="13" y="53"/>
                    <a:pt x="13" y="53"/>
                    <a:pt x="14" y="53"/>
                  </a:cubicBezTo>
                  <a:cubicBezTo>
                    <a:pt x="15" y="54"/>
                    <a:pt x="15" y="54"/>
                    <a:pt x="16" y="54"/>
                  </a:cubicBezTo>
                  <a:cubicBezTo>
                    <a:pt x="21" y="57"/>
                    <a:pt x="21" y="57"/>
                    <a:pt x="21" y="57"/>
                  </a:cubicBezTo>
                  <a:cubicBezTo>
                    <a:pt x="32" y="63"/>
                    <a:pt x="32" y="63"/>
                    <a:pt x="32" y="63"/>
                  </a:cubicBezTo>
                  <a:cubicBezTo>
                    <a:pt x="39" y="67"/>
                    <a:pt x="47" y="71"/>
                    <a:pt x="54" y="74"/>
                  </a:cubicBezTo>
                  <a:cubicBezTo>
                    <a:pt x="58" y="76"/>
                    <a:pt x="61" y="78"/>
                    <a:pt x="65" y="80"/>
                  </a:cubicBezTo>
                  <a:cubicBezTo>
                    <a:pt x="68" y="81"/>
                    <a:pt x="68" y="81"/>
                    <a:pt x="68" y="81"/>
                  </a:cubicBezTo>
                  <a:cubicBezTo>
                    <a:pt x="68" y="81"/>
                    <a:pt x="69" y="82"/>
                    <a:pt x="70" y="82"/>
                  </a:cubicBezTo>
                  <a:cubicBezTo>
                    <a:pt x="70" y="82"/>
                    <a:pt x="71" y="83"/>
                    <a:pt x="72" y="83"/>
                  </a:cubicBezTo>
                  <a:cubicBezTo>
                    <a:pt x="74" y="84"/>
                    <a:pt x="77" y="84"/>
                    <a:pt x="79" y="84"/>
                  </a:cubicBezTo>
                  <a:cubicBezTo>
                    <a:pt x="79" y="86"/>
                    <a:pt x="79" y="86"/>
                    <a:pt x="79" y="86"/>
                  </a:cubicBezTo>
                  <a:cubicBezTo>
                    <a:pt x="83" y="86"/>
                    <a:pt x="87" y="86"/>
                    <a:pt x="91" y="85"/>
                  </a:cubicBezTo>
                  <a:cubicBezTo>
                    <a:pt x="95" y="84"/>
                    <a:pt x="98" y="82"/>
                    <a:pt x="101" y="79"/>
                  </a:cubicBezTo>
                  <a:cubicBezTo>
                    <a:pt x="103" y="78"/>
                    <a:pt x="104" y="76"/>
                    <a:pt x="106" y="74"/>
                  </a:cubicBezTo>
                  <a:cubicBezTo>
                    <a:pt x="106" y="74"/>
                    <a:pt x="107" y="73"/>
                    <a:pt x="107" y="72"/>
                  </a:cubicBezTo>
                  <a:cubicBezTo>
                    <a:pt x="108" y="71"/>
                    <a:pt x="108" y="71"/>
                    <a:pt x="108" y="71"/>
                  </a:cubicBezTo>
                  <a:cubicBezTo>
                    <a:pt x="108" y="70"/>
                    <a:pt x="108" y="70"/>
                    <a:pt x="109" y="69"/>
                  </a:cubicBezTo>
                  <a:cubicBezTo>
                    <a:pt x="111" y="66"/>
                    <a:pt x="111" y="62"/>
                    <a:pt x="112" y="58"/>
                  </a:cubicBezTo>
                  <a:cubicBezTo>
                    <a:pt x="112" y="57"/>
                    <a:pt x="112" y="56"/>
                    <a:pt x="112" y="55"/>
                  </a:cubicBezTo>
                  <a:cubicBezTo>
                    <a:pt x="112" y="54"/>
                    <a:pt x="111" y="54"/>
                    <a:pt x="111" y="5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0" name="Freeform 22">
              <a:extLst>
                <a:ext uri="{FF2B5EF4-FFF2-40B4-BE49-F238E27FC236}">
                  <a16:creationId xmlns:a16="http://schemas.microsoft.com/office/drawing/2014/main" id="{C110922D-CA27-46B9-8653-57E6D90D7A84}"/>
                </a:ext>
              </a:extLst>
            </p:cNvPr>
            <p:cNvSpPr/>
            <p:nvPr/>
          </p:nvSpPr>
          <p:spPr bwMode="auto">
            <a:xfrm>
              <a:off x="4559301" y="3144838"/>
              <a:ext cx="417513" cy="315913"/>
            </a:xfrm>
            <a:custGeom>
              <a:avLst/>
              <a:gdLst>
                <a:gd name="T0" fmla="*/ 97 w 111"/>
                <a:gd name="T1" fmla="*/ 52 h 84"/>
                <a:gd name="T2" fmla="*/ 92 w 111"/>
                <a:gd name="T3" fmla="*/ 54 h 84"/>
                <a:gd name="T4" fmla="*/ 47 w 111"/>
                <a:gd name="T5" fmla="*/ 76 h 84"/>
                <a:gd name="T6" fmla="*/ 40 w 111"/>
                <a:gd name="T7" fmla="*/ 79 h 84"/>
                <a:gd name="T8" fmla="*/ 22 w 111"/>
                <a:gd name="T9" fmla="*/ 80 h 84"/>
                <a:gd name="T10" fmla="*/ 41 w 111"/>
                <a:gd name="T11" fmla="*/ 78 h 84"/>
                <a:gd name="T12" fmla="*/ 59 w 111"/>
                <a:gd name="T13" fmla="*/ 69 h 84"/>
                <a:gd name="T14" fmla="*/ 103 w 111"/>
                <a:gd name="T15" fmla="*/ 45 h 84"/>
                <a:gd name="T16" fmla="*/ 107 w 111"/>
                <a:gd name="T17" fmla="*/ 19 h 84"/>
                <a:gd name="T18" fmla="*/ 102 w 111"/>
                <a:gd name="T19" fmla="*/ 23 h 84"/>
                <a:gd name="T20" fmla="*/ 101 w 111"/>
                <a:gd name="T21" fmla="*/ 30 h 84"/>
                <a:gd name="T22" fmla="*/ 72 w 111"/>
                <a:gd name="T23" fmla="*/ 54 h 84"/>
                <a:gd name="T24" fmla="*/ 38 w 111"/>
                <a:gd name="T25" fmla="*/ 71 h 84"/>
                <a:gd name="T26" fmla="*/ 25 w 111"/>
                <a:gd name="T27" fmla="*/ 72 h 84"/>
                <a:gd name="T28" fmla="*/ 37 w 111"/>
                <a:gd name="T29" fmla="*/ 71 h 84"/>
                <a:gd name="T30" fmla="*/ 47 w 111"/>
                <a:gd name="T31" fmla="*/ 66 h 84"/>
                <a:gd name="T32" fmla="*/ 98 w 111"/>
                <a:gd name="T33" fmla="*/ 38 h 84"/>
                <a:gd name="T34" fmla="*/ 94 w 111"/>
                <a:gd name="T35" fmla="*/ 40 h 84"/>
                <a:gd name="T36" fmla="*/ 89 w 111"/>
                <a:gd name="T37" fmla="*/ 44 h 84"/>
                <a:gd name="T38" fmla="*/ 47 w 111"/>
                <a:gd name="T39" fmla="*/ 64 h 84"/>
                <a:gd name="T40" fmla="*/ 36 w 111"/>
                <a:gd name="T41" fmla="*/ 69 h 84"/>
                <a:gd name="T42" fmla="*/ 31 w 111"/>
                <a:gd name="T43" fmla="*/ 70 h 84"/>
                <a:gd name="T44" fmla="*/ 16 w 111"/>
                <a:gd name="T45" fmla="*/ 63 h 84"/>
                <a:gd name="T46" fmla="*/ 15 w 111"/>
                <a:gd name="T47" fmla="*/ 62 h 84"/>
                <a:gd name="T48" fmla="*/ 14 w 111"/>
                <a:gd name="T49" fmla="*/ 54 h 84"/>
                <a:gd name="T50" fmla="*/ 19 w 111"/>
                <a:gd name="T51" fmla="*/ 43 h 84"/>
                <a:gd name="T52" fmla="*/ 25 w 111"/>
                <a:gd name="T53" fmla="*/ 40 h 84"/>
                <a:gd name="T54" fmla="*/ 73 w 111"/>
                <a:gd name="T55" fmla="*/ 16 h 84"/>
                <a:gd name="T56" fmla="*/ 76 w 111"/>
                <a:gd name="T57" fmla="*/ 14 h 84"/>
                <a:gd name="T58" fmla="*/ 96 w 111"/>
                <a:gd name="T59" fmla="*/ 19 h 84"/>
                <a:gd name="T60" fmla="*/ 98 w 111"/>
                <a:gd name="T61" fmla="*/ 19 h 84"/>
                <a:gd name="T62" fmla="*/ 88 w 111"/>
                <a:gd name="T63" fmla="*/ 5 h 84"/>
                <a:gd name="T64" fmla="*/ 102 w 111"/>
                <a:gd name="T65" fmla="*/ 8 h 84"/>
                <a:gd name="T66" fmla="*/ 67 w 111"/>
                <a:gd name="T67" fmla="*/ 3 h 84"/>
                <a:gd name="T68" fmla="*/ 26 w 111"/>
                <a:gd name="T69" fmla="*/ 24 h 84"/>
                <a:gd name="T70" fmla="*/ 14 w 111"/>
                <a:gd name="T71" fmla="*/ 30 h 84"/>
                <a:gd name="T72" fmla="*/ 1 w 111"/>
                <a:gd name="T73" fmla="*/ 46 h 84"/>
                <a:gd name="T74" fmla="*/ 0 w 111"/>
                <a:gd name="T75" fmla="*/ 58 h 84"/>
                <a:gd name="T76" fmla="*/ 3 w 111"/>
                <a:gd name="T77" fmla="*/ 68 h 84"/>
                <a:gd name="T78" fmla="*/ 3 w 111"/>
                <a:gd name="T79" fmla="*/ 70 h 84"/>
                <a:gd name="T80" fmla="*/ 4 w 111"/>
                <a:gd name="T81" fmla="*/ 71 h 84"/>
                <a:gd name="T82" fmla="*/ 12 w 111"/>
                <a:gd name="T83" fmla="*/ 79 h 84"/>
                <a:gd name="T84" fmla="*/ 42 w 111"/>
                <a:gd name="T85" fmla="*/ 81 h 84"/>
                <a:gd name="T86" fmla="*/ 44 w 111"/>
                <a:gd name="T87" fmla="*/ 80 h 84"/>
                <a:gd name="T88" fmla="*/ 72 w 111"/>
                <a:gd name="T89" fmla="*/ 66 h 84"/>
                <a:gd name="T90" fmla="*/ 43 w 111"/>
                <a:gd name="T91" fmla="*/ 80 h 84"/>
                <a:gd name="T92" fmla="*/ 38 w 111"/>
                <a:gd name="T93" fmla="*/ 82 h 84"/>
                <a:gd name="T94" fmla="*/ 4 w 111"/>
                <a:gd name="T95" fmla="*/ 69 h 84"/>
                <a:gd name="T96" fmla="*/ 3 w 111"/>
                <a:gd name="T97" fmla="*/ 69 h 84"/>
                <a:gd name="T98" fmla="*/ 1 w 111"/>
                <a:gd name="T99" fmla="*/ 62 h 84"/>
                <a:gd name="T100" fmla="*/ 9 w 111"/>
                <a:gd name="T101" fmla="*/ 33 h 84"/>
                <a:gd name="T102" fmla="*/ 1 w 111"/>
                <a:gd name="T103" fmla="*/ 55 h 84"/>
                <a:gd name="T104" fmla="*/ 4 w 111"/>
                <a:gd name="T105" fmla="*/ 68 h 84"/>
                <a:gd name="T106" fmla="*/ 5 w 111"/>
                <a:gd name="T107" fmla="*/ 69 h 84"/>
                <a:gd name="T108" fmla="*/ 10 w 111"/>
                <a:gd name="T109" fmla="*/ 76 h 84"/>
                <a:gd name="T110" fmla="*/ 42 w 111"/>
                <a:gd name="T111" fmla="*/ 80 h 84"/>
                <a:gd name="T112" fmla="*/ 73 w 111"/>
                <a:gd name="T113" fmla="*/ 64 h 84"/>
                <a:gd name="T114" fmla="*/ 94 w 111"/>
                <a:gd name="T115" fmla="*/ 56 h 84"/>
                <a:gd name="T116" fmla="*/ 110 w 111"/>
                <a:gd name="T117" fmla="*/ 3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 h="84">
                  <a:moveTo>
                    <a:pt x="105" y="44"/>
                  </a:moveTo>
                  <a:cubicBezTo>
                    <a:pt x="104" y="47"/>
                    <a:pt x="101" y="49"/>
                    <a:pt x="99" y="50"/>
                  </a:cubicBezTo>
                  <a:cubicBezTo>
                    <a:pt x="98" y="51"/>
                    <a:pt x="98" y="51"/>
                    <a:pt x="97" y="52"/>
                  </a:cubicBezTo>
                  <a:cubicBezTo>
                    <a:pt x="97" y="52"/>
                    <a:pt x="96" y="52"/>
                    <a:pt x="96" y="52"/>
                  </a:cubicBezTo>
                  <a:cubicBezTo>
                    <a:pt x="95" y="53"/>
                    <a:pt x="95" y="53"/>
                    <a:pt x="95" y="53"/>
                  </a:cubicBezTo>
                  <a:cubicBezTo>
                    <a:pt x="92" y="54"/>
                    <a:pt x="92" y="54"/>
                    <a:pt x="92" y="54"/>
                  </a:cubicBezTo>
                  <a:cubicBezTo>
                    <a:pt x="83" y="58"/>
                    <a:pt x="75" y="62"/>
                    <a:pt x="66" y="66"/>
                  </a:cubicBezTo>
                  <a:cubicBezTo>
                    <a:pt x="53" y="73"/>
                    <a:pt x="53" y="73"/>
                    <a:pt x="53" y="73"/>
                  </a:cubicBezTo>
                  <a:cubicBezTo>
                    <a:pt x="47" y="76"/>
                    <a:pt x="47" y="76"/>
                    <a:pt x="47" y="76"/>
                  </a:cubicBezTo>
                  <a:cubicBezTo>
                    <a:pt x="44" y="77"/>
                    <a:pt x="44" y="77"/>
                    <a:pt x="44" y="77"/>
                  </a:cubicBezTo>
                  <a:cubicBezTo>
                    <a:pt x="42" y="78"/>
                    <a:pt x="42" y="78"/>
                    <a:pt x="42" y="78"/>
                  </a:cubicBezTo>
                  <a:cubicBezTo>
                    <a:pt x="41" y="78"/>
                    <a:pt x="41" y="79"/>
                    <a:pt x="40" y="79"/>
                  </a:cubicBezTo>
                  <a:cubicBezTo>
                    <a:pt x="35" y="81"/>
                    <a:pt x="29" y="82"/>
                    <a:pt x="24" y="81"/>
                  </a:cubicBezTo>
                  <a:cubicBezTo>
                    <a:pt x="19" y="80"/>
                    <a:pt x="15" y="78"/>
                    <a:pt x="12" y="76"/>
                  </a:cubicBezTo>
                  <a:cubicBezTo>
                    <a:pt x="15" y="78"/>
                    <a:pt x="18" y="79"/>
                    <a:pt x="22" y="80"/>
                  </a:cubicBezTo>
                  <a:cubicBezTo>
                    <a:pt x="26" y="81"/>
                    <a:pt x="31" y="81"/>
                    <a:pt x="36" y="80"/>
                  </a:cubicBezTo>
                  <a:cubicBezTo>
                    <a:pt x="37" y="80"/>
                    <a:pt x="38" y="79"/>
                    <a:pt x="40" y="79"/>
                  </a:cubicBezTo>
                  <a:cubicBezTo>
                    <a:pt x="40" y="79"/>
                    <a:pt x="41" y="78"/>
                    <a:pt x="41" y="78"/>
                  </a:cubicBezTo>
                  <a:cubicBezTo>
                    <a:pt x="42" y="78"/>
                    <a:pt x="42" y="77"/>
                    <a:pt x="43" y="77"/>
                  </a:cubicBezTo>
                  <a:cubicBezTo>
                    <a:pt x="48" y="74"/>
                    <a:pt x="48" y="74"/>
                    <a:pt x="48" y="74"/>
                  </a:cubicBezTo>
                  <a:cubicBezTo>
                    <a:pt x="52" y="73"/>
                    <a:pt x="56" y="71"/>
                    <a:pt x="59" y="69"/>
                  </a:cubicBezTo>
                  <a:cubicBezTo>
                    <a:pt x="70" y="64"/>
                    <a:pt x="79" y="60"/>
                    <a:pt x="89" y="55"/>
                  </a:cubicBezTo>
                  <a:cubicBezTo>
                    <a:pt x="96" y="52"/>
                    <a:pt x="96" y="52"/>
                    <a:pt x="96" y="52"/>
                  </a:cubicBezTo>
                  <a:cubicBezTo>
                    <a:pt x="99" y="50"/>
                    <a:pt x="101" y="48"/>
                    <a:pt x="103" y="45"/>
                  </a:cubicBezTo>
                  <a:cubicBezTo>
                    <a:pt x="107" y="40"/>
                    <a:pt x="109" y="34"/>
                    <a:pt x="109" y="28"/>
                  </a:cubicBezTo>
                  <a:cubicBezTo>
                    <a:pt x="109" y="26"/>
                    <a:pt x="109" y="25"/>
                    <a:pt x="109" y="24"/>
                  </a:cubicBezTo>
                  <a:cubicBezTo>
                    <a:pt x="108" y="22"/>
                    <a:pt x="107" y="21"/>
                    <a:pt x="107" y="19"/>
                  </a:cubicBezTo>
                  <a:cubicBezTo>
                    <a:pt x="105" y="17"/>
                    <a:pt x="103" y="16"/>
                    <a:pt x="103" y="16"/>
                  </a:cubicBezTo>
                  <a:cubicBezTo>
                    <a:pt x="102" y="16"/>
                    <a:pt x="102" y="17"/>
                    <a:pt x="102" y="18"/>
                  </a:cubicBezTo>
                  <a:cubicBezTo>
                    <a:pt x="102" y="19"/>
                    <a:pt x="102" y="21"/>
                    <a:pt x="102" y="23"/>
                  </a:cubicBezTo>
                  <a:cubicBezTo>
                    <a:pt x="103" y="24"/>
                    <a:pt x="103" y="26"/>
                    <a:pt x="103" y="27"/>
                  </a:cubicBezTo>
                  <a:cubicBezTo>
                    <a:pt x="103" y="29"/>
                    <a:pt x="103" y="30"/>
                    <a:pt x="103" y="30"/>
                  </a:cubicBezTo>
                  <a:cubicBezTo>
                    <a:pt x="102" y="31"/>
                    <a:pt x="102" y="30"/>
                    <a:pt x="101" y="30"/>
                  </a:cubicBezTo>
                  <a:cubicBezTo>
                    <a:pt x="101" y="33"/>
                    <a:pt x="100" y="36"/>
                    <a:pt x="98" y="39"/>
                  </a:cubicBezTo>
                  <a:cubicBezTo>
                    <a:pt x="97" y="41"/>
                    <a:pt x="95" y="44"/>
                    <a:pt x="92" y="45"/>
                  </a:cubicBezTo>
                  <a:cubicBezTo>
                    <a:pt x="72" y="54"/>
                    <a:pt x="72" y="54"/>
                    <a:pt x="72" y="54"/>
                  </a:cubicBezTo>
                  <a:cubicBezTo>
                    <a:pt x="64" y="58"/>
                    <a:pt x="55" y="62"/>
                    <a:pt x="47" y="66"/>
                  </a:cubicBezTo>
                  <a:cubicBezTo>
                    <a:pt x="41" y="69"/>
                    <a:pt x="41" y="69"/>
                    <a:pt x="41" y="69"/>
                  </a:cubicBezTo>
                  <a:cubicBezTo>
                    <a:pt x="38" y="71"/>
                    <a:pt x="38" y="71"/>
                    <a:pt x="38" y="71"/>
                  </a:cubicBezTo>
                  <a:cubicBezTo>
                    <a:pt x="37" y="71"/>
                    <a:pt x="37" y="71"/>
                    <a:pt x="37" y="71"/>
                  </a:cubicBezTo>
                  <a:cubicBezTo>
                    <a:pt x="36" y="71"/>
                    <a:pt x="36" y="72"/>
                    <a:pt x="35" y="72"/>
                  </a:cubicBezTo>
                  <a:cubicBezTo>
                    <a:pt x="32" y="73"/>
                    <a:pt x="28" y="73"/>
                    <a:pt x="25" y="72"/>
                  </a:cubicBezTo>
                  <a:cubicBezTo>
                    <a:pt x="28" y="73"/>
                    <a:pt x="32" y="73"/>
                    <a:pt x="35" y="72"/>
                  </a:cubicBezTo>
                  <a:cubicBezTo>
                    <a:pt x="36" y="71"/>
                    <a:pt x="36" y="71"/>
                    <a:pt x="37" y="71"/>
                  </a:cubicBezTo>
                  <a:cubicBezTo>
                    <a:pt x="37" y="71"/>
                    <a:pt x="37" y="71"/>
                    <a:pt x="37" y="71"/>
                  </a:cubicBezTo>
                  <a:cubicBezTo>
                    <a:pt x="38" y="71"/>
                    <a:pt x="38" y="71"/>
                    <a:pt x="38" y="70"/>
                  </a:cubicBezTo>
                  <a:cubicBezTo>
                    <a:pt x="41" y="69"/>
                    <a:pt x="41" y="69"/>
                    <a:pt x="41" y="69"/>
                  </a:cubicBezTo>
                  <a:cubicBezTo>
                    <a:pt x="47" y="66"/>
                    <a:pt x="47" y="66"/>
                    <a:pt x="47" y="66"/>
                  </a:cubicBezTo>
                  <a:cubicBezTo>
                    <a:pt x="72" y="54"/>
                    <a:pt x="72" y="54"/>
                    <a:pt x="72" y="54"/>
                  </a:cubicBezTo>
                  <a:cubicBezTo>
                    <a:pt x="92" y="45"/>
                    <a:pt x="92" y="45"/>
                    <a:pt x="92" y="45"/>
                  </a:cubicBezTo>
                  <a:cubicBezTo>
                    <a:pt x="95" y="43"/>
                    <a:pt x="97" y="41"/>
                    <a:pt x="98" y="38"/>
                  </a:cubicBezTo>
                  <a:cubicBezTo>
                    <a:pt x="100" y="36"/>
                    <a:pt x="100" y="32"/>
                    <a:pt x="100" y="29"/>
                  </a:cubicBezTo>
                  <a:cubicBezTo>
                    <a:pt x="100" y="29"/>
                    <a:pt x="99" y="29"/>
                    <a:pt x="98" y="31"/>
                  </a:cubicBezTo>
                  <a:cubicBezTo>
                    <a:pt x="98" y="33"/>
                    <a:pt x="97" y="37"/>
                    <a:pt x="94" y="40"/>
                  </a:cubicBezTo>
                  <a:cubicBezTo>
                    <a:pt x="94" y="41"/>
                    <a:pt x="93" y="41"/>
                    <a:pt x="92" y="42"/>
                  </a:cubicBezTo>
                  <a:cubicBezTo>
                    <a:pt x="92" y="42"/>
                    <a:pt x="91" y="43"/>
                    <a:pt x="91" y="43"/>
                  </a:cubicBezTo>
                  <a:cubicBezTo>
                    <a:pt x="89" y="44"/>
                    <a:pt x="89" y="44"/>
                    <a:pt x="89" y="44"/>
                  </a:cubicBezTo>
                  <a:cubicBezTo>
                    <a:pt x="86" y="45"/>
                    <a:pt x="84" y="46"/>
                    <a:pt x="82" y="47"/>
                  </a:cubicBezTo>
                  <a:cubicBezTo>
                    <a:pt x="76" y="50"/>
                    <a:pt x="70" y="52"/>
                    <a:pt x="64" y="55"/>
                  </a:cubicBezTo>
                  <a:cubicBezTo>
                    <a:pt x="47" y="64"/>
                    <a:pt x="47" y="64"/>
                    <a:pt x="47" y="64"/>
                  </a:cubicBezTo>
                  <a:cubicBezTo>
                    <a:pt x="38" y="68"/>
                    <a:pt x="38" y="68"/>
                    <a:pt x="38" y="68"/>
                  </a:cubicBezTo>
                  <a:cubicBezTo>
                    <a:pt x="37" y="69"/>
                    <a:pt x="37" y="69"/>
                    <a:pt x="37" y="69"/>
                  </a:cubicBezTo>
                  <a:cubicBezTo>
                    <a:pt x="36" y="69"/>
                    <a:pt x="36" y="69"/>
                    <a:pt x="36" y="69"/>
                  </a:cubicBezTo>
                  <a:cubicBezTo>
                    <a:pt x="36" y="69"/>
                    <a:pt x="36" y="69"/>
                    <a:pt x="36" y="69"/>
                  </a:cubicBezTo>
                  <a:cubicBezTo>
                    <a:pt x="35" y="69"/>
                    <a:pt x="35" y="69"/>
                    <a:pt x="34" y="70"/>
                  </a:cubicBezTo>
                  <a:cubicBezTo>
                    <a:pt x="33" y="70"/>
                    <a:pt x="32" y="70"/>
                    <a:pt x="31" y="70"/>
                  </a:cubicBezTo>
                  <a:cubicBezTo>
                    <a:pt x="26" y="71"/>
                    <a:pt x="21" y="69"/>
                    <a:pt x="19" y="67"/>
                  </a:cubicBezTo>
                  <a:cubicBezTo>
                    <a:pt x="18" y="66"/>
                    <a:pt x="17" y="65"/>
                    <a:pt x="16" y="64"/>
                  </a:cubicBezTo>
                  <a:cubicBezTo>
                    <a:pt x="16" y="63"/>
                    <a:pt x="16" y="63"/>
                    <a:pt x="16" y="63"/>
                  </a:cubicBezTo>
                  <a:cubicBezTo>
                    <a:pt x="16" y="63"/>
                    <a:pt x="16" y="63"/>
                    <a:pt x="16" y="63"/>
                  </a:cubicBezTo>
                  <a:cubicBezTo>
                    <a:pt x="16" y="63"/>
                    <a:pt x="16" y="63"/>
                    <a:pt x="16" y="63"/>
                  </a:cubicBezTo>
                  <a:cubicBezTo>
                    <a:pt x="16" y="62"/>
                    <a:pt x="16" y="62"/>
                    <a:pt x="15" y="62"/>
                  </a:cubicBezTo>
                  <a:cubicBezTo>
                    <a:pt x="15" y="62"/>
                    <a:pt x="15" y="61"/>
                    <a:pt x="15" y="61"/>
                  </a:cubicBezTo>
                  <a:cubicBezTo>
                    <a:pt x="15" y="60"/>
                    <a:pt x="15" y="60"/>
                    <a:pt x="14" y="59"/>
                  </a:cubicBezTo>
                  <a:cubicBezTo>
                    <a:pt x="14" y="58"/>
                    <a:pt x="14" y="56"/>
                    <a:pt x="14" y="54"/>
                  </a:cubicBezTo>
                  <a:cubicBezTo>
                    <a:pt x="14" y="53"/>
                    <a:pt x="14" y="53"/>
                    <a:pt x="14" y="52"/>
                  </a:cubicBezTo>
                  <a:cubicBezTo>
                    <a:pt x="14" y="51"/>
                    <a:pt x="14" y="50"/>
                    <a:pt x="15" y="50"/>
                  </a:cubicBezTo>
                  <a:cubicBezTo>
                    <a:pt x="16" y="47"/>
                    <a:pt x="17" y="44"/>
                    <a:pt x="19" y="43"/>
                  </a:cubicBezTo>
                  <a:cubicBezTo>
                    <a:pt x="20" y="43"/>
                    <a:pt x="20" y="43"/>
                    <a:pt x="20" y="42"/>
                  </a:cubicBezTo>
                  <a:cubicBezTo>
                    <a:pt x="22" y="42"/>
                    <a:pt x="22" y="42"/>
                    <a:pt x="22" y="42"/>
                  </a:cubicBezTo>
                  <a:cubicBezTo>
                    <a:pt x="25" y="40"/>
                    <a:pt x="25" y="40"/>
                    <a:pt x="25" y="40"/>
                  </a:cubicBezTo>
                  <a:cubicBezTo>
                    <a:pt x="31" y="37"/>
                    <a:pt x="31" y="37"/>
                    <a:pt x="31" y="37"/>
                  </a:cubicBezTo>
                  <a:cubicBezTo>
                    <a:pt x="42" y="31"/>
                    <a:pt x="54" y="25"/>
                    <a:pt x="65" y="20"/>
                  </a:cubicBezTo>
                  <a:cubicBezTo>
                    <a:pt x="73" y="16"/>
                    <a:pt x="73" y="16"/>
                    <a:pt x="73" y="16"/>
                  </a:cubicBezTo>
                  <a:cubicBezTo>
                    <a:pt x="74" y="15"/>
                    <a:pt x="74" y="15"/>
                    <a:pt x="74" y="15"/>
                  </a:cubicBezTo>
                  <a:cubicBezTo>
                    <a:pt x="75" y="15"/>
                    <a:pt x="75" y="15"/>
                    <a:pt x="75" y="15"/>
                  </a:cubicBezTo>
                  <a:cubicBezTo>
                    <a:pt x="75" y="15"/>
                    <a:pt x="76" y="15"/>
                    <a:pt x="76" y="14"/>
                  </a:cubicBezTo>
                  <a:cubicBezTo>
                    <a:pt x="77" y="14"/>
                    <a:pt x="78" y="14"/>
                    <a:pt x="79" y="14"/>
                  </a:cubicBezTo>
                  <a:cubicBezTo>
                    <a:pt x="84" y="13"/>
                    <a:pt x="88" y="14"/>
                    <a:pt x="91" y="15"/>
                  </a:cubicBezTo>
                  <a:cubicBezTo>
                    <a:pt x="93" y="17"/>
                    <a:pt x="95" y="18"/>
                    <a:pt x="96" y="19"/>
                  </a:cubicBezTo>
                  <a:cubicBezTo>
                    <a:pt x="96" y="19"/>
                    <a:pt x="96" y="19"/>
                    <a:pt x="97" y="19"/>
                  </a:cubicBezTo>
                  <a:cubicBezTo>
                    <a:pt x="97" y="19"/>
                    <a:pt x="97" y="19"/>
                    <a:pt x="97" y="19"/>
                  </a:cubicBezTo>
                  <a:cubicBezTo>
                    <a:pt x="98" y="19"/>
                    <a:pt x="98" y="19"/>
                    <a:pt x="98" y="19"/>
                  </a:cubicBezTo>
                  <a:cubicBezTo>
                    <a:pt x="98" y="18"/>
                    <a:pt x="98" y="16"/>
                    <a:pt x="97" y="13"/>
                  </a:cubicBezTo>
                  <a:cubicBezTo>
                    <a:pt x="95" y="11"/>
                    <a:pt x="92" y="8"/>
                    <a:pt x="88" y="7"/>
                  </a:cubicBezTo>
                  <a:cubicBezTo>
                    <a:pt x="88" y="5"/>
                    <a:pt x="88" y="5"/>
                    <a:pt x="88" y="5"/>
                  </a:cubicBezTo>
                  <a:cubicBezTo>
                    <a:pt x="93" y="7"/>
                    <a:pt x="96" y="9"/>
                    <a:pt x="97" y="10"/>
                  </a:cubicBezTo>
                  <a:cubicBezTo>
                    <a:pt x="99" y="11"/>
                    <a:pt x="100" y="11"/>
                    <a:pt x="100" y="11"/>
                  </a:cubicBezTo>
                  <a:cubicBezTo>
                    <a:pt x="101" y="10"/>
                    <a:pt x="100" y="8"/>
                    <a:pt x="102" y="8"/>
                  </a:cubicBezTo>
                  <a:cubicBezTo>
                    <a:pt x="98" y="4"/>
                    <a:pt x="92" y="2"/>
                    <a:pt x="87" y="1"/>
                  </a:cubicBezTo>
                  <a:cubicBezTo>
                    <a:pt x="81" y="0"/>
                    <a:pt x="75" y="0"/>
                    <a:pt x="70" y="2"/>
                  </a:cubicBezTo>
                  <a:cubicBezTo>
                    <a:pt x="69" y="2"/>
                    <a:pt x="68" y="2"/>
                    <a:pt x="67" y="3"/>
                  </a:cubicBezTo>
                  <a:cubicBezTo>
                    <a:pt x="65" y="4"/>
                    <a:pt x="65" y="4"/>
                    <a:pt x="65" y="4"/>
                  </a:cubicBezTo>
                  <a:cubicBezTo>
                    <a:pt x="61" y="6"/>
                    <a:pt x="61" y="6"/>
                    <a:pt x="61" y="6"/>
                  </a:cubicBezTo>
                  <a:cubicBezTo>
                    <a:pt x="26" y="24"/>
                    <a:pt x="26" y="24"/>
                    <a:pt x="26" y="24"/>
                  </a:cubicBezTo>
                  <a:cubicBezTo>
                    <a:pt x="17" y="28"/>
                    <a:pt x="17" y="28"/>
                    <a:pt x="17" y="28"/>
                  </a:cubicBezTo>
                  <a:cubicBezTo>
                    <a:pt x="15" y="29"/>
                    <a:pt x="15" y="29"/>
                    <a:pt x="15" y="29"/>
                  </a:cubicBezTo>
                  <a:cubicBezTo>
                    <a:pt x="14" y="30"/>
                    <a:pt x="14" y="30"/>
                    <a:pt x="14" y="30"/>
                  </a:cubicBezTo>
                  <a:cubicBezTo>
                    <a:pt x="13" y="30"/>
                    <a:pt x="13" y="30"/>
                    <a:pt x="12" y="30"/>
                  </a:cubicBezTo>
                  <a:cubicBezTo>
                    <a:pt x="10" y="32"/>
                    <a:pt x="9" y="33"/>
                    <a:pt x="7" y="35"/>
                  </a:cubicBezTo>
                  <a:cubicBezTo>
                    <a:pt x="4" y="38"/>
                    <a:pt x="2" y="42"/>
                    <a:pt x="1" y="46"/>
                  </a:cubicBezTo>
                  <a:cubicBezTo>
                    <a:pt x="0" y="48"/>
                    <a:pt x="0" y="50"/>
                    <a:pt x="0" y="52"/>
                  </a:cubicBezTo>
                  <a:cubicBezTo>
                    <a:pt x="0" y="53"/>
                    <a:pt x="0" y="54"/>
                    <a:pt x="0" y="55"/>
                  </a:cubicBezTo>
                  <a:cubicBezTo>
                    <a:pt x="0" y="56"/>
                    <a:pt x="0" y="57"/>
                    <a:pt x="0" y="58"/>
                  </a:cubicBezTo>
                  <a:cubicBezTo>
                    <a:pt x="0" y="60"/>
                    <a:pt x="0" y="62"/>
                    <a:pt x="1" y="64"/>
                  </a:cubicBezTo>
                  <a:cubicBezTo>
                    <a:pt x="1" y="65"/>
                    <a:pt x="2" y="66"/>
                    <a:pt x="2" y="67"/>
                  </a:cubicBezTo>
                  <a:cubicBezTo>
                    <a:pt x="2" y="67"/>
                    <a:pt x="2" y="68"/>
                    <a:pt x="3" y="68"/>
                  </a:cubicBezTo>
                  <a:cubicBezTo>
                    <a:pt x="3" y="69"/>
                    <a:pt x="3" y="69"/>
                    <a:pt x="3" y="69"/>
                  </a:cubicBezTo>
                  <a:cubicBezTo>
                    <a:pt x="3" y="70"/>
                    <a:pt x="3" y="70"/>
                    <a:pt x="3" y="70"/>
                  </a:cubicBezTo>
                  <a:cubicBezTo>
                    <a:pt x="3" y="70"/>
                    <a:pt x="3" y="70"/>
                    <a:pt x="3" y="70"/>
                  </a:cubicBezTo>
                  <a:cubicBezTo>
                    <a:pt x="3" y="70"/>
                    <a:pt x="3" y="70"/>
                    <a:pt x="3" y="70"/>
                  </a:cubicBezTo>
                  <a:cubicBezTo>
                    <a:pt x="4" y="70"/>
                    <a:pt x="4" y="70"/>
                    <a:pt x="4" y="70"/>
                  </a:cubicBezTo>
                  <a:cubicBezTo>
                    <a:pt x="4" y="71"/>
                    <a:pt x="4" y="71"/>
                    <a:pt x="4" y="71"/>
                  </a:cubicBezTo>
                  <a:cubicBezTo>
                    <a:pt x="4" y="71"/>
                    <a:pt x="5" y="72"/>
                    <a:pt x="5" y="72"/>
                  </a:cubicBezTo>
                  <a:cubicBezTo>
                    <a:pt x="5" y="73"/>
                    <a:pt x="6" y="74"/>
                    <a:pt x="7" y="75"/>
                  </a:cubicBezTo>
                  <a:cubicBezTo>
                    <a:pt x="8" y="77"/>
                    <a:pt x="10" y="78"/>
                    <a:pt x="12" y="79"/>
                  </a:cubicBezTo>
                  <a:cubicBezTo>
                    <a:pt x="15" y="82"/>
                    <a:pt x="19" y="83"/>
                    <a:pt x="23" y="84"/>
                  </a:cubicBezTo>
                  <a:cubicBezTo>
                    <a:pt x="27" y="84"/>
                    <a:pt x="32" y="84"/>
                    <a:pt x="36" y="83"/>
                  </a:cubicBezTo>
                  <a:cubicBezTo>
                    <a:pt x="38" y="83"/>
                    <a:pt x="40" y="82"/>
                    <a:pt x="42" y="81"/>
                  </a:cubicBezTo>
                  <a:cubicBezTo>
                    <a:pt x="42" y="81"/>
                    <a:pt x="42" y="81"/>
                    <a:pt x="42" y="81"/>
                  </a:cubicBezTo>
                  <a:cubicBezTo>
                    <a:pt x="43" y="80"/>
                    <a:pt x="43" y="80"/>
                    <a:pt x="43" y="80"/>
                  </a:cubicBezTo>
                  <a:cubicBezTo>
                    <a:pt x="43" y="80"/>
                    <a:pt x="44" y="80"/>
                    <a:pt x="44" y="80"/>
                  </a:cubicBezTo>
                  <a:cubicBezTo>
                    <a:pt x="46" y="79"/>
                    <a:pt x="46" y="79"/>
                    <a:pt x="46" y="79"/>
                  </a:cubicBezTo>
                  <a:cubicBezTo>
                    <a:pt x="55" y="75"/>
                    <a:pt x="55" y="75"/>
                    <a:pt x="55" y="75"/>
                  </a:cubicBezTo>
                  <a:cubicBezTo>
                    <a:pt x="72" y="66"/>
                    <a:pt x="72" y="66"/>
                    <a:pt x="72" y="66"/>
                  </a:cubicBezTo>
                  <a:cubicBezTo>
                    <a:pt x="50" y="77"/>
                    <a:pt x="50" y="77"/>
                    <a:pt x="50" y="77"/>
                  </a:cubicBezTo>
                  <a:cubicBezTo>
                    <a:pt x="44" y="79"/>
                    <a:pt x="44" y="79"/>
                    <a:pt x="44" y="79"/>
                  </a:cubicBezTo>
                  <a:cubicBezTo>
                    <a:pt x="43" y="80"/>
                    <a:pt x="43" y="80"/>
                    <a:pt x="43" y="80"/>
                  </a:cubicBezTo>
                  <a:cubicBezTo>
                    <a:pt x="42" y="81"/>
                    <a:pt x="42" y="81"/>
                    <a:pt x="42" y="81"/>
                  </a:cubicBezTo>
                  <a:cubicBezTo>
                    <a:pt x="41" y="81"/>
                    <a:pt x="41" y="81"/>
                    <a:pt x="41" y="81"/>
                  </a:cubicBezTo>
                  <a:cubicBezTo>
                    <a:pt x="40" y="82"/>
                    <a:pt x="39" y="82"/>
                    <a:pt x="38" y="82"/>
                  </a:cubicBezTo>
                  <a:cubicBezTo>
                    <a:pt x="33" y="84"/>
                    <a:pt x="27" y="84"/>
                    <a:pt x="22" y="83"/>
                  </a:cubicBezTo>
                  <a:cubicBezTo>
                    <a:pt x="17" y="82"/>
                    <a:pt x="12" y="80"/>
                    <a:pt x="9" y="76"/>
                  </a:cubicBezTo>
                  <a:cubicBezTo>
                    <a:pt x="7" y="74"/>
                    <a:pt x="5" y="72"/>
                    <a:pt x="4" y="69"/>
                  </a:cubicBezTo>
                  <a:cubicBezTo>
                    <a:pt x="4" y="69"/>
                    <a:pt x="4" y="69"/>
                    <a:pt x="4" y="69"/>
                  </a:cubicBezTo>
                  <a:cubicBezTo>
                    <a:pt x="4" y="70"/>
                    <a:pt x="4" y="69"/>
                    <a:pt x="4" y="69"/>
                  </a:cubicBezTo>
                  <a:cubicBezTo>
                    <a:pt x="3" y="69"/>
                    <a:pt x="3" y="69"/>
                    <a:pt x="3" y="69"/>
                  </a:cubicBezTo>
                  <a:cubicBezTo>
                    <a:pt x="3" y="69"/>
                    <a:pt x="3" y="68"/>
                    <a:pt x="3" y="68"/>
                  </a:cubicBezTo>
                  <a:cubicBezTo>
                    <a:pt x="3" y="67"/>
                    <a:pt x="2" y="67"/>
                    <a:pt x="2" y="66"/>
                  </a:cubicBezTo>
                  <a:cubicBezTo>
                    <a:pt x="2" y="65"/>
                    <a:pt x="1" y="64"/>
                    <a:pt x="1" y="62"/>
                  </a:cubicBezTo>
                  <a:cubicBezTo>
                    <a:pt x="0" y="60"/>
                    <a:pt x="0" y="57"/>
                    <a:pt x="0" y="55"/>
                  </a:cubicBezTo>
                  <a:cubicBezTo>
                    <a:pt x="0" y="52"/>
                    <a:pt x="0" y="50"/>
                    <a:pt x="1" y="47"/>
                  </a:cubicBezTo>
                  <a:cubicBezTo>
                    <a:pt x="2" y="42"/>
                    <a:pt x="5" y="37"/>
                    <a:pt x="9" y="33"/>
                  </a:cubicBezTo>
                  <a:cubicBezTo>
                    <a:pt x="9" y="34"/>
                    <a:pt x="9" y="34"/>
                    <a:pt x="10" y="34"/>
                  </a:cubicBezTo>
                  <a:cubicBezTo>
                    <a:pt x="6" y="37"/>
                    <a:pt x="3" y="42"/>
                    <a:pt x="2" y="47"/>
                  </a:cubicBezTo>
                  <a:cubicBezTo>
                    <a:pt x="1" y="50"/>
                    <a:pt x="1" y="52"/>
                    <a:pt x="1" y="55"/>
                  </a:cubicBezTo>
                  <a:cubicBezTo>
                    <a:pt x="1" y="57"/>
                    <a:pt x="1" y="60"/>
                    <a:pt x="2" y="62"/>
                  </a:cubicBezTo>
                  <a:cubicBezTo>
                    <a:pt x="2" y="64"/>
                    <a:pt x="3" y="65"/>
                    <a:pt x="3" y="66"/>
                  </a:cubicBezTo>
                  <a:cubicBezTo>
                    <a:pt x="3" y="67"/>
                    <a:pt x="4" y="67"/>
                    <a:pt x="4" y="68"/>
                  </a:cubicBezTo>
                  <a:cubicBezTo>
                    <a:pt x="4" y="68"/>
                    <a:pt x="4" y="68"/>
                    <a:pt x="4" y="69"/>
                  </a:cubicBezTo>
                  <a:cubicBezTo>
                    <a:pt x="5" y="69"/>
                    <a:pt x="5" y="69"/>
                    <a:pt x="5" y="69"/>
                  </a:cubicBezTo>
                  <a:cubicBezTo>
                    <a:pt x="5" y="69"/>
                    <a:pt x="5" y="69"/>
                    <a:pt x="5" y="69"/>
                  </a:cubicBezTo>
                  <a:cubicBezTo>
                    <a:pt x="5" y="69"/>
                    <a:pt x="5" y="69"/>
                    <a:pt x="5" y="69"/>
                  </a:cubicBezTo>
                  <a:cubicBezTo>
                    <a:pt x="5" y="69"/>
                    <a:pt x="5" y="69"/>
                    <a:pt x="5" y="69"/>
                  </a:cubicBezTo>
                  <a:cubicBezTo>
                    <a:pt x="6" y="72"/>
                    <a:pt x="8" y="74"/>
                    <a:pt x="10" y="76"/>
                  </a:cubicBezTo>
                  <a:cubicBezTo>
                    <a:pt x="13" y="79"/>
                    <a:pt x="18" y="81"/>
                    <a:pt x="23" y="82"/>
                  </a:cubicBezTo>
                  <a:cubicBezTo>
                    <a:pt x="28" y="83"/>
                    <a:pt x="33" y="83"/>
                    <a:pt x="38" y="81"/>
                  </a:cubicBezTo>
                  <a:cubicBezTo>
                    <a:pt x="40" y="81"/>
                    <a:pt x="41" y="81"/>
                    <a:pt x="42" y="80"/>
                  </a:cubicBezTo>
                  <a:cubicBezTo>
                    <a:pt x="43" y="79"/>
                    <a:pt x="44" y="79"/>
                    <a:pt x="45" y="79"/>
                  </a:cubicBezTo>
                  <a:cubicBezTo>
                    <a:pt x="50" y="76"/>
                    <a:pt x="50" y="76"/>
                    <a:pt x="50" y="76"/>
                  </a:cubicBezTo>
                  <a:cubicBezTo>
                    <a:pt x="58" y="72"/>
                    <a:pt x="65" y="68"/>
                    <a:pt x="73" y="64"/>
                  </a:cubicBezTo>
                  <a:cubicBezTo>
                    <a:pt x="73" y="66"/>
                    <a:pt x="73" y="66"/>
                    <a:pt x="73" y="66"/>
                  </a:cubicBezTo>
                  <a:cubicBezTo>
                    <a:pt x="90" y="58"/>
                    <a:pt x="90" y="58"/>
                    <a:pt x="90" y="58"/>
                  </a:cubicBezTo>
                  <a:cubicBezTo>
                    <a:pt x="94" y="56"/>
                    <a:pt x="94" y="56"/>
                    <a:pt x="94" y="56"/>
                  </a:cubicBezTo>
                  <a:cubicBezTo>
                    <a:pt x="95" y="55"/>
                    <a:pt x="96" y="55"/>
                    <a:pt x="98" y="53"/>
                  </a:cubicBezTo>
                  <a:cubicBezTo>
                    <a:pt x="102" y="51"/>
                    <a:pt x="105" y="48"/>
                    <a:pt x="107" y="44"/>
                  </a:cubicBezTo>
                  <a:cubicBezTo>
                    <a:pt x="109" y="41"/>
                    <a:pt x="110" y="38"/>
                    <a:pt x="110" y="35"/>
                  </a:cubicBezTo>
                  <a:cubicBezTo>
                    <a:pt x="111" y="33"/>
                    <a:pt x="110" y="30"/>
                    <a:pt x="110" y="28"/>
                  </a:cubicBezTo>
                  <a:cubicBezTo>
                    <a:pt x="110" y="33"/>
                    <a:pt x="109" y="39"/>
                    <a:pt x="105"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1" name="Freeform 23">
              <a:extLst>
                <a:ext uri="{FF2B5EF4-FFF2-40B4-BE49-F238E27FC236}">
                  <a16:creationId xmlns:a16="http://schemas.microsoft.com/office/drawing/2014/main" id="{D52DC5A1-7E32-4DA9-A24B-AEDE73D9408E}"/>
                </a:ext>
              </a:extLst>
            </p:cNvPr>
            <p:cNvSpPr/>
            <p:nvPr/>
          </p:nvSpPr>
          <p:spPr bwMode="auto">
            <a:xfrm>
              <a:off x="7693026" y="2405063"/>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2" name="Freeform 24">
              <a:extLst>
                <a:ext uri="{FF2B5EF4-FFF2-40B4-BE49-F238E27FC236}">
                  <a16:creationId xmlns:a16="http://schemas.microsoft.com/office/drawing/2014/main" id="{1F417C06-B1B6-43DF-B7B6-04D86BAA70D1}"/>
                </a:ext>
              </a:extLst>
            </p:cNvPr>
            <p:cNvSpPr/>
            <p:nvPr/>
          </p:nvSpPr>
          <p:spPr bwMode="auto">
            <a:xfrm>
              <a:off x="7697788" y="2397126"/>
              <a:ext cx="11113" cy="7938"/>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cubicBezTo>
                    <a:pt x="1" y="2"/>
                    <a:pt x="2" y="1"/>
                    <a:pt x="3" y="0"/>
                  </a:cubicBezTo>
                  <a:cubicBezTo>
                    <a:pt x="2" y="1"/>
                    <a:pt x="1" y="2"/>
                    <a:pt x="0"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3" name="Freeform 25">
              <a:extLst>
                <a:ext uri="{FF2B5EF4-FFF2-40B4-BE49-F238E27FC236}">
                  <a16:creationId xmlns:a16="http://schemas.microsoft.com/office/drawing/2014/main" id="{BCC8D877-A848-4756-98B6-CCFE45EB5ECC}"/>
                </a:ext>
              </a:extLst>
            </p:cNvPr>
            <p:cNvSpPr/>
            <p:nvPr/>
          </p:nvSpPr>
          <p:spPr bwMode="auto">
            <a:xfrm>
              <a:off x="7316788" y="2201863"/>
              <a:ext cx="444500" cy="258763"/>
            </a:xfrm>
            <a:custGeom>
              <a:avLst/>
              <a:gdLst>
                <a:gd name="T0" fmla="*/ 95 w 118"/>
                <a:gd name="T1" fmla="*/ 0 h 69"/>
                <a:gd name="T2" fmla="*/ 111 w 118"/>
                <a:gd name="T3" fmla="*/ 43 h 69"/>
                <a:gd name="T4" fmla="*/ 95 w 118"/>
                <a:gd name="T5" fmla="*/ 53 h 69"/>
                <a:gd name="T6" fmla="*/ 83 w 118"/>
                <a:gd name="T7" fmla="*/ 56 h 69"/>
                <a:gd name="T8" fmla="*/ 90 w 118"/>
                <a:gd name="T9" fmla="*/ 54 h 69"/>
                <a:gd name="T10" fmla="*/ 96 w 118"/>
                <a:gd name="T11" fmla="*/ 53 h 69"/>
                <a:gd name="T12" fmla="*/ 113 w 118"/>
                <a:gd name="T13" fmla="*/ 39 h 69"/>
                <a:gd name="T14" fmla="*/ 95 w 118"/>
                <a:gd name="T15" fmla="*/ 1 h 69"/>
                <a:gd name="T16" fmla="*/ 82 w 118"/>
                <a:gd name="T17" fmla="*/ 4 h 69"/>
                <a:gd name="T18" fmla="*/ 93 w 118"/>
                <a:gd name="T19" fmla="*/ 7 h 69"/>
                <a:gd name="T20" fmla="*/ 106 w 118"/>
                <a:gd name="T21" fmla="*/ 23 h 69"/>
                <a:gd name="T22" fmla="*/ 98 w 118"/>
                <a:gd name="T23" fmla="*/ 44 h 69"/>
                <a:gd name="T24" fmla="*/ 79 w 118"/>
                <a:gd name="T25" fmla="*/ 48 h 69"/>
                <a:gd name="T26" fmla="*/ 92 w 118"/>
                <a:gd name="T27" fmla="*/ 45 h 69"/>
                <a:gd name="T28" fmla="*/ 102 w 118"/>
                <a:gd name="T29" fmla="*/ 41 h 69"/>
                <a:gd name="T30" fmla="*/ 94 w 118"/>
                <a:gd name="T31" fmla="*/ 10 h 69"/>
                <a:gd name="T32" fmla="*/ 102 w 118"/>
                <a:gd name="T33" fmla="*/ 19 h 69"/>
                <a:gd name="T34" fmla="*/ 97 w 118"/>
                <a:gd name="T35" fmla="*/ 42 h 69"/>
                <a:gd name="T36" fmla="*/ 79 w 118"/>
                <a:gd name="T37" fmla="*/ 46 h 69"/>
                <a:gd name="T38" fmla="*/ 30 w 118"/>
                <a:gd name="T39" fmla="*/ 55 h 69"/>
                <a:gd name="T40" fmla="*/ 28 w 118"/>
                <a:gd name="T41" fmla="*/ 55 h 69"/>
                <a:gd name="T42" fmla="*/ 25 w 118"/>
                <a:gd name="T43" fmla="*/ 54 h 69"/>
                <a:gd name="T44" fmla="*/ 16 w 118"/>
                <a:gd name="T45" fmla="*/ 36 h 69"/>
                <a:gd name="T46" fmla="*/ 25 w 118"/>
                <a:gd name="T47" fmla="*/ 25 h 69"/>
                <a:gd name="T48" fmla="*/ 31 w 118"/>
                <a:gd name="T49" fmla="*/ 24 h 69"/>
                <a:gd name="T50" fmla="*/ 66 w 118"/>
                <a:gd name="T51" fmla="*/ 9 h 69"/>
                <a:gd name="T52" fmla="*/ 49 w 118"/>
                <a:gd name="T53" fmla="*/ 6 h 69"/>
                <a:gd name="T54" fmla="*/ 25 w 118"/>
                <a:gd name="T55" fmla="*/ 11 h 69"/>
                <a:gd name="T56" fmla="*/ 9 w 118"/>
                <a:gd name="T57" fmla="*/ 19 h 69"/>
                <a:gd name="T58" fmla="*/ 2 w 118"/>
                <a:gd name="T59" fmla="*/ 31 h 69"/>
                <a:gd name="T60" fmla="*/ 25 w 118"/>
                <a:gd name="T61" fmla="*/ 69 h 69"/>
                <a:gd name="T62" fmla="*/ 27 w 118"/>
                <a:gd name="T63" fmla="*/ 69 h 69"/>
                <a:gd name="T64" fmla="*/ 37 w 118"/>
                <a:gd name="T65" fmla="*/ 69 h 69"/>
                <a:gd name="T66" fmla="*/ 84 w 118"/>
                <a:gd name="T67" fmla="*/ 58 h 69"/>
                <a:gd name="T68" fmla="*/ 99 w 118"/>
                <a:gd name="T69" fmla="*/ 55 h 69"/>
                <a:gd name="T70" fmla="*/ 94 w 118"/>
                <a:gd name="T71" fmla="*/ 56 h 69"/>
                <a:gd name="T72" fmla="*/ 55 w 118"/>
                <a:gd name="T73" fmla="*/ 64 h 69"/>
                <a:gd name="T74" fmla="*/ 29 w 118"/>
                <a:gd name="T75" fmla="*/ 69 h 69"/>
                <a:gd name="T76" fmla="*/ 27 w 118"/>
                <a:gd name="T77" fmla="*/ 69 h 69"/>
                <a:gd name="T78" fmla="*/ 14 w 118"/>
                <a:gd name="T79" fmla="*/ 65 h 69"/>
                <a:gd name="T80" fmla="*/ 15 w 118"/>
                <a:gd name="T81" fmla="*/ 64 h 69"/>
                <a:gd name="T82" fmla="*/ 27 w 118"/>
                <a:gd name="T83" fmla="*/ 67 h 69"/>
                <a:gd name="T84" fmla="*/ 29 w 118"/>
                <a:gd name="T85" fmla="*/ 68 h 69"/>
                <a:gd name="T86" fmla="*/ 55 w 118"/>
                <a:gd name="T87" fmla="*/ 63 h 69"/>
                <a:gd name="T88" fmla="*/ 95 w 118"/>
                <a:gd name="T89" fmla="*/ 55 h 69"/>
                <a:gd name="T90" fmla="*/ 105 w 118"/>
                <a:gd name="T91" fmla="*/ 50 h 69"/>
                <a:gd name="T92" fmla="*/ 118 w 118"/>
                <a:gd name="T93" fmla="*/ 3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69">
                  <a:moveTo>
                    <a:pt x="110" y="9"/>
                  </a:moveTo>
                  <a:cubicBezTo>
                    <a:pt x="108" y="6"/>
                    <a:pt x="106" y="4"/>
                    <a:pt x="103" y="3"/>
                  </a:cubicBezTo>
                  <a:cubicBezTo>
                    <a:pt x="101" y="1"/>
                    <a:pt x="98" y="0"/>
                    <a:pt x="95" y="0"/>
                  </a:cubicBezTo>
                  <a:cubicBezTo>
                    <a:pt x="101" y="2"/>
                    <a:pt x="106" y="6"/>
                    <a:pt x="109" y="10"/>
                  </a:cubicBezTo>
                  <a:cubicBezTo>
                    <a:pt x="113" y="15"/>
                    <a:pt x="115" y="20"/>
                    <a:pt x="115" y="26"/>
                  </a:cubicBezTo>
                  <a:cubicBezTo>
                    <a:pt x="116" y="32"/>
                    <a:pt x="115" y="38"/>
                    <a:pt x="111" y="43"/>
                  </a:cubicBezTo>
                  <a:cubicBezTo>
                    <a:pt x="110" y="45"/>
                    <a:pt x="108" y="47"/>
                    <a:pt x="105" y="49"/>
                  </a:cubicBezTo>
                  <a:cubicBezTo>
                    <a:pt x="103" y="51"/>
                    <a:pt x="100" y="52"/>
                    <a:pt x="97" y="53"/>
                  </a:cubicBezTo>
                  <a:cubicBezTo>
                    <a:pt x="97" y="53"/>
                    <a:pt x="96" y="53"/>
                    <a:pt x="95" y="53"/>
                  </a:cubicBezTo>
                  <a:cubicBezTo>
                    <a:pt x="93" y="54"/>
                    <a:pt x="93" y="54"/>
                    <a:pt x="93" y="54"/>
                  </a:cubicBezTo>
                  <a:cubicBezTo>
                    <a:pt x="90" y="54"/>
                    <a:pt x="90" y="54"/>
                    <a:pt x="90" y="54"/>
                  </a:cubicBezTo>
                  <a:cubicBezTo>
                    <a:pt x="83" y="56"/>
                    <a:pt x="83" y="56"/>
                    <a:pt x="83" y="56"/>
                  </a:cubicBezTo>
                  <a:cubicBezTo>
                    <a:pt x="69" y="59"/>
                    <a:pt x="69" y="59"/>
                    <a:pt x="69" y="59"/>
                  </a:cubicBezTo>
                  <a:cubicBezTo>
                    <a:pt x="41" y="65"/>
                    <a:pt x="41" y="65"/>
                    <a:pt x="41" y="65"/>
                  </a:cubicBezTo>
                  <a:cubicBezTo>
                    <a:pt x="56" y="61"/>
                    <a:pt x="74" y="57"/>
                    <a:pt x="90" y="54"/>
                  </a:cubicBezTo>
                  <a:cubicBezTo>
                    <a:pt x="94" y="53"/>
                    <a:pt x="94" y="53"/>
                    <a:pt x="94" y="53"/>
                  </a:cubicBezTo>
                  <a:cubicBezTo>
                    <a:pt x="95" y="53"/>
                    <a:pt x="95" y="53"/>
                    <a:pt x="95" y="53"/>
                  </a:cubicBezTo>
                  <a:cubicBezTo>
                    <a:pt x="95" y="53"/>
                    <a:pt x="96" y="53"/>
                    <a:pt x="96" y="53"/>
                  </a:cubicBezTo>
                  <a:cubicBezTo>
                    <a:pt x="97" y="53"/>
                    <a:pt x="98" y="52"/>
                    <a:pt x="98" y="52"/>
                  </a:cubicBezTo>
                  <a:cubicBezTo>
                    <a:pt x="102" y="51"/>
                    <a:pt x="105" y="50"/>
                    <a:pt x="107" y="47"/>
                  </a:cubicBezTo>
                  <a:cubicBezTo>
                    <a:pt x="110" y="45"/>
                    <a:pt x="112" y="42"/>
                    <a:pt x="113" y="39"/>
                  </a:cubicBezTo>
                  <a:cubicBezTo>
                    <a:pt x="114" y="36"/>
                    <a:pt x="115" y="33"/>
                    <a:pt x="115" y="30"/>
                  </a:cubicBezTo>
                  <a:cubicBezTo>
                    <a:pt x="115" y="24"/>
                    <a:pt x="113" y="17"/>
                    <a:pt x="110" y="12"/>
                  </a:cubicBezTo>
                  <a:cubicBezTo>
                    <a:pt x="106" y="7"/>
                    <a:pt x="101" y="3"/>
                    <a:pt x="95" y="1"/>
                  </a:cubicBezTo>
                  <a:cubicBezTo>
                    <a:pt x="94" y="1"/>
                    <a:pt x="92" y="0"/>
                    <a:pt x="91" y="0"/>
                  </a:cubicBezTo>
                  <a:cubicBezTo>
                    <a:pt x="89" y="0"/>
                    <a:pt x="88" y="0"/>
                    <a:pt x="86" y="1"/>
                  </a:cubicBezTo>
                  <a:cubicBezTo>
                    <a:pt x="84" y="2"/>
                    <a:pt x="82" y="3"/>
                    <a:pt x="82" y="4"/>
                  </a:cubicBezTo>
                  <a:cubicBezTo>
                    <a:pt x="82" y="5"/>
                    <a:pt x="83" y="5"/>
                    <a:pt x="84" y="5"/>
                  </a:cubicBezTo>
                  <a:cubicBezTo>
                    <a:pt x="85" y="5"/>
                    <a:pt x="87" y="6"/>
                    <a:pt x="89" y="6"/>
                  </a:cubicBezTo>
                  <a:cubicBezTo>
                    <a:pt x="90" y="6"/>
                    <a:pt x="91" y="6"/>
                    <a:pt x="93" y="7"/>
                  </a:cubicBezTo>
                  <a:cubicBezTo>
                    <a:pt x="94" y="7"/>
                    <a:pt x="95" y="7"/>
                    <a:pt x="95" y="7"/>
                  </a:cubicBezTo>
                  <a:cubicBezTo>
                    <a:pt x="96" y="8"/>
                    <a:pt x="95" y="9"/>
                    <a:pt x="94" y="9"/>
                  </a:cubicBezTo>
                  <a:cubicBezTo>
                    <a:pt x="100" y="12"/>
                    <a:pt x="105" y="17"/>
                    <a:pt x="106" y="23"/>
                  </a:cubicBezTo>
                  <a:cubicBezTo>
                    <a:pt x="107" y="27"/>
                    <a:pt x="107" y="30"/>
                    <a:pt x="107" y="33"/>
                  </a:cubicBezTo>
                  <a:cubicBezTo>
                    <a:pt x="106" y="36"/>
                    <a:pt x="105" y="39"/>
                    <a:pt x="102" y="41"/>
                  </a:cubicBezTo>
                  <a:cubicBezTo>
                    <a:pt x="101" y="42"/>
                    <a:pt x="100" y="43"/>
                    <a:pt x="98" y="44"/>
                  </a:cubicBezTo>
                  <a:cubicBezTo>
                    <a:pt x="97" y="44"/>
                    <a:pt x="96" y="45"/>
                    <a:pt x="95" y="45"/>
                  </a:cubicBezTo>
                  <a:cubicBezTo>
                    <a:pt x="94" y="45"/>
                    <a:pt x="93" y="45"/>
                    <a:pt x="92" y="46"/>
                  </a:cubicBezTo>
                  <a:cubicBezTo>
                    <a:pt x="79" y="48"/>
                    <a:pt x="79" y="48"/>
                    <a:pt x="79" y="48"/>
                  </a:cubicBezTo>
                  <a:cubicBezTo>
                    <a:pt x="70" y="50"/>
                    <a:pt x="61" y="52"/>
                    <a:pt x="52" y="53"/>
                  </a:cubicBezTo>
                  <a:cubicBezTo>
                    <a:pt x="61" y="52"/>
                    <a:pt x="70" y="50"/>
                    <a:pt x="79" y="48"/>
                  </a:cubicBezTo>
                  <a:cubicBezTo>
                    <a:pt x="92" y="45"/>
                    <a:pt x="92" y="45"/>
                    <a:pt x="92" y="45"/>
                  </a:cubicBezTo>
                  <a:cubicBezTo>
                    <a:pt x="93" y="45"/>
                    <a:pt x="94" y="45"/>
                    <a:pt x="95" y="45"/>
                  </a:cubicBezTo>
                  <a:cubicBezTo>
                    <a:pt x="96" y="45"/>
                    <a:pt x="97" y="44"/>
                    <a:pt x="98" y="44"/>
                  </a:cubicBezTo>
                  <a:cubicBezTo>
                    <a:pt x="100" y="43"/>
                    <a:pt x="101" y="42"/>
                    <a:pt x="102" y="41"/>
                  </a:cubicBezTo>
                  <a:cubicBezTo>
                    <a:pt x="105" y="39"/>
                    <a:pt x="106" y="36"/>
                    <a:pt x="106" y="33"/>
                  </a:cubicBezTo>
                  <a:cubicBezTo>
                    <a:pt x="107" y="30"/>
                    <a:pt x="107" y="27"/>
                    <a:pt x="106" y="23"/>
                  </a:cubicBezTo>
                  <a:cubicBezTo>
                    <a:pt x="104" y="17"/>
                    <a:pt x="100" y="12"/>
                    <a:pt x="94" y="10"/>
                  </a:cubicBezTo>
                  <a:cubicBezTo>
                    <a:pt x="93" y="10"/>
                    <a:pt x="93" y="11"/>
                    <a:pt x="95" y="12"/>
                  </a:cubicBezTo>
                  <a:cubicBezTo>
                    <a:pt x="96" y="13"/>
                    <a:pt x="97" y="14"/>
                    <a:pt x="98" y="15"/>
                  </a:cubicBezTo>
                  <a:cubicBezTo>
                    <a:pt x="99" y="16"/>
                    <a:pt x="101" y="17"/>
                    <a:pt x="102" y="19"/>
                  </a:cubicBezTo>
                  <a:cubicBezTo>
                    <a:pt x="103" y="21"/>
                    <a:pt x="104" y="24"/>
                    <a:pt x="105" y="26"/>
                  </a:cubicBezTo>
                  <a:cubicBezTo>
                    <a:pt x="105" y="28"/>
                    <a:pt x="105" y="30"/>
                    <a:pt x="105" y="32"/>
                  </a:cubicBezTo>
                  <a:cubicBezTo>
                    <a:pt x="104" y="36"/>
                    <a:pt x="101" y="40"/>
                    <a:pt x="97" y="42"/>
                  </a:cubicBezTo>
                  <a:cubicBezTo>
                    <a:pt x="96" y="42"/>
                    <a:pt x="94" y="43"/>
                    <a:pt x="93" y="43"/>
                  </a:cubicBezTo>
                  <a:cubicBezTo>
                    <a:pt x="89" y="44"/>
                    <a:pt x="89" y="44"/>
                    <a:pt x="89" y="44"/>
                  </a:cubicBezTo>
                  <a:cubicBezTo>
                    <a:pt x="79" y="46"/>
                    <a:pt x="79" y="46"/>
                    <a:pt x="79" y="46"/>
                  </a:cubicBezTo>
                  <a:cubicBezTo>
                    <a:pt x="66" y="48"/>
                    <a:pt x="53" y="51"/>
                    <a:pt x="41" y="53"/>
                  </a:cubicBezTo>
                  <a:cubicBezTo>
                    <a:pt x="34" y="55"/>
                    <a:pt x="34" y="55"/>
                    <a:pt x="34" y="55"/>
                  </a:cubicBezTo>
                  <a:cubicBezTo>
                    <a:pt x="33" y="55"/>
                    <a:pt x="31" y="55"/>
                    <a:pt x="30" y="55"/>
                  </a:cubicBezTo>
                  <a:cubicBezTo>
                    <a:pt x="29" y="55"/>
                    <a:pt x="29" y="55"/>
                    <a:pt x="29" y="55"/>
                  </a:cubicBezTo>
                  <a:cubicBezTo>
                    <a:pt x="28" y="55"/>
                    <a:pt x="28" y="55"/>
                    <a:pt x="28" y="55"/>
                  </a:cubicBezTo>
                  <a:cubicBezTo>
                    <a:pt x="28" y="55"/>
                    <a:pt x="28" y="55"/>
                    <a:pt x="28" y="55"/>
                  </a:cubicBezTo>
                  <a:cubicBezTo>
                    <a:pt x="27" y="55"/>
                    <a:pt x="27" y="55"/>
                    <a:pt x="27" y="55"/>
                  </a:cubicBezTo>
                  <a:cubicBezTo>
                    <a:pt x="27" y="55"/>
                    <a:pt x="27" y="55"/>
                    <a:pt x="27" y="55"/>
                  </a:cubicBezTo>
                  <a:cubicBezTo>
                    <a:pt x="26" y="54"/>
                    <a:pt x="25" y="54"/>
                    <a:pt x="25" y="54"/>
                  </a:cubicBezTo>
                  <a:cubicBezTo>
                    <a:pt x="23" y="54"/>
                    <a:pt x="22" y="53"/>
                    <a:pt x="21" y="52"/>
                  </a:cubicBezTo>
                  <a:cubicBezTo>
                    <a:pt x="19" y="51"/>
                    <a:pt x="17" y="48"/>
                    <a:pt x="16" y="45"/>
                  </a:cubicBezTo>
                  <a:cubicBezTo>
                    <a:pt x="15" y="42"/>
                    <a:pt x="15" y="39"/>
                    <a:pt x="16" y="36"/>
                  </a:cubicBezTo>
                  <a:cubicBezTo>
                    <a:pt x="16" y="33"/>
                    <a:pt x="17" y="32"/>
                    <a:pt x="18" y="30"/>
                  </a:cubicBezTo>
                  <a:cubicBezTo>
                    <a:pt x="20" y="28"/>
                    <a:pt x="21" y="27"/>
                    <a:pt x="23" y="26"/>
                  </a:cubicBezTo>
                  <a:cubicBezTo>
                    <a:pt x="24" y="26"/>
                    <a:pt x="24" y="26"/>
                    <a:pt x="25" y="25"/>
                  </a:cubicBezTo>
                  <a:cubicBezTo>
                    <a:pt x="25" y="25"/>
                    <a:pt x="25" y="25"/>
                    <a:pt x="25" y="25"/>
                  </a:cubicBezTo>
                  <a:cubicBezTo>
                    <a:pt x="26" y="25"/>
                    <a:pt x="26" y="25"/>
                    <a:pt x="26" y="25"/>
                  </a:cubicBezTo>
                  <a:cubicBezTo>
                    <a:pt x="31" y="24"/>
                    <a:pt x="31" y="24"/>
                    <a:pt x="31" y="24"/>
                  </a:cubicBezTo>
                  <a:cubicBezTo>
                    <a:pt x="40" y="22"/>
                    <a:pt x="40" y="22"/>
                    <a:pt x="40" y="22"/>
                  </a:cubicBezTo>
                  <a:cubicBezTo>
                    <a:pt x="52" y="20"/>
                    <a:pt x="64" y="17"/>
                    <a:pt x="74" y="15"/>
                  </a:cubicBezTo>
                  <a:cubicBezTo>
                    <a:pt x="91" y="10"/>
                    <a:pt x="84" y="7"/>
                    <a:pt x="66" y="9"/>
                  </a:cubicBezTo>
                  <a:cubicBezTo>
                    <a:pt x="66" y="8"/>
                    <a:pt x="66" y="8"/>
                    <a:pt x="66" y="8"/>
                  </a:cubicBezTo>
                  <a:cubicBezTo>
                    <a:pt x="83" y="5"/>
                    <a:pt x="74" y="3"/>
                    <a:pt x="76" y="1"/>
                  </a:cubicBezTo>
                  <a:cubicBezTo>
                    <a:pt x="67" y="3"/>
                    <a:pt x="58" y="5"/>
                    <a:pt x="49" y="6"/>
                  </a:cubicBezTo>
                  <a:cubicBezTo>
                    <a:pt x="40" y="8"/>
                    <a:pt x="40" y="8"/>
                    <a:pt x="40" y="8"/>
                  </a:cubicBezTo>
                  <a:cubicBezTo>
                    <a:pt x="30" y="10"/>
                    <a:pt x="30" y="10"/>
                    <a:pt x="30" y="10"/>
                  </a:cubicBezTo>
                  <a:cubicBezTo>
                    <a:pt x="25" y="11"/>
                    <a:pt x="25" y="11"/>
                    <a:pt x="25" y="11"/>
                  </a:cubicBezTo>
                  <a:cubicBezTo>
                    <a:pt x="23" y="11"/>
                    <a:pt x="23" y="11"/>
                    <a:pt x="23" y="11"/>
                  </a:cubicBezTo>
                  <a:cubicBezTo>
                    <a:pt x="22" y="11"/>
                    <a:pt x="21" y="12"/>
                    <a:pt x="20" y="12"/>
                  </a:cubicBezTo>
                  <a:cubicBezTo>
                    <a:pt x="16" y="14"/>
                    <a:pt x="12" y="16"/>
                    <a:pt x="9" y="19"/>
                  </a:cubicBezTo>
                  <a:cubicBezTo>
                    <a:pt x="8" y="20"/>
                    <a:pt x="7" y="21"/>
                    <a:pt x="7" y="22"/>
                  </a:cubicBezTo>
                  <a:cubicBezTo>
                    <a:pt x="6" y="23"/>
                    <a:pt x="6" y="23"/>
                    <a:pt x="5" y="25"/>
                  </a:cubicBezTo>
                  <a:cubicBezTo>
                    <a:pt x="4" y="26"/>
                    <a:pt x="3" y="29"/>
                    <a:pt x="2" y="31"/>
                  </a:cubicBezTo>
                  <a:cubicBezTo>
                    <a:pt x="0" y="38"/>
                    <a:pt x="1" y="47"/>
                    <a:pt x="4" y="54"/>
                  </a:cubicBezTo>
                  <a:cubicBezTo>
                    <a:pt x="6" y="58"/>
                    <a:pt x="9" y="62"/>
                    <a:pt x="13" y="64"/>
                  </a:cubicBezTo>
                  <a:cubicBezTo>
                    <a:pt x="16" y="67"/>
                    <a:pt x="21" y="68"/>
                    <a:pt x="25" y="69"/>
                  </a:cubicBezTo>
                  <a:cubicBezTo>
                    <a:pt x="25" y="69"/>
                    <a:pt x="26" y="69"/>
                    <a:pt x="26" y="69"/>
                  </a:cubicBezTo>
                  <a:cubicBezTo>
                    <a:pt x="27" y="69"/>
                    <a:pt x="27" y="69"/>
                    <a:pt x="27" y="69"/>
                  </a:cubicBezTo>
                  <a:cubicBezTo>
                    <a:pt x="27" y="69"/>
                    <a:pt x="27" y="69"/>
                    <a:pt x="27" y="69"/>
                  </a:cubicBezTo>
                  <a:cubicBezTo>
                    <a:pt x="27" y="69"/>
                    <a:pt x="27" y="69"/>
                    <a:pt x="27" y="69"/>
                  </a:cubicBezTo>
                  <a:cubicBezTo>
                    <a:pt x="28" y="69"/>
                    <a:pt x="29" y="69"/>
                    <a:pt x="30" y="69"/>
                  </a:cubicBezTo>
                  <a:cubicBezTo>
                    <a:pt x="32" y="69"/>
                    <a:pt x="35" y="69"/>
                    <a:pt x="37" y="69"/>
                  </a:cubicBezTo>
                  <a:cubicBezTo>
                    <a:pt x="46" y="67"/>
                    <a:pt x="46" y="67"/>
                    <a:pt x="46" y="67"/>
                  </a:cubicBezTo>
                  <a:cubicBezTo>
                    <a:pt x="65" y="62"/>
                    <a:pt x="65" y="62"/>
                    <a:pt x="65" y="62"/>
                  </a:cubicBezTo>
                  <a:cubicBezTo>
                    <a:pt x="84" y="58"/>
                    <a:pt x="84" y="58"/>
                    <a:pt x="84" y="58"/>
                  </a:cubicBezTo>
                  <a:cubicBezTo>
                    <a:pt x="93" y="56"/>
                    <a:pt x="93" y="56"/>
                    <a:pt x="93" y="56"/>
                  </a:cubicBezTo>
                  <a:cubicBezTo>
                    <a:pt x="96" y="56"/>
                    <a:pt x="96" y="56"/>
                    <a:pt x="96" y="56"/>
                  </a:cubicBezTo>
                  <a:cubicBezTo>
                    <a:pt x="97" y="56"/>
                    <a:pt x="98" y="55"/>
                    <a:pt x="99" y="55"/>
                  </a:cubicBezTo>
                  <a:cubicBezTo>
                    <a:pt x="99" y="55"/>
                    <a:pt x="100" y="55"/>
                    <a:pt x="100" y="54"/>
                  </a:cubicBezTo>
                  <a:cubicBezTo>
                    <a:pt x="99" y="55"/>
                    <a:pt x="98" y="55"/>
                    <a:pt x="97" y="55"/>
                  </a:cubicBezTo>
                  <a:cubicBezTo>
                    <a:pt x="95" y="56"/>
                    <a:pt x="95" y="56"/>
                    <a:pt x="94" y="56"/>
                  </a:cubicBezTo>
                  <a:cubicBezTo>
                    <a:pt x="91" y="57"/>
                    <a:pt x="91" y="57"/>
                    <a:pt x="91" y="57"/>
                  </a:cubicBezTo>
                  <a:cubicBezTo>
                    <a:pt x="78" y="59"/>
                    <a:pt x="78" y="59"/>
                    <a:pt x="78" y="59"/>
                  </a:cubicBezTo>
                  <a:cubicBezTo>
                    <a:pt x="55" y="64"/>
                    <a:pt x="55" y="64"/>
                    <a:pt x="55" y="64"/>
                  </a:cubicBezTo>
                  <a:cubicBezTo>
                    <a:pt x="43" y="67"/>
                    <a:pt x="43" y="67"/>
                    <a:pt x="43" y="67"/>
                  </a:cubicBezTo>
                  <a:cubicBezTo>
                    <a:pt x="37" y="68"/>
                    <a:pt x="37" y="68"/>
                    <a:pt x="37" y="68"/>
                  </a:cubicBezTo>
                  <a:cubicBezTo>
                    <a:pt x="34" y="69"/>
                    <a:pt x="32" y="69"/>
                    <a:pt x="29" y="69"/>
                  </a:cubicBezTo>
                  <a:cubicBezTo>
                    <a:pt x="28" y="69"/>
                    <a:pt x="28" y="69"/>
                    <a:pt x="27" y="69"/>
                  </a:cubicBezTo>
                  <a:cubicBezTo>
                    <a:pt x="27" y="69"/>
                    <a:pt x="27" y="69"/>
                    <a:pt x="27" y="69"/>
                  </a:cubicBezTo>
                  <a:cubicBezTo>
                    <a:pt x="27" y="69"/>
                    <a:pt x="27" y="69"/>
                    <a:pt x="27" y="69"/>
                  </a:cubicBezTo>
                  <a:cubicBezTo>
                    <a:pt x="26" y="69"/>
                    <a:pt x="26" y="68"/>
                    <a:pt x="26" y="68"/>
                  </a:cubicBezTo>
                  <a:cubicBezTo>
                    <a:pt x="24" y="68"/>
                    <a:pt x="23" y="68"/>
                    <a:pt x="22" y="68"/>
                  </a:cubicBezTo>
                  <a:cubicBezTo>
                    <a:pt x="19" y="67"/>
                    <a:pt x="17" y="66"/>
                    <a:pt x="14" y="65"/>
                  </a:cubicBezTo>
                  <a:cubicBezTo>
                    <a:pt x="9" y="62"/>
                    <a:pt x="6" y="57"/>
                    <a:pt x="4" y="52"/>
                  </a:cubicBezTo>
                  <a:cubicBezTo>
                    <a:pt x="4" y="52"/>
                    <a:pt x="5" y="53"/>
                    <a:pt x="4" y="52"/>
                  </a:cubicBezTo>
                  <a:cubicBezTo>
                    <a:pt x="6" y="57"/>
                    <a:pt x="10" y="61"/>
                    <a:pt x="15" y="64"/>
                  </a:cubicBezTo>
                  <a:cubicBezTo>
                    <a:pt x="17" y="65"/>
                    <a:pt x="19" y="66"/>
                    <a:pt x="22" y="67"/>
                  </a:cubicBezTo>
                  <a:cubicBezTo>
                    <a:pt x="23" y="67"/>
                    <a:pt x="25" y="67"/>
                    <a:pt x="26" y="67"/>
                  </a:cubicBezTo>
                  <a:cubicBezTo>
                    <a:pt x="26" y="67"/>
                    <a:pt x="27" y="67"/>
                    <a:pt x="27" y="67"/>
                  </a:cubicBezTo>
                  <a:cubicBezTo>
                    <a:pt x="27" y="68"/>
                    <a:pt x="27" y="67"/>
                    <a:pt x="27" y="68"/>
                  </a:cubicBezTo>
                  <a:cubicBezTo>
                    <a:pt x="27" y="68"/>
                    <a:pt x="27" y="68"/>
                    <a:pt x="27" y="68"/>
                  </a:cubicBezTo>
                  <a:cubicBezTo>
                    <a:pt x="28" y="68"/>
                    <a:pt x="29" y="68"/>
                    <a:pt x="29" y="68"/>
                  </a:cubicBezTo>
                  <a:cubicBezTo>
                    <a:pt x="32" y="68"/>
                    <a:pt x="34" y="68"/>
                    <a:pt x="37" y="67"/>
                  </a:cubicBezTo>
                  <a:cubicBezTo>
                    <a:pt x="43" y="66"/>
                    <a:pt x="43" y="66"/>
                    <a:pt x="43" y="66"/>
                  </a:cubicBezTo>
                  <a:cubicBezTo>
                    <a:pt x="55" y="63"/>
                    <a:pt x="55" y="63"/>
                    <a:pt x="55" y="63"/>
                  </a:cubicBezTo>
                  <a:cubicBezTo>
                    <a:pt x="63" y="62"/>
                    <a:pt x="71" y="60"/>
                    <a:pt x="79" y="58"/>
                  </a:cubicBezTo>
                  <a:cubicBezTo>
                    <a:pt x="83" y="58"/>
                    <a:pt x="87" y="57"/>
                    <a:pt x="91" y="56"/>
                  </a:cubicBezTo>
                  <a:cubicBezTo>
                    <a:pt x="95" y="55"/>
                    <a:pt x="95" y="55"/>
                    <a:pt x="95" y="55"/>
                  </a:cubicBezTo>
                  <a:cubicBezTo>
                    <a:pt x="96" y="55"/>
                    <a:pt x="96" y="55"/>
                    <a:pt x="96" y="55"/>
                  </a:cubicBezTo>
                  <a:cubicBezTo>
                    <a:pt x="97" y="54"/>
                    <a:pt x="97" y="54"/>
                    <a:pt x="98" y="54"/>
                  </a:cubicBezTo>
                  <a:cubicBezTo>
                    <a:pt x="101" y="53"/>
                    <a:pt x="103" y="52"/>
                    <a:pt x="105" y="50"/>
                  </a:cubicBezTo>
                  <a:cubicBezTo>
                    <a:pt x="106" y="51"/>
                    <a:pt x="106" y="51"/>
                    <a:pt x="106" y="51"/>
                  </a:cubicBezTo>
                  <a:cubicBezTo>
                    <a:pt x="109" y="49"/>
                    <a:pt x="112" y="46"/>
                    <a:pt x="114" y="42"/>
                  </a:cubicBezTo>
                  <a:cubicBezTo>
                    <a:pt x="116" y="39"/>
                    <a:pt x="117" y="35"/>
                    <a:pt x="118" y="31"/>
                  </a:cubicBezTo>
                  <a:cubicBezTo>
                    <a:pt x="118" y="23"/>
                    <a:pt x="115" y="15"/>
                    <a:pt x="11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4" name="Freeform 26">
              <a:extLst>
                <a:ext uri="{FF2B5EF4-FFF2-40B4-BE49-F238E27FC236}">
                  <a16:creationId xmlns:a16="http://schemas.microsoft.com/office/drawing/2014/main" id="{8339A2A3-3EA5-455A-96D5-07746325FA3B}"/>
                </a:ext>
              </a:extLst>
            </p:cNvPr>
            <p:cNvSpPr/>
            <p:nvPr/>
          </p:nvSpPr>
          <p:spPr bwMode="auto">
            <a:xfrm>
              <a:off x="4427538" y="2193926"/>
              <a:ext cx="431800" cy="266700"/>
            </a:xfrm>
            <a:custGeom>
              <a:avLst/>
              <a:gdLst>
                <a:gd name="T0" fmla="*/ 26 w 115"/>
                <a:gd name="T1" fmla="*/ 58 h 71"/>
                <a:gd name="T2" fmla="*/ 20 w 115"/>
                <a:gd name="T3" fmla="*/ 56 h 71"/>
                <a:gd name="T4" fmla="*/ 1 w 115"/>
                <a:gd name="T5" fmla="*/ 25 h 71"/>
                <a:gd name="T6" fmla="*/ 13 w 115"/>
                <a:gd name="T7" fmla="*/ 5 h 71"/>
                <a:gd name="T8" fmla="*/ 13 w 115"/>
                <a:gd name="T9" fmla="*/ 6 h 71"/>
                <a:gd name="T10" fmla="*/ 2 w 115"/>
                <a:gd name="T11" fmla="*/ 26 h 71"/>
                <a:gd name="T12" fmla="*/ 21 w 115"/>
                <a:gd name="T13" fmla="*/ 56 h 71"/>
                <a:gd name="T14" fmla="*/ 24 w 115"/>
                <a:gd name="T15" fmla="*/ 57 h 71"/>
                <a:gd name="T16" fmla="*/ 58 w 115"/>
                <a:gd name="T17" fmla="*/ 64 h 71"/>
                <a:gd name="T18" fmla="*/ 80 w 115"/>
                <a:gd name="T19" fmla="*/ 70 h 71"/>
                <a:gd name="T20" fmla="*/ 97 w 115"/>
                <a:gd name="T21" fmla="*/ 70 h 71"/>
                <a:gd name="T22" fmla="*/ 96 w 115"/>
                <a:gd name="T23" fmla="*/ 68 h 71"/>
                <a:gd name="T24" fmla="*/ 81 w 115"/>
                <a:gd name="T25" fmla="*/ 68 h 71"/>
                <a:gd name="T26" fmla="*/ 23 w 115"/>
                <a:gd name="T27" fmla="*/ 55 h 71"/>
                <a:gd name="T28" fmla="*/ 19 w 115"/>
                <a:gd name="T29" fmla="*/ 54 h 71"/>
                <a:gd name="T30" fmla="*/ 4 w 115"/>
                <a:gd name="T31" fmla="*/ 31 h 71"/>
                <a:gd name="T32" fmla="*/ 21 w 115"/>
                <a:gd name="T33" fmla="*/ 54 h 71"/>
                <a:gd name="T34" fmla="*/ 32 w 115"/>
                <a:gd name="T35" fmla="*/ 57 h 71"/>
                <a:gd name="T36" fmla="*/ 80 w 115"/>
                <a:gd name="T37" fmla="*/ 68 h 71"/>
                <a:gd name="T38" fmla="*/ 109 w 115"/>
                <a:gd name="T39" fmla="*/ 57 h 71"/>
                <a:gd name="T40" fmla="*/ 111 w 115"/>
                <a:gd name="T41" fmla="*/ 44 h 71"/>
                <a:gd name="T42" fmla="*/ 105 w 115"/>
                <a:gd name="T43" fmla="*/ 53 h 71"/>
                <a:gd name="T44" fmla="*/ 94 w 115"/>
                <a:gd name="T45" fmla="*/ 60 h 71"/>
                <a:gd name="T46" fmla="*/ 80 w 115"/>
                <a:gd name="T47" fmla="*/ 59 h 71"/>
                <a:gd name="T48" fmla="*/ 37 w 115"/>
                <a:gd name="T49" fmla="*/ 50 h 71"/>
                <a:gd name="T50" fmla="*/ 25 w 115"/>
                <a:gd name="T51" fmla="*/ 47 h 71"/>
                <a:gd name="T52" fmla="*/ 24 w 115"/>
                <a:gd name="T53" fmla="*/ 46 h 71"/>
                <a:gd name="T54" fmla="*/ 74 w 115"/>
                <a:gd name="T55" fmla="*/ 58 h 71"/>
                <a:gd name="T56" fmla="*/ 85 w 115"/>
                <a:gd name="T57" fmla="*/ 60 h 71"/>
                <a:gd name="T58" fmla="*/ 99 w 115"/>
                <a:gd name="T59" fmla="*/ 54 h 71"/>
                <a:gd name="T60" fmla="*/ 76 w 115"/>
                <a:gd name="T61" fmla="*/ 56 h 71"/>
                <a:gd name="T62" fmla="*/ 26 w 115"/>
                <a:gd name="T63" fmla="*/ 45 h 71"/>
                <a:gd name="T64" fmla="*/ 24 w 115"/>
                <a:gd name="T65" fmla="*/ 44 h 71"/>
                <a:gd name="T66" fmla="*/ 15 w 115"/>
                <a:gd name="T67" fmla="*/ 27 h 71"/>
                <a:gd name="T68" fmla="*/ 21 w 115"/>
                <a:gd name="T69" fmla="*/ 16 h 71"/>
                <a:gd name="T70" fmla="*/ 33 w 115"/>
                <a:gd name="T71" fmla="*/ 14 h 71"/>
                <a:gd name="T72" fmla="*/ 42 w 115"/>
                <a:gd name="T73" fmla="*/ 16 h 71"/>
                <a:gd name="T74" fmla="*/ 93 w 115"/>
                <a:gd name="T75" fmla="*/ 27 h 71"/>
                <a:gd name="T76" fmla="*/ 104 w 115"/>
                <a:gd name="T77" fmla="*/ 42 h 71"/>
                <a:gd name="T78" fmla="*/ 106 w 115"/>
                <a:gd name="T79" fmla="*/ 44 h 71"/>
                <a:gd name="T80" fmla="*/ 107 w 115"/>
                <a:gd name="T81" fmla="*/ 27 h 71"/>
                <a:gd name="T82" fmla="*/ 112 w 115"/>
                <a:gd name="T83" fmla="*/ 39 h 71"/>
                <a:gd name="T84" fmla="*/ 109 w 115"/>
                <a:gd name="T85" fmla="*/ 22 h 71"/>
                <a:gd name="T86" fmla="*/ 96 w 115"/>
                <a:gd name="T87" fmla="*/ 14 h 71"/>
                <a:gd name="T88" fmla="*/ 47 w 115"/>
                <a:gd name="T89" fmla="*/ 3 h 71"/>
                <a:gd name="T90" fmla="*/ 34 w 115"/>
                <a:gd name="T91" fmla="*/ 0 h 71"/>
                <a:gd name="T92" fmla="*/ 14 w 115"/>
                <a:gd name="T93" fmla="*/ 4 h 71"/>
                <a:gd name="T94" fmla="*/ 1 w 115"/>
                <a:gd name="T95" fmla="*/ 25 h 71"/>
                <a:gd name="T96" fmla="*/ 17 w 115"/>
                <a:gd name="T97" fmla="*/ 56 h 71"/>
                <a:gd name="T98" fmla="*/ 23 w 115"/>
                <a:gd name="T99" fmla="*/ 58 h 71"/>
                <a:gd name="T100" fmla="*/ 56 w 115"/>
                <a:gd name="T101" fmla="*/ 6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 h="71">
                  <a:moveTo>
                    <a:pt x="56" y="65"/>
                  </a:moveTo>
                  <a:cubicBezTo>
                    <a:pt x="32" y="59"/>
                    <a:pt x="32" y="59"/>
                    <a:pt x="32" y="59"/>
                  </a:cubicBezTo>
                  <a:cubicBezTo>
                    <a:pt x="26" y="58"/>
                    <a:pt x="26" y="58"/>
                    <a:pt x="26" y="58"/>
                  </a:cubicBezTo>
                  <a:cubicBezTo>
                    <a:pt x="23" y="57"/>
                    <a:pt x="23" y="57"/>
                    <a:pt x="23" y="57"/>
                  </a:cubicBezTo>
                  <a:cubicBezTo>
                    <a:pt x="22" y="57"/>
                    <a:pt x="22" y="57"/>
                    <a:pt x="22" y="57"/>
                  </a:cubicBezTo>
                  <a:cubicBezTo>
                    <a:pt x="21" y="57"/>
                    <a:pt x="20" y="57"/>
                    <a:pt x="20" y="56"/>
                  </a:cubicBezTo>
                  <a:cubicBezTo>
                    <a:pt x="14" y="55"/>
                    <a:pt x="10" y="51"/>
                    <a:pt x="7" y="47"/>
                  </a:cubicBezTo>
                  <a:cubicBezTo>
                    <a:pt x="4" y="43"/>
                    <a:pt x="2" y="38"/>
                    <a:pt x="1" y="33"/>
                  </a:cubicBezTo>
                  <a:cubicBezTo>
                    <a:pt x="1" y="30"/>
                    <a:pt x="1" y="28"/>
                    <a:pt x="1" y="25"/>
                  </a:cubicBezTo>
                  <a:cubicBezTo>
                    <a:pt x="1" y="24"/>
                    <a:pt x="1" y="23"/>
                    <a:pt x="2" y="22"/>
                  </a:cubicBezTo>
                  <a:cubicBezTo>
                    <a:pt x="2" y="20"/>
                    <a:pt x="2" y="19"/>
                    <a:pt x="3" y="18"/>
                  </a:cubicBezTo>
                  <a:cubicBezTo>
                    <a:pt x="5" y="13"/>
                    <a:pt x="9" y="8"/>
                    <a:pt x="13" y="5"/>
                  </a:cubicBezTo>
                  <a:cubicBezTo>
                    <a:pt x="17" y="2"/>
                    <a:pt x="22" y="1"/>
                    <a:pt x="28" y="0"/>
                  </a:cubicBezTo>
                  <a:cubicBezTo>
                    <a:pt x="27" y="0"/>
                    <a:pt x="26" y="1"/>
                    <a:pt x="28" y="1"/>
                  </a:cubicBezTo>
                  <a:cubicBezTo>
                    <a:pt x="23" y="1"/>
                    <a:pt x="18" y="3"/>
                    <a:pt x="13" y="6"/>
                  </a:cubicBezTo>
                  <a:cubicBezTo>
                    <a:pt x="9" y="9"/>
                    <a:pt x="6" y="13"/>
                    <a:pt x="4" y="18"/>
                  </a:cubicBezTo>
                  <a:cubicBezTo>
                    <a:pt x="3" y="19"/>
                    <a:pt x="3" y="21"/>
                    <a:pt x="3" y="22"/>
                  </a:cubicBezTo>
                  <a:cubicBezTo>
                    <a:pt x="2" y="23"/>
                    <a:pt x="2" y="24"/>
                    <a:pt x="2" y="26"/>
                  </a:cubicBezTo>
                  <a:cubicBezTo>
                    <a:pt x="2" y="28"/>
                    <a:pt x="2" y="31"/>
                    <a:pt x="2" y="33"/>
                  </a:cubicBezTo>
                  <a:cubicBezTo>
                    <a:pt x="3" y="38"/>
                    <a:pt x="5" y="43"/>
                    <a:pt x="8" y="47"/>
                  </a:cubicBezTo>
                  <a:cubicBezTo>
                    <a:pt x="11" y="51"/>
                    <a:pt x="15" y="55"/>
                    <a:pt x="21" y="56"/>
                  </a:cubicBezTo>
                  <a:cubicBezTo>
                    <a:pt x="22" y="56"/>
                    <a:pt x="22" y="56"/>
                    <a:pt x="22" y="56"/>
                  </a:cubicBezTo>
                  <a:cubicBezTo>
                    <a:pt x="23" y="57"/>
                    <a:pt x="23" y="57"/>
                    <a:pt x="23" y="57"/>
                  </a:cubicBezTo>
                  <a:cubicBezTo>
                    <a:pt x="24" y="57"/>
                    <a:pt x="24" y="57"/>
                    <a:pt x="24" y="57"/>
                  </a:cubicBezTo>
                  <a:cubicBezTo>
                    <a:pt x="27" y="58"/>
                    <a:pt x="27" y="58"/>
                    <a:pt x="27" y="58"/>
                  </a:cubicBezTo>
                  <a:cubicBezTo>
                    <a:pt x="33" y="59"/>
                    <a:pt x="33" y="59"/>
                    <a:pt x="33" y="59"/>
                  </a:cubicBezTo>
                  <a:cubicBezTo>
                    <a:pt x="41" y="61"/>
                    <a:pt x="49" y="62"/>
                    <a:pt x="58" y="64"/>
                  </a:cubicBezTo>
                  <a:cubicBezTo>
                    <a:pt x="58" y="65"/>
                    <a:pt x="58" y="65"/>
                    <a:pt x="58" y="65"/>
                  </a:cubicBezTo>
                  <a:cubicBezTo>
                    <a:pt x="75" y="69"/>
                    <a:pt x="75" y="69"/>
                    <a:pt x="75" y="69"/>
                  </a:cubicBezTo>
                  <a:cubicBezTo>
                    <a:pt x="80" y="70"/>
                    <a:pt x="80" y="70"/>
                    <a:pt x="80" y="70"/>
                  </a:cubicBezTo>
                  <a:cubicBezTo>
                    <a:pt x="80" y="70"/>
                    <a:pt x="81" y="71"/>
                    <a:pt x="82" y="71"/>
                  </a:cubicBezTo>
                  <a:cubicBezTo>
                    <a:pt x="83" y="71"/>
                    <a:pt x="84" y="71"/>
                    <a:pt x="85" y="71"/>
                  </a:cubicBezTo>
                  <a:cubicBezTo>
                    <a:pt x="89" y="71"/>
                    <a:pt x="93" y="71"/>
                    <a:pt x="97" y="70"/>
                  </a:cubicBezTo>
                  <a:cubicBezTo>
                    <a:pt x="101" y="68"/>
                    <a:pt x="103" y="66"/>
                    <a:pt x="105" y="64"/>
                  </a:cubicBezTo>
                  <a:cubicBezTo>
                    <a:pt x="107" y="62"/>
                    <a:pt x="109" y="60"/>
                    <a:pt x="110" y="58"/>
                  </a:cubicBezTo>
                  <a:cubicBezTo>
                    <a:pt x="106" y="63"/>
                    <a:pt x="102" y="66"/>
                    <a:pt x="96" y="68"/>
                  </a:cubicBezTo>
                  <a:cubicBezTo>
                    <a:pt x="93" y="69"/>
                    <a:pt x="90" y="69"/>
                    <a:pt x="87" y="69"/>
                  </a:cubicBezTo>
                  <a:cubicBezTo>
                    <a:pt x="86" y="69"/>
                    <a:pt x="84" y="69"/>
                    <a:pt x="83" y="69"/>
                  </a:cubicBezTo>
                  <a:cubicBezTo>
                    <a:pt x="82" y="69"/>
                    <a:pt x="82" y="68"/>
                    <a:pt x="81" y="68"/>
                  </a:cubicBezTo>
                  <a:cubicBezTo>
                    <a:pt x="79" y="68"/>
                    <a:pt x="79" y="68"/>
                    <a:pt x="79" y="68"/>
                  </a:cubicBezTo>
                  <a:cubicBezTo>
                    <a:pt x="70" y="66"/>
                    <a:pt x="61" y="63"/>
                    <a:pt x="51" y="61"/>
                  </a:cubicBezTo>
                  <a:cubicBezTo>
                    <a:pt x="23" y="55"/>
                    <a:pt x="23" y="55"/>
                    <a:pt x="23" y="55"/>
                  </a:cubicBezTo>
                  <a:cubicBezTo>
                    <a:pt x="23" y="55"/>
                    <a:pt x="23" y="55"/>
                    <a:pt x="23" y="55"/>
                  </a:cubicBezTo>
                  <a:cubicBezTo>
                    <a:pt x="22" y="55"/>
                    <a:pt x="22" y="55"/>
                    <a:pt x="22" y="55"/>
                  </a:cubicBezTo>
                  <a:cubicBezTo>
                    <a:pt x="21" y="54"/>
                    <a:pt x="20" y="54"/>
                    <a:pt x="19" y="54"/>
                  </a:cubicBezTo>
                  <a:cubicBezTo>
                    <a:pt x="18" y="53"/>
                    <a:pt x="17" y="53"/>
                    <a:pt x="16" y="52"/>
                  </a:cubicBezTo>
                  <a:cubicBezTo>
                    <a:pt x="13" y="50"/>
                    <a:pt x="11" y="48"/>
                    <a:pt x="9" y="46"/>
                  </a:cubicBezTo>
                  <a:cubicBezTo>
                    <a:pt x="6" y="42"/>
                    <a:pt x="4" y="36"/>
                    <a:pt x="4" y="31"/>
                  </a:cubicBezTo>
                  <a:cubicBezTo>
                    <a:pt x="4" y="35"/>
                    <a:pt x="5" y="40"/>
                    <a:pt x="8" y="44"/>
                  </a:cubicBezTo>
                  <a:cubicBezTo>
                    <a:pt x="11" y="48"/>
                    <a:pt x="15" y="52"/>
                    <a:pt x="20" y="54"/>
                  </a:cubicBezTo>
                  <a:cubicBezTo>
                    <a:pt x="20" y="54"/>
                    <a:pt x="21" y="54"/>
                    <a:pt x="21" y="54"/>
                  </a:cubicBezTo>
                  <a:cubicBezTo>
                    <a:pt x="22" y="54"/>
                    <a:pt x="23" y="54"/>
                    <a:pt x="23" y="55"/>
                  </a:cubicBezTo>
                  <a:cubicBezTo>
                    <a:pt x="26" y="55"/>
                    <a:pt x="26" y="55"/>
                    <a:pt x="26" y="55"/>
                  </a:cubicBezTo>
                  <a:cubicBezTo>
                    <a:pt x="32" y="57"/>
                    <a:pt x="32" y="57"/>
                    <a:pt x="32" y="57"/>
                  </a:cubicBezTo>
                  <a:cubicBezTo>
                    <a:pt x="37" y="58"/>
                    <a:pt x="41" y="58"/>
                    <a:pt x="44" y="59"/>
                  </a:cubicBezTo>
                  <a:cubicBezTo>
                    <a:pt x="55" y="62"/>
                    <a:pt x="66" y="64"/>
                    <a:pt x="76" y="67"/>
                  </a:cubicBezTo>
                  <a:cubicBezTo>
                    <a:pt x="80" y="68"/>
                    <a:pt x="80" y="68"/>
                    <a:pt x="80" y="68"/>
                  </a:cubicBezTo>
                  <a:cubicBezTo>
                    <a:pt x="81" y="68"/>
                    <a:pt x="83" y="68"/>
                    <a:pt x="84" y="68"/>
                  </a:cubicBezTo>
                  <a:cubicBezTo>
                    <a:pt x="87" y="69"/>
                    <a:pt x="91" y="69"/>
                    <a:pt x="94" y="68"/>
                  </a:cubicBezTo>
                  <a:cubicBezTo>
                    <a:pt x="100" y="66"/>
                    <a:pt x="105" y="62"/>
                    <a:pt x="109" y="57"/>
                  </a:cubicBezTo>
                  <a:cubicBezTo>
                    <a:pt x="110" y="56"/>
                    <a:pt x="111" y="55"/>
                    <a:pt x="111" y="54"/>
                  </a:cubicBezTo>
                  <a:cubicBezTo>
                    <a:pt x="112" y="52"/>
                    <a:pt x="112" y="51"/>
                    <a:pt x="112" y="49"/>
                  </a:cubicBezTo>
                  <a:cubicBezTo>
                    <a:pt x="112" y="47"/>
                    <a:pt x="112" y="45"/>
                    <a:pt x="111" y="44"/>
                  </a:cubicBezTo>
                  <a:cubicBezTo>
                    <a:pt x="110" y="44"/>
                    <a:pt x="110" y="45"/>
                    <a:pt x="109" y="46"/>
                  </a:cubicBezTo>
                  <a:cubicBezTo>
                    <a:pt x="109" y="46"/>
                    <a:pt x="108" y="48"/>
                    <a:pt x="107" y="50"/>
                  </a:cubicBezTo>
                  <a:cubicBezTo>
                    <a:pt x="106" y="51"/>
                    <a:pt x="105" y="52"/>
                    <a:pt x="105" y="53"/>
                  </a:cubicBezTo>
                  <a:cubicBezTo>
                    <a:pt x="104" y="55"/>
                    <a:pt x="103" y="55"/>
                    <a:pt x="103" y="55"/>
                  </a:cubicBezTo>
                  <a:cubicBezTo>
                    <a:pt x="102" y="56"/>
                    <a:pt x="102" y="55"/>
                    <a:pt x="102" y="54"/>
                  </a:cubicBezTo>
                  <a:cubicBezTo>
                    <a:pt x="100" y="57"/>
                    <a:pt x="97" y="58"/>
                    <a:pt x="94" y="60"/>
                  </a:cubicBezTo>
                  <a:cubicBezTo>
                    <a:pt x="91" y="61"/>
                    <a:pt x="88" y="61"/>
                    <a:pt x="85" y="60"/>
                  </a:cubicBezTo>
                  <a:cubicBezTo>
                    <a:pt x="84" y="60"/>
                    <a:pt x="83" y="60"/>
                    <a:pt x="82" y="60"/>
                  </a:cubicBezTo>
                  <a:cubicBezTo>
                    <a:pt x="80" y="59"/>
                    <a:pt x="80" y="59"/>
                    <a:pt x="80" y="59"/>
                  </a:cubicBezTo>
                  <a:cubicBezTo>
                    <a:pt x="74" y="58"/>
                    <a:pt x="74" y="58"/>
                    <a:pt x="74" y="58"/>
                  </a:cubicBezTo>
                  <a:cubicBezTo>
                    <a:pt x="63" y="56"/>
                    <a:pt x="63" y="56"/>
                    <a:pt x="63" y="56"/>
                  </a:cubicBezTo>
                  <a:cubicBezTo>
                    <a:pt x="54" y="54"/>
                    <a:pt x="46" y="52"/>
                    <a:pt x="37" y="50"/>
                  </a:cubicBezTo>
                  <a:cubicBezTo>
                    <a:pt x="30" y="48"/>
                    <a:pt x="30" y="48"/>
                    <a:pt x="30" y="48"/>
                  </a:cubicBezTo>
                  <a:cubicBezTo>
                    <a:pt x="27" y="47"/>
                    <a:pt x="27" y="47"/>
                    <a:pt x="27" y="47"/>
                  </a:cubicBezTo>
                  <a:cubicBezTo>
                    <a:pt x="25" y="47"/>
                    <a:pt x="25" y="47"/>
                    <a:pt x="25" y="47"/>
                  </a:cubicBezTo>
                  <a:cubicBezTo>
                    <a:pt x="25" y="47"/>
                    <a:pt x="24" y="47"/>
                    <a:pt x="24" y="46"/>
                  </a:cubicBezTo>
                  <a:cubicBezTo>
                    <a:pt x="20" y="45"/>
                    <a:pt x="18" y="43"/>
                    <a:pt x="16" y="40"/>
                  </a:cubicBezTo>
                  <a:cubicBezTo>
                    <a:pt x="18" y="43"/>
                    <a:pt x="21" y="45"/>
                    <a:pt x="24" y="46"/>
                  </a:cubicBezTo>
                  <a:cubicBezTo>
                    <a:pt x="37" y="49"/>
                    <a:pt x="37" y="49"/>
                    <a:pt x="37" y="49"/>
                  </a:cubicBezTo>
                  <a:cubicBezTo>
                    <a:pt x="63" y="56"/>
                    <a:pt x="63" y="56"/>
                    <a:pt x="63" y="56"/>
                  </a:cubicBezTo>
                  <a:cubicBezTo>
                    <a:pt x="74" y="58"/>
                    <a:pt x="74" y="58"/>
                    <a:pt x="74" y="58"/>
                  </a:cubicBezTo>
                  <a:cubicBezTo>
                    <a:pt x="80" y="59"/>
                    <a:pt x="80" y="59"/>
                    <a:pt x="80" y="59"/>
                  </a:cubicBezTo>
                  <a:cubicBezTo>
                    <a:pt x="82" y="60"/>
                    <a:pt x="82" y="60"/>
                    <a:pt x="82" y="60"/>
                  </a:cubicBezTo>
                  <a:cubicBezTo>
                    <a:pt x="83" y="60"/>
                    <a:pt x="84" y="60"/>
                    <a:pt x="85" y="60"/>
                  </a:cubicBezTo>
                  <a:cubicBezTo>
                    <a:pt x="88" y="61"/>
                    <a:pt x="91" y="60"/>
                    <a:pt x="94" y="59"/>
                  </a:cubicBezTo>
                  <a:cubicBezTo>
                    <a:pt x="97" y="58"/>
                    <a:pt x="99" y="56"/>
                    <a:pt x="101" y="53"/>
                  </a:cubicBezTo>
                  <a:cubicBezTo>
                    <a:pt x="101" y="53"/>
                    <a:pt x="101" y="52"/>
                    <a:pt x="99" y="54"/>
                  </a:cubicBezTo>
                  <a:cubicBezTo>
                    <a:pt x="97" y="55"/>
                    <a:pt x="94" y="57"/>
                    <a:pt x="90" y="58"/>
                  </a:cubicBezTo>
                  <a:cubicBezTo>
                    <a:pt x="88" y="58"/>
                    <a:pt x="85" y="58"/>
                    <a:pt x="83" y="58"/>
                  </a:cubicBezTo>
                  <a:cubicBezTo>
                    <a:pt x="81" y="57"/>
                    <a:pt x="78" y="57"/>
                    <a:pt x="76" y="56"/>
                  </a:cubicBezTo>
                  <a:cubicBezTo>
                    <a:pt x="64" y="53"/>
                    <a:pt x="51" y="50"/>
                    <a:pt x="38" y="47"/>
                  </a:cubicBezTo>
                  <a:cubicBezTo>
                    <a:pt x="29" y="45"/>
                    <a:pt x="29" y="45"/>
                    <a:pt x="29" y="45"/>
                  </a:cubicBezTo>
                  <a:cubicBezTo>
                    <a:pt x="26" y="45"/>
                    <a:pt x="26" y="45"/>
                    <a:pt x="26" y="45"/>
                  </a:cubicBezTo>
                  <a:cubicBezTo>
                    <a:pt x="25" y="44"/>
                    <a:pt x="25" y="44"/>
                    <a:pt x="25" y="44"/>
                  </a:cubicBezTo>
                  <a:cubicBezTo>
                    <a:pt x="25" y="44"/>
                    <a:pt x="25" y="44"/>
                    <a:pt x="25" y="44"/>
                  </a:cubicBezTo>
                  <a:cubicBezTo>
                    <a:pt x="24" y="44"/>
                    <a:pt x="24" y="44"/>
                    <a:pt x="24" y="44"/>
                  </a:cubicBezTo>
                  <a:cubicBezTo>
                    <a:pt x="23" y="44"/>
                    <a:pt x="22" y="43"/>
                    <a:pt x="21" y="43"/>
                  </a:cubicBezTo>
                  <a:cubicBezTo>
                    <a:pt x="18" y="41"/>
                    <a:pt x="16" y="37"/>
                    <a:pt x="15" y="32"/>
                  </a:cubicBezTo>
                  <a:cubicBezTo>
                    <a:pt x="15" y="30"/>
                    <a:pt x="15" y="29"/>
                    <a:pt x="15" y="27"/>
                  </a:cubicBezTo>
                  <a:cubicBezTo>
                    <a:pt x="15" y="26"/>
                    <a:pt x="15" y="25"/>
                    <a:pt x="15" y="25"/>
                  </a:cubicBezTo>
                  <a:cubicBezTo>
                    <a:pt x="15" y="24"/>
                    <a:pt x="16" y="23"/>
                    <a:pt x="16" y="23"/>
                  </a:cubicBezTo>
                  <a:cubicBezTo>
                    <a:pt x="17" y="20"/>
                    <a:pt x="19" y="18"/>
                    <a:pt x="21" y="16"/>
                  </a:cubicBezTo>
                  <a:cubicBezTo>
                    <a:pt x="24" y="15"/>
                    <a:pt x="27" y="14"/>
                    <a:pt x="30" y="14"/>
                  </a:cubicBezTo>
                  <a:cubicBezTo>
                    <a:pt x="31" y="14"/>
                    <a:pt x="32" y="14"/>
                    <a:pt x="33" y="14"/>
                  </a:cubicBezTo>
                  <a:cubicBezTo>
                    <a:pt x="33" y="14"/>
                    <a:pt x="33" y="14"/>
                    <a:pt x="33" y="14"/>
                  </a:cubicBezTo>
                  <a:cubicBezTo>
                    <a:pt x="34" y="14"/>
                    <a:pt x="34" y="14"/>
                    <a:pt x="34" y="14"/>
                  </a:cubicBezTo>
                  <a:cubicBezTo>
                    <a:pt x="36" y="15"/>
                    <a:pt x="36" y="15"/>
                    <a:pt x="36" y="15"/>
                  </a:cubicBezTo>
                  <a:cubicBezTo>
                    <a:pt x="42" y="16"/>
                    <a:pt x="42" y="16"/>
                    <a:pt x="42" y="16"/>
                  </a:cubicBezTo>
                  <a:cubicBezTo>
                    <a:pt x="55" y="19"/>
                    <a:pt x="67" y="22"/>
                    <a:pt x="79" y="24"/>
                  </a:cubicBezTo>
                  <a:cubicBezTo>
                    <a:pt x="89" y="26"/>
                    <a:pt x="89" y="26"/>
                    <a:pt x="89" y="26"/>
                  </a:cubicBezTo>
                  <a:cubicBezTo>
                    <a:pt x="93" y="27"/>
                    <a:pt x="93" y="27"/>
                    <a:pt x="93" y="27"/>
                  </a:cubicBezTo>
                  <a:cubicBezTo>
                    <a:pt x="94" y="28"/>
                    <a:pt x="95" y="28"/>
                    <a:pt x="96" y="28"/>
                  </a:cubicBezTo>
                  <a:cubicBezTo>
                    <a:pt x="99" y="30"/>
                    <a:pt x="101" y="32"/>
                    <a:pt x="102" y="36"/>
                  </a:cubicBezTo>
                  <a:cubicBezTo>
                    <a:pt x="103" y="39"/>
                    <a:pt x="104" y="41"/>
                    <a:pt x="104" y="42"/>
                  </a:cubicBezTo>
                  <a:cubicBezTo>
                    <a:pt x="104" y="43"/>
                    <a:pt x="104" y="43"/>
                    <a:pt x="104" y="43"/>
                  </a:cubicBezTo>
                  <a:cubicBezTo>
                    <a:pt x="105" y="43"/>
                    <a:pt x="105" y="44"/>
                    <a:pt x="105" y="44"/>
                  </a:cubicBezTo>
                  <a:cubicBezTo>
                    <a:pt x="105" y="44"/>
                    <a:pt x="105" y="44"/>
                    <a:pt x="106" y="44"/>
                  </a:cubicBezTo>
                  <a:cubicBezTo>
                    <a:pt x="107" y="43"/>
                    <a:pt x="108" y="41"/>
                    <a:pt x="108" y="38"/>
                  </a:cubicBezTo>
                  <a:cubicBezTo>
                    <a:pt x="109" y="36"/>
                    <a:pt x="109" y="32"/>
                    <a:pt x="106" y="28"/>
                  </a:cubicBezTo>
                  <a:cubicBezTo>
                    <a:pt x="107" y="27"/>
                    <a:pt x="107" y="27"/>
                    <a:pt x="107" y="27"/>
                  </a:cubicBezTo>
                  <a:cubicBezTo>
                    <a:pt x="109" y="29"/>
                    <a:pt x="110" y="31"/>
                    <a:pt x="110" y="32"/>
                  </a:cubicBezTo>
                  <a:cubicBezTo>
                    <a:pt x="111" y="34"/>
                    <a:pt x="111" y="35"/>
                    <a:pt x="111" y="36"/>
                  </a:cubicBezTo>
                  <a:cubicBezTo>
                    <a:pt x="112" y="38"/>
                    <a:pt x="112" y="39"/>
                    <a:pt x="112" y="39"/>
                  </a:cubicBezTo>
                  <a:cubicBezTo>
                    <a:pt x="113" y="39"/>
                    <a:pt x="114" y="37"/>
                    <a:pt x="115" y="38"/>
                  </a:cubicBezTo>
                  <a:cubicBezTo>
                    <a:pt x="115" y="35"/>
                    <a:pt x="115" y="33"/>
                    <a:pt x="114" y="30"/>
                  </a:cubicBezTo>
                  <a:cubicBezTo>
                    <a:pt x="113" y="27"/>
                    <a:pt x="111" y="24"/>
                    <a:pt x="109" y="22"/>
                  </a:cubicBezTo>
                  <a:cubicBezTo>
                    <a:pt x="107" y="20"/>
                    <a:pt x="105" y="18"/>
                    <a:pt x="102" y="16"/>
                  </a:cubicBezTo>
                  <a:cubicBezTo>
                    <a:pt x="101" y="16"/>
                    <a:pt x="99" y="15"/>
                    <a:pt x="98" y="14"/>
                  </a:cubicBezTo>
                  <a:cubicBezTo>
                    <a:pt x="97" y="14"/>
                    <a:pt x="97" y="14"/>
                    <a:pt x="96" y="14"/>
                  </a:cubicBezTo>
                  <a:cubicBezTo>
                    <a:pt x="94" y="13"/>
                    <a:pt x="94" y="13"/>
                    <a:pt x="94" y="13"/>
                  </a:cubicBezTo>
                  <a:cubicBezTo>
                    <a:pt x="85" y="11"/>
                    <a:pt x="85" y="11"/>
                    <a:pt x="85" y="11"/>
                  </a:cubicBezTo>
                  <a:cubicBezTo>
                    <a:pt x="47" y="3"/>
                    <a:pt x="47" y="3"/>
                    <a:pt x="47" y="3"/>
                  </a:cubicBezTo>
                  <a:cubicBezTo>
                    <a:pt x="37" y="0"/>
                    <a:pt x="37" y="0"/>
                    <a:pt x="37" y="0"/>
                  </a:cubicBezTo>
                  <a:cubicBezTo>
                    <a:pt x="36" y="0"/>
                    <a:pt x="36" y="0"/>
                    <a:pt x="36" y="0"/>
                  </a:cubicBezTo>
                  <a:cubicBezTo>
                    <a:pt x="36" y="0"/>
                    <a:pt x="35" y="0"/>
                    <a:pt x="34" y="0"/>
                  </a:cubicBezTo>
                  <a:cubicBezTo>
                    <a:pt x="33" y="0"/>
                    <a:pt x="32" y="0"/>
                    <a:pt x="31" y="0"/>
                  </a:cubicBezTo>
                  <a:cubicBezTo>
                    <a:pt x="29" y="0"/>
                    <a:pt x="27" y="0"/>
                    <a:pt x="25" y="0"/>
                  </a:cubicBezTo>
                  <a:cubicBezTo>
                    <a:pt x="21" y="1"/>
                    <a:pt x="17" y="2"/>
                    <a:pt x="14" y="4"/>
                  </a:cubicBezTo>
                  <a:cubicBezTo>
                    <a:pt x="10" y="6"/>
                    <a:pt x="7" y="9"/>
                    <a:pt x="5" y="13"/>
                  </a:cubicBezTo>
                  <a:cubicBezTo>
                    <a:pt x="4" y="15"/>
                    <a:pt x="3" y="17"/>
                    <a:pt x="2" y="19"/>
                  </a:cubicBezTo>
                  <a:cubicBezTo>
                    <a:pt x="1" y="21"/>
                    <a:pt x="1" y="23"/>
                    <a:pt x="1" y="25"/>
                  </a:cubicBezTo>
                  <a:cubicBezTo>
                    <a:pt x="0" y="29"/>
                    <a:pt x="1" y="33"/>
                    <a:pt x="2" y="37"/>
                  </a:cubicBezTo>
                  <a:cubicBezTo>
                    <a:pt x="3" y="41"/>
                    <a:pt x="4" y="45"/>
                    <a:pt x="7" y="48"/>
                  </a:cubicBezTo>
                  <a:cubicBezTo>
                    <a:pt x="10" y="51"/>
                    <a:pt x="13" y="54"/>
                    <a:pt x="17" y="56"/>
                  </a:cubicBezTo>
                  <a:cubicBezTo>
                    <a:pt x="18" y="56"/>
                    <a:pt x="19" y="57"/>
                    <a:pt x="20" y="57"/>
                  </a:cubicBezTo>
                  <a:cubicBezTo>
                    <a:pt x="21" y="57"/>
                    <a:pt x="21" y="57"/>
                    <a:pt x="22" y="57"/>
                  </a:cubicBezTo>
                  <a:cubicBezTo>
                    <a:pt x="23" y="58"/>
                    <a:pt x="23" y="58"/>
                    <a:pt x="23" y="58"/>
                  </a:cubicBezTo>
                  <a:cubicBezTo>
                    <a:pt x="28" y="59"/>
                    <a:pt x="28" y="59"/>
                    <a:pt x="28" y="59"/>
                  </a:cubicBezTo>
                  <a:cubicBezTo>
                    <a:pt x="37" y="61"/>
                    <a:pt x="37" y="61"/>
                    <a:pt x="37" y="61"/>
                  </a:cubicBezTo>
                  <a:lnTo>
                    <a:pt x="56" y="6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5" name="Freeform 27">
              <a:extLst>
                <a:ext uri="{FF2B5EF4-FFF2-40B4-BE49-F238E27FC236}">
                  <a16:creationId xmlns:a16="http://schemas.microsoft.com/office/drawing/2014/main" id="{D1D35B58-1F31-46CB-95A4-CC1C571CE5BE}"/>
                </a:ext>
              </a:extLst>
            </p:cNvPr>
            <p:cNvSpPr/>
            <p:nvPr/>
          </p:nvSpPr>
          <p:spPr bwMode="auto">
            <a:xfrm>
              <a:off x="6843713" y="1300163"/>
              <a:ext cx="363538" cy="390525"/>
            </a:xfrm>
            <a:custGeom>
              <a:avLst/>
              <a:gdLst>
                <a:gd name="T0" fmla="*/ 86 w 97"/>
                <a:gd name="T1" fmla="*/ 48 h 104"/>
                <a:gd name="T2" fmla="*/ 56 w 97"/>
                <a:gd name="T3" fmla="*/ 83 h 104"/>
                <a:gd name="T4" fmla="*/ 48 w 97"/>
                <a:gd name="T5" fmla="*/ 93 h 104"/>
                <a:gd name="T6" fmla="*/ 31 w 97"/>
                <a:gd name="T7" fmla="*/ 101 h 104"/>
                <a:gd name="T8" fmla="*/ 43 w 97"/>
                <a:gd name="T9" fmla="*/ 97 h 104"/>
                <a:gd name="T10" fmla="*/ 49 w 97"/>
                <a:gd name="T11" fmla="*/ 92 h 104"/>
                <a:gd name="T12" fmla="*/ 82 w 97"/>
                <a:gd name="T13" fmla="*/ 52 h 104"/>
                <a:gd name="T14" fmla="*/ 86 w 97"/>
                <a:gd name="T15" fmla="*/ 47 h 104"/>
                <a:gd name="T16" fmla="*/ 93 w 97"/>
                <a:gd name="T17" fmla="*/ 20 h 104"/>
                <a:gd name="T18" fmla="*/ 83 w 97"/>
                <a:gd name="T19" fmla="*/ 11 h 104"/>
                <a:gd name="T20" fmla="*/ 87 w 97"/>
                <a:gd name="T21" fmla="*/ 21 h 104"/>
                <a:gd name="T22" fmla="*/ 80 w 97"/>
                <a:gd name="T23" fmla="*/ 42 h 104"/>
                <a:gd name="T24" fmla="*/ 44 w 97"/>
                <a:gd name="T25" fmla="*/ 85 h 104"/>
                <a:gd name="T26" fmla="*/ 40 w 97"/>
                <a:gd name="T27" fmla="*/ 89 h 104"/>
                <a:gd name="T28" fmla="*/ 41 w 97"/>
                <a:gd name="T29" fmla="*/ 88 h 104"/>
                <a:gd name="T30" fmla="*/ 44 w 97"/>
                <a:gd name="T31" fmla="*/ 85 h 104"/>
                <a:gd name="T32" fmla="*/ 80 w 97"/>
                <a:gd name="T33" fmla="*/ 42 h 104"/>
                <a:gd name="T34" fmla="*/ 83 w 97"/>
                <a:gd name="T35" fmla="*/ 30 h 104"/>
                <a:gd name="T36" fmla="*/ 78 w 97"/>
                <a:gd name="T37" fmla="*/ 41 h 104"/>
                <a:gd name="T38" fmla="*/ 47 w 97"/>
                <a:gd name="T39" fmla="*/ 77 h 104"/>
                <a:gd name="T40" fmla="*/ 38 w 97"/>
                <a:gd name="T41" fmla="*/ 87 h 104"/>
                <a:gd name="T42" fmla="*/ 20 w 97"/>
                <a:gd name="T43" fmla="*/ 87 h 104"/>
                <a:gd name="T44" fmla="*/ 19 w 97"/>
                <a:gd name="T45" fmla="*/ 86 h 104"/>
                <a:gd name="T46" fmla="*/ 18 w 97"/>
                <a:gd name="T47" fmla="*/ 85 h 104"/>
                <a:gd name="T48" fmla="*/ 15 w 97"/>
                <a:gd name="T49" fmla="*/ 74 h 104"/>
                <a:gd name="T50" fmla="*/ 20 w 97"/>
                <a:gd name="T51" fmla="*/ 62 h 104"/>
                <a:gd name="T52" fmla="*/ 50 w 97"/>
                <a:gd name="T53" fmla="*/ 24 h 104"/>
                <a:gd name="T54" fmla="*/ 56 w 97"/>
                <a:gd name="T55" fmla="*/ 17 h 104"/>
                <a:gd name="T56" fmla="*/ 60 w 97"/>
                <a:gd name="T57" fmla="*/ 14 h 104"/>
                <a:gd name="T58" fmla="*/ 79 w 97"/>
                <a:gd name="T59" fmla="*/ 16 h 104"/>
                <a:gd name="T60" fmla="*/ 66 w 97"/>
                <a:gd name="T61" fmla="*/ 6 h 104"/>
                <a:gd name="T62" fmla="*/ 79 w 97"/>
                <a:gd name="T63" fmla="*/ 7 h 104"/>
                <a:gd name="T64" fmla="*/ 55 w 97"/>
                <a:gd name="T65" fmla="*/ 1 h 104"/>
                <a:gd name="T66" fmla="*/ 43 w 97"/>
                <a:gd name="T67" fmla="*/ 10 h 104"/>
                <a:gd name="T68" fmla="*/ 10 w 97"/>
                <a:gd name="T69" fmla="*/ 52 h 104"/>
                <a:gd name="T70" fmla="*/ 7 w 97"/>
                <a:gd name="T71" fmla="*/ 56 h 104"/>
                <a:gd name="T72" fmla="*/ 2 w 97"/>
                <a:gd name="T73" fmla="*/ 85 h 104"/>
                <a:gd name="T74" fmla="*/ 11 w 97"/>
                <a:gd name="T75" fmla="*/ 98 h 104"/>
                <a:gd name="T76" fmla="*/ 31 w 97"/>
                <a:gd name="T77" fmla="*/ 103 h 104"/>
                <a:gd name="T78" fmla="*/ 50 w 97"/>
                <a:gd name="T79" fmla="*/ 95 h 104"/>
                <a:gd name="T80" fmla="*/ 58 w 97"/>
                <a:gd name="T81" fmla="*/ 84 h 104"/>
                <a:gd name="T82" fmla="*/ 51 w 97"/>
                <a:gd name="T83" fmla="*/ 93 h 104"/>
                <a:gd name="T84" fmla="*/ 49 w 97"/>
                <a:gd name="T85" fmla="*/ 96 h 104"/>
                <a:gd name="T86" fmla="*/ 16 w 97"/>
                <a:gd name="T87" fmla="*/ 100 h 104"/>
                <a:gd name="T88" fmla="*/ 10 w 97"/>
                <a:gd name="T89" fmla="*/ 97 h 104"/>
                <a:gd name="T90" fmla="*/ 4 w 97"/>
                <a:gd name="T91" fmla="*/ 89 h 104"/>
                <a:gd name="T92" fmla="*/ 6 w 97"/>
                <a:gd name="T93" fmla="*/ 59 h 104"/>
                <a:gd name="T94" fmla="*/ 7 w 97"/>
                <a:gd name="T95" fmla="*/ 92 h 104"/>
                <a:gd name="T96" fmla="*/ 10 w 97"/>
                <a:gd name="T97" fmla="*/ 95 h 104"/>
                <a:gd name="T98" fmla="*/ 13 w 97"/>
                <a:gd name="T99" fmla="*/ 97 h 104"/>
                <a:gd name="T100" fmla="*/ 46 w 97"/>
                <a:gd name="T101" fmla="*/ 97 h 104"/>
                <a:gd name="T102" fmla="*/ 55 w 97"/>
                <a:gd name="T103" fmla="*/ 87 h 104"/>
                <a:gd name="T104" fmla="*/ 83 w 97"/>
                <a:gd name="T105" fmla="*/ 55 h 104"/>
                <a:gd name="T106" fmla="*/ 88 w 97"/>
                <a:gd name="T107" fmla="*/ 48 h 104"/>
                <a:gd name="T108" fmla="*/ 94 w 97"/>
                <a:gd name="T109" fmla="*/ 2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 h="104">
                  <a:moveTo>
                    <a:pt x="92" y="37"/>
                  </a:moveTo>
                  <a:cubicBezTo>
                    <a:pt x="91" y="40"/>
                    <a:pt x="90" y="42"/>
                    <a:pt x="89" y="44"/>
                  </a:cubicBezTo>
                  <a:cubicBezTo>
                    <a:pt x="88" y="45"/>
                    <a:pt x="87" y="47"/>
                    <a:pt x="86" y="48"/>
                  </a:cubicBezTo>
                  <a:cubicBezTo>
                    <a:pt x="84" y="50"/>
                    <a:pt x="84" y="50"/>
                    <a:pt x="84" y="50"/>
                  </a:cubicBezTo>
                  <a:cubicBezTo>
                    <a:pt x="78" y="57"/>
                    <a:pt x="72" y="65"/>
                    <a:pt x="65" y="72"/>
                  </a:cubicBezTo>
                  <a:cubicBezTo>
                    <a:pt x="56" y="83"/>
                    <a:pt x="56" y="83"/>
                    <a:pt x="56" y="83"/>
                  </a:cubicBezTo>
                  <a:cubicBezTo>
                    <a:pt x="52" y="89"/>
                    <a:pt x="52" y="89"/>
                    <a:pt x="52" y="89"/>
                  </a:cubicBezTo>
                  <a:cubicBezTo>
                    <a:pt x="49" y="91"/>
                    <a:pt x="49" y="91"/>
                    <a:pt x="49" y="91"/>
                  </a:cubicBezTo>
                  <a:cubicBezTo>
                    <a:pt x="48" y="93"/>
                    <a:pt x="48" y="93"/>
                    <a:pt x="48" y="93"/>
                  </a:cubicBezTo>
                  <a:cubicBezTo>
                    <a:pt x="48" y="93"/>
                    <a:pt x="47" y="94"/>
                    <a:pt x="47" y="94"/>
                  </a:cubicBezTo>
                  <a:cubicBezTo>
                    <a:pt x="45" y="96"/>
                    <a:pt x="42" y="98"/>
                    <a:pt x="39" y="99"/>
                  </a:cubicBezTo>
                  <a:cubicBezTo>
                    <a:pt x="37" y="100"/>
                    <a:pt x="34" y="101"/>
                    <a:pt x="31" y="101"/>
                  </a:cubicBezTo>
                  <a:cubicBezTo>
                    <a:pt x="26" y="101"/>
                    <a:pt x="20" y="99"/>
                    <a:pt x="16" y="97"/>
                  </a:cubicBezTo>
                  <a:cubicBezTo>
                    <a:pt x="20" y="99"/>
                    <a:pt x="24" y="100"/>
                    <a:pt x="29" y="100"/>
                  </a:cubicBezTo>
                  <a:cubicBezTo>
                    <a:pt x="34" y="101"/>
                    <a:pt x="39" y="100"/>
                    <a:pt x="43" y="97"/>
                  </a:cubicBezTo>
                  <a:cubicBezTo>
                    <a:pt x="44" y="96"/>
                    <a:pt x="45" y="95"/>
                    <a:pt x="46" y="94"/>
                  </a:cubicBezTo>
                  <a:cubicBezTo>
                    <a:pt x="47" y="94"/>
                    <a:pt x="47" y="93"/>
                    <a:pt x="48" y="93"/>
                  </a:cubicBezTo>
                  <a:cubicBezTo>
                    <a:pt x="49" y="92"/>
                    <a:pt x="49" y="92"/>
                    <a:pt x="49" y="92"/>
                  </a:cubicBezTo>
                  <a:cubicBezTo>
                    <a:pt x="53" y="87"/>
                    <a:pt x="53" y="87"/>
                    <a:pt x="53" y="87"/>
                  </a:cubicBezTo>
                  <a:cubicBezTo>
                    <a:pt x="55" y="84"/>
                    <a:pt x="58" y="80"/>
                    <a:pt x="61" y="77"/>
                  </a:cubicBezTo>
                  <a:cubicBezTo>
                    <a:pt x="68" y="69"/>
                    <a:pt x="75" y="61"/>
                    <a:pt x="82" y="52"/>
                  </a:cubicBezTo>
                  <a:cubicBezTo>
                    <a:pt x="84" y="49"/>
                    <a:pt x="84" y="49"/>
                    <a:pt x="84" y="49"/>
                  </a:cubicBezTo>
                  <a:cubicBezTo>
                    <a:pt x="85" y="48"/>
                    <a:pt x="85" y="48"/>
                    <a:pt x="85" y="48"/>
                  </a:cubicBezTo>
                  <a:cubicBezTo>
                    <a:pt x="86" y="47"/>
                    <a:pt x="86" y="47"/>
                    <a:pt x="86" y="47"/>
                  </a:cubicBezTo>
                  <a:cubicBezTo>
                    <a:pt x="87" y="46"/>
                    <a:pt x="87" y="46"/>
                    <a:pt x="87" y="46"/>
                  </a:cubicBezTo>
                  <a:cubicBezTo>
                    <a:pt x="88" y="44"/>
                    <a:pt x="90" y="41"/>
                    <a:pt x="91" y="38"/>
                  </a:cubicBezTo>
                  <a:cubicBezTo>
                    <a:pt x="93" y="33"/>
                    <a:pt x="94" y="27"/>
                    <a:pt x="93" y="20"/>
                  </a:cubicBezTo>
                  <a:cubicBezTo>
                    <a:pt x="93" y="19"/>
                    <a:pt x="92" y="18"/>
                    <a:pt x="92" y="16"/>
                  </a:cubicBezTo>
                  <a:cubicBezTo>
                    <a:pt x="91" y="15"/>
                    <a:pt x="89" y="13"/>
                    <a:pt x="88" y="12"/>
                  </a:cubicBezTo>
                  <a:cubicBezTo>
                    <a:pt x="86" y="11"/>
                    <a:pt x="84" y="10"/>
                    <a:pt x="83" y="11"/>
                  </a:cubicBezTo>
                  <a:cubicBezTo>
                    <a:pt x="83" y="11"/>
                    <a:pt x="83" y="12"/>
                    <a:pt x="83" y="13"/>
                  </a:cubicBezTo>
                  <a:cubicBezTo>
                    <a:pt x="84" y="14"/>
                    <a:pt x="84" y="15"/>
                    <a:pt x="85" y="18"/>
                  </a:cubicBezTo>
                  <a:cubicBezTo>
                    <a:pt x="86" y="18"/>
                    <a:pt x="87" y="20"/>
                    <a:pt x="87" y="21"/>
                  </a:cubicBezTo>
                  <a:cubicBezTo>
                    <a:pt x="87" y="23"/>
                    <a:pt x="87" y="24"/>
                    <a:pt x="87" y="24"/>
                  </a:cubicBezTo>
                  <a:cubicBezTo>
                    <a:pt x="87" y="25"/>
                    <a:pt x="86" y="24"/>
                    <a:pt x="86" y="24"/>
                  </a:cubicBezTo>
                  <a:cubicBezTo>
                    <a:pt x="86" y="30"/>
                    <a:pt x="84" y="37"/>
                    <a:pt x="80" y="42"/>
                  </a:cubicBezTo>
                  <a:cubicBezTo>
                    <a:pt x="66" y="59"/>
                    <a:pt x="66" y="59"/>
                    <a:pt x="66" y="59"/>
                  </a:cubicBezTo>
                  <a:cubicBezTo>
                    <a:pt x="60" y="66"/>
                    <a:pt x="54" y="73"/>
                    <a:pt x="48" y="80"/>
                  </a:cubicBezTo>
                  <a:cubicBezTo>
                    <a:pt x="44" y="85"/>
                    <a:pt x="44" y="85"/>
                    <a:pt x="44" y="85"/>
                  </a:cubicBezTo>
                  <a:cubicBezTo>
                    <a:pt x="42" y="87"/>
                    <a:pt x="42" y="87"/>
                    <a:pt x="42" y="87"/>
                  </a:cubicBezTo>
                  <a:cubicBezTo>
                    <a:pt x="41" y="88"/>
                    <a:pt x="41" y="88"/>
                    <a:pt x="41" y="88"/>
                  </a:cubicBezTo>
                  <a:cubicBezTo>
                    <a:pt x="41" y="89"/>
                    <a:pt x="40" y="89"/>
                    <a:pt x="40" y="89"/>
                  </a:cubicBezTo>
                  <a:cubicBezTo>
                    <a:pt x="37" y="91"/>
                    <a:pt x="34" y="92"/>
                    <a:pt x="30" y="92"/>
                  </a:cubicBezTo>
                  <a:cubicBezTo>
                    <a:pt x="34" y="92"/>
                    <a:pt x="37" y="91"/>
                    <a:pt x="40" y="89"/>
                  </a:cubicBezTo>
                  <a:cubicBezTo>
                    <a:pt x="40" y="89"/>
                    <a:pt x="41" y="88"/>
                    <a:pt x="41" y="88"/>
                  </a:cubicBezTo>
                  <a:cubicBezTo>
                    <a:pt x="41" y="88"/>
                    <a:pt x="41" y="88"/>
                    <a:pt x="41" y="88"/>
                  </a:cubicBezTo>
                  <a:cubicBezTo>
                    <a:pt x="42" y="87"/>
                    <a:pt x="42" y="87"/>
                    <a:pt x="42" y="87"/>
                  </a:cubicBezTo>
                  <a:cubicBezTo>
                    <a:pt x="44" y="85"/>
                    <a:pt x="44" y="85"/>
                    <a:pt x="44" y="85"/>
                  </a:cubicBezTo>
                  <a:cubicBezTo>
                    <a:pt x="48" y="79"/>
                    <a:pt x="48" y="79"/>
                    <a:pt x="48" y="79"/>
                  </a:cubicBezTo>
                  <a:cubicBezTo>
                    <a:pt x="66" y="59"/>
                    <a:pt x="66" y="59"/>
                    <a:pt x="66" y="59"/>
                  </a:cubicBezTo>
                  <a:cubicBezTo>
                    <a:pt x="80" y="42"/>
                    <a:pt x="80" y="42"/>
                    <a:pt x="80" y="42"/>
                  </a:cubicBezTo>
                  <a:cubicBezTo>
                    <a:pt x="84" y="37"/>
                    <a:pt x="86" y="30"/>
                    <a:pt x="85" y="23"/>
                  </a:cubicBezTo>
                  <a:cubicBezTo>
                    <a:pt x="84" y="23"/>
                    <a:pt x="84" y="24"/>
                    <a:pt x="83" y="26"/>
                  </a:cubicBezTo>
                  <a:cubicBezTo>
                    <a:pt x="83" y="27"/>
                    <a:pt x="83" y="28"/>
                    <a:pt x="83" y="30"/>
                  </a:cubicBezTo>
                  <a:cubicBezTo>
                    <a:pt x="82" y="32"/>
                    <a:pt x="82" y="34"/>
                    <a:pt x="81" y="36"/>
                  </a:cubicBezTo>
                  <a:cubicBezTo>
                    <a:pt x="80" y="37"/>
                    <a:pt x="80" y="38"/>
                    <a:pt x="79" y="39"/>
                  </a:cubicBezTo>
                  <a:cubicBezTo>
                    <a:pt x="79" y="40"/>
                    <a:pt x="79" y="40"/>
                    <a:pt x="78" y="41"/>
                  </a:cubicBezTo>
                  <a:cubicBezTo>
                    <a:pt x="77" y="42"/>
                    <a:pt x="77" y="42"/>
                    <a:pt x="77" y="42"/>
                  </a:cubicBezTo>
                  <a:cubicBezTo>
                    <a:pt x="75" y="44"/>
                    <a:pt x="73" y="46"/>
                    <a:pt x="72" y="48"/>
                  </a:cubicBezTo>
                  <a:cubicBezTo>
                    <a:pt x="64" y="57"/>
                    <a:pt x="55" y="67"/>
                    <a:pt x="47" y="77"/>
                  </a:cubicBezTo>
                  <a:cubicBezTo>
                    <a:pt x="41" y="85"/>
                    <a:pt x="41" y="85"/>
                    <a:pt x="41" y="85"/>
                  </a:cubicBezTo>
                  <a:cubicBezTo>
                    <a:pt x="40" y="86"/>
                    <a:pt x="40" y="86"/>
                    <a:pt x="39" y="87"/>
                  </a:cubicBezTo>
                  <a:cubicBezTo>
                    <a:pt x="39" y="87"/>
                    <a:pt x="39" y="87"/>
                    <a:pt x="38" y="87"/>
                  </a:cubicBezTo>
                  <a:cubicBezTo>
                    <a:pt x="38" y="88"/>
                    <a:pt x="37" y="88"/>
                    <a:pt x="36" y="89"/>
                  </a:cubicBezTo>
                  <a:cubicBezTo>
                    <a:pt x="32" y="90"/>
                    <a:pt x="27" y="90"/>
                    <a:pt x="22" y="88"/>
                  </a:cubicBezTo>
                  <a:cubicBezTo>
                    <a:pt x="22" y="88"/>
                    <a:pt x="21" y="87"/>
                    <a:pt x="20" y="87"/>
                  </a:cubicBezTo>
                  <a:cubicBezTo>
                    <a:pt x="20" y="87"/>
                    <a:pt x="20" y="86"/>
                    <a:pt x="19" y="86"/>
                  </a:cubicBezTo>
                  <a:cubicBezTo>
                    <a:pt x="19" y="86"/>
                    <a:pt x="19" y="86"/>
                    <a:pt x="19" y="86"/>
                  </a:cubicBezTo>
                  <a:cubicBezTo>
                    <a:pt x="19" y="86"/>
                    <a:pt x="19" y="86"/>
                    <a:pt x="19" y="86"/>
                  </a:cubicBezTo>
                  <a:cubicBezTo>
                    <a:pt x="19" y="86"/>
                    <a:pt x="19" y="86"/>
                    <a:pt x="19" y="86"/>
                  </a:cubicBezTo>
                  <a:cubicBezTo>
                    <a:pt x="19" y="85"/>
                    <a:pt x="19" y="85"/>
                    <a:pt x="19" y="85"/>
                  </a:cubicBezTo>
                  <a:cubicBezTo>
                    <a:pt x="18" y="85"/>
                    <a:pt x="18" y="85"/>
                    <a:pt x="18" y="85"/>
                  </a:cubicBezTo>
                  <a:cubicBezTo>
                    <a:pt x="18" y="85"/>
                    <a:pt x="18" y="84"/>
                    <a:pt x="18" y="84"/>
                  </a:cubicBezTo>
                  <a:cubicBezTo>
                    <a:pt x="17" y="84"/>
                    <a:pt x="17" y="83"/>
                    <a:pt x="16" y="82"/>
                  </a:cubicBezTo>
                  <a:cubicBezTo>
                    <a:pt x="15" y="80"/>
                    <a:pt x="14" y="77"/>
                    <a:pt x="15" y="74"/>
                  </a:cubicBezTo>
                  <a:cubicBezTo>
                    <a:pt x="15" y="70"/>
                    <a:pt x="16" y="67"/>
                    <a:pt x="18" y="65"/>
                  </a:cubicBezTo>
                  <a:cubicBezTo>
                    <a:pt x="18" y="64"/>
                    <a:pt x="19" y="64"/>
                    <a:pt x="19" y="64"/>
                  </a:cubicBezTo>
                  <a:cubicBezTo>
                    <a:pt x="20" y="62"/>
                    <a:pt x="20" y="62"/>
                    <a:pt x="20" y="62"/>
                  </a:cubicBezTo>
                  <a:cubicBezTo>
                    <a:pt x="22" y="59"/>
                    <a:pt x="22" y="59"/>
                    <a:pt x="22" y="59"/>
                  </a:cubicBezTo>
                  <a:cubicBezTo>
                    <a:pt x="26" y="54"/>
                    <a:pt x="26" y="54"/>
                    <a:pt x="26" y="54"/>
                  </a:cubicBezTo>
                  <a:cubicBezTo>
                    <a:pt x="34" y="44"/>
                    <a:pt x="42" y="34"/>
                    <a:pt x="50" y="24"/>
                  </a:cubicBezTo>
                  <a:cubicBezTo>
                    <a:pt x="56" y="17"/>
                    <a:pt x="56" y="17"/>
                    <a:pt x="56" y="17"/>
                  </a:cubicBezTo>
                  <a:cubicBezTo>
                    <a:pt x="56" y="17"/>
                    <a:pt x="56" y="17"/>
                    <a:pt x="56" y="17"/>
                  </a:cubicBezTo>
                  <a:cubicBezTo>
                    <a:pt x="56" y="17"/>
                    <a:pt x="56" y="17"/>
                    <a:pt x="56" y="17"/>
                  </a:cubicBezTo>
                  <a:cubicBezTo>
                    <a:pt x="56" y="16"/>
                    <a:pt x="56" y="16"/>
                    <a:pt x="57" y="16"/>
                  </a:cubicBezTo>
                  <a:cubicBezTo>
                    <a:pt x="57" y="16"/>
                    <a:pt x="57" y="15"/>
                    <a:pt x="57" y="15"/>
                  </a:cubicBezTo>
                  <a:cubicBezTo>
                    <a:pt x="58" y="15"/>
                    <a:pt x="59" y="14"/>
                    <a:pt x="60" y="14"/>
                  </a:cubicBezTo>
                  <a:cubicBezTo>
                    <a:pt x="63" y="13"/>
                    <a:pt x="67" y="13"/>
                    <a:pt x="71" y="14"/>
                  </a:cubicBezTo>
                  <a:cubicBezTo>
                    <a:pt x="74" y="15"/>
                    <a:pt x="76" y="16"/>
                    <a:pt x="78" y="16"/>
                  </a:cubicBezTo>
                  <a:cubicBezTo>
                    <a:pt x="79" y="16"/>
                    <a:pt x="79" y="16"/>
                    <a:pt x="79" y="16"/>
                  </a:cubicBezTo>
                  <a:cubicBezTo>
                    <a:pt x="80" y="16"/>
                    <a:pt x="80" y="16"/>
                    <a:pt x="80" y="15"/>
                  </a:cubicBezTo>
                  <a:cubicBezTo>
                    <a:pt x="80" y="14"/>
                    <a:pt x="79" y="12"/>
                    <a:pt x="77" y="10"/>
                  </a:cubicBezTo>
                  <a:cubicBezTo>
                    <a:pt x="74" y="8"/>
                    <a:pt x="71" y="6"/>
                    <a:pt x="66" y="6"/>
                  </a:cubicBezTo>
                  <a:cubicBezTo>
                    <a:pt x="67" y="4"/>
                    <a:pt x="67" y="4"/>
                    <a:pt x="67" y="4"/>
                  </a:cubicBezTo>
                  <a:cubicBezTo>
                    <a:pt x="71" y="5"/>
                    <a:pt x="74" y="6"/>
                    <a:pt x="76" y="7"/>
                  </a:cubicBezTo>
                  <a:cubicBezTo>
                    <a:pt x="78" y="7"/>
                    <a:pt x="78" y="7"/>
                    <a:pt x="79" y="7"/>
                  </a:cubicBezTo>
                  <a:cubicBezTo>
                    <a:pt x="79" y="6"/>
                    <a:pt x="78" y="4"/>
                    <a:pt x="80" y="4"/>
                  </a:cubicBezTo>
                  <a:cubicBezTo>
                    <a:pt x="75" y="2"/>
                    <a:pt x="70" y="0"/>
                    <a:pt x="64" y="0"/>
                  </a:cubicBezTo>
                  <a:cubicBezTo>
                    <a:pt x="61" y="0"/>
                    <a:pt x="58" y="0"/>
                    <a:pt x="55" y="1"/>
                  </a:cubicBezTo>
                  <a:cubicBezTo>
                    <a:pt x="52" y="2"/>
                    <a:pt x="49" y="4"/>
                    <a:pt x="47" y="6"/>
                  </a:cubicBezTo>
                  <a:cubicBezTo>
                    <a:pt x="46" y="6"/>
                    <a:pt x="46" y="7"/>
                    <a:pt x="45" y="8"/>
                  </a:cubicBezTo>
                  <a:cubicBezTo>
                    <a:pt x="43" y="10"/>
                    <a:pt x="43" y="10"/>
                    <a:pt x="43" y="10"/>
                  </a:cubicBezTo>
                  <a:cubicBezTo>
                    <a:pt x="40" y="13"/>
                    <a:pt x="40" y="13"/>
                    <a:pt x="40" y="13"/>
                  </a:cubicBezTo>
                  <a:cubicBezTo>
                    <a:pt x="16" y="44"/>
                    <a:pt x="16" y="44"/>
                    <a:pt x="16" y="44"/>
                  </a:cubicBezTo>
                  <a:cubicBezTo>
                    <a:pt x="10" y="52"/>
                    <a:pt x="10" y="52"/>
                    <a:pt x="10" y="52"/>
                  </a:cubicBezTo>
                  <a:cubicBezTo>
                    <a:pt x="8" y="54"/>
                    <a:pt x="8" y="54"/>
                    <a:pt x="8" y="54"/>
                  </a:cubicBezTo>
                  <a:cubicBezTo>
                    <a:pt x="8" y="55"/>
                    <a:pt x="8" y="55"/>
                    <a:pt x="8" y="55"/>
                  </a:cubicBezTo>
                  <a:cubicBezTo>
                    <a:pt x="7" y="56"/>
                    <a:pt x="7" y="56"/>
                    <a:pt x="7" y="56"/>
                  </a:cubicBezTo>
                  <a:cubicBezTo>
                    <a:pt x="6" y="57"/>
                    <a:pt x="5" y="59"/>
                    <a:pt x="4" y="61"/>
                  </a:cubicBezTo>
                  <a:cubicBezTo>
                    <a:pt x="2" y="64"/>
                    <a:pt x="1" y="68"/>
                    <a:pt x="0" y="73"/>
                  </a:cubicBezTo>
                  <a:cubicBezTo>
                    <a:pt x="0" y="77"/>
                    <a:pt x="0" y="81"/>
                    <a:pt x="2" y="85"/>
                  </a:cubicBezTo>
                  <a:cubicBezTo>
                    <a:pt x="3" y="89"/>
                    <a:pt x="6" y="92"/>
                    <a:pt x="8" y="95"/>
                  </a:cubicBezTo>
                  <a:cubicBezTo>
                    <a:pt x="9" y="96"/>
                    <a:pt x="9" y="96"/>
                    <a:pt x="10" y="97"/>
                  </a:cubicBezTo>
                  <a:cubicBezTo>
                    <a:pt x="11" y="97"/>
                    <a:pt x="11" y="98"/>
                    <a:pt x="11" y="98"/>
                  </a:cubicBezTo>
                  <a:cubicBezTo>
                    <a:pt x="12" y="98"/>
                    <a:pt x="13" y="99"/>
                    <a:pt x="14" y="99"/>
                  </a:cubicBezTo>
                  <a:cubicBezTo>
                    <a:pt x="16" y="100"/>
                    <a:pt x="18" y="101"/>
                    <a:pt x="20" y="102"/>
                  </a:cubicBezTo>
                  <a:cubicBezTo>
                    <a:pt x="23" y="103"/>
                    <a:pt x="27" y="104"/>
                    <a:pt x="31" y="103"/>
                  </a:cubicBezTo>
                  <a:cubicBezTo>
                    <a:pt x="35" y="103"/>
                    <a:pt x="40" y="102"/>
                    <a:pt x="44" y="100"/>
                  </a:cubicBezTo>
                  <a:cubicBezTo>
                    <a:pt x="46" y="99"/>
                    <a:pt x="47" y="98"/>
                    <a:pt x="49" y="96"/>
                  </a:cubicBezTo>
                  <a:cubicBezTo>
                    <a:pt x="49" y="95"/>
                    <a:pt x="50" y="95"/>
                    <a:pt x="50" y="95"/>
                  </a:cubicBezTo>
                  <a:cubicBezTo>
                    <a:pt x="51" y="94"/>
                    <a:pt x="51" y="94"/>
                    <a:pt x="51" y="94"/>
                  </a:cubicBezTo>
                  <a:cubicBezTo>
                    <a:pt x="52" y="92"/>
                    <a:pt x="52" y="92"/>
                    <a:pt x="52" y="92"/>
                  </a:cubicBezTo>
                  <a:cubicBezTo>
                    <a:pt x="58" y="84"/>
                    <a:pt x="58" y="84"/>
                    <a:pt x="58" y="84"/>
                  </a:cubicBezTo>
                  <a:cubicBezTo>
                    <a:pt x="71" y="69"/>
                    <a:pt x="71" y="69"/>
                    <a:pt x="71" y="69"/>
                  </a:cubicBezTo>
                  <a:cubicBezTo>
                    <a:pt x="55" y="88"/>
                    <a:pt x="55" y="88"/>
                    <a:pt x="55" y="88"/>
                  </a:cubicBezTo>
                  <a:cubicBezTo>
                    <a:pt x="51" y="93"/>
                    <a:pt x="51" y="93"/>
                    <a:pt x="51" y="93"/>
                  </a:cubicBezTo>
                  <a:cubicBezTo>
                    <a:pt x="50" y="94"/>
                    <a:pt x="50" y="94"/>
                    <a:pt x="50" y="94"/>
                  </a:cubicBezTo>
                  <a:cubicBezTo>
                    <a:pt x="49" y="95"/>
                    <a:pt x="49" y="95"/>
                    <a:pt x="49" y="95"/>
                  </a:cubicBezTo>
                  <a:cubicBezTo>
                    <a:pt x="49" y="95"/>
                    <a:pt x="49" y="95"/>
                    <a:pt x="49" y="96"/>
                  </a:cubicBezTo>
                  <a:cubicBezTo>
                    <a:pt x="48" y="97"/>
                    <a:pt x="47" y="98"/>
                    <a:pt x="45" y="99"/>
                  </a:cubicBezTo>
                  <a:cubicBezTo>
                    <a:pt x="41" y="102"/>
                    <a:pt x="35" y="103"/>
                    <a:pt x="30" y="103"/>
                  </a:cubicBezTo>
                  <a:cubicBezTo>
                    <a:pt x="25" y="103"/>
                    <a:pt x="20" y="102"/>
                    <a:pt x="16" y="100"/>
                  </a:cubicBezTo>
                  <a:cubicBezTo>
                    <a:pt x="15" y="99"/>
                    <a:pt x="14" y="99"/>
                    <a:pt x="12" y="98"/>
                  </a:cubicBezTo>
                  <a:cubicBezTo>
                    <a:pt x="12" y="98"/>
                    <a:pt x="11" y="97"/>
                    <a:pt x="11" y="97"/>
                  </a:cubicBezTo>
                  <a:cubicBezTo>
                    <a:pt x="10" y="97"/>
                    <a:pt x="10" y="97"/>
                    <a:pt x="10" y="97"/>
                  </a:cubicBezTo>
                  <a:cubicBezTo>
                    <a:pt x="10" y="96"/>
                    <a:pt x="10" y="96"/>
                    <a:pt x="10" y="96"/>
                  </a:cubicBezTo>
                  <a:cubicBezTo>
                    <a:pt x="10" y="96"/>
                    <a:pt x="9" y="96"/>
                    <a:pt x="9" y="95"/>
                  </a:cubicBezTo>
                  <a:cubicBezTo>
                    <a:pt x="7" y="93"/>
                    <a:pt x="6" y="91"/>
                    <a:pt x="4" y="89"/>
                  </a:cubicBezTo>
                  <a:cubicBezTo>
                    <a:pt x="2" y="84"/>
                    <a:pt x="1" y="79"/>
                    <a:pt x="1" y="74"/>
                  </a:cubicBezTo>
                  <a:cubicBezTo>
                    <a:pt x="1" y="69"/>
                    <a:pt x="3" y="64"/>
                    <a:pt x="5" y="59"/>
                  </a:cubicBezTo>
                  <a:cubicBezTo>
                    <a:pt x="5" y="59"/>
                    <a:pt x="5" y="60"/>
                    <a:pt x="6" y="59"/>
                  </a:cubicBezTo>
                  <a:cubicBezTo>
                    <a:pt x="3" y="64"/>
                    <a:pt x="2" y="69"/>
                    <a:pt x="2" y="74"/>
                  </a:cubicBezTo>
                  <a:cubicBezTo>
                    <a:pt x="2" y="79"/>
                    <a:pt x="3" y="84"/>
                    <a:pt x="5" y="89"/>
                  </a:cubicBezTo>
                  <a:cubicBezTo>
                    <a:pt x="6" y="90"/>
                    <a:pt x="7" y="91"/>
                    <a:pt x="7" y="92"/>
                  </a:cubicBezTo>
                  <a:cubicBezTo>
                    <a:pt x="8" y="92"/>
                    <a:pt x="8" y="93"/>
                    <a:pt x="9" y="93"/>
                  </a:cubicBezTo>
                  <a:cubicBezTo>
                    <a:pt x="9" y="94"/>
                    <a:pt x="9" y="94"/>
                    <a:pt x="9" y="94"/>
                  </a:cubicBezTo>
                  <a:cubicBezTo>
                    <a:pt x="9" y="94"/>
                    <a:pt x="10" y="94"/>
                    <a:pt x="10" y="95"/>
                  </a:cubicBezTo>
                  <a:cubicBezTo>
                    <a:pt x="10" y="95"/>
                    <a:pt x="11" y="95"/>
                    <a:pt x="11" y="96"/>
                  </a:cubicBezTo>
                  <a:cubicBezTo>
                    <a:pt x="12" y="96"/>
                    <a:pt x="12" y="96"/>
                    <a:pt x="12" y="96"/>
                  </a:cubicBezTo>
                  <a:cubicBezTo>
                    <a:pt x="12" y="97"/>
                    <a:pt x="13" y="97"/>
                    <a:pt x="13" y="97"/>
                  </a:cubicBezTo>
                  <a:cubicBezTo>
                    <a:pt x="14" y="98"/>
                    <a:pt x="16" y="99"/>
                    <a:pt x="17" y="99"/>
                  </a:cubicBezTo>
                  <a:cubicBezTo>
                    <a:pt x="21" y="101"/>
                    <a:pt x="26" y="102"/>
                    <a:pt x="31" y="102"/>
                  </a:cubicBezTo>
                  <a:cubicBezTo>
                    <a:pt x="36" y="102"/>
                    <a:pt x="41" y="101"/>
                    <a:pt x="46" y="97"/>
                  </a:cubicBezTo>
                  <a:cubicBezTo>
                    <a:pt x="47" y="96"/>
                    <a:pt x="48" y="96"/>
                    <a:pt x="49" y="94"/>
                  </a:cubicBezTo>
                  <a:cubicBezTo>
                    <a:pt x="51" y="92"/>
                    <a:pt x="51" y="92"/>
                    <a:pt x="51" y="92"/>
                  </a:cubicBezTo>
                  <a:cubicBezTo>
                    <a:pt x="55" y="87"/>
                    <a:pt x="55" y="87"/>
                    <a:pt x="55" y="87"/>
                  </a:cubicBezTo>
                  <a:cubicBezTo>
                    <a:pt x="60" y="81"/>
                    <a:pt x="66" y="74"/>
                    <a:pt x="71" y="68"/>
                  </a:cubicBezTo>
                  <a:cubicBezTo>
                    <a:pt x="72" y="68"/>
                    <a:pt x="72" y="68"/>
                    <a:pt x="72" y="68"/>
                  </a:cubicBezTo>
                  <a:cubicBezTo>
                    <a:pt x="83" y="55"/>
                    <a:pt x="83" y="55"/>
                    <a:pt x="83" y="55"/>
                  </a:cubicBezTo>
                  <a:cubicBezTo>
                    <a:pt x="86" y="51"/>
                    <a:pt x="86" y="51"/>
                    <a:pt x="86" y="51"/>
                  </a:cubicBezTo>
                  <a:cubicBezTo>
                    <a:pt x="88" y="49"/>
                    <a:pt x="88" y="49"/>
                    <a:pt x="88" y="49"/>
                  </a:cubicBezTo>
                  <a:cubicBezTo>
                    <a:pt x="88" y="48"/>
                    <a:pt x="88" y="48"/>
                    <a:pt x="88" y="48"/>
                  </a:cubicBezTo>
                  <a:cubicBezTo>
                    <a:pt x="89" y="48"/>
                    <a:pt x="89" y="48"/>
                    <a:pt x="89" y="47"/>
                  </a:cubicBezTo>
                  <a:cubicBezTo>
                    <a:pt x="92" y="44"/>
                    <a:pt x="93" y="41"/>
                    <a:pt x="95" y="37"/>
                  </a:cubicBezTo>
                  <a:cubicBezTo>
                    <a:pt x="97" y="31"/>
                    <a:pt x="96" y="25"/>
                    <a:pt x="94" y="20"/>
                  </a:cubicBezTo>
                  <a:cubicBezTo>
                    <a:pt x="95" y="26"/>
                    <a:pt x="94" y="32"/>
                    <a:pt x="92"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6" name="Freeform 28">
              <a:extLst>
                <a:ext uri="{FF2B5EF4-FFF2-40B4-BE49-F238E27FC236}">
                  <a16:creationId xmlns:a16="http://schemas.microsoft.com/office/drawing/2014/main" id="{47AF69F4-145A-4D2B-B96C-52D6FC815AD2}"/>
                </a:ext>
              </a:extLst>
            </p:cNvPr>
            <p:cNvSpPr/>
            <p:nvPr/>
          </p:nvSpPr>
          <p:spPr bwMode="auto">
            <a:xfrm>
              <a:off x="5175251" y="1671638"/>
              <a:ext cx="4763"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7" name="Freeform 29">
              <a:extLst>
                <a:ext uri="{FF2B5EF4-FFF2-40B4-BE49-F238E27FC236}">
                  <a16:creationId xmlns:a16="http://schemas.microsoft.com/office/drawing/2014/main" id="{225B3702-AF2E-40CB-907C-0249A4326CBA}"/>
                </a:ext>
              </a:extLst>
            </p:cNvPr>
            <p:cNvSpPr/>
            <p:nvPr/>
          </p:nvSpPr>
          <p:spPr bwMode="auto">
            <a:xfrm>
              <a:off x="5160963" y="1660526"/>
              <a:ext cx="3175" cy="3175"/>
            </a:xfrm>
            <a:custGeom>
              <a:avLst/>
              <a:gdLst>
                <a:gd name="T0" fmla="*/ 1 w 1"/>
                <a:gd name="T1" fmla="*/ 1 h 1"/>
                <a:gd name="T2" fmla="*/ 0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0"/>
                    <a:pt x="0" y="0"/>
                    <a:pt x="0" y="0"/>
                  </a:cubicBezTo>
                  <a:cubicBezTo>
                    <a:pt x="1" y="0"/>
                    <a:pt x="1" y="1"/>
                    <a:pt x="1"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8" name="Freeform 30">
              <a:extLst>
                <a:ext uri="{FF2B5EF4-FFF2-40B4-BE49-F238E27FC236}">
                  <a16:creationId xmlns:a16="http://schemas.microsoft.com/office/drawing/2014/main" id="{09D60012-6460-4B90-9DBE-5E9EF0AE2C94}"/>
                </a:ext>
              </a:extLst>
            </p:cNvPr>
            <p:cNvSpPr/>
            <p:nvPr/>
          </p:nvSpPr>
          <p:spPr bwMode="auto">
            <a:xfrm>
              <a:off x="5180013" y="1674813"/>
              <a:ext cx="11113" cy="4763"/>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cubicBezTo>
                    <a:pt x="2" y="1"/>
                    <a:pt x="1"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9" name="Freeform 31">
              <a:extLst>
                <a:ext uri="{FF2B5EF4-FFF2-40B4-BE49-F238E27FC236}">
                  <a16:creationId xmlns:a16="http://schemas.microsoft.com/office/drawing/2014/main" id="{0AFD00F5-9F89-47F4-B373-FDBA9CA32CB4}"/>
                </a:ext>
              </a:extLst>
            </p:cNvPr>
            <p:cNvSpPr/>
            <p:nvPr/>
          </p:nvSpPr>
          <p:spPr bwMode="auto">
            <a:xfrm>
              <a:off x="5164138" y="1663701"/>
              <a:ext cx="7938" cy="4763"/>
            </a:xfrm>
            <a:custGeom>
              <a:avLst/>
              <a:gdLst>
                <a:gd name="T0" fmla="*/ 2 w 2"/>
                <a:gd name="T1" fmla="*/ 1 h 1"/>
                <a:gd name="T2" fmla="*/ 0 w 2"/>
                <a:gd name="T3" fmla="*/ 0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0" y="0"/>
                    <a:pt x="0" y="0"/>
                  </a:cubicBezTo>
                  <a:cubicBezTo>
                    <a:pt x="0" y="0"/>
                    <a:pt x="0" y="0"/>
                    <a:pt x="1" y="1"/>
                  </a:cubicBezTo>
                  <a:cubicBezTo>
                    <a:pt x="1" y="1"/>
                    <a:pt x="1" y="1"/>
                    <a:pt x="2"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0" name="Freeform 32">
              <a:extLst>
                <a:ext uri="{FF2B5EF4-FFF2-40B4-BE49-F238E27FC236}">
                  <a16:creationId xmlns:a16="http://schemas.microsoft.com/office/drawing/2014/main" id="{6C9BBDCC-9578-467A-A663-B3562358FB36}"/>
                </a:ext>
              </a:extLst>
            </p:cNvPr>
            <p:cNvSpPr/>
            <p:nvPr/>
          </p:nvSpPr>
          <p:spPr bwMode="auto">
            <a:xfrm>
              <a:off x="5172076" y="1668463"/>
              <a:ext cx="3175"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1" name="Freeform 33">
              <a:extLst>
                <a:ext uri="{FF2B5EF4-FFF2-40B4-BE49-F238E27FC236}">
                  <a16:creationId xmlns:a16="http://schemas.microsoft.com/office/drawing/2014/main" id="{E11FE295-D130-40EB-B506-7AB019C81F8C}"/>
                </a:ext>
              </a:extLst>
            </p:cNvPr>
            <p:cNvSpPr/>
            <p:nvPr/>
          </p:nvSpPr>
          <p:spPr bwMode="auto">
            <a:xfrm>
              <a:off x="4987926" y="1292226"/>
              <a:ext cx="360363" cy="398463"/>
            </a:xfrm>
            <a:custGeom>
              <a:avLst/>
              <a:gdLst>
                <a:gd name="T0" fmla="*/ 38 w 96"/>
                <a:gd name="T1" fmla="*/ 88 h 106"/>
                <a:gd name="T2" fmla="*/ 46 w 96"/>
                <a:gd name="T3" fmla="*/ 98 h 106"/>
                <a:gd name="T4" fmla="*/ 42 w 96"/>
                <a:gd name="T5" fmla="*/ 93 h 106"/>
                <a:gd name="T6" fmla="*/ 12 w 96"/>
                <a:gd name="T7" fmla="*/ 55 h 106"/>
                <a:gd name="T8" fmla="*/ 0 w 96"/>
                <a:gd name="T9" fmla="*/ 29 h 106"/>
                <a:gd name="T10" fmla="*/ 6 w 96"/>
                <a:gd name="T11" fmla="*/ 14 h 106"/>
                <a:gd name="T12" fmla="*/ 5 w 96"/>
                <a:gd name="T13" fmla="*/ 43 h 106"/>
                <a:gd name="T14" fmla="*/ 20 w 96"/>
                <a:gd name="T15" fmla="*/ 64 h 106"/>
                <a:gd name="T16" fmla="*/ 45 w 96"/>
                <a:gd name="T17" fmla="*/ 96 h 106"/>
                <a:gd name="T18" fmla="*/ 48 w 96"/>
                <a:gd name="T19" fmla="*/ 99 h 106"/>
                <a:gd name="T20" fmla="*/ 67 w 96"/>
                <a:gd name="T21" fmla="*/ 106 h 106"/>
                <a:gd name="T22" fmla="*/ 86 w 96"/>
                <a:gd name="T23" fmla="*/ 98 h 106"/>
                <a:gd name="T24" fmla="*/ 95 w 96"/>
                <a:gd name="T25" fmla="*/ 86 h 106"/>
                <a:gd name="T26" fmla="*/ 92 w 96"/>
                <a:gd name="T27" fmla="*/ 86 h 106"/>
                <a:gd name="T28" fmla="*/ 81 w 96"/>
                <a:gd name="T29" fmla="*/ 99 h 106"/>
                <a:gd name="T30" fmla="*/ 49 w 96"/>
                <a:gd name="T31" fmla="*/ 97 h 106"/>
                <a:gd name="T32" fmla="*/ 40 w 96"/>
                <a:gd name="T33" fmla="*/ 86 h 106"/>
                <a:gd name="T34" fmla="*/ 44 w 96"/>
                <a:gd name="T35" fmla="*/ 91 h 106"/>
                <a:gd name="T36" fmla="*/ 50 w 96"/>
                <a:gd name="T37" fmla="*/ 98 h 106"/>
                <a:gd name="T38" fmla="*/ 78 w 96"/>
                <a:gd name="T39" fmla="*/ 101 h 106"/>
                <a:gd name="T40" fmla="*/ 92 w 96"/>
                <a:gd name="T41" fmla="*/ 69 h 106"/>
                <a:gd name="T42" fmla="*/ 83 w 96"/>
                <a:gd name="T43" fmla="*/ 59 h 106"/>
                <a:gd name="T44" fmla="*/ 86 w 96"/>
                <a:gd name="T45" fmla="*/ 70 h 106"/>
                <a:gd name="T46" fmla="*/ 85 w 96"/>
                <a:gd name="T47" fmla="*/ 82 h 106"/>
                <a:gd name="T48" fmla="*/ 57 w 96"/>
                <a:gd name="T49" fmla="*/ 93 h 106"/>
                <a:gd name="T50" fmla="*/ 53 w 96"/>
                <a:gd name="T51" fmla="*/ 90 h 106"/>
                <a:gd name="T52" fmla="*/ 28 w 96"/>
                <a:gd name="T53" fmla="*/ 57 h 106"/>
                <a:gd name="T54" fmla="*/ 54 w 96"/>
                <a:gd name="T55" fmla="*/ 91 h 106"/>
                <a:gd name="T56" fmla="*/ 62 w 96"/>
                <a:gd name="T57" fmla="*/ 95 h 106"/>
                <a:gd name="T58" fmla="*/ 84 w 96"/>
                <a:gd name="T59" fmla="*/ 72 h 106"/>
                <a:gd name="T60" fmla="*/ 79 w 96"/>
                <a:gd name="T61" fmla="*/ 87 h 106"/>
                <a:gd name="T62" fmla="*/ 72 w 96"/>
                <a:gd name="T63" fmla="*/ 92 h 106"/>
                <a:gd name="T64" fmla="*/ 56 w 96"/>
                <a:gd name="T65" fmla="*/ 89 h 106"/>
                <a:gd name="T66" fmla="*/ 23 w 96"/>
                <a:gd name="T67" fmla="*/ 47 h 106"/>
                <a:gd name="T68" fmla="*/ 18 w 96"/>
                <a:gd name="T69" fmla="*/ 40 h 106"/>
                <a:gd name="T70" fmla="*/ 17 w 96"/>
                <a:gd name="T71" fmla="*/ 21 h 106"/>
                <a:gd name="T72" fmla="*/ 21 w 96"/>
                <a:gd name="T73" fmla="*/ 18 h 106"/>
                <a:gd name="T74" fmla="*/ 37 w 96"/>
                <a:gd name="T75" fmla="*/ 17 h 106"/>
                <a:gd name="T76" fmla="*/ 39 w 96"/>
                <a:gd name="T77" fmla="*/ 19 h 106"/>
                <a:gd name="T78" fmla="*/ 70 w 96"/>
                <a:gd name="T79" fmla="*/ 57 h 106"/>
                <a:gd name="T80" fmla="*/ 83 w 96"/>
                <a:gd name="T81" fmla="*/ 53 h 106"/>
                <a:gd name="T82" fmla="*/ 55 w 96"/>
                <a:gd name="T83" fmla="*/ 16 h 106"/>
                <a:gd name="T84" fmla="*/ 48 w 96"/>
                <a:gd name="T85" fmla="*/ 7 h 106"/>
                <a:gd name="T86" fmla="*/ 12 w 96"/>
                <a:gd name="T87" fmla="*/ 6 h 106"/>
                <a:gd name="T88" fmla="*/ 7 w 96"/>
                <a:gd name="T89" fmla="*/ 10 h 106"/>
                <a:gd name="T90" fmla="*/ 2 w 96"/>
                <a:gd name="T91"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6">
                  <a:moveTo>
                    <a:pt x="14" y="58"/>
                  </a:moveTo>
                  <a:cubicBezTo>
                    <a:pt x="26" y="73"/>
                    <a:pt x="26" y="73"/>
                    <a:pt x="26" y="73"/>
                  </a:cubicBezTo>
                  <a:cubicBezTo>
                    <a:pt x="38" y="88"/>
                    <a:pt x="38" y="88"/>
                    <a:pt x="38" y="88"/>
                  </a:cubicBezTo>
                  <a:cubicBezTo>
                    <a:pt x="44" y="95"/>
                    <a:pt x="44" y="95"/>
                    <a:pt x="44" y="95"/>
                  </a:cubicBezTo>
                  <a:cubicBezTo>
                    <a:pt x="45" y="97"/>
                    <a:pt x="45" y="97"/>
                    <a:pt x="45" y="97"/>
                  </a:cubicBezTo>
                  <a:cubicBezTo>
                    <a:pt x="46" y="97"/>
                    <a:pt x="46" y="98"/>
                    <a:pt x="46" y="98"/>
                  </a:cubicBezTo>
                  <a:cubicBezTo>
                    <a:pt x="46" y="98"/>
                    <a:pt x="45" y="97"/>
                    <a:pt x="45" y="97"/>
                  </a:cubicBezTo>
                  <a:cubicBezTo>
                    <a:pt x="44" y="95"/>
                    <a:pt x="44" y="95"/>
                    <a:pt x="44" y="95"/>
                  </a:cubicBezTo>
                  <a:cubicBezTo>
                    <a:pt x="42" y="93"/>
                    <a:pt x="42" y="93"/>
                    <a:pt x="42" y="93"/>
                  </a:cubicBezTo>
                  <a:cubicBezTo>
                    <a:pt x="35" y="83"/>
                    <a:pt x="35" y="83"/>
                    <a:pt x="35" y="83"/>
                  </a:cubicBezTo>
                  <a:cubicBezTo>
                    <a:pt x="19" y="64"/>
                    <a:pt x="19" y="64"/>
                    <a:pt x="19" y="64"/>
                  </a:cubicBezTo>
                  <a:cubicBezTo>
                    <a:pt x="12" y="55"/>
                    <a:pt x="12" y="55"/>
                    <a:pt x="12" y="55"/>
                  </a:cubicBezTo>
                  <a:cubicBezTo>
                    <a:pt x="8" y="50"/>
                    <a:pt x="8" y="50"/>
                    <a:pt x="8" y="50"/>
                  </a:cubicBezTo>
                  <a:cubicBezTo>
                    <a:pt x="6" y="48"/>
                    <a:pt x="5" y="46"/>
                    <a:pt x="4" y="44"/>
                  </a:cubicBezTo>
                  <a:cubicBezTo>
                    <a:pt x="2" y="39"/>
                    <a:pt x="0" y="34"/>
                    <a:pt x="0" y="29"/>
                  </a:cubicBezTo>
                  <a:cubicBezTo>
                    <a:pt x="0" y="27"/>
                    <a:pt x="0" y="24"/>
                    <a:pt x="1" y="21"/>
                  </a:cubicBezTo>
                  <a:cubicBezTo>
                    <a:pt x="2" y="18"/>
                    <a:pt x="3" y="16"/>
                    <a:pt x="5" y="13"/>
                  </a:cubicBezTo>
                  <a:cubicBezTo>
                    <a:pt x="5" y="14"/>
                    <a:pt x="4" y="15"/>
                    <a:pt x="6" y="14"/>
                  </a:cubicBezTo>
                  <a:cubicBezTo>
                    <a:pt x="4" y="16"/>
                    <a:pt x="3" y="18"/>
                    <a:pt x="2" y="21"/>
                  </a:cubicBezTo>
                  <a:cubicBezTo>
                    <a:pt x="1" y="24"/>
                    <a:pt x="1" y="27"/>
                    <a:pt x="1" y="29"/>
                  </a:cubicBezTo>
                  <a:cubicBezTo>
                    <a:pt x="1" y="34"/>
                    <a:pt x="3" y="39"/>
                    <a:pt x="5" y="43"/>
                  </a:cubicBezTo>
                  <a:cubicBezTo>
                    <a:pt x="6" y="46"/>
                    <a:pt x="7" y="48"/>
                    <a:pt x="9" y="50"/>
                  </a:cubicBezTo>
                  <a:cubicBezTo>
                    <a:pt x="13" y="54"/>
                    <a:pt x="13" y="54"/>
                    <a:pt x="13" y="54"/>
                  </a:cubicBezTo>
                  <a:cubicBezTo>
                    <a:pt x="20" y="64"/>
                    <a:pt x="20" y="64"/>
                    <a:pt x="20" y="64"/>
                  </a:cubicBezTo>
                  <a:cubicBezTo>
                    <a:pt x="25" y="71"/>
                    <a:pt x="30" y="77"/>
                    <a:pt x="36" y="84"/>
                  </a:cubicBezTo>
                  <a:cubicBezTo>
                    <a:pt x="38" y="87"/>
                    <a:pt x="41" y="90"/>
                    <a:pt x="43" y="93"/>
                  </a:cubicBezTo>
                  <a:cubicBezTo>
                    <a:pt x="45" y="96"/>
                    <a:pt x="45" y="96"/>
                    <a:pt x="45" y="96"/>
                  </a:cubicBezTo>
                  <a:cubicBezTo>
                    <a:pt x="46" y="96"/>
                    <a:pt x="46" y="96"/>
                    <a:pt x="46" y="96"/>
                  </a:cubicBezTo>
                  <a:cubicBezTo>
                    <a:pt x="46" y="97"/>
                    <a:pt x="47" y="97"/>
                    <a:pt x="47" y="97"/>
                  </a:cubicBezTo>
                  <a:cubicBezTo>
                    <a:pt x="47" y="98"/>
                    <a:pt x="48" y="98"/>
                    <a:pt x="48" y="99"/>
                  </a:cubicBezTo>
                  <a:cubicBezTo>
                    <a:pt x="51" y="101"/>
                    <a:pt x="53" y="102"/>
                    <a:pt x="56" y="103"/>
                  </a:cubicBezTo>
                  <a:cubicBezTo>
                    <a:pt x="55" y="104"/>
                    <a:pt x="55" y="104"/>
                    <a:pt x="55" y="104"/>
                  </a:cubicBezTo>
                  <a:cubicBezTo>
                    <a:pt x="59" y="106"/>
                    <a:pt x="63" y="106"/>
                    <a:pt x="67" y="106"/>
                  </a:cubicBezTo>
                  <a:cubicBezTo>
                    <a:pt x="71" y="106"/>
                    <a:pt x="75" y="105"/>
                    <a:pt x="78" y="103"/>
                  </a:cubicBezTo>
                  <a:cubicBezTo>
                    <a:pt x="80" y="102"/>
                    <a:pt x="82" y="101"/>
                    <a:pt x="84" y="100"/>
                  </a:cubicBezTo>
                  <a:cubicBezTo>
                    <a:pt x="84" y="100"/>
                    <a:pt x="85" y="99"/>
                    <a:pt x="86" y="98"/>
                  </a:cubicBezTo>
                  <a:cubicBezTo>
                    <a:pt x="86" y="98"/>
                    <a:pt x="87" y="98"/>
                    <a:pt x="87" y="97"/>
                  </a:cubicBezTo>
                  <a:cubicBezTo>
                    <a:pt x="88" y="97"/>
                    <a:pt x="88" y="97"/>
                    <a:pt x="88" y="96"/>
                  </a:cubicBezTo>
                  <a:cubicBezTo>
                    <a:pt x="91" y="93"/>
                    <a:pt x="93" y="90"/>
                    <a:pt x="95" y="86"/>
                  </a:cubicBezTo>
                  <a:cubicBezTo>
                    <a:pt x="96" y="82"/>
                    <a:pt x="96" y="79"/>
                    <a:pt x="95" y="76"/>
                  </a:cubicBezTo>
                  <a:cubicBezTo>
                    <a:pt x="95" y="73"/>
                    <a:pt x="94" y="71"/>
                    <a:pt x="93" y="69"/>
                  </a:cubicBezTo>
                  <a:cubicBezTo>
                    <a:pt x="95" y="74"/>
                    <a:pt x="95" y="80"/>
                    <a:pt x="92" y="86"/>
                  </a:cubicBezTo>
                  <a:cubicBezTo>
                    <a:pt x="91" y="89"/>
                    <a:pt x="90" y="91"/>
                    <a:pt x="88" y="93"/>
                  </a:cubicBezTo>
                  <a:cubicBezTo>
                    <a:pt x="87" y="94"/>
                    <a:pt x="86" y="95"/>
                    <a:pt x="85" y="96"/>
                  </a:cubicBezTo>
                  <a:cubicBezTo>
                    <a:pt x="84" y="97"/>
                    <a:pt x="83" y="98"/>
                    <a:pt x="81" y="99"/>
                  </a:cubicBezTo>
                  <a:cubicBezTo>
                    <a:pt x="76" y="102"/>
                    <a:pt x="71" y="103"/>
                    <a:pt x="65" y="103"/>
                  </a:cubicBezTo>
                  <a:cubicBezTo>
                    <a:pt x="62" y="103"/>
                    <a:pt x="60" y="103"/>
                    <a:pt x="57" y="102"/>
                  </a:cubicBezTo>
                  <a:cubicBezTo>
                    <a:pt x="54" y="101"/>
                    <a:pt x="51" y="100"/>
                    <a:pt x="49" y="97"/>
                  </a:cubicBezTo>
                  <a:cubicBezTo>
                    <a:pt x="48" y="96"/>
                    <a:pt x="47" y="95"/>
                    <a:pt x="46" y="94"/>
                  </a:cubicBezTo>
                  <a:cubicBezTo>
                    <a:pt x="44" y="91"/>
                    <a:pt x="44" y="91"/>
                    <a:pt x="44" y="91"/>
                  </a:cubicBezTo>
                  <a:cubicBezTo>
                    <a:pt x="40" y="86"/>
                    <a:pt x="40" y="86"/>
                    <a:pt x="40" y="86"/>
                  </a:cubicBezTo>
                  <a:cubicBezTo>
                    <a:pt x="31" y="74"/>
                    <a:pt x="31" y="74"/>
                    <a:pt x="31" y="74"/>
                  </a:cubicBezTo>
                  <a:cubicBezTo>
                    <a:pt x="13" y="52"/>
                    <a:pt x="13" y="52"/>
                    <a:pt x="13" y="52"/>
                  </a:cubicBezTo>
                  <a:cubicBezTo>
                    <a:pt x="23" y="64"/>
                    <a:pt x="35" y="78"/>
                    <a:pt x="44" y="91"/>
                  </a:cubicBezTo>
                  <a:cubicBezTo>
                    <a:pt x="47" y="94"/>
                    <a:pt x="47" y="94"/>
                    <a:pt x="47" y="94"/>
                  </a:cubicBezTo>
                  <a:cubicBezTo>
                    <a:pt x="47" y="95"/>
                    <a:pt x="48" y="96"/>
                    <a:pt x="48" y="96"/>
                  </a:cubicBezTo>
                  <a:cubicBezTo>
                    <a:pt x="49" y="97"/>
                    <a:pt x="49" y="98"/>
                    <a:pt x="50" y="98"/>
                  </a:cubicBezTo>
                  <a:cubicBezTo>
                    <a:pt x="53" y="100"/>
                    <a:pt x="56" y="102"/>
                    <a:pt x="59" y="103"/>
                  </a:cubicBezTo>
                  <a:cubicBezTo>
                    <a:pt x="63" y="103"/>
                    <a:pt x="66" y="103"/>
                    <a:pt x="69" y="103"/>
                  </a:cubicBezTo>
                  <a:cubicBezTo>
                    <a:pt x="72" y="103"/>
                    <a:pt x="75" y="102"/>
                    <a:pt x="78" y="101"/>
                  </a:cubicBezTo>
                  <a:cubicBezTo>
                    <a:pt x="81" y="99"/>
                    <a:pt x="83" y="97"/>
                    <a:pt x="86" y="95"/>
                  </a:cubicBezTo>
                  <a:cubicBezTo>
                    <a:pt x="88" y="93"/>
                    <a:pt x="90" y="90"/>
                    <a:pt x="91" y="87"/>
                  </a:cubicBezTo>
                  <a:cubicBezTo>
                    <a:pt x="94" y="81"/>
                    <a:pt x="94" y="75"/>
                    <a:pt x="92" y="69"/>
                  </a:cubicBezTo>
                  <a:cubicBezTo>
                    <a:pt x="92" y="68"/>
                    <a:pt x="91" y="66"/>
                    <a:pt x="91" y="65"/>
                  </a:cubicBezTo>
                  <a:cubicBezTo>
                    <a:pt x="90" y="64"/>
                    <a:pt x="89" y="62"/>
                    <a:pt x="88" y="61"/>
                  </a:cubicBezTo>
                  <a:cubicBezTo>
                    <a:pt x="86" y="60"/>
                    <a:pt x="84" y="59"/>
                    <a:pt x="83" y="59"/>
                  </a:cubicBezTo>
                  <a:cubicBezTo>
                    <a:pt x="83" y="60"/>
                    <a:pt x="83" y="60"/>
                    <a:pt x="83" y="61"/>
                  </a:cubicBezTo>
                  <a:cubicBezTo>
                    <a:pt x="83" y="62"/>
                    <a:pt x="84" y="64"/>
                    <a:pt x="84" y="66"/>
                  </a:cubicBezTo>
                  <a:cubicBezTo>
                    <a:pt x="85" y="67"/>
                    <a:pt x="86" y="69"/>
                    <a:pt x="86" y="70"/>
                  </a:cubicBezTo>
                  <a:cubicBezTo>
                    <a:pt x="87" y="71"/>
                    <a:pt x="87" y="72"/>
                    <a:pt x="87" y="72"/>
                  </a:cubicBezTo>
                  <a:cubicBezTo>
                    <a:pt x="86" y="73"/>
                    <a:pt x="86" y="73"/>
                    <a:pt x="85" y="73"/>
                  </a:cubicBezTo>
                  <a:cubicBezTo>
                    <a:pt x="86" y="76"/>
                    <a:pt x="86" y="79"/>
                    <a:pt x="85" y="82"/>
                  </a:cubicBezTo>
                  <a:cubicBezTo>
                    <a:pt x="84" y="85"/>
                    <a:pt x="82" y="88"/>
                    <a:pt x="80" y="90"/>
                  </a:cubicBezTo>
                  <a:cubicBezTo>
                    <a:pt x="75" y="94"/>
                    <a:pt x="68" y="96"/>
                    <a:pt x="62" y="95"/>
                  </a:cubicBezTo>
                  <a:cubicBezTo>
                    <a:pt x="60" y="95"/>
                    <a:pt x="58" y="94"/>
                    <a:pt x="57" y="93"/>
                  </a:cubicBezTo>
                  <a:cubicBezTo>
                    <a:pt x="56" y="93"/>
                    <a:pt x="55" y="92"/>
                    <a:pt x="55" y="92"/>
                  </a:cubicBezTo>
                  <a:cubicBezTo>
                    <a:pt x="54" y="91"/>
                    <a:pt x="54" y="91"/>
                    <a:pt x="54" y="91"/>
                  </a:cubicBezTo>
                  <a:cubicBezTo>
                    <a:pt x="54" y="90"/>
                    <a:pt x="53" y="90"/>
                    <a:pt x="53" y="90"/>
                  </a:cubicBezTo>
                  <a:cubicBezTo>
                    <a:pt x="53" y="89"/>
                    <a:pt x="53" y="89"/>
                    <a:pt x="53" y="89"/>
                  </a:cubicBezTo>
                  <a:cubicBezTo>
                    <a:pt x="44" y="79"/>
                    <a:pt x="44" y="79"/>
                    <a:pt x="44" y="79"/>
                  </a:cubicBezTo>
                  <a:cubicBezTo>
                    <a:pt x="39" y="71"/>
                    <a:pt x="33" y="64"/>
                    <a:pt x="28" y="57"/>
                  </a:cubicBezTo>
                  <a:cubicBezTo>
                    <a:pt x="34" y="64"/>
                    <a:pt x="39" y="72"/>
                    <a:pt x="45" y="79"/>
                  </a:cubicBezTo>
                  <a:cubicBezTo>
                    <a:pt x="53" y="89"/>
                    <a:pt x="53" y="89"/>
                    <a:pt x="53" y="89"/>
                  </a:cubicBezTo>
                  <a:cubicBezTo>
                    <a:pt x="53" y="90"/>
                    <a:pt x="54" y="90"/>
                    <a:pt x="54" y="91"/>
                  </a:cubicBezTo>
                  <a:cubicBezTo>
                    <a:pt x="54" y="91"/>
                    <a:pt x="54" y="91"/>
                    <a:pt x="55" y="92"/>
                  </a:cubicBezTo>
                  <a:cubicBezTo>
                    <a:pt x="55" y="92"/>
                    <a:pt x="56" y="93"/>
                    <a:pt x="57" y="93"/>
                  </a:cubicBezTo>
                  <a:cubicBezTo>
                    <a:pt x="58" y="94"/>
                    <a:pt x="60" y="95"/>
                    <a:pt x="62" y="95"/>
                  </a:cubicBezTo>
                  <a:cubicBezTo>
                    <a:pt x="68" y="96"/>
                    <a:pt x="75" y="94"/>
                    <a:pt x="79" y="90"/>
                  </a:cubicBezTo>
                  <a:cubicBezTo>
                    <a:pt x="82" y="87"/>
                    <a:pt x="83" y="85"/>
                    <a:pt x="84" y="82"/>
                  </a:cubicBezTo>
                  <a:cubicBezTo>
                    <a:pt x="85" y="79"/>
                    <a:pt x="85" y="76"/>
                    <a:pt x="84" y="72"/>
                  </a:cubicBezTo>
                  <a:cubicBezTo>
                    <a:pt x="83" y="72"/>
                    <a:pt x="83" y="72"/>
                    <a:pt x="83" y="75"/>
                  </a:cubicBezTo>
                  <a:cubicBezTo>
                    <a:pt x="83" y="77"/>
                    <a:pt x="83" y="81"/>
                    <a:pt x="81" y="84"/>
                  </a:cubicBezTo>
                  <a:cubicBezTo>
                    <a:pt x="80" y="85"/>
                    <a:pt x="80" y="86"/>
                    <a:pt x="79" y="87"/>
                  </a:cubicBezTo>
                  <a:cubicBezTo>
                    <a:pt x="79" y="88"/>
                    <a:pt x="78" y="88"/>
                    <a:pt x="78" y="88"/>
                  </a:cubicBezTo>
                  <a:cubicBezTo>
                    <a:pt x="78" y="89"/>
                    <a:pt x="77" y="89"/>
                    <a:pt x="77" y="89"/>
                  </a:cubicBezTo>
                  <a:cubicBezTo>
                    <a:pt x="75" y="91"/>
                    <a:pt x="73" y="92"/>
                    <a:pt x="72" y="92"/>
                  </a:cubicBezTo>
                  <a:cubicBezTo>
                    <a:pt x="69" y="93"/>
                    <a:pt x="67" y="93"/>
                    <a:pt x="64" y="93"/>
                  </a:cubicBezTo>
                  <a:cubicBezTo>
                    <a:pt x="62" y="93"/>
                    <a:pt x="60" y="92"/>
                    <a:pt x="58" y="91"/>
                  </a:cubicBezTo>
                  <a:cubicBezTo>
                    <a:pt x="57" y="90"/>
                    <a:pt x="56" y="90"/>
                    <a:pt x="56" y="89"/>
                  </a:cubicBezTo>
                  <a:cubicBezTo>
                    <a:pt x="53" y="85"/>
                    <a:pt x="53" y="85"/>
                    <a:pt x="53" y="85"/>
                  </a:cubicBezTo>
                  <a:cubicBezTo>
                    <a:pt x="47" y="78"/>
                    <a:pt x="47" y="78"/>
                    <a:pt x="47" y="78"/>
                  </a:cubicBezTo>
                  <a:cubicBezTo>
                    <a:pt x="39" y="67"/>
                    <a:pt x="31" y="57"/>
                    <a:pt x="23" y="47"/>
                  </a:cubicBezTo>
                  <a:cubicBezTo>
                    <a:pt x="19" y="42"/>
                    <a:pt x="19" y="42"/>
                    <a:pt x="19" y="42"/>
                  </a:cubicBezTo>
                  <a:cubicBezTo>
                    <a:pt x="19" y="41"/>
                    <a:pt x="18" y="41"/>
                    <a:pt x="18" y="41"/>
                  </a:cubicBezTo>
                  <a:cubicBezTo>
                    <a:pt x="18" y="40"/>
                    <a:pt x="18" y="40"/>
                    <a:pt x="18" y="40"/>
                  </a:cubicBezTo>
                  <a:cubicBezTo>
                    <a:pt x="17" y="39"/>
                    <a:pt x="17" y="38"/>
                    <a:pt x="16" y="37"/>
                  </a:cubicBezTo>
                  <a:cubicBezTo>
                    <a:pt x="15" y="34"/>
                    <a:pt x="14" y="31"/>
                    <a:pt x="14" y="28"/>
                  </a:cubicBezTo>
                  <a:cubicBezTo>
                    <a:pt x="14" y="25"/>
                    <a:pt x="15" y="23"/>
                    <a:pt x="17" y="21"/>
                  </a:cubicBezTo>
                  <a:cubicBezTo>
                    <a:pt x="17" y="21"/>
                    <a:pt x="17" y="20"/>
                    <a:pt x="18" y="20"/>
                  </a:cubicBezTo>
                  <a:cubicBezTo>
                    <a:pt x="18" y="20"/>
                    <a:pt x="18" y="20"/>
                    <a:pt x="19" y="19"/>
                  </a:cubicBezTo>
                  <a:cubicBezTo>
                    <a:pt x="19" y="19"/>
                    <a:pt x="20" y="18"/>
                    <a:pt x="21" y="18"/>
                  </a:cubicBezTo>
                  <a:cubicBezTo>
                    <a:pt x="22" y="17"/>
                    <a:pt x="24" y="16"/>
                    <a:pt x="26" y="16"/>
                  </a:cubicBezTo>
                  <a:cubicBezTo>
                    <a:pt x="28" y="15"/>
                    <a:pt x="30" y="15"/>
                    <a:pt x="32" y="15"/>
                  </a:cubicBezTo>
                  <a:cubicBezTo>
                    <a:pt x="34" y="15"/>
                    <a:pt x="36" y="16"/>
                    <a:pt x="37" y="17"/>
                  </a:cubicBezTo>
                  <a:cubicBezTo>
                    <a:pt x="38" y="17"/>
                    <a:pt x="38" y="17"/>
                    <a:pt x="38" y="18"/>
                  </a:cubicBezTo>
                  <a:cubicBezTo>
                    <a:pt x="39" y="18"/>
                    <a:pt x="39" y="18"/>
                    <a:pt x="39" y="18"/>
                  </a:cubicBezTo>
                  <a:cubicBezTo>
                    <a:pt x="39" y="19"/>
                    <a:pt x="39" y="19"/>
                    <a:pt x="39" y="19"/>
                  </a:cubicBezTo>
                  <a:cubicBezTo>
                    <a:pt x="42" y="22"/>
                    <a:pt x="42" y="22"/>
                    <a:pt x="42" y="22"/>
                  </a:cubicBezTo>
                  <a:cubicBezTo>
                    <a:pt x="48" y="30"/>
                    <a:pt x="48" y="30"/>
                    <a:pt x="48" y="30"/>
                  </a:cubicBezTo>
                  <a:cubicBezTo>
                    <a:pt x="56" y="40"/>
                    <a:pt x="63" y="49"/>
                    <a:pt x="70" y="57"/>
                  </a:cubicBezTo>
                  <a:cubicBezTo>
                    <a:pt x="82" y="70"/>
                    <a:pt x="82" y="62"/>
                    <a:pt x="72" y="47"/>
                  </a:cubicBezTo>
                  <a:cubicBezTo>
                    <a:pt x="72" y="46"/>
                    <a:pt x="72" y="46"/>
                    <a:pt x="72" y="46"/>
                  </a:cubicBezTo>
                  <a:cubicBezTo>
                    <a:pt x="83" y="61"/>
                    <a:pt x="80" y="52"/>
                    <a:pt x="83" y="53"/>
                  </a:cubicBezTo>
                  <a:cubicBezTo>
                    <a:pt x="77" y="45"/>
                    <a:pt x="72" y="38"/>
                    <a:pt x="67" y="30"/>
                  </a:cubicBezTo>
                  <a:cubicBezTo>
                    <a:pt x="61" y="23"/>
                    <a:pt x="61" y="23"/>
                    <a:pt x="61" y="23"/>
                  </a:cubicBezTo>
                  <a:cubicBezTo>
                    <a:pt x="55" y="16"/>
                    <a:pt x="55" y="16"/>
                    <a:pt x="55" y="16"/>
                  </a:cubicBezTo>
                  <a:cubicBezTo>
                    <a:pt x="52" y="12"/>
                    <a:pt x="52" y="12"/>
                    <a:pt x="52" y="12"/>
                  </a:cubicBezTo>
                  <a:cubicBezTo>
                    <a:pt x="50" y="10"/>
                    <a:pt x="50" y="10"/>
                    <a:pt x="50" y="10"/>
                  </a:cubicBezTo>
                  <a:cubicBezTo>
                    <a:pt x="50" y="9"/>
                    <a:pt x="49" y="8"/>
                    <a:pt x="48" y="7"/>
                  </a:cubicBezTo>
                  <a:cubicBezTo>
                    <a:pt x="45" y="4"/>
                    <a:pt x="40" y="2"/>
                    <a:pt x="36" y="1"/>
                  </a:cubicBezTo>
                  <a:cubicBezTo>
                    <a:pt x="31" y="0"/>
                    <a:pt x="27" y="1"/>
                    <a:pt x="23" y="2"/>
                  </a:cubicBezTo>
                  <a:cubicBezTo>
                    <a:pt x="19" y="3"/>
                    <a:pt x="16" y="4"/>
                    <a:pt x="12" y="6"/>
                  </a:cubicBezTo>
                  <a:cubicBezTo>
                    <a:pt x="11" y="7"/>
                    <a:pt x="11" y="7"/>
                    <a:pt x="10" y="8"/>
                  </a:cubicBezTo>
                  <a:cubicBezTo>
                    <a:pt x="9" y="8"/>
                    <a:pt x="9" y="9"/>
                    <a:pt x="9" y="9"/>
                  </a:cubicBezTo>
                  <a:cubicBezTo>
                    <a:pt x="8" y="9"/>
                    <a:pt x="8" y="10"/>
                    <a:pt x="7" y="10"/>
                  </a:cubicBezTo>
                  <a:cubicBezTo>
                    <a:pt x="6" y="12"/>
                    <a:pt x="4" y="13"/>
                    <a:pt x="3" y="15"/>
                  </a:cubicBezTo>
                  <a:cubicBezTo>
                    <a:pt x="1" y="19"/>
                    <a:pt x="0" y="24"/>
                    <a:pt x="0" y="28"/>
                  </a:cubicBezTo>
                  <a:cubicBezTo>
                    <a:pt x="0" y="32"/>
                    <a:pt x="0" y="36"/>
                    <a:pt x="2" y="40"/>
                  </a:cubicBezTo>
                  <a:cubicBezTo>
                    <a:pt x="3" y="43"/>
                    <a:pt x="5" y="47"/>
                    <a:pt x="7" y="50"/>
                  </a:cubicBezTo>
                  <a:lnTo>
                    <a:pt x="14" y="5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2" name="Freeform 34">
              <a:extLst>
                <a:ext uri="{FF2B5EF4-FFF2-40B4-BE49-F238E27FC236}">
                  <a16:creationId xmlns:a16="http://schemas.microsoft.com/office/drawing/2014/main" id="{6D571321-1669-46FD-A982-DA3343F37E60}"/>
                </a:ext>
              </a:extLst>
            </p:cNvPr>
            <p:cNvSpPr/>
            <p:nvPr/>
          </p:nvSpPr>
          <p:spPr bwMode="auto">
            <a:xfrm>
              <a:off x="5984876" y="954088"/>
              <a:ext cx="222250" cy="431800"/>
            </a:xfrm>
            <a:custGeom>
              <a:avLst/>
              <a:gdLst>
                <a:gd name="T0" fmla="*/ 0 w 59"/>
                <a:gd name="T1" fmla="*/ 87 h 115"/>
                <a:gd name="T2" fmla="*/ 17 w 59"/>
                <a:gd name="T3" fmla="*/ 113 h 115"/>
                <a:gd name="T4" fmla="*/ 47 w 59"/>
                <a:gd name="T5" fmla="*/ 110 h 115"/>
                <a:gd name="T6" fmla="*/ 48 w 59"/>
                <a:gd name="T7" fmla="*/ 108 h 115"/>
                <a:gd name="T8" fmla="*/ 51 w 59"/>
                <a:gd name="T9" fmla="*/ 106 h 115"/>
                <a:gd name="T10" fmla="*/ 58 w 59"/>
                <a:gd name="T11" fmla="*/ 87 h 115"/>
                <a:gd name="T12" fmla="*/ 58 w 59"/>
                <a:gd name="T13" fmla="*/ 73 h 115"/>
                <a:gd name="T14" fmla="*/ 58 w 59"/>
                <a:gd name="T15" fmla="*/ 85 h 115"/>
                <a:gd name="T16" fmla="*/ 57 w 59"/>
                <a:gd name="T17" fmla="*/ 92 h 115"/>
                <a:gd name="T18" fmla="*/ 48 w 59"/>
                <a:gd name="T19" fmla="*/ 108 h 115"/>
                <a:gd name="T20" fmla="*/ 47 w 59"/>
                <a:gd name="T21" fmla="*/ 108 h 115"/>
                <a:gd name="T22" fmla="*/ 29 w 59"/>
                <a:gd name="T23" fmla="*/ 115 h 115"/>
                <a:gd name="T24" fmla="*/ 1 w 59"/>
                <a:gd name="T25" fmla="*/ 92 h 115"/>
                <a:gd name="T26" fmla="*/ 37 w 59"/>
                <a:gd name="T27" fmla="*/ 113 h 115"/>
                <a:gd name="T28" fmla="*/ 48 w 59"/>
                <a:gd name="T29" fmla="*/ 106 h 115"/>
                <a:gd name="T30" fmla="*/ 57 w 59"/>
                <a:gd name="T31" fmla="*/ 87 h 115"/>
                <a:gd name="T32" fmla="*/ 57 w 59"/>
                <a:gd name="T33" fmla="*/ 53 h 115"/>
                <a:gd name="T34" fmla="*/ 59 w 59"/>
                <a:gd name="T35" fmla="*/ 30 h 115"/>
                <a:gd name="T36" fmla="*/ 43 w 59"/>
                <a:gd name="T37" fmla="*/ 2 h 115"/>
                <a:gd name="T38" fmla="*/ 57 w 59"/>
                <a:gd name="T39" fmla="*/ 25 h 115"/>
                <a:gd name="T40" fmla="*/ 57 w 59"/>
                <a:gd name="T41" fmla="*/ 31 h 115"/>
                <a:gd name="T42" fmla="*/ 56 w 59"/>
                <a:gd name="T43" fmla="*/ 81 h 115"/>
                <a:gd name="T44" fmla="*/ 56 w 59"/>
                <a:gd name="T45" fmla="*/ 88 h 115"/>
                <a:gd name="T46" fmla="*/ 47 w 59"/>
                <a:gd name="T47" fmla="*/ 105 h 115"/>
                <a:gd name="T48" fmla="*/ 46 w 59"/>
                <a:gd name="T49" fmla="*/ 107 h 115"/>
                <a:gd name="T50" fmla="*/ 41 w 59"/>
                <a:gd name="T51" fmla="*/ 110 h 115"/>
                <a:gd name="T52" fmla="*/ 46 w 59"/>
                <a:gd name="T53" fmla="*/ 106 h 115"/>
                <a:gd name="T54" fmla="*/ 55 w 59"/>
                <a:gd name="T55" fmla="*/ 93 h 115"/>
                <a:gd name="T56" fmla="*/ 55 w 59"/>
                <a:gd name="T57" fmla="*/ 79 h 115"/>
                <a:gd name="T58" fmla="*/ 56 w 59"/>
                <a:gd name="T59" fmla="*/ 26 h 115"/>
                <a:gd name="T60" fmla="*/ 39 w 59"/>
                <a:gd name="T61" fmla="*/ 1 h 115"/>
                <a:gd name="T62" fmla="*/ 31 w 59"/>
                <a:gd name="T63" fmla="*/ 4 h 115"/>
                <a:gd name="T64" fmla="*/ 41 w 59"/>
                <a:gd name="T65" fmla="*/ 9 h 115"/>
                <a:gd name="T66" fmla="*/ 48 w 59"/>
                <a:gd name="T67" fmla="*/ 49 h 115"/>
                <a:gd name="T68" fmla="*/ 47 w 59"/>
                <a:gd name="T69" fmla="*/ 86 h 115"/>
                <a:gd name="T70" fmla="*/ 47 w 59"/>
                <a:gd name="T71" fmla="*/ 89 h 115"/>
                <a:gd name="T72" fmla="*/ 47 w 59"/>
                <a:gd name="T73" fmla="*/ 76 h 115"/>
                <a:gd name="T74" fmla="*/ 39 w 59"/>
                <a:gd name="T75" fmla="*/ 11 h 115"/>
                <a:gd name="T76" fmla="*/ 46 w 59"/>
                <a:gd name="T77" fmla="*/ 25 h 115"/>
                <a:gd name="T78" fmla="*/ 46 w 59"/>
                <a:gd name="T79" fmla="*/ 37 h 115"/>
                <a:gd name="T80" fmla="*/ 45 w 59"/>
                <a:gd name="T81" fmla="*/ 86 h 115"/>
                <a:gd name="T82" fmla="*/ 44 w 59"/>
                <a:gd name="T83" fmla="*/ 92 h 115"/>
                <a:gd name="T84" fmla="*/ 39 w 59"/>
                <a:gd name="T85" fmla="*/ 98 h 115"/>
                <a:gd name="T86" fmla="*/ 34 w 59"/>
                <a:gd name="T87" fmla="*/ 101 h 115"/>
                <a:gd name="T88" fmla="*/ 18 w 59"/>
                <a:gd name="T89" fmla="*/ 96 h 115"/>
                <a:gd name="T90" fmla="*/ 14 w 59"/>
                <a:gd name="T91" fmla="*/ 85 h 115"/>
                <a:gd name="T92" fmla="*/ 14 w 59"/>
                <a:gd name="T93" fmla="*/ 36 h 115"/>
                <a:gd name="T94" fmla="*/ 14 w 59"/>
                <a:gd name="T95" fmla="*/ 26 h 115"/>
                <a:gd name="T96" fmla="*/ 22 w 59"/>
                <a:gd name="T97" fmla="*/ 13 h 115"/>
                <a:gd name="T98" fmla="*/ 30 w 59"/>
                <a:gd name="T99" fmla="*/ 9 h 115"/>
                <a:gd name="T100" fmla="*/ 13 w 59"/>
                <a:gd name="T101" fmla="*/ 10 h 115"/>
                <a:gd name="T102" fmla="*/ 23 w 59"/>
                <a:gd name="T103" fmla="*/ 2 h 115"/>
                <a:gd name="T104" fmla="*/ 0 w 59"/>
                <a:gd name="T105" fmla="*/ 24 h 115"/>
                <a:gd name="T106" fmla="*/ 0 w 59"/>
                <a:gd name="T107" fmla="*/ 3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9" h="115">
                  <a:moveTo>
                    <a:pt x="0" y="83"/>
                  </a:moveTo>
                  <a:cubicBezTo>
                    <a:pt x="0" y="85"/>
                    <a:pt x="0" y="85"/>
                    <a:pt x="0" y="85"/>
                  </a:cubicBezTo>
                  <a:cubicBezTo>
                    <a:pt x="0" y="87"/>
                    <a:pt x="0" y="87"/>
                    <a:pt x="0" y="87"/>
                  </a:cubicBezTo>
                  <a:cubicBezTo>
                    <a:pt x="0" y="87"/>
                    <a:pt x="0" y="88"/>
                    <a:pt x="0" y="88"/>
                  </a:cubicBezTo>
                  <a:cubicBezTo>
                    <a:pt x="0" y="90"/>
                    <a:pt x="0" y="92"/>
                    <a:pt x="1" y="94"/>
                  </a:cubicBezTo>
                  <a:cubicBezTo>
                    <a:pt x="3" y="103"/>
                    <a:pt x="9" y="109"/>
                    <a:pt x="17" y="113"/>
                  </a:cubicBezTo>
                  <a:cubicBezTo>
                    <a:pt x="21" y="115"/>
                    <a:pt x="25" y="115"/>
                    <a:pt x="29" y="115"/>
                  </a:cubicBezTo>
                  <a:cubicBezTo>
                    <a:pt x="33" y="115"/>
                    <a:pt x="37" y="115"/>
                    <a:pt x="41" y="113"/>
                  </a:cubicBezTo>
                  <a:cubicBezTo>
                    <a:pt x="43" y="112"/>
                    <a:pt x="45" y="111"/>
                    <a:pt x="47" y="110"/>
                  </a:cubicBezTo>
                  <a:cubicBezTo>
                    <a:pt x="47" y="109"/>
                    <a:pt x="48" y="109"/>
                    <a:pt x="48" y="109"/>
                  </a:cubicBezTo>
                  <a:cubicBezTo>
                    <a:pt x="48" y="108"/>
                    <a:pt x="48" y="108"/>
                    <a:pt x="48" y="108"/>
                  </a:cubicBezTo>
                  <a:cubicBezTo>
                    <a:pt x="48" y="108"/>
                    <a:pt x="48" y="108"/>
                    <a:pt x="48" y="108"/>
                  </a:cubicBezTo>
                  <a:cubicBezTo>
                    <a:pt x="48" y="108"/>
                    <a:pt x="48" y="108"/>
                    <a:pt x="48" y="108"/>
                  </a:cubicBezTo>
                  <a:cubicBezTo>
                    <a:pt x="49" y="108"/>
                    <a:pt x="49" y="108"/>
                    <a:pt x="49" y="108"/>
                  </a:cubicBezTo>
                  <a:cubicBezTo>
                    <a:pt x="50" y="107"/>
                    <a:pt x="50" y="106"/>
                    <a:pt x="51" y="106"/>
                  </a:cubicBezTo>
                  <a:cubicBezTo>
                    <a:pt x="54" y="103"/>
                    <a:pt x="56" y="99"/>
                    <a:pt x="57" y="94"/>
                  </a:cubicBezTo>
                  <a:cubicBezTo>
                    <a:pt x="58" y="92"/>
                    <a:pt x="58" y="90"/>
                    <a:pt x="58" y="88"/>
                  </a:cubicBezTo>
                  <a:cubicBezTo>
                    <a:pt x="58" y="88"/>
                    <a:pt x="58" y="87"/>
                    <a:pt x="58" y="87"/>
                  </a:cubicBezTo>
                  <a:cubicBezTo>
                    <a:pt x="58" y="86"/>
                    <a:pt x="58" y="86"/>
                    <a:pt x="58" y="86"/>
                  </a:cubicBezTo>
                  <a:cubicBezTo>
                    <a:pt x="58" y="83"/>
                    <a:pt x="58" y="83"/>
                    <a:pt x="58" y="83"/>
                  </a:cubicBezTo>
                  <a:cubicBezTo>
                    <a:pt x="58" y="73"/>
                    <a:pt x="58" y="73"/>
                    <a:pt x="58" y="73"/>
                  </a:cubicBezTo>
                  <a:cubicBezTo>
                    <a:pt x="59" y="54"/>
                    <a:pt x="59" y="54"/>
                    <a:pt x="59" y="54"/>
                  </a:cubicBezTo>
                  <a:cubicBezTo>
                    <a:pt x="58" y="79"/>
                    <a:pt x="58" y="79"/>
                    <a:pt x="58" y="79"/>
                  </a:cubicBezTo>
                  <a:cubicBezTo>
                    <a:pt x="58" y="85"/>
                    <a:pt x="58" y="85"/>
                    <a:pt x="58" y="85"/>
                  </a:cubicBezTo>
                  <a:cubicBezTo>
                    <a:pt x="58" y="86"/>
                    <a:pt x="58" y="86"/>
                    <a:pt x="58" y="86"/>
                  </a:cubicBezTo>
                  <a:cubicBezTo>
                    <a:pt x="58" y="87"/>
                    <a:pt x="58" y="88"/>
                    <a:pt x="58" y="88"/>
                  </a:cubicBezTo>
                  <a:cubicBezTo>
                    <a:pt x="58" y="90"/>
                    <a:pt x="58" y="91"/>
                    <a:pt x="57" y="92"/>
                  </a:cubicBezTo>
                  <a:cubicBezTo>
                    <a:pt x="57" y="97"/>
                    <a:pt x="54" y="102"/>
                    <a:pt x="50" y="106"/>
                  </a:cubicBezTo>
                  <a:cubicBezTo>
                    <a:pt x="50" y="107"/>
                    <a:pt x="49" y="107"/>
                    <a:pt x="49" y="108"/>
                  </a:cubicBezTo>
                  <a:cubicBezTo>
                    <a:pt x="48" y="108"/>
                    <a:pt x="48" y="108"/>
                    <a:pt x="48" y="108"/>
                  </a:cubicBezTo>
                  <a:cubicBezTo>
                    <a:pt x="48" y="108"/>
                    <a:pt x="48" y="108"/>
                    <a:pt x="48" y="108"/>
                  </a:cubicBezTo>
                  <a:cubicBezTo>
                    <a:pt x="48" y="108"/>
                    <a:pt x="48" y="108"/>
                    <a:pt x="48" y="108"/>
                  </a:cubicBezTo>
                  <a:cubicBezTo>
                    <a:pt x="47" y="108"/>
                    <a:pt x="47" y="108"/>
                    <a:pt x="47" y="108"/>
                  </a:cubicBezTo>
                  <a:cubicBezTo>
                    <a:pt x="46" y="109"/>
                    <a:pt x="45" y="110"/>
                    <a:pt x="44" y="111"/>
                  </a:cubicBezTo>
                  <a:cubicBezTo>
                    <a:pt x="42" y="112"/>
                    <a:pt x="39" y="113"/>
                    <a:pt x="37" y="114"/>
                  </a:cubicBezTo>
                  <a:cubicBezTo>
                    <a:pt x="34" y="115"/>
                    <a:pt x="32" y="115"/>
                    <a:pt x="29" y="115"/>
                  </a:cubicBezTo>
                  <a:cubicBezTo>
                    <a:pt x="27" y="115"/>
                    <a:pt x="24" y="115"/>
                    <a:pt x="21" y="114"/>
                  </a:cubicBezTo>
                  <a:cubicBezTo>
                    <a:pt x="11" y="111"/>
                    <a:pt x="3" y="103"/>
                    <a:pt x="1" y="92"/>
                  </a:cubicBezTo>
                  <a:cubicBezTo>
                    <a:pt x="1" y="92"/>
                    <a:pt x="1" y="93"/>
                    <a:pt x="1" y="92"/>
                  </a:cubicBezTo>
                  <a:cubicBezTo>
                    <a:pt x="4" y="102"/>
                    <a:pt x="12" y="110"/>
                    <a:pt x="22" y="113"/>
                  </a:cubicBezTo>
                  <a:cubicBezTo>
                    <a:pt x="24" y="114"/>
                    <a:pt x="27" y="114"/>
                    <a:pt x="30" y="114"/>
                  </a:cubicBezTo>
                  <a:cubicBezTo>
                    <a:pt x="32" y="114"/>
                    <a:pt x="35" y="114"/>
                    <a:pt x="37" y="113"/>
                  </a:cubicBezTo>
                  <a:cubicBezTo>
                    <a:pt x="40" y="112"/>
                    <a:pt x="42" y="111"/>
                    <a:pt x="44" y="110"/>
                  </a:cubicBezTo>
                  <a:cubicBezTo>
                    <a:pt x="45" y="109"/>
                    <a:pt x="46" y="108"/>
                    <a:pt x="47" y="107"/>
                  </a:cubicBezTo>
                  <a:cubicBezTo>
                    <a:pt x="47" y="107"/>
                    <a:pt x="48" y="107"/>
                    <a:pt x="48" y="106"/>
                  </a:cubicBezTo>
                  <a:cubicBezTo>
                    <a:pt x="49" y="106"/>
                    <a:pt x="49" y="106"/>
                    <a:pt x="50" y="105"/>
                  </a:cubicBezTo>
                  <a:cubicBezTo>
                    <a:pt x="54" y="101"/>
                    <a:pt x="56" y="96"/>
                    <a:pt x="57" y="91"/>
                  </a:cubicBezTo>
                  <a:cubicBezTo>
                    <a:pt x="57" y="90"/>
                    <a:pt x="57" y="89"/>
                    <a:pt x="57" y="87"/>
                  </a:cubicBezTo>
                  <a:cubicBezTo>
                    <a:pt x="57" y="84"/>
                    <a:pt x="57" y="84"/>
                    <a:pt x="57" y="84"/>
                  </a:cubicBezTo>
                  <a:cubicBezTo>
                    <a:pt x="57" y="78"/>
                    <a:pt x="57" y="78"/>
                    <a:pt x="57" y="78"/>
                  </a:cubicBezTo>
                  <a:cubicBezTo>
                    <a:pt x="58" y="70"/>
                    <a:pt x="58" y="61"/>
                    <a:pt x="57" y="53"/>
                  </a:cubicBezTo>
                  <a:cubicBezTo>
                    <a:pt x="59" y="53"/>
                    <a:pt x="59" y="53"/>
                    <a:pt x="59" y="53"/>
                  </a:cubicBezTo>
                  <a:cubicBezTo>
                    <a:pt x="59" y="35"/>
                    <a:pt x="59" y="35"/>
                    <a:pt x="59" y="35"/>
                  </a:cubicBezTo>
                  <a:cubicBezTo>
                    <a:pt x="59" y="30"/>
                    <a:pt x="59" y="30"/>
                    <a:pt x="59" y="30"/>
                  </a:cubicBezTo>
                  <a:cubicBezTo>
                    <a:pt x="59" y="28"/>
                    <a:pt x="59" y="27"/>
                    <a:pt x="59" y="25"/>
                  </a:cubicBezTo>
                  <a:cubicBezTo>
                    <a:pt x="59" y="21"/>
                    <a:pt x="58" y="17"/>
                    <a:pt x="56" y="13"/>
                  </a:cubicBezTo>
                  <a:cubicBezTo>
                    <a:pt x="53" y="7"/>
                    <a:pt x="48" y="4"/>
                    <a:pt x="43" y="2"/>
                  </a:cubicBezTo>
                  <a:cubicBezTo>
                    <a:pt x="48" y="5"/>
                    <a:pt x="52" y="10"/>
                    <a:pt x="54" y="15"/>
                  </a:cubicBezTo>
                  <a:cubicBezTo>
                    <a:pt x="55" y="17"/>
                    <a:pt x="56" y="20"/>
                    <a:pt x="57" y="23"/>
                  </a:cubicBezTo>
                  <a:cubicBezTo>
                    <a:pt x="57" y="24"/>
                    <a:pt x="57" y="25"/>
                    <a:pt x="57" y="25"/>
                  </a:cubicBezTo>
                  <a:cubicBezTo>
                    <a:pt x="57" y="26"/>
                    <a:pt x="57" y="26"/>
                    <a:pt x="57" y="26"/>
                  </a:cubicBezTo>
                  <a:cubicBezTo>
                    <a:pt x="57" y="27"/>
                    <a:pt x="57" y="27"/>
                    <a:pt x="57" y="27"/>
                  </a:cubicBezTo>
                  <a:cubicBezTo>
                    <a:pt x="57" y="31"/>
                    <a:pt x="57" y="31"/>
                    <a:pt x="57" y="31"/>
                  </a:cubicBezTo>
                  <a:cubicBezTo>
                    <a:pt x="56" y="40"/>
                    <a:pt x="56" y="50"/>
                    <a:pt x="56" y="59"/>
                  </a:cubicBezTo>
                  <a:cubicBezTo>
                    <a:pt x="56" y="74"/>
                    <a:pt x="56" y="74"/>
                    <a:pt x="56" y="74"/>
                  </a:cubicBezTo>
                  <a:cubicBezTo>
                    <a:pt x="56" y="81"/>
                    <a:pt x="56" y="81"/>
                    <a:pt x="56" y="81"/>
                  </a:cubicBezTo>
                  <a:cubicBezTo>
                    <a:pt x="56" y="85"/>
                    <a:pt x="56" y="85"/>
                    <a:pt x="56" y="85"/>
                  </a:cubicBezTo>
                  <a:cubicBezTo>
                    <a:pt x="56" y="86"/>
                    <a:pt x="56" y="86"/>
                    <a:pt x="56" y="86"/>
                  </a:cubicBezTo>
                  <a:cubicBezTo>
                    <a:pt x="56" y="87"/>
                    <a:pt x="56" y="88"/>
                    <a:pt x="56" y="88"/>
                  </a:cubicBezTo>
                  <a:cubicBezTo>
                    <a:pt x="55" y="91"/>
                    <a:pt x="55" y="94"/>
                    <a:pt x="54" y="97"/>
                  </a:cubicBezTo>
                  <a:cubicBezTo>
                    <a:pt x="53" y="99"/>
                    <a:pt x="51" y="102"/>
                    <a:pt x="49" y="104"/>
                  </a:cubicBezTo>
                  <a:cubicBezTo>
                    <a:pt x="48" y="104"/>
                    <a:pt x="48" y="105"/>
                    <a:pt x="47" y="105"/>
                  </a:cubicBezTo>
                  <a:cubicBezTo>
                    <a:pt x="47" y="106"/>
                    <a:pt x="47" y="106"/>
                    <a:pt x="47" y="106"/>
                  </a:cubicBezTo>
                  <a:cubicBezTo>
                    <a:pt x="46" y="106"/>
                    <a:pt x="46" y="106"/>
                    <a:pt x="46" y="106"/>
                  </a:cubicBezTo>
                  <a:cubicBezTo>
                    <a:pt x="46" y="107"/>
                    <a:pt x="46" y="107"/>
                    <a:pt x="46" y="107"/>
                  </a:cubicBezTo>
                  <a:cubicBezTo>
                    <a:pt x="45" y="107"/>
                    <a:pt x="44" y="108"/>
                    <a:pt x="43" y="109"/>
                  </a:cubicBezTo>
                  <a:cubicBezTo>
                    <a:pt x="40" y="110"/>
                    <a:pt x="37" y="111"/>
                    <a:pt x="35" y="112"/>
                  </a:cubicBezTo>
                  <a:cubicBezTo>
                    <a:pt x="37" y="111"/>
                    <a:pt x="39" y="111"/>
                    <a:pt x="41" y="110"/>
                  </a:cubicBezTo>
                  <a:cubicBezTo>
                    <a:pt x="42" y="109"/>
                    <a:pt x="44" y="108"/>
                    <a:pt x="45" y="108"/>
                  </a:cubicBezTo>
                  <a:cubicBezTo>
                    <a:pt x="45" y="107"/>
                    <a:pt x="46" y="107"/>
                    <a:pt x="46" y="106"/>
                  </a:cubicBezTo>
                  <a:cubicBezTo>
                    <a:pt x="46" y="106"/>
                    <a:pt x="46" y="106"/>
                    <a:pt x="46" y="106"/>
                  </a:cubicBezTo>
                  <a:cubicBezTo>
                    <a:pt x="46" y="106"/>
                    <a:pt x="46" y="106"/>
                    <a:pt x="46" y="106"/>
                  </a:cubicBezTo>
                  <a:cubicBezTo>
                    <a:pt x="47" y="105"/>
                    <a:pt x="47" y="105"/>
                    <a:pt x="47" y="105"/>
                  </a:cubicBezTo>
                  <a:cubicBezTo>
                    <a:pt x="51" y="102"/>
                    <a:pt x="54" y="97"/>
                    <a:pt x="55" y="93"/>
                  </a:cubicBezTo>
                  <a:cubicBezTo>
                    <a:pt x="55" y="91"/>
                    <a:pt x="55" y="90"/>
                    <a:pt x="55" y="89"/>
                  </a:cubicBezTo>
                  <a:cubicBezTo>
                    <a:pt x="55" y="88"/>
                    <a:pt x="55" y="86"/>
                    <a:pt x="55" y="85"/>
                  </a:cubicBezTo>
                  <a:cubicBezTo>
                    <a:pt x="55" y="79"/>
                    <a:pt x="55" y="79"/>
                    <a:pt x="55" y="79"/>
                  </a:cubicBezTo>
                  <a:cubicBezTo>
                    <a:pt x="55" y="75"/>
                    <a:pt x="55" y="71"/>
                    <a:pt x="56" y="67"/>
                  </a:cubicBezTo>
                  <a:cubicBezTo>
                    <a:pt x="56" y="55"/>
                    <a:pt x="56" y="45"/>
                    <a:pt x="56" y="34"/>
                  </a:cubicBezTo>
                  <a:cubicBezTo>
                    <a:pt x="56" y="26"/>
                    <a:pt x="56" y="26"/>
                    <a:pt x="56" y="26"/>
                  </a:cubicBezTo>
                  <a:cubicBezTo>
                    <a:pt x="56" y="23"/>
                    <a:pt x="56" y="20"/>
                    <a:pt x="54" y="17"/>
                  </a:cubicBezTo>
                  <a:cubicBezTo>
                    <a:pt x="52" y="11"/>
                    <a:pt x="48" y="6"/>
                    <a:pt x="43" y="3"/>
                  </a:cubicBezTo>
                  <a:cubicBezTo>
                    <a:pt x="41" y="2"/>
                    <a:pt x="40" y="1"/>
                    <a:pt x="39" y="1"/>
                  </a:cubicBezTo>
                  <a:cubicBezTo>
                    <a:pt x="37" y="0"/>
                    <a:pt x="35" y="0"/>
                    <a:pt x="34" y="0"/>
                  </a:cubicBezTo>
                  <a:cubicBezTo>
                    <a:pt x="31" y="1"/>
                    <a:pt x="29" y="2"/>
                    <a:pt x="29" y="3"/>
                  </a:cubicBezTo>
                  <a:cubicBezTo>
                    <a:pt x="29" y="3"/>
                    <a:pt x="30" y="4"/>
                    <a:pt x="31" y="4"/>
                  </a:cubicBezTo>
                  <a:cubicBezTo>
                    <a:pt x="32" y="5"/>
                    <a:pt x="33" y="5"/>
                    <a:pt x="35" y="6"/>
                  </a:cubicBezTo>
                  <a:cubicBezTo>
                    <a:pt x="36" y="6"/>
                    <a:pt x="38" y="7"/>
                    <a:pt x="39" y="8"/>
                  </a:cubicBezTo>
                  <a:cubicBezTo>
                    <a:pt x="40" y="8"/>
                    <a:pt x="41" y="9"/>
                    <a:pt x="41" y="9"/>
                  </a:cubicBezTo>
                  <a:cubicBezTo>
                    <a:pt x="41" y="10"/>
                    <a:pt x="41" y="10"/>
                    <a:pt x="40" y="10"/>
                  </a:cubicBezTo>
                  <a:cubicBezTo>
                    <a:pt x="45" y="14"/>
                    <a:pt x="49" y="21"/>
                    <a:pt x="48" y="27"/>
                  </a:cubicBezTo>
                  <a:cubicBezTo>
                    <a:pt x="48" y="49"/>
                    <a:pt x="48" y="49"/>
                    <a:pt x="48" y="49"/>
                  </a:cubicBezTo>
                  <a:cubicBezTo>
                    <a:pt x="48" y="58"/>
                    <a:pt x="48" y="67"/>
                    <a:pt x="48" y="76"/>
                  </a:cubicBezTo>
                  <a:cubicBezTo>
                    <a:pt x="47" y="83"/>
                    <a:pt x="47" y="83"/>
                    <a:pt x="47" y="83"/>
                  </a:cubicBezTo>
                  <a:cubicBezTo>
                    <a:pt x="47" y="86"/>
                    <a:pt x="47" y="86"/>
                    <a:pt x="47" y="86"/>
                  </a:cubicBezTo>
                  <a:cubicBezTo>
                    <a:pt x="47" y="87"/>
                    <a:pt x="47" y="88"/>
                    <a:pt x="47" y="89"/>
                  </a:cubicBezTo>
                  <a:cubicBezTo>
                    <a:pt x="46" y="93"/>
                    <a:pt x="45" y="96"/>
                    <a:pt x="42" y="98"/>
                  </a:cubicBezTo>
                  <a:cubicBezTo>
                    <a:pt x="45" y="96"/>
                    <a:pt x="46" y="93"/>
                    <a:pt x="47" y="89"/>
                  </a:cubicBezTo>
                  <a:cubicBezTo>
                    <a:pt x="47" y="88"/>
                    <a:pt x="47" y="87"/>
                    <a:pt x="47" y="86"/>
                  </a:cubicBezTo>
                  <a:cubicBezTo>
                    <a:pt x="47" y="83"/>
                    <a:pt x="47" y="83"/>
                    <a:pt x="47" y="83"/>
                  </a:cubicBezTo>
                  <a:cubicBezTo>
                    <a:pt x="47" y="76"/>
                    <a:pt x="47" y="76"/>
                    <a:pt x="47" y="76"/>
                  </a:cubicBezTo>
                  <a:cubicBezTo>
                    <a:pt x="48" y="49"/>
                    <a:pt x="48" y="49"/>
                    <a:pt x="48" y="49"/>
                  </a:cubicBezTo>
                  <a:cubicBezTo>
                    <a:pt x="48" y="27"/>
                    <a:pt x="48" y="27"/>
                    <a:pt x="48" y="27"/>
                  </a:cubicBezTo>
                  <a:cubicBezTo>
                    <a:pt x="48" y="20"/>
                    <a:pt x="45" y="14"/>
                    <a:pt x="39" y="11"/>
                  </a:cubicBezTo>
                  <a:cubicBezTo>
                    <a:pt x="38" y="11"/>
                    <a:pt x="38" y="12"/>
                    <a:pt x="40" y="14"/>
                  </a:cubicBezTo>
                  <a:cubicBezTo>
                    <a:pt x="41" y="15"/>
                    <a:pt x="44" y="18"/>
                    <a:pt x="45" y="22"/>
                  </a:cubicBezTo>
                  <a:cubicBezTo>
                    <a:pt x="46" y="23"/>
                    <a:pt x="46" y="24"/>
                    <a:pt x="46" y="25"/>
                  </a:cubicBezTo>
                  <a:cubicBezTo>
                    <a:pt x="46" y="26"/>
                    <a:pt x="46" y="26"/>
                    <a:pt x="46" y="27"/>
                  </a:cubicBezTo>
                  <a:cubicBezTo>
                    <a:pt x="46" y="29"/>
                    <a:pt x="46" y="29"/>
                    <a:pt x="46" y="29"/>
                  </a:cubicBezTo>
                  <a:cubicBezTo>
                    <a:pt x="46" y="32"/>
                    <a:pt x="46" y="35"/>
                    <a:pt x="46" y="37"/>
                  </a:cubicBezTo>
                  <a:cubicBezTo>
                    <a:pt x="45" y="49"/>
                    <a:pt x="45" y="62"/>
                    <a:pt x="45" y="75"/>
                  </a:cubicBezTo>
                  <a:cubicBezTo>
                    <a:pt x="45" y="85"/>
                    <a:pt x="45" y="85"/>
                    <a:pt x="45" y="85"/>
                  </a:cubicBezTo>
                  <a:cubicBezTo>
                    <a:pt x="45" y="86"/>
                    <a:pt x="45" y="86"/>
                    <a:pt x="45" y="86"/>
                  </a:cubicBezTo>
                  <a:cubicBezTo>
                    <a:pt x="45" y="87"/>
                    <a:pt x="45" y="87"/>
                    <a:pt x="45" y="87"/>
                  </a:cubicBezTo>
                  <a:cubicBezTo>
                    <a:pt x="45" y="88"/>
                    <a:pt x="45" y="89"/>
                    <a:pt x="45" y="89"/>
                  </a:cubicBezTo>
                  <a:cubicBezTo>
                    <a:pt x="44" y="90"/>
                    <a:pt x="44" y="91"/>
                    <a:pt x="44" y="92"/>
                  </a:cubicBezTo>
                  <a:cubicBezTo>
                    <a:pt x="43" y="94"/>
                    <a:pt x="42" y="96"/>
                    <a:pt x="40" y="97"/>
                  </a:cubicBezTo>
                  <a:cubicBezTo>
                    <a:pt x="40" y="97"/>
                    <a:pt x="40" y="97"/>
                    <a:pt x="40" y="97"/>
                  </a:cubicBezTo>
                  <a:cubicBezTo>
                    <a:pt x="40" y="98"/>
                    <a:pt x="39" y="98"/>
                    <a:pt x="39" y="98"/>
                  </a:cubicBezTo>
                  <a:cubicBezTo>
                    <a:pt x="39" y="98"/>
                    <a:pt x="39" y="98"/>
                    <a:pt x="38" y="99"/>
                  </a:cubicBezTo>
                  <a:cubicBezTo>
                    <a:pt x="38" y="99"/>
                    <a:pt x="38" y="99"/>
                    <a:pt x="37" y="99"/>
                  </a:cubicBezTo>
                  <a:cubicBezTo>
                    <a:pt x="36" y="100"/>
                    <a:pt x="35" y="100"/>
                    <a:pt x="34" y="101"/>
                  </a:cubicBezTo>
                  <a:cubicBezTo>
                    <a:pt x="33" y="101"/>
                    <a:pt x="31" y="101"/>
                    <a:pt x="30" y="101"/>
                  </a:cubicBezTo>
                  <a:cubicBezTo>
                    <a:pt x="28" y="101"/>
                    <a:pt x="27" y="101"/>
                    <a:pt x="25" y="101"/>
                  </a:cubicBezTo>
                  <a:cubicBezTo>
                    <a:pt x="22" y="100"/>
                    <a:pt x="20" y="98"/>
                    <a:pt x="18" y="96"/>
                  </a:cubicBezTo>
                  <a:cubicBezTo>
                    <a:pt x="16" y="93"/>
                    <a:pt x="14" y="90"/>
                    <a:pt x="14" y="87"/>
                  </a:cubicBezTo>
                  <a:cubicBezTo>
                    <a:pt x="14" y="87"/>
                    <a:pt x="14" y="87"/>
                    <a:pt x="14" y="86"/>
                  </a:cubicBezTo>
                  <a:cubicBezTo>
                    <a:pt x="14" y="85"/>
                    <a:pt x="14" y="85"/>
                    <a:pt x="14" y="85"/>
                  </a:cubicBezTo>
                  <a:cubicBezTo>
                    <a:pt x="14" y="81"/>
                    <a:pt x="14" y="81"/>
                    <a:pt x="14" y="81"/>
                  </a:cubicBezTo>
                  <a:cubicBezTo>
                    <a:pt x="14" y="75"/>
                    <a:pt x="14" y="75"/>
                    <a:pt x="14" y="75"/>
                  </a:cubicBezTo>
                  <a:cubicBezTo>
                    <a:pt x="14" y="62"/>
                    <a:pt x="14" y="49"/>
                    <a:pt x="14" y="36"/>
                  </a:cubicBezTo>
                  <a:cubicBezTo>
                    <a:pt x="14" y="27"/>
                    <a:pt x="14" y="27"/>
                    <a:pt x="14" y="27"/>
                  </a:cubicBezTo>
                  <a:cubicBezTo>
                    <a:pt x="14" y="26"/>
                    <a:pt x="14" y="26"/>
                    <a:pt x="14" y="26"/>
                  </a:cubicBezTo>
                  <a:cubicBezTo>
                    <a:pt x="14" y="26"/>
                    <a:pt x="14" y="26"/>
                    <a:pt x="14" y="26"/>
                  </a:cubicBezTo>
                  <a:cubicBezTo>
                    <a:pt x="14" y="25"/>
                    <a:pt x="14" y="25"/>
                    <a:pt x="14" y="24"/>
                  </a:cubicBezTo>
                  <a:cubicBezTo>
                    <a:pt x="14" y="23"/>
                    <a:pt x="14" y="22"/>
                    <a:pt x="15" y="21"/>
                  </a:cubicBezTo>
                  <a:cubicBezTo>
                    <a:pt x="16" y="18"/>
                    <a:pt x="19" y="15"/>
                    <a:pt x="22" y="13"/>
                  </a:cubicBezTo>
                  <a:cubicBezTo>
                    <a:pt x="25" y="11"/>
                    <a:pt x="27" y="10"/>
                    <a:pt x="28" y="10"/>
                  </a:cubicBezTo>
                  <a:cubicBezTo>
                    <a:pt x="29" y="10"/>
                    <a:pt x="29" y="9"/>
                    <a:pt x="29" y="9"/>
                  </a:cubicBezTo>
                  <a:cubicBezTo>
                    <a:pt x="29" y="9"/>
                    <a:pt x="30" y="9"/>
                    <a:pt x="30" y="9"/>
                  </a:cubicBezTo>
                  <a:cubicBezTo>
                    <a:pt x="30" y="8"/>
                    <a:pt x="30" y="8"/>
                    <a:pt x="29" y="8"/>
                  </a:cubicBezTo>
                  <a:cubicBezTo>
                    <a:pt x="28" y="7"/>
                    <a:pt x="27" y="6"/>
                    <a:pt x="24" y="6"/>
                  </a:cubicBezTo>
                  <a:cubicBezTo>
                    <a:pt x="21" y="6"/>
                    <a:pt x="17" y="7"/>
                    <a:pt x="13" y="10"/>
                  </a:cubicBezTo>
                  <a:cubicBezTo>
                    <a:pt x="13" y="9"/>
                    <a:pt x="13" y="9"/>
                    <a:pt x="13" y="9"/>
                  </a:cubicBezTo>
                  <a:cubicBezTo>
                    <a:pt x="16" y="6"/>
                    <a:pt x="19" y="5"/>
                    <a:pt x="21" y="4"/>
                  </a:cubicBezTo>
                  <a:cubicBezTo>
                    <a:pt x="22" y="3"/>
                    <a:pt x="23" y="3"/>
                    <a:pt x="23" y="2"/>
                  </a:cubicBezTo>
                  <a:cubicBezTo>
                    <a:pt x="23" y="1"/>
                    <a:pt x="21" y="1"/>
                    <a:pt x="22" y="0"/>
                  </a:cubicBezTo>
                  <a:cubicBezTo>
                    <a:pt x="17" y="1"/>
                    <a:pt x="12" y="4"/>
                    <a:pt x="8" y="8"/>
                  </a:cubicBezTo>
                  <a:cubicBezTo>
                    <a:pt x="4" y="12"/>
                    <a:pt x="1" y="18"/>
                    <a:pt x="0" y="24"/>
                  </a:cubicBezTo>
                  <a:cubicBezTo>
                    <a:pt x="0" y="25"/>
                    <a:pt x="0" y="26"/>
                    <a:pt x="0" y="27"/>
                  </a:cubicBezTo>
                  <a:cubicBezTo>
                    <a:pt x="0" y="29"/>
                    <a:pt x="0" y="29"/>
                    <a:pt x="0" y="29"/>
                  </a:cubicBezTo>
                  <a:cubicBezTo>
                    <a:pt x="0" y="34"/>
                    <a:pt x="0" y="34"/>
                    <a:pt x="0" y="34"/>
                  </a:cubicBezTo>
                  <a:cubicBezTo>
                    <a:pt x="0" y="73"/>
                    <a:pt x="0" y="73"/>
                    <a:pt x="0" y="73"/>
                  </a:cubicBez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3" name="Freeform 35">
              <a:extLst>
                <a:ext uri="{FF2B5EF4-FFF2-40B4-BE49-F238E27FC236}">
                  <a16:creationId xmlns:a16="http://schemas.microsoft.com/office/drawing/2014/main" id="{8744B291-CFE2-4331-A9C4-443FBD71E7EC}"/>
                </a:ext>
              </a:extLst>
            </p:cNvPr>
            <p:cNvSpPr/>
            <p:nvPr/>
          </p:nvSpPr>
          <p:spPr bwMode="auto">
            <a:xfrm>
              <a:off x="6292851" y="2822576"/>
              <a:ext cx="49213" cy="33338"/>
            </a:xfrm>
            <a:custGeom>
              <a:avLst/>
              <a:gdLst>
                <a:gd name="T0" fmla="*/ 13 w 13"/>
                <a:gd name="T1" fmla="*/ 0 h 9"/>
                <a:gd name="T2" fmla="*/ 9 w 13"/>
                <a:gd name="T3" fmla="*/ 3 h 9"/>
                <a:gd name="T4" fmla="*/ 0 w 13"/>
                <a:gd name="T5" fmla="*/ 9 h 9"/>
                <a:gd name="T6" fmla="*/ 0 w 13"/>
                <a:gd name="T7" fmla="*/ 9 h 9"/>
                <a:gd name="T8" fmla="*/ 9 w 13"/>
                <a:gd name="T9" fmla="*/ 3 h 9"/>
                <a:gd name="T10" fmla="*/ 13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3" y="0"/>
                  </a:moveTo>
                  <a:cubicBezTo>
                    <a:pt x="12" y="1"/>
                    <a:pt x="10" y="2"/>
                    <a:pt x="9" y="3"/>
                  </a:cubicBezTo>
                  <a:cubicBezTo>
                    <a:pt x="0" y="9"/>
                    <a:pt x="0" y="9"/>
                    <a:pt x="0" y="9"/>
                  </a:cubicBezTo>
                  <a:cubicBezTo>
                    <a:pt x="0" y="9"/>
                    <a:pt x="0" y="9"/>
                    <a:pt x="0" y="9"/>
                  </a:cubicBezTo>
                  <a:cubicBezTo>
                    <a:pt x="9" y="3"/>
                    <a:pt x="9" y="3"/>
                    <a:pt x="9" y="3"/>
                  </a:cubicBezTo>
                  <a:cubicBezTo>
                    <a:pt x="10" y="2"/>
                    <a:pt x="12" y="1"/>
                    <a:pt x="1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4" name="Freeform 36">
              <a:extLst>
                <a:ext uri="{FF2B5EF4-FFF2-40B4-BE49-F238E27FC236}">
                  <a16:creationId xmlns:a16="http://schemas.microsoft.com/office/drawing/2014/main" id="{19CE6F85-400C-4373-9599-A8C48BD0A0E6}"/>
                </a:ext>
              </a:extLst>
            </p:cNvPr>
            <p:cNvSpPr/>
            <p:nvPr/>
          </p:nvSpPr>
          <p:spPr bwMode="auto">
            <a:xfrm>
              <a:off x="6289676" y="2833688"/>
              <a:ext cx="3175" cy="22225"/>
            </a:xfrm>
            <a:custGeom>
              <a:avLst/>
              <a:gdLst>
                <a:gd name="T0" fmla="*/ 2 w 2"/>
                <a:gd name="T1" fmla="*/ 14 h 14"/>
                <a:gd name="T2" fmla="*/ 2 w 2"/>
                <a:gd name="T3" fmla="*/ 14 h 14"/>
                <a:gd name="T4" fmla="*/ 0 w 2"/>
                <a:gd name="T5" fmla="*/ 0 h 14"/>
                <a:gd name="T6" fmla="*/ 2 w 2"/>
                <a:gd name="T7" fmla="*/ 14 h 14"/>
              </a:gdLst>
              <a:ahLst/>
              <a:cxnLst>
                <a:cxn ang="0">
                  <a:pos x="T0" y="T1"/>
                </a:cxn>
                <a:cxn ang="0">
                  <a:pos x="T2" y="T3"/>
                </a:cxn>
                <a:cxn ang="0">
                  <a:pos x="T4" y="T5"/>
                </a:cxn>
                <a:cxn ang="0">
                  <a:pos x="T6" y="T7"/>
                </a:cxn>
              </a:cxnLst>
              <a:rect l="0" t="0" r="r" b="b"/>
              <a:pathLst>
                <a:path w="2" h="14">
                  <a:moveTo>
                    <a:pt x="2" y="14"/>
                  </a:moveTo>
                  <a:lnTo>
                    <a:pt x="2" y="14"/>
                  </a:lnTo>
                  <a:lnTo>
                    <a:pt x="0" y="0"/>
                  </a:lnTo>
                  <a:lnTo>
                    <a:pt x="2"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5" name="Freeform 37">
              <a:extLst>
                <a:ext uri="{FF2B5EF4-FFF2-40B4-BE49-F238E27FC236}">
                  <a16:creationId xmlns:a16="http://schemas.microsoft.com/office/drawing/2014/main" id="{C0A9D867-495B-4D3A-A43A-C8488E109BFF}"/>
                </a:ext>
              </a:extLst>
            </p:cNvPr>
            <p:cNvSpPr>
              <a:spLocks noEditPoints="1"/>
            </p:cNvSpPr>
            <p:nvPr/>
          </p:nvSpPr>
          <p:spPr bwMode="auto">
            <a:xfrm>
              <a:off x="6286501" y="2674938"/>
              <a:ext cx="120650" cy="177800"/>
            </a:xfrm>
            <a:custGeom>
              <a:avLst/>
              <a:gdLst>
                <a:gd name="T0" fmla="*/ 1 w 32"/>
                <a:gd name="T1" fmla="*/ 18 h 47"/>
                <a:gd name="T2" fmla="*/ 3 w 32"/>
                <a:gd name="T3" fmla="*/ 14 h 47"/>
                <a:gd name="T4" fmla="*/ 3 w 32"/>
                <a:gd name="T5" fmla="*/ 13 h 47"/>
                <a:gd name="T6" fmla="*/ 5 w 32"/>
                <a:gd name="T7" fmla="*/ 12 h 47"/>
                <a:gd name="T8" fmla="*/ 2 w 32"/>
                <a:gd name="T9" fmla="*/ 19 h 47"/>
                <a:gd name="T10" fmla="*/ 1 w 32"/>
                <a:gd name="T11" fmla="*/ 38 h 47"/>
                <a:gd name="T12" fmla="*/ 11 w 32"/>
                <a:gd name="T13" fmla="*/ 41 h 47"/>
                <a:gd name="T14" fmla="*/ 15 w 32"/>
                <a:gd name="T15" fmla="*/ 39 h 47"/>
                <a:gd name="T16" fmla="*/ 25 w 32"/>
                <a:gd name="T17" fmla="*/ 27 h 47"/>
                <a:gd name="T18" fmla="*/ 4 w 32"/>
                <a:gd name="T19" fmla="*/ 44 h 47"/>
                <a:gd name="T20" fmla="*/ 10 w 32"/>
                <a:gd name="T21" fmla="*/ 40 h 47"/>
                <a:gd name="T22" fmla="*/ 18 w 32"/>
                <a:gd name="T23" fmla="*/ 34 h 47"/>
                <a:gd name="T24" fmla="*/ 25 w 32"/>
                <a:gd name="T25" fmla="*/ 26 h 47"/>
                <a:gd name="T26" fmla="*/ 20 w 32"/>
                <a:gd name="T27" fmla="*/ 22 h 47"/>
                <a:gd name="T28" fmla="*/ 17 w 32"/>
                <a:gd name="T29" fmla="*/ 23 h 47"/>
                <a:gd name="T30" fmla="*/ 14 w 32"/>
                <a:gd name="T31" fmla="*/ 26 h 47"/>
                <a:gd name="T32" fmla="*/ 15 w 32"/>
                <a:gd name="T33" fmla="*/ 22 h 47"/>
                <a:gd name="T34" fmla="*/ 16 w 32"/>
                <a:gd name="T35" fmla="*/ 20 h 47"/>
                <a:gd name="T36" fmla="*/ 16 w 32"/>
                <a:gd name="T37" fmla="*/ 19 h 47"/>
                <a:gd name="T38" fmla="*/ 17 w 32"/>
                <a:gd name="T39" fmla="*/ 19 h 47"/>
                <a:gd name="T40" fmla="*/ 21 w 32"/>
                <a:gd name="T41" fmla="*/ 20 h 47"/>
                <a:gd name="T42" fmla="*/ 24 w 32"/>
                <a:gd name="T43" fmla="*/ 17 h 47"/>
                <a:gd name="T44" fmla="*/ 27 w 32"/>
                <a:gd name="T45" fmla="*/ 22 h 47"/>
                <a:gd name="T46" fmla="*/ 28 w 32"/>
                <a:gd name="T47" fmla="*/ 8 h 47"/>
                <a:gd name="T48" fmla="*/ 27 w 32"/>
                <a:gd name="T49" fmla="*/ 5 h 47"/>
                <a:gd name="T50" fmla="*/ 26 w 32"/>
                <a:gd name="T51" fmla="*/ 5 h 47"/>
                <a:gd name="T52" fmla="*/ 20 w 32"/>
                <a:gd name="T53" fmla="*/ 1 h 47"/>
                <a:gd name="T54" fmla="*/ 20 w 32"/>
                <a:gd name="T55" fmla="*/ 1 h 47"/>
                <a:gd name="T56" fmla="*/ 15 w 32"/>
                <a:gd name="T57" fmla="*/ 2 h 47"/>
                <a:gd name="T58" fmla="*/ 5 w 32"/>
                <a:gd name="T59" fmla="*/ 10 h 47"/>
                <a:gd name="T60" fmla="*/ 3 w 32"/>
                <a:gd name="T61" fmla="*/ 14 h 47"/>
                <a:gd name="T62" fmla="*/ 2 w 32"/>
                <a:gd name="T63" fmla="*/ 16 h 47"/>
                <a:gd name="T64" fmla="*/ 0 w 32"/>
                <a:gd name="T65" fmla="*/ 38 h 47"/>
                <a:gd name="T66" fmla="*/ 1 w 32"/>
                <a:gd name="T67" fmla="*/ 38 h 47"/>
                <a:gd name="T68" fmla="*/ 11 w 32"/>
                <a:gd name="T69" fmla="*/ 29 h 47"/>
                <a:gd name="T70" fmla="*/ 11 w 32"/>
                <a:gd name="T71" fmla="*/ 29 h 47"/>
                <a:gd name="T72" fmla="*/ 11 w 32"/>
                <a:gd name="T73" fmla="*/ 29 h 47"/>
                <a:gd name="T74" fmla="*/ 3 w 32"/>
                <a:gd name="T75" fmla="*/ 24 h 47"/>
                <a:gd name="T76" fmla="*/ 4 w 32"/>
                <a:gd name="T77" fmla="*/ 42 h 47"/>
                <a:gd name="T78" fmla="*/ 6 w 32"/>
                <a:gd name="T79" fmla="*/ 32 h 47"/>
                <a:gd name="T80" fmla="*/ 5 w 32"/>
                <a:gd name="T81" fmla="*/ 33 h 47"/>
                <a:gd name="T82" fmla="*/ 6 w 32"/>
                <a:gd name="T83" fmla="*/ 32 h 47"/>
                <a:gd name="T84" fmla="*/ 11 w 32"/>
                <a:gd name="T85" fmla="*/ 34 h 47"/>
                <a:gd name="T86" fmla="*/ 11 w 32"/>
                <a:gd name="T87" fmla="*/ 36 h 47"/>
                <a:gd name="T88" fmla="*/ 21 w 32"/>
                <a:gd name="T8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47">
                  <a:moveTo>
                    <a:pt x="0" y="25"/>
                  </a:moveTo>
                  <a:cubicBezTo>
                    <a:pt x="0" y="23"/>
                    <a:pt x="1" y="21"/>
                    <a:pt x="1" y="18"/>
                  </a:cubicBezTo>
                  <a:cubicBezTo>
                    <a:pt x="2" y="17"/>
                    <a:pt x="2" y="16"/>
                    <a:pt x="3" y="15"/>
                  </a:cubicBezTo>
                  <a:cubicBezTo>
                    <a:pt x="3" y="14"/>
                    <a:pt x="3" y="14"/>
                    <a:pt x="3" y="14"/>
                  </a:cubicBezTo>
                  <a:cubicBezTo>
                    <a:pt x="3" y="14"/>
                    <a:pt x="3" y="14"/>
                    <a:pt x="3" y="14"/>
                  </a:cubicBezTo>
                  <a:cubicBezTo>
                    <a:pt x="3" y="13"/>
                    <a:pt x="3" y="13"/>
                    <a:pt x="3" y="13"/>
                  </a:cubicBezTo>
                  <a:cubicBezTo>
                    <a:pt x="4" y="12"/>
                    <a:pt x="4" y="12"/>
                    <a:pt x="5" y="11"/>
                  </a:cubicBezTo>
                  <a:cubicBezTo>
                    <a:pt x="5" y="11"/>
                    <a:pt x="5" y="12"/>
                    <a:pt x="5" y="12"/>
                  </a:cubicBezTo>
                  <a:cubicBezTo>
                    <a:pt x="4" y="13"/>
                    <a:pt x="4" y="14"/>
                    <a:pt x="3" y="15"/>
                  </a:cubicBezTo>
                  <a:cubicBezTo>
                    <a:pt x="3" y="16"/>
                    <a:pt x="3" y="18"/>
                    <a:pt x="2" y="19"/>
                  </a:cubicBezTo>
                  <a:cubicBezTo>
                    <a:pt x="2" y="21"/>
                    <a:pt x="1" y="23"/>
                    <a:pt x="1" y="25"/>
                  </a:cubicBezTo>
                  <a:cubicBezTo>
                    <a:pt x="1" y="29"/>
                    <a:pt x="1" y="34"/>
                    <a:pt x="1" y="38"/>
                  </a:cubicBezTo>
                  <a:cubicBezTo>
                    <a:pt x="3" y="47"/>
                    <a:pt x="3" y="47"/>
                    <a:pt x="3" y="47"/>
                  </a:cubicBezTo>
                  <a:cubicBezTo>
                    <a:pt x="11" y="41"/>
                    <a:pt x="11" y="41"/>
                    <a:pt x="11" y="41"/>
                  </a:cubicBezTo>
                  <a:cubicBezTo>
                    <a:pt x="12" y="40"/>
                    <a:pt x="13" y="39"/>
                    <a:pt x="15" y="38"/>
                  </a:cubicBezTo>
                  <a:cubicBezTo>
                    <a:pt x="15" y="39"/>
                    <a:pt x="15" y="39"/>
                    <a:pt x="15" y="39"/>
                  </a:cubicBezTo>
                  <a:cubicBezTo>
                    <a:pt x="18" y="37"/>
                    <a:pt x="21" y="34"/>
                    <a:pt x="24" y="32"/>
                  </a:cubicBezTo>
                  <a:cubicBezTo>
                    <a:pt x="25" y="30"/>
                    <a:pt x="25" y="29"/>
                    <a:pt x="25" y="27"/>
                  </a:cubicBezTo>
                  <a:cubicBezTo>
                    <a:pt x="20" y="32"/>
                    <a:pt x="15" y="36"/>
                    <a:pt x="10" y="40"/>
                  </a:cubicBezTo>
                  <a:cubicBezTo>
                    <a:pt x="4" y="44"/>
                    <a:pt x="4" y="44"/>
                    <a:pt x="4" y="44"/>
                  </a:cubicBezTo>
                  <a:cubicBezTo>
                    <a:pt x="4" y="43"/>
                    <a:pt x="4" y="43"/>
                    <a:pt x="4" y="43"/>
                  </a:cubicBezTo>
                  <a:cubicBezTo>
                    <a:pt x="10" y="40"/>
                    <a:pt x="10" y="40"/>
                    <a:pt x="10" y="40"/>
                  </a:cubicBezTo>
                  <a:cubicBezTo>
                    <a:pt x="10" y="39"/>
                    <a:pt x="10" y="39"/>
                    <a:pt x="10" y="39"/>
                  </a:cubicBezTo>
                  <a:cubicBezTo>
                    <a:pt x="13" y="38"/>
                    <a:pt x="16" y="36"/>
                    <a:pt x="18" y="34"/>
                  </a:cubicBezTo>
                  <a:cubicBezTo>
                    <a:pt x="20" y="31"/>
                    <a:pt x="22" y="29"/>
                    <a:pt x="24" y="27"/>
                  </a:cubicBezTo>
                  <a:cubicBezTo>
                    <a:pt x="25" y="26"/>
                    <a:pt x="25" y="26"/>
                    <a:pt x="25" y="26"/>
                  </a:cubicBezTo>
                  <a:cubicBezTo>
                    <a:pt x="25" y="25"/>
                    <a:pt x="25" y="25"/>
                    <a:pt x="25" y="24"/>
                  </a:cubicBezTo>
                  <a:cubicBezTo>
                    <a:pt x="24" y="22"/>
                    <a:pt x="22" y="21"/>
                    <a:pt x="20" y="22"/>
                  </a:cubicBezTo>
                  <a:cubicBezTo>
                    <a:pt x="19" y="23"/>
                    <a:pt x="19" y="24"/>
                    <a:pt x="19" y="24"/>
                  </a:cubicBezTo>
                  <a:cubicBezTo>
                    <a:pt x="18" y="24"/>
                    <a:pt x="18" y="23"/>
                    <a:pt x="17" y="23"/>
                  </a:cubicBezTo>
                  <a:cubicBezTo>
                    <a:pt x="16" y="24"/>
                    <a:pt x="15" y="26"/>
                    <a:pt x="14" y="27"/>
                  </a:cubicBezTo>
                  <a:cubicBezTo>
                    <a:pt x="14" y="27"/>
                    <a:pt x="14" y="26"/>
                    <a:pt x="14" y="26"/>
                  </a:cubicBezTo>
                  <a:cubicBezTo>
                    <a:pt x="15" y="25"/>
                    <a:pt x="16" y="24"/>
                    <a:pt x="17" y="22"/>
                  </a:cubicBezTo>
                  <a:cubicBezTo>
                    <a:pt x="16" y="22"/>
                    <a:pt x="16" y="22"/>
                    <a:pt x="15" y="22"/>
                  </a:cubicBezTo>
                  <a:cubicBezTo>
                    <a:pt x="15" y="22"/>
                    <a:pt x="15" y="21"/>
                    <a:pt x="15" y="21"/>
                  </a:cubicBezTo>
                  <a:cubicBezTo>
                    <a:pt x="15" y="20"/>
                    <a:pt x="16" y="20"/>
                    <a:pt x="16" y="20"/>
                  </a:cubicBezTo>
                  <a:cubicBezTo>
                    <a:pt x="16" y="20"/>
                    <a:pt x="16" y="20"/>
                    <a:pt x="16" y="19"/>
                  </a:cubicBezTo>
                  <a:cubicBezTo>
                    <a:pt x="16" y="19"/>
                    <a:pt x="16" y="19"/>
                    <a:pt x="16" y="19"/>
                  </a:cubicBezTo>
                  <a:cubicBezTo>
                    <a:pt x="16" y="19"/>
                    <a:pt x="16" y="19"/>
                    <a:pt x="17" y="19"/>
                  </a:cubicBezTo>
                  <a:cubicBezTo>
                    <a:pt x="17" y="19"/>
                    <a:pt x="17" y="19"/>
                    <a:pt x="17" y="19"/>
                  </a:cubicBezTo>
                  <a:cubicBezTo>
                    <a:pt x="18" y="20"/>
                    <a:pt x="18" y="20"/>
                    <a:pt x="18" y="20"/>
                  </a:cubicBezTo>
                  <a:cubicBezTo>
                    <a:pt x="19" y="20"/>
                    <a:pt x="20" y="20"/>
                    <a:pt x="21" y="20"/>
                  </a:cubicBezTo>
                  <a:cubicBezTo>
                    <a:pt x="21" y="19"/>
                    <a:pt x="22" y="18"/>
                    <a:pt x="23" y="17"/>
                  </a:cubicBezTo>
                  <a:cubicBezTo>
                    <a:pt x="24" y="17"/>
                    <a:pt x="24" y="17"/>
                    <a:pt x="24" y="17"/>
                  </a:cubicBezTo>
                  <a:cubicBezTo>
                    <a:pt x="23" y="20"/>
                    <a:pt x="24" y="20"/>
                    <a:pt x="25" y="21"/>
                  </a:cubicBezTo>
                  <a:cubicBezTo>
                    <a:pt x="25" y="21"/>
                    <a:pt x="27" y="21"/>
                    <a:pt x="27" y="22"/>
                  </a:cubicBezTo>
                  <a:cubicBezTo>
                    <a:pt x="28" y="18"/>
                    <a:pt x="28" y="15"/>
                    <a:pt x="29" y="11"/>
                  </a:cubicBezTo>
                  <a:cubicBezTo>
                    <a:pt x="29" y="11"/>
                    <a:pt x="28" y="9"/>
                    <a:pt x="28" y="8"/>
                  </a:cubicBezTo>
                  <a:cubicBezTo>
                    <a:pt x="28" y="8"/>
                    <a:pt x="28" y="7"/>
                    <a:pt x="27" y="6"/>
                  </a:cubicBezTo>
                  <a:cubicBezTo>
                    <a:pt x="27" y="6"/>
                    <a:pt x="27" y="6"/>
                    <a:pt x="27" y="5"/>
                  </a:cubicBezTo>
                  <a:cubicBezTo>
                    <a:pt x="27" y="5"/>
                    <a:pt x="27" y="5"/>
                    <a:pt x="27" y="5"/>
                  </a:cubicBezTo>
                  <a:cubicBezTo>
                    <a:pt x="26" y="5"/>
                    <a:pt x="26" y="5"/>
                    <a:pt x="26" y="5"/>
                  </a:cubicBezTo>
                  <a:cubicBezTo>
                    <a:pt x="26" y="5"/>
                    <a:pt x="26" y="5"/>
                    <a:pt x="26" y="5"/>
                  </a:cubicBezTo>
                  <a:cubicBezTo>
                    <a:pt x="32" y="8"/>
                    <a:pt x="19" y="0"/>
                    <a:pt x="20" y="1"/>
                  </a:cubicBezTo>
                  <a:cubicBezTo>
                    <a:pt x="20" y="1"/>
                    <a:pt x="20" y="1"/>
                    <a:pt x="20" y="1"/>
                  </a:cubicBezTo>
                  <a:cubicBezTo>
                    <a:pt x="20" y="1"/>
                    <a:pt x="20" y="1"/>
                    <a:pt x="20" y="1"/>
                  </a:cubicBezTo>
                  <a:cubicBezTo>
                    <a:pt x="20" y="1"/>
                    <a:pt x="20" y="1"/>
                    <a:pt x="20" y="1"/>
                  </a:cubicBezTo>
                  <a:cubicBezTo>
                    <a:pt x="18" y="1"/>
                    <a:pt x="17" y="2"/>
                    <a:pt x="15" y="2"/>
                  </a:cubicBezTo>
                  <a:cubicBezTo>
                    <a:pt x="13" y="3"/>
                    <a:pt x="11" y="4"/>
                    <a:pt x="10" y="5"/>
                  </a:cubicBezTo>
                  <a:cubicBezTo>
                    <a:pt x="8" y="7"/>
                    <a:pt x="7" y="8"/>
                    <a:pt x="5" y="10"/>
                  </a:cubicBezTo>
                  <a:cubicBezTo>
                    <a:pt x="4" y="11"/>
                    <a:pt x="4" y="12"/>
                    <a:pt x="3" y="13"/>
                  </a:cubicBezTo>
                  <a:cubicBezTo>
                    <a:pt x="3" y="13"/>
                    <a:pt x="3" y="13"/>
                    <a:pt x="3" y="14"/>
                  </a:cubicBezTo>
                  <a:cubicBezTo>
                    <a:pt x="2" y="14"/>
                    <a:pt x="2" y="14"/>
                    <a:pt x="2" y="14"/>
                  </a:cubicBezTo>
                  <a:cubicBezTo>
                    <a:pt x="2" y="15"/>
                    <a:pt x="2" y="15"/>
                    <a:pt x="2" y="16"/>
                  </a:cubicBezTo>
                  <a:cubicBezTo>
                    <a:pt x="0" y="20"/>
                    <a:pt x="0" y="23"/>
                    <a:pt x="0" y="27"/>
                  </a:cubicBezTo>
                  <a:cubicBezTo>
                    <a:pt x="0" y="31"/>
                    <a:pt x="0" y="34"/>
                    <a:pt x="0" y="38"/>
                  </a:cubicBezTo>
                  <a:cubicBezTo>
                    <a:pt x="1" y="42"/>
                    <a:pt x="1" y="42"/>
                    <a:pt x="1" y="42"/>
                  </a:cubicBezTo>
                  <a:cubicBezTo>
                    <a:pt x="1" y="38"/>
                    <a:pt x="1" y="38"/>
                    <a:pt x="1" y="38"/>
                  </a:cubicBezTo>
                  <a:cubicBezTo>
                    <a:pt x="0" y="34"/>
                    <a:pt x="0" y="29"/>
                    <a:pt x="0" y="25"/>
                  </a:cubicBezTo>
                  <a:close/>
                  <a:moveTo>
                    <a:pt x="11" y="29"/>
                  </a:moveTo>
                  <a:cubicBezTo>
                    <a:pt x="11" y="29"/>
                    <a:pt x="11" y="29"/>
                    <a:pt x="11" y="29"/>
                  </a:cubicBezTo>
                  <a:cubicBezTo>
                    <a:pt x="11" y="29"/>
                    <a:pt x="11" y="29"/>
                    <a:pt x="11" y="29"/>
                  </a:cubicBezTo>
                  <a:cubicBezTo>
                    <a:pt x="11" y="29"/>
                    <a:pt x="11" y="29"/>
                    <a:pt x="11" y="29"/>
                  </a:cubicBezTo>
                  <a:cubicBezTo>
                    <a:pt x="11" y="29"/>
                    <a:pt x="11" y="29"/>
                    <a:pt x="11" y="29"/>
                  </a:cubicBezTo>
                  <a:close/>
                  <a:moveTo>
                    <a:pt x="3" y="37"/>
                  </a:moveTo>
                  <a:cubicBezTo>
                    <a:pt x="2" y="33"/>
                    <a:pt x="2" y="28"/>
                    <a:pt x="3" y="24"/>
                  </a:cubicBezTo>
                  <a:cubicBezTo>
                    <a:pt x="2" y="28"/>
                    <a:pt x="3" y="33"/>
                    <a:pt x="3" y="37"/>
                  </a:cubicBezTo>
                  <a:cubicBezTo>
                    <a:pt x="4" y="42"/>
                    <a:pt x="4" y="42"/>
                    <a:pt x="4" y="42"/>
                  </a:cubicBezTo>
                  <a:lnTo>
                    <a:pt x="3" y="37"/>
                  </a:lnTo>
                  <a:close/>
                  <a:moveTo>
                    <a:pt x="6" y="32"/>
                  </a:moveTo>
                  <a:cubicBezTo>
                    <a:pt x="6" y="32"/>
                    <a:pt x="6" y="32"/>
                    <a:pt x="6" y="32"/>
                  </a:cubicBezTo>
                  <a:cubicBezTo>
                    <a:pt x="6" y="33"/>
                    <a:pt x="5" y="33"/>
                    <a:pt x="5" y="33"/>
                  </a:cubicBezTo>
                  <a:cubicBezTo>
                    <a:pt x="5" y="33"/>
                    <a:pt x="5" y="33"/>
                    <a:pt x="5" y="33"/>
                  </a:cubicBezTo>
                  <a:cubicBezTo>
                    <a:pt x="5" y="33"/>
                    <a:pt x="6" y="33"/>
                    <a:pt x="6" y="32"/>
                  </a:cubicBezTo>
                  <a:close/>
                  <a:moveTo>
                    <a:pt x="11" y="36"/>
                  </a:moveTo>
                  <a:cubicBezTo>
                    <a:pt x="11" y="35"/>
                    <a:pt x="11" y="35"/>
                    <a:pt x="11" y="34"/>
                  </a:cubicBezTo>
                  <a:cubicBezTo>
                    <a:pt x="11" y="34"/>
                    <a:pt x="11" y="34"/>
                    <a:pt x="11" y="34"/>
                  </a:cubicBezTo>
                  <a:cubicBezTo>
                    <a:pt x="11" y="35"/>
                    <a:pt x="11" y="35"/>
                    <a:pt x="11" y="36"/>
                  </a:cubicBezTo>
                  <a:close/>
                  <a:moveTo>
                    <a:pt x="21" y="15"/>
                  </a:moveTo>
                  <a:cubicBezTo>
                    <a:pt x="21" y="15"/>
                    <a:pt x="21" y="15"/>
                    <a:pt x="21" y="15"/>
                  </a:cubicBezTo>
                  <a:cubicBezTo>
                    <a:pt x="21" y="15"/>
                    <a:pt x="21" y="15"/>
                    <a:pt x="21"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6" name="Freeform 38">
              <a:extLst>
                <a:ext uri="{FF2B5EF4-FFF2-40B4-BE49-F238E27FC236}">
                  <a16:creationId xmlns:a16="http://schemas.microsoft.com/office/drawing/2014/main" id="{29E44676-EE0A-4C3B-8A16-FA73DDFD5ACA}"/>
                </a:ext>
              </a:extLst>
            </p:cNvPr>
            <p:cNvSpPr/>
            <p:nvPr/>
          </p:nvSpPr>
          <p:spPr bwMode="auto">
            <a:xfrm>
              <a:off x="5940426" y="2652713"/>
              <a:ext cx="112713" cy="173038"/>
            </a:xfrm>
            <a:custGeom>
              <a:avLst/>
              <a:gdLst>
                <a:gd name="T0" fmla="*/ 15 w 30"/>
                <a:gd name="T1" fmla="*/ 42 h 46"/>
                <a:gd name="T2" fmla="*/ 16 w 30"/>
                <a:gd name="T3" fmla="*/ 41 h 46"/>
                <a:gd name="T4" fmla="*/ 17 w 30"/>
                <a:gd name="T5" fmla="*/ 36 h 46"/>
                <a:gd name="T6" fmla="*/ 14 w 30"/>
                <a:gd name="T7" fmla="*/ 36 h 46"/>
                <a:gd name="T8" fmla="*/ 10 w 30"/>
                <a:gd name="T9" fmla="*/ 40 h 46"/>
                <a:gd name="T10" fmla="*/ 7 w 30"/>
                <a:gd name="T11" fmla="*/ 43 h 46"/>
                <a:gd name="T12" fmla="*/ 6 w 30"/>
                <a:gd name="T13" fmla="*/ 41 h 46"/>
                <a:gd name="T14" fmla="*/ 5 w 30"/>
                <a:gd name="T15" fmla="*/ 36 h 46"/>
                <a:gd name="T16" fmla="*/ 4 w 30"/>
                <a:gd name="T17" fmla="*/ 37 h 46"/>
                <a:gd name="T18" fmla="*/ 3 w 30"/>
                <a:gd name="T19" fmla="*/ 31 h 46"/>
                <a:gd name="T20" fmla="*/ 4 w 30"/>
                <a:gd name="T21" fmla="*/ 36 h 46"/>
                <a:gd name="T22" fmla="*/ 4 w 30"/>
                <a:gd name="T23" fmla="*/ 36 h 46"/>
                <a:gd name="T24" fmla="*/ 5 w 30"/>
                <a:gd name="T25" fmla="*/ 36 h 46"/>
                <a:gd name="T26" fmla="*/ 5 w 30"/>
                <a:gd name="T27" fmla="*/ 37 h 46"/>
                <a:gd name="T28" fmla="*/ 7 w 30"/>
                <a:gd name="T29" fmla="*/ 43 h 46"/>
                <a:gd name="T30" fmla="*/ 12 w 30"/>
                <a:gd name="T31" fmla="*/ 38 h 46"/>
                <a:gd name="T32" fmla="*/ 14 w 30"/>
                <a:gd name="T33" fmla="*/ 36 h 46"/>
                <a:gd name="T34" fmla="*/ 15 w 30"/>
                <a:gd name="T35" fmla="*/ 38 h 46"/>
                <a:gd name="T36" fmla="*/ 15 w 30"/>
                <a:gd name="T37" fmla="*/ 38 h 46"/>
                <a:gd name="T38" fmla="*/ 25 w 30"/>
                <a:gd name="T39" fmla="*/ 26 h 46"/>
                <a:gd name="T40" fmla="*/ 24 w 30"/>
                <a:gd name="T41" fmla="*/ 20 h 46"/>
                <a:gd name="T42" fmla="*/ 19 w 30"/>
                <a:gd name="T43" fmla="*/ 20 h 46"/>
                <a:gd name="T44" fmla="*/ 12 w 30"/>
                <a:gd name="T45" fmla="*/ 27 h 46"/>
                <a:gd name="T46" fmla="*/ 12 w 30"/>
                <a:gd name="T47" fmla="*/ 27 h 46"/>
                <a:gd name="T48" fmla="*/ 12 w 30"/>
                <a:gd name="T49" fmla="*/ 27 h 46"/>
                <a:gd name="T50" fmla="*/ 13 w 30"/>
                <a:gd name="T51" fmla="*/ 26 h 46"/>
                <a:gd name="T52" fmla="*/ 17 w 30"/>
                <a:gd name="T53" fmla="*/ 18 h 46"/>
                <a:gd name="T54" fmla="*/ 15 w 30"/>
                <a:gd name="T55" fmla="*/ 20 h 46"/>
                <a:gd name="T56" fmla="*/ 14 w 30"/>
                <a:gd name="T57" fmla="*/ 19 h 46"/>
                <a:gd name="T58" fmla="*/ 15 w 30"/>
                <a:gd name="T59" fmla="*/ 16 h 46"/>
                <a:gd name="T60" fmla="*/ 16 w 30"/>
                <a:gd name="T61" fmla="*/ 15 h 46"/>
                <a:gd name="T62" fmla="*/ 18 w 30"/>
                <a:gd name="T63" fmla="*/ 16 h 46"/>
                <a:gd name="T64" fmla="*/ 20 w 30"/>
                <a:gd name="T65" fmla="*/ 17 h 46"/>
                <a:gd name="T66" fmla="*/ 25 w 30"/>
                <a:gd name="T67" fmla="*/ 13 h 46"/>
                <a:gd name="T68" fmla="*/ 29 w 30"/>
                <a:gd name="T69" fmla="*/ 18 h 46"/>
                <a:gd name="T70" fmla="*/ 28 w 30"/>
                <a:gd name="T71" fmla="*/ 2 h 46"/>
                <a:gd name="T72" fmla="*/ 18 w 30"/>
                <a:gd name="T73" fmla="*/ 0 h 46"/>
                <a:gd name="T74" fmla="*/ 0 w 30"/>
                <a:gd name="T75" fmla="*/ 28 h 46"/>
                <a:gd name="T76" fmla="*/ 2 w 30"/>
                <a:gd name="T77" fmla="*/ 40 h 46"/>
                <a:gd name="T78" fmla="*/ 2 w 30"/>
                <a:gd name="T79" fmla="*/ 40 h 46"/>
                <a:gd name="T80" fmla="*/ 3 w 30"/>
                <a:gd name="T81" fmla="*/ 39 h 46"/>
                <a:gd name="T82" fmla="*/ 6 w 30"/>
                <a:gd name="T83" fmla="*/ 44 h 46"/>
                <a:gd name="T84" fmla="*/ 11 w 30"/>
                <a:gd name="T85" fmla="*/ 41 h 46"/>
                <a:gd name="T86" fmla="*/ 6 w 30"/>
                <a:gd name="T87" fmla="*/ 45 h 46"/>
                <a:gd name="T88" fmla="*/ 4 w 30"/>
                <a:gd name="T89" fmla="*/ 40 h 46"/>
                <a:gd name="T90" fmla="*/ 4 w 30"/>
                <a:gd name="T91" fmla="*/ 38 h 46"/>
                <a:gd name="T92" fmla="*/ 2 w 30"/>
                <a:gd name="T93" fmla="*/ 40 h 46"/>
                <a:gd name="T94" fmla="*/ 2 w 30"/>
                <a:gd name="T95" fmla="*/ 38 h 46"/>
                <a:gd name="T96" fmla="*/ 3 w 30"/>
                <a:gd name="T97" fmla="*/ 17 h 46"/>
                <a:gd name="T98" fmla="*/ 4 w 30"/>
                <a:gd name="T99" fmla="*/ 38 h 46"/>
                <a:gd name="T100" fmla="*/ 4 w 30"/>
                <a:gd name="T101" fmla="*/ 38 h 46"/>
                <a:gd name="T102" fmla="*/ 6 w 30"/>
                <a:gd name="T103" fmla="*/ 44 h 46"/>
                <a:gd name="T104" fmla="*/ 7 w 30"/>
                <a:gd name="T105" fmla="*/ 44 h 46"/>
                <a:gd name="T106" fmla="*/ 11 w 30"/>
                <a:gd name="T107" fmla="*/ 41 h 46"/>
                <a:gd name="T108" fmla="*/ 14 w 30"/>
                <a:gd name="T109" fmla="*/ 38 h 46"/>
                <a:gd name="T110" fmla="*/ 15 w 30"/>
                <a:gd name="T111"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 h="46">
                  <a:moveTo>
                    <a:pt x="15" y="42"/>
                  </a:moveTo>
                  <a:cubicBezTo>
                    <a:pt x="15" y="42"/>
                    <a:pt x="15" y="42"/>
                    <a:pt x="15" y="42"/>
                  </a:cubicBezTo>
                  <a:cubicBezTo>
                    <a:pt x="15" y="42"/>
                    <a:pt x="15" y="42"/>
                    <a:pt x="15" y="42"/>
                  </a:cubicBezTo>
                  <a:cubicBezTo>
                    <a:pt x="15" y="42"/>
                    <a:pt x="15" y="42"/>
                    <a:pt x="15" y="42"/>
                  </a:cubicBezTo>
                  <a:cubicBezTo>
                    <a:pt x="15" y="42"/>
                    <a:pt x="15" y="42"/>
                    <a:pt x="15" y="42"/>
                  </a:cubicBezTo>
                  <a:cubicBezTo>
                    <a:pt x="16" y="41"/>
                    <a:pt x="16" y="41"/>
                    <a:pt x="16" y="41"/>
                  </a:cubicBezTo>
                  <a:cubicBezTo>
                    <a:pt x="18" y="39"/>
                    <a:pt x="20" y="36"/>
                    <a:pt x="22" y="34"/>
                  </a:cubicBezTo>
                  <a:cubicBezTo>
                    <a:pt x="24" y="32"/>
                    <a:pt x="25" y="29"/>
                    <a:pt x="25" y="27"/>
                  </a:cubicBezTo>
                  <a:cubicBezTo>
                    <a:pt x="22" y="30"/>
                    <a:pt x="20" y="33"/>
                    <a:pt x="17" y="36"/>
                  </a:cubicBezTo>
                  <a:cubicBezTo>
                    <a:pt x="16" y="37"/>
                    <a:pt x="16" y="38"/>
                    <a:pt x="15" y="38"/>
                  </a:cubicBezTo>
                  <a:cubicBezTo>
                    <a:pt x="15" y="37"/>
                    <a:pt x="15" y="37"/>
                    <a:pt x="15" y="37"/>
                  </a:cubicBezTo>
                  <a:cubicBezTo>
                    <a:pt x="15" y="36"/>
                    <a:pt x="15" y="36"/>
                    <a:pt x="14" y="36"/>
                  </a:cubicBezTo>
                  <a:cubicBezTo>
                    <a:pt x="14" y="36"/>
                    <a:pt x="14" y="36"/>
                    <a:pt x="14" y="36"/>
                  </a:cubicBezTo>
                  <a:cubicBezTo>
                    <a:pt x="13" y="37"/>
                    <a:pt x="13" y="37"/>
                    <a:pt x="13" y="37"/>
                  </a:cubicBezTo>
                  <a:cubicBezTo>
                    <a:pt x="12" y="38"/>
                    <a:pt x="11" y="39"/>
                    <a:pt x="10" y="40"/>
                  </a:cubicBezTo>
                  <a:cubicBezTo>
                    <a:pt x="9" y="41"/>
                    <a:pt x="8" y="42"/>
                    <a:pt x="7" y="43"/>
                  </a:cubicBezTo>
                  <a:cubicBezTo>
                    <a:pt x="7" y="43"/>
                    <a:pt x="7" y="43"/>
                    <a:pt x="7" y="43"/>
                  </a:cubicBezTo>
                  <a:cubicBezTo>
                    <a:pt x="7" y="43"/>
                    <a:pt x="7" y="43"/>
                    <a:pt x="7" y="43"/>
                  </a:cubicBezTo>
                  <a:cubicBezTo>
                    <a:pt x="7" y="43"/>
                    <a:pt x="7" y="43"/>
                    <a:pt x="7" y="43"/>
                  </a:cubicBezTo>
                  <a:cubicBezTo>
                    <a:pt x="7" y="42"/>
                    <a:pt x="7" y="42"/>
                    <a:pt x="7" y="42"/>
                  </a:cubicBezTo>
                  <a:cubicBezTo>
                    <a:pt x="6" y="41"/>
                    <a:pt x="6" y="41"/>
                    <a:pt x="6" y="41"/>
                  </a:cubicBezTo>
                  <a:cubicBezTo>
                    <a:pt x="6" y="40"/>
                    <a:pt x="6" y="40"/>
                    <a:pt x="5" y="39"/>
                  </a:cubicBezTo>
                  <a:cubicBezTo>
                    <a:pt x="5" y="38"/>
                    <a:pt x="5" y="37"/>
                    <a:pt x="5" y="36"/>
                  </a:cubicBezTo>
                  <a:cubicBezTo>
                    <a:pt x="5" y="36"/>
                    <a:pt x="5" y="36"/>
                    <a:pt x="5" y="36"/>
                  </a:cubicBezTo>
                  <a:cubicBezTo>
                    <a:pt x="5" y="36"/>
                    <a:pt x="4" y="36"/>
                    <a:pt x="4" y="36"/>
                  </a:cubicBezTo>
                  <a:cubicBezTo>
                    <a:pt x="4" y="37"/>
                    <a:pt x="4" y="37"/>
                    <a:pt x="4" y="37"/>
                  </a:cubicBezTo>
                  <a:cubicBezTo>
                    <a:pt x="4" y="37"/>
                    <a:pt x="4" y="37"/>
                    <a:pt x="4" y="37"/>
                  </a:cubicBezTo>
                  <a:cubicBezTo>
                    <a:pt x="4" y="37"/>
                    <a:pt x="4" y="37"/>
                    <a:pt x="4" y="37"/>
                  </a:cubicBezTo>
                  <a:cubicBezTo>
                    <a:pt x="4" y="36"/>
                    <a:pt x="3" y="36"/>
                    <a:pt x="3" y="36"/>
                  </a:cubicBezTo>
                  <a:cubicBezTo>
                    <a:pt x="3" y="34"/>
                    <a:pt x="3" y="32"/>
                    <a:pt x="3" y="31"/>
                  </a:cubicBezTo>
                  <a:cubicBezTo>
                    <a:pt x="3" y="32"/>
                    <a:pt x="3" y="33"/>
                    <a:pt x="3" y="35"/>
                  </a:cubicBezTo>
                  <a:cubicBezTo>
                    <a:pt x="4" y="36"/>
                    <a:pt x="4" y="36"/>
                    <a:pt x="4" y="36"/>
                  </a:cubicBezTo>
                  <a:cubicBezTo>
                    <a:pt x="4" y="36"/>
                    <a:pt x="4" y="36"/>
                    <a:pt x="4" y="36"/>
                  </a:cubicBezTo>
                  <a:cubicBezTo>
                    <a:pt x="4" y="36"/>
                    <a:pt x="4" y="36"/>
                    <a:pt x="4" y="36"/>
                  </a:cubicBezTo>
                  <a:cubicBezTo>
                    <a:pt x="4" y="36"/>
                    <a:pt x="4" y="37"/>
                    <a:pt x="4" y="37"/>
                  </a:cubicBezTo>
                  <a:cubicBezTo>
                    <a:pt x="4" y="36"/>
                    <a:pt x="4" y="36"/>
                    <a:pt x="4" y="36"/>
                  </a:cubicBezTo>
                  <a:cubicBezTo>
                    <a:pt x="5" y="36"/>
                    <a:pt x="5" y="36"/>
                    <a:pt x="5" y="36"/>
                  </a:cubicBezTo>
                  <a:cubicBezTo>
                    <a:pt x="5" y="36"/>
                    <a:pt x="5" y="36"/>
                    <a:pt x="5" y="36"/>
                  </a:cubicBezTo>
                  <a:cubicBezTo>
                    <a:pt x="5" y="36"/>
                    <a:pt x="5" y="36"/>
                    <a:pt x="5" y="36"/>
                  </a:cubicBezTo>
                  <a:cubicBezTo>
                    <a:pt x="5" y="36"/>
                    <a:pt x="5" y="36"/>
                    <a:pt x="5" y="36"/>
                  </a:cubicBezTo>
                  <a:cubicBezTo>
                    <a:pt x="5" y="36"/>
                    <a:pt x="5" y="36"/>
                    <a:pt x="5" y="36"/>
                  </a:cubicBezTo>
                  <a:cubicBezTo>
                    <a:pt x="5" y="37"/>
                    <a:pt x="5" y="37"/>
                    <a:pt x="5" y="37"/>
                  </a:cubicBezTo>
                  <a:cubicBezTo>
                    <a:pt x="6" y="39"/>
                    <a:pt x="6" y="40"/>
                    <a:pt x="7" y="41"/>
                  </a:cubicBezTo>
                  <a:cubicBezTo>
                    <a:pt x="7" y="42"/>
                    <a:pt x="7" y="42"/>
                    <a:pt x="7" y="42"/>
                  </a:cubicBezTo>
                  <a:cubicBezTo>
                    <a:pt x="7" y="43"/>
                    <a:pt x="7" y="43"/>
                    <a:pt x="7" y="43"/>
                  </a:cubicBezTo>
                  <a:cubicBezTo>
                    <a:pt x="7" y="43"/>
                    <a:pt x="7" y="42"/>
                    <a:pt x="8" y="42"/>
                  </a:cubicBezTo>
                  <a:cubicBezTo>
                    <a:pt x="8" y="42"/>
                    <a:pt x="8" y="42"/>
                    <a:pt x="9" y="41"/>
                  </a:cubicBezTo>
                  <a:cubicBezTo>
                    <a:pt x="12" y="38"/>
                    <a:pt x="12" y="38"/>
                    <a:pt x="12" y="38"/>
                  </a:cubicBezTo>
                  <a:cubicBezTo>
                    <a:pt x="14" y="36"/>
                    <a:pt x="14" y="36"/>
                    <a:pt x="14" y="36"/>
                  </a:cubicBezTo>
                  <a:cubicBezTo>
                    <a:pt x="14" y="36"/>
                    <a:pt x="14" y="36"/>
                    <a:pt x="14" y="36"/>
                  </a:cubicBezTo>
                  <a:cubicBezTo>
                    <a:pt x="14" y="36"/>
                    <a:pt x="14" y="36"/>
                    <a:pt x="14" y="36"/>
                  </a:cubicBezTo>
                  <a:cubicBezTo>
                    <a:pt x="15" y="36"/>
                    <a:pt x="15" y="36"/>
                    <a:pt x="15" y="36"/>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6" y="37"/>
                    <a:pt x="16" y="37"/>
                    <a:pt x="16" y="37"/>
                  </a:cubicBezTo>
                  <a:cubicBezTo>
                    <a:pt x="16" y="37"/>
                    <a:pt x="16" y="37"/>
                    <a:pt x="16" y="37"/>
                  </a:cubicBezTo>
                  <a:cubicBezTo>
                    <a:pt x="19" y="33"/>
                    <a:pt x="22" y="30"/>
                    <a:pt x="25" y="26"/>
                  </a:cubicBezTo>
                  <a:cubicBezTo>
                    <a:pt x="26" y="25"/>
                    <a:pt x="26" y="25"/>
                    <a:pt x="26" y="25"/>
                  </a:cubicBezTo>
                  <a:cubicBezTo>
                    <a:pt x="26" y="24"/>
                    <a:pt x="26" y="23"/>
                    <a:pt x="26" y="22"/>
                  </a:cubicBezTo>
                  <a:cubicBezTo>
                    <a:pt x="26" y="21"/>
                    <a:pt x="25" y="20"/>
                    <a:pt x="24" y="20"/>
                  </a:cubicBezTo>
                  <a:cubicBezTo>
                    <a:pt x="23" y="19"/>
                    <a:pt x="22" y="19"/>
                    <a:pt x="21" y="20"/>
                  </a:cubicBezTo>
                  <a:cubicBezTo>
                    <a:pt x="21" y="20"/>
                    <a:pt x="20" y="22"/>
                    <a:pt x="20" y="22"/>
                  </a:cubicBezTo>
                  <a:cubicBezTo>
                    <a:pt x="20" y="21"/>
                    <a:pt x="19" y="20"/>
                    <a:pt x="19" y="20"/>
                  </a:cubicBezTo>
                  <a:cubicBezTo>
                    <a:pt x="17" y="22"/>
                    <a:pt x="16" y="24"/>
                    <a:pt x="14" y="25"/>
                  </a:cubicBezTo>
                  <a:cubicBezTo>
                    <a:pt x="14" y="25"/>
                    <a:pt x="13" y="26"/>
                    <a:pt x="13" y="26"/>
                  </a:cubicBezTo>
                  <a:cubicBezTo>
                    <a:pt x="13" y="27"/>
                    <a:pt x="13" y="27"/>
                    <a:pt x="12" y="27"/>
                  </a:cubicBezTo>
                  <a:cubicBezTo>
                    <a:pt x="12" y="27"/>
                    <a:pt x="12" y="27"/>
                    <a:pt x="12" y="27"/>
                  </a:cubicBezTo>
                  <a:cubicBezTo>
                    <a:pt x="12" y="27"/>
                    <a:pt x="12" y="27"/>
                    <a:pt x="12" y="27"/>
                  </a:cubicBezTo>
                  <a:cubicBezTo>
                    <a:pt x="12" y="27"/>
                    <a:pt x="12" y="27"/>
                    <a:pt x="12" y="27"/>
                  </a:cubicBezTo>
                  <a:cubicBezTo>
                    <a:pt x="12" y="25"/>
                    <a:pt x="12" y="23"/>
                    <a:pt x="12" y="21"/>
                  </a:cubicBezTo>
                  <a:cubicBezTo>
                    <a:pt x="12" y="23"/>
                    <a:pt x="12" y="24"/>
                    <a:pt x="12" y="26"/>
                  </a:cubicBezTo>
                  <a:cubicBezTo>
                    <a:pt x="12" y="27"/>
                    <a:pt x="12" y="27"/>
                    <a:pt x="12" y="27"/>
                  </a:cubicBezTo>
                  <a:cubicBezTo>
                    <a:pt x="12" y="27"/>
                    <a:pt x="12" y="27"/>
                    <a:pt x="12" y="27"/>
                  </a:cubicBezTo>
                  <a:cubicBezTo>
                    <a:pt x="12" y="26"/>
                    <a:pt x="12" y="26"/>
                    <a:pt x="12" y="26"/>
                  </a:cubicBezTo>
                  <a:cubicBezTo>
                    <a:pt x="13" y="26"/>
                    <a:pt x="13" y="26"/>
                    <a:pt x="13" y="26"/>
                  </a:cubicBezTo>
                  <a:cubicBezTo>
                    <a:pt x="13" y="26"/>
                    <a:pt x="14" y="25"/>
                    <a:pt x="14" y="25"/>
                  </a:cubicBezTo>
                  <a:cubicBezTo>
                    <a:pt x="16" y="23"/>
                    <a:pt x="17" y="21"/>
                    <a:pt x="19" y="19"/>
                  </a:cubicBezTo>
                  <a:cubicBezTo>
                    <a:pt x="18" y="19"/>
                    <a:pt x="18" y="18"/>
                    <a:pt x="17" y="18"/>
                  </a:cubicBezTo>
                  <a:cubicBezTo>
                    <a:pt x="17" y="18"/>
                    <a:pt x="17" y="18"/>
                    <a:pt x="16" y="19"/>
                  </a:cubicBezTo>
                  <a:cubicBezTo>
                    <a:pt x="16" y="19"/>
                    <a:pt x="16" y="20"/>
                    <a:pt x="15" y="20"/>
                  </a:cubicBezTo>
                  <a:cubicBezTo>
                    <a:pt x="15" y="20"/>
                    <a:pt x="15" y="20"/>
                    <a:pt x="15" y="20"/>
                  </a:cubicBezTo>
                  <a:cubicBezTo>
                    <a:pt x="15" y="20"/>
                    <a:pt x="15" y="20"/>
                    <a:pt x="14" y="19"/>
                  </a:cubicBezTo>
                  <a:cubicBezTo>
                    <a:pt x="14" y="19"/>
                    <a:pt x="14" y="19"/>
                    <a:pt x="14" y="19"/>
                  </a:cubicBezTo>
                  <a:cubicBezTo>
                    <a:pt x="14" y="19"/>
                    <a:pt x="14" y="19"/>
                    <a:pt x="14" y="19"/>
                  </a:cubicBezTo>
                  <a:cubicBezTo>
                    <a:pt x="14" y="19"/>
                    <a:pt x="14" y="19"/>
                    <a:pt x="14" y="19"/>
                  </a:cubicBezTo>
                  <a:cubicBezTo>
                    <a:pt x="14" y="19"/>
                    <a:pt x="14" y="19"/>
                    <a:pt x="14" y="19"/>
                  </a:cubicBezTo>
                  <a:cubicBezTo>
                    <a:pt x="14" y="18"/>
                    <a:pt x="14" y="17"/>
                    <a:pt x="15" y="16"/>
                  </a:cubicBezTo>
                  <a:cubicBezTo>
                    <a:pt x="15" y="16"/>
                    <a:pt x="15" y="16"/>
                    <a:pt x="15" y="16"/>
                  </a:cubicBezTo>
                  <a:cubicBezTo>
                    <a:pt x="15" y="16"/>
                    <a:pt x="15" y="15"/>
                    <a:pt x="15" y="15"/>
                  </a:cubicBezTo>
                  <a:cubicBezTo>
                    <a:pt x="15" y="15"/>
                    <a:pt x="16" y="15"/>
                    <a:pt x="16" y="15"/>
                  </a:cubicBezTo>
                  <a:cubicBezTo>
                    <a:pt x="16" y="15"/>
                    <a:pt x="16" y="15"/>
                    <a:pt x="16" y="15"/>
                  </a:cubicBezTo>
                  <a:cubicBezTo>
                    <a:pt x="16" y="15"/>
                    <a:pt x="16" y="15"/>
                    <a:pt x="17" y="16"/>
                  </a:cubicBezTo>
                  <a:cubicBezTo>
                    <a:pt x="17" y="16"/>
                    <a:pt x="17" y="16"/>
                    <a:pt x="18" y="16"/>
                  </a:cubicBezTo>
                  <a:cubicBezTo>
                    <a:pt x="18" y="17"/>
                    <a:pt x="18" y="17"/>
                    <a:pt x="18" y="17"/>
                  </a:cubicBezTo>
                  <a:cubicBezTo>
                    <a:pt x="18" y="17"/>
                    <a:pt x="19" y="17"/>
                    <a:pt x="19" y="17"/>
                  </a:cubicBezTo>
                  <a:cubicBezTo>
                    <a:pt x="19" y="17"/>
                    <a:pt x="19" y="17"/>
                    <a:pt x="20" y="17"/>
                  </a:cubicBezTo>
                  <a:cubicBezTo>
                    <a:pt x="20" y="18"/>
                    <a:pt x="21" y="17"/>
                    <a:pt x="22" y="17"/>
                  </a:cubicBezTo>
                  <a:cubicBezTo>
                    <a:pt x="23" y="16"/>
                    <a:pt x="24" y="15"/>
                    <a:pt x="24" y="14"/>
                  </a:cubicBezTo>
                  <a:cubicBezTo>
                    <a:pt x="25" y="13"/>
                    <a:pt x="25" y="13"/>
                    <a:pt x="25" y="13"/>
                  </a:cubicBezTo>
                  <a:cubicBezTo>
                    <a:pt x="25" y="15"/>
                    <a:pt x="25" y="16"/>
                    <a:pt x="25" y="17"/>
                  </a:cubicBezTo>
                  <a:cubicBezTo>
                    <a:pt x="25" y="17"/>
                    <a:pt x="26" y="18"/>
                    <a:pt x="26" y="18"/>
                  </a:cubicBezTo>
                  <a:cubicBezTo>
                    <a:pt x="27" y="18"/>
                    <a:pt x="28" y="18"/>
                    <a:pt x="29" y="18"/>
                  </a:cubicBezTo>
                  <a:cubicBezTo>
                    <a:pt x="29" y="16"/>
                    <a:pt x="30" y="14"/>
                    <a:pt x="30" y="11"/>
                  </a:cubicBezTo>
                  <a:cubicBezTo>
                    <a:pt x="30" y="9"/>
                    <a:pt x="30" y="6"/>
                    <a:pt x="29" y="4"/>
                  </a:cubicBezTo>
                  <a:cubicBezTo>
                    <a:pt x="29" y="4"/>
                    <a:pt x="29" y="3"/>
                    <a:pt x="28" y="2"/>
                  </a:cubicBezTo>
                  <a:cubicBezTo>
                    <a:pt x="28" y="2"/>
                    <a:pt x="27" y="1"/>
                    <a:pt x="27" y="1"/>
                  </a:cubicBezTo>
                  <a:cubicBezTo>
                    <a:pt x="26" y="0"/>
                    <a:pt x="24" y="0"/>
                    <a:pt x="23" y="0"/>
                  </a:cubicBezTo>
                  <a:cubicBezTo>
                    <a:pt x="21" y="0"/>
                    <a:pt x="20" y="0"/>
                    <a:pt x="18" y="0"/>
                  </a:cubicBezTo>
                  <a:cubicBezTo>
                    <a:pt x="15" y="1"/>
                    <a:pt x="11" y="3"/>
                    <a:pt x="8" y="7"/>
                  </a:cubicBezTo>
                  <a:cubicBezTo>
                    <a:pt x="4" y="10"/>
                    <a:pt x="2" y="15"/>
                    <a:pt x="1" y="18"/>
                  </a:cubicBezTo>
                  <a:cubicBezTo>
                    <a:pt x="0" y="22"/>
                    <a:pt x="0" y="25"/>
                    <a:pt x="0" y="28"/>
                  </a:cubicBezTo>
                  <a:cubicBezTo>
                    <a:pt x="0" y="31"/>
                    <a:pt x="0" y="33"/>
                    <a:pt x="0" y="36"/>
                  </a:cubicBezTo>
                  <a:cubicBezTo>
                    <a:pt x="1" y="37"/>
                    <a:pt x="1" y="38"/>
                    <a:pt x="1" y="39"/>
                  </a:cubicBezTo>
                  <a:cubicBezTo>
                    <a:pt x="2" y="40"/>
                    <a:pt x="2" y="40"/>
                    <a:pt x="2" y="40"/>
                  </a:cubicBezTo>
                  <a:cubicBezTo>
                    <a:pt x="2" y="40"/>
                    <a:pt x="2" y="40"/>
                    <a:pt x="2" y="40"/>
                  </a:cubicBezTo>
                  <a:cubicBezTo>
                    <a:pt x="2" y="40"/>
                    <a:pt x="2" y="40"/>
                    <a:pt x="2" y="40"/>
                  </a:cubicBezTo>
                  <a:cubicBezTo>
                    <a:pt x="2" y="40"/>
                    <a:pt x="2" y="40"/>
                    <a:pt x="2" y="40"/>
                  </a:cubicBezTo>
                  <a:cubicBezTo>
                    <a:pt x="2" y="40"/>
                    <a:pt x="2" y="40"/>
                    <a:pt x="2" y="40"/>
                  </a:cubicBezTo>
                  <a:cubicBezTo>
                    <a:pt x="3" y="39"/>
                    <a:pt x="3" y="39"/>
                    <a:pt x="3" y="39"/>
                  </a:cubicBezTo>
                  <a:cubicBezTo>
                    <a:pt x="3" y="39"/>
                    <a:pt x="3" y="39"/>
                    <a:pt x="3" y="39"/>
                  </a:cubicBezTo>
                  <a:cubicBezTo>
                    <a:pt x="4" y="40"/>
                    <a:pt x="4" y="40"/>
                    <a:pt x="4" y="40"/>
                  </a:cubicBezTo>
                  <a:cubicBezTo>
                    <a:pt x="4" y="41"/>
                    <a:pt x="5" y="42"/>
                    <a:pt x="5" y="43"/>
                  </a:cubicBezTo>
                  <a:cubicBezTo>
                    <a:pt x="5" y="43"/>
                    <a:pt x="5" y="44"/>
                    <a:pt x="6" y="44"/>
                  </a:cubicBezTo>
                  <a:cubicBezTo>
                    <a:pt x="6" y="45"/>
                    <a:pt x="6" y="45"/>
                    <a:pt x="6" y="45"/>
                  </a:cubicBezTo>
                  <a:cubicBezTo>
                    <a:pt x="6" y="45"/>
                    <a:pt x="6" y="46"/>
                    <a:pt x="7" y="45"/>
                  </a:cubicBezTo>
                  <a:cubicBezTo>
                    <a:pt x="8" y="44"/>
                    <a:pt x="9" y="42"/>
                    <a:pt x="11" y="41"/>
                  </a:cubicBezTo>
                  <a:cubicBezTo>
                    <a:pt x="10" y="42"/>
                    <a:pt x="9" y="43"/>
                    <a:pt x="8" y="44"/>
                  </a:cubicBezTo>
                  <a:cubicBezTo>
                    <a:pt x="7" y="45"/>
                    <a:pt x="7" y="45"/>
                    <a:pt x="7" y="45"/>
                  </a:cubicBezTo>
                  <a:cubicBezTo>
                    <a:pt x="6" y="45"/>
                    <a:pt x="6" y="45"/>
                    <a:pt x="6" y="45"/>
                  </a:cubicBezTo>
                  <a:cubicBezTo>
                    <a:pt x="6" y="45"/>
                    <a:pt x="6" y="45"/>
                    <a:pt x="6" y="45"/>
                  </a:cubicBezTo>
                  <a:cubicBezTo>
                    <a:pt x="6" y="44"/>
                    <a:pt x="6" y="44"/>
                    <a:pt x="6" y="44"/>
                  </a:cubicBezTo>
                  <a:cubicBezTo>
                    <a:pt x="5" y="43"/>
                    <a:pt x="5" y="41"/>
                    <a:pt x="4" y="40"/>
                  </a:cubicBezTo>
                  <a:cubicBezTo>
                    <a:pt x="4" y="39"/>
                    <a:pt x="4" y="39"/>
                    <a:pt x="4" y="39"/>
                  </a:cubicBezTo>
                  <a:cubicBezTo>
                    <a:pt x="4" y="38"/>
                    <a:pt x="4" y="38"/>
                    <a:pt x="4" y="38"/>
                  </a:cubicBezTo>
                  <a:cubicBezTo>
                    <a:pt x="4" y="38"/>
                    <a:pt x="4" y="38"/>
                    <a:pt x="4" y="38"/>
                  </a:cubicBezTo>
                  <a:cubicBezTo>
                    <a:pt x="3" y="39"/>
                    <a:pt x="3" y="39"/>
                    <a:pt x="3" y="39"/>
                  </a:cubicBezTo>
                  <a:cubicBezTo>
                    <a:pt x="2" y="39"/>
                    <a:pt x="2" y="39"/>
                    <a:pt x="2" y="39"/>
                  </a:cubicBezTo>
                  <a:cubicBezTo>
                    <a:pt x="2" y="40"/>
                    <a:pt x="2" y="40"/>
                    <a:pt x="2" y="40"/>
                  </a:cubicBezTo>
                  <a:cubicBezTo>
                    <a:pt x="2" y="40"/>
                    <a:pt x="2" y="40"/>
                    <a:pt x="2" y="40"/>
                  </a:cubicBezTo>
                  <a:cubicBezTo>
                    <a:pt x="2" y="39"/>
                    <a:pt x="2" y="39"/>
                    <a:pt x="2" y="39"/>
                  </a:cubicBezTo>
                  <a:cubicBezTo>
                    <a:pt x="2" y="38"/>
                    <a:pt x="2" y="38"/>
                    <a:pt x="2" y="38"/>
                  </a:cubicBezTo>
                  <a:cubicBezTo>
                    <a:pt x="1" y="35"/>
                    <a:pt x="0" y="33"/>
                    <a:pt x="0" y="29"/>
                  </a:cubicBezTo>
                  <a:cubicBezTo>
                    <a:pt x="0" y="26"/>
                    <a:pt x="0" y="22"/>
                    <a:pt x="2" y="17"/>
                  </a:cubicBezTo>
                  <a:cubicBezTo>
                    <a:pt x="2" y="17"/>
                    <a:pt x="2" y="18"/>
                    <a:pt x="3" y="17"/>
                  </a:cubicBezTo>
                  <a:cubicBezTo>
                    <a:pt x="2" y="22"/>
                    <a:pt x="1" y="25"/>
                    <a:pt x="1" y="28"/>
                  </a:cubicBezTo>
                  <a:cubicBezTo>
                    <a:pt x="1" y="32"/>
                    <a:pt x="2" y="35"/>
                    <a:pt x="2" y="37"/>
                  </a:cubicBezTo>
                  <a:cubicBezTo>
                    <a:pt x="2" y="38"/>
                    <a:pt x="2" y="40"/>
                    <a:pt x="4" y="38"/>
                  </a:cubicBezTo>
                  <a:cubicBezTo>
                    <a:pt x="4" y="38"/>
                    <a:pt x="4" y="38"/>
                    <a:pt x="4" y="38"/>
                  </a:cubicBezTo>
                  <a:cubicBezTo>
                    <a:pt x="4" y="38"/>
                    <a:pt x="4" y="38"/>
                    <a:pt x="4" y="38"/>
                  </a:cubicBezTo>
                  <a:cubicBezTo>
                    <a:pt x="4" y="38"/>
                    <a:pt x="4" y="38"/>
                    <a:pt x="4" y="38"/>
                  </a:cubicBezTo>
                  <a:cubicBezTo>
                    <a:pt x="4" y="39"/>
                    <a:pt x="4" y="39"/>
                    <a:pt x="4" y="39"/>
                  </a:cubicBezTo>
                  <a:cubicBezTo>
                    <a:pt x="4" y="40"/>
                    <a:pt x="4" y="40"/>
                    <a:pt x="4" y="40"/>
                  </a:cubicBezTo>
                  <a:cubicBezTo>
                    <a:pt x="5" y="41"/>
                    <a:pt x="5" y="42"/>
                    <a:pt x="6" y="44"/>
                  </a:cubicBezTo>
                  <a:cubicBezTo>
                    <a:pt x="7" y="44"/>
                    <a:pt x="7" y="44"/>
                    <a:pt x="7" y="44"/>
                  </a:cubicBezTo>
                  <a:cubicBezTo>
                    <a:pt x="7" y="45"/>
                    <a:pt x="7" y="44"/>
                    <a:pt x="7" y="44"/>
                  </a:cubicBezTo>
                  <a:cubicBezTo>
                    <a:pt x="7" y="44"/>
                    <a:pt x="7" y="44"/>
                    <a:pt x="7" y="44"/>
                  </a:cubicBezTo>
                  <a:cubicBezTo>
                    <a:pt x="9" y="43"/>
                    <a:pt x="9" y="43"/>
                    <a:pt x="9" y="43"/>
                  </a:cubicBezTo>
                  <a:cubicBezTo>
                    <a:pt x="10" y="42"/>
                    <a:pt x="11" y="41"/>
                    <a:pt x="12" y="40"/>
                  </a:cubicBezTo>
                  <a:cubicBezTo>
                    <a:pt x="11" y="41"/>
                    <a:pt x="11" y="41"/>
                    <a:pt x="11" y="41"/>
                  </a:cubicBezTo>
                  <a:cubicBezTo>
                    <a:pt x="14" y="39"/>
                    <a:pt x="14" y="39"/>
                    <a:pt x="14" y="39"/>
                  </a:cubicBezTo>
                  <a:cubicBezTo>
                    <a:pt x="14" y="38"/>
                    <a:pt x="14" y="38"/>
                    <a:pt x="14" y="38"/>
                  </a:cubicBezTo>
                  <a:cubicBezTo>
                    <a:pt x="14" y="38"/>
                    <a:pt x="14" y="38"/>
                    <a:pt x="14" y="38"/>
                  </a:cubicBezTo>
                  <a:cubicBezTo>
                    <a:pt x="14" y="38"/>
                    <a:pt x="14" y="38"/>
                    <a:pt x="14" y="38"/>
                  </a:cubicBezTo>
                  <a:cubicBezTo>
                    <a:pt x="14" y="39"/>
                    <a:pt x="14" y="39"/>
                    <a:pt x="14" y="39"/>
                  </a:cubicBezTo>
                  <a:cubicBezTo>
                    <a:pt x="15" y="40"/>
                    <a:pt x="15" y="40"/>
                    <a:pt x="15" y="40"/>
                  </a:cubicBezTo>
                  <a:cubicBezTo>
                    <a:pt x="15" y="42"/>
                    <a:pt x="15" y="42"/>
                    <a:pt x="15"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7" name="Freeform 39">
              <a:extLst>
                <a:ext uri="{FF2B5EF4-FFF2-40B4-BE49-F238E27FC236}">
                  <a16:creationId xmlns:a16="http://schemas.microsoft.com/office/drawing/2014/main" id="{D642F9D4-1FCA-4CF3-867F-75677AA787AD}"/>
                </a:ext>
              </a:extLst>
            </p:cNvPr>
            <p:cNvSpPr>
              <a:spLocks noEditPoints="1"/>
            </p:cNvSpPr>
            <p:nvPr/>
          </p:nvSpPr>
          <p:spPr bwMode="auto">
            <a:xfrm>
              <a:off x="5534026" y="2908301"/>
              <a:ext cx="160338" cy="146050"/>
            </a:xfrm>
            <a:custGeom>
              <a:avLst/>
              <a:gdLst>
                <a:gd name="T0" fmla="*/ 42 w 43"/>
                <a:gd name="T1" fmla="*/ 30 h 39"/>
                <a:gd name="T2" fmla="*/ 38 w 43"/>
                <a:gd name="T3" fmla="*/ 23 h 39"/>
                <a:gd name="T4" fmla="*/ 43 w 43"/>
                <a:gd name="T5" fmla="*/ 33 h 39"/>
                <a:gd name="T6" fmla="*/ 42 w 43"/>
                <a:gd name="T7" fmla="*/ 36 h 39"/>
                <a:gd name="T8" fmla="*/ 40 w 43"/>
                <a:gd name="T9" fmla="*/ 37 h 39"/>
                <a:gd name="T10" fmla="*/ 23 w 43"/>
                <a:gd name="T11" fmla="*/ 35 h 39"/>
                <a:gd name="T12" fmla="*/ 39 w 43"/>
                <a:gd name="T13" fmla="*/ 36 h 39"/>
                <a:gd name="T14" fmla="*/ 40 w 43"/>
                <a:gd name="T15" fmla="*/ 36 h 39"/>
                <a:gd name="T16" fmla="*/ 41 w 43"/>
                <a:gd name="T17" fmla="*/ 35 h 39"/>
                <a:gd name="T18" fmla="*/ 42 w 43"/>
                <a:gd name="T19" fmla="*/ 34 h 39"/>
                <a:gd name="T20" fmla="*/ 41 w 43"/>
                <a:gd name="T21" fmla="*/ 32 h 39"/>
                <a:gd name="T22" fmla="*/ 39 w 43"/>
                <a:gd name="T23" fmla="*/ 27 h 39"/>
                <a:gd name="T24" fmla="*/ 34 w 43"/>
                <a:gd name="T25" fmla="*/ 14 h 39"/>
                <a:gd name="T26" fmla="*/ 27 w 43"/>
                <a:gd name="T27" fmla="*/ 7 h 39"/>
                <a:gd name="T28" fmla="*/ 36 w 43"/>
                <a:gd name="T29" fmla="*/ 23 h 39"/>
                <a:gd name="T30" fmla="*/ 38 w 43"/>
                <a:gd name="T31" fmla="*/ 29 h 39"/>
                <a:gd name="T32" fmla="*/ 39 w 43"/>
                <a:gd name="T33" fmla="*/ 32 h 39"/>
                <a:gd name="T34" fmla="*/ 39 w 43"/>
                <a:gd name="T35" fmla="*/ 33 h 39"/>
                <a:gd name="T36" fmla="*/ 38 w 43"/>
                <a:gd name="T37" fmla="*/ 35 h 39"/>
                <a:gd name="T38" fmla="*/ 39 w 43"/>
                <a:gd name="T39" fmla="*/ 33 h 39"/>
                <a:gd name="T40" fmla="*/ 39 w 43"/>
                <a:gd name="T41" fmla="*/ 32 h 39"/>
                <a:gd name="T42" fmla="*/ 38 w 43"/>
                <a:gd name="T43" fmla="*/ 28 h 39"/>
                <a:gd name="T44" fmla="*/ 31 w 43"/>
                <a:gd name="T45" fmla="*/ 14 h 39"/>
                <a:gd name="T46" fmla="*/ 17 w 43"/>
                <a:gd name="T47" fmla="*/ 2 h 39"/>
                <a:gd name="T48" fmla="*/ 18 w 43"/>
                <a:gd name="T49" fmla="*/ 8 h 39"/>
                <a:gd name="T50" fmla="*/ 23 w 43"/>
                <a:gd name="T51" fmla="*/ 19 h 39"/>
                <a:gd name="T52" fmla="*/ 22 w 43"/>
                <a:gd name="T53" fmla="*/ 21 h 39"/>
                <a:gd name="T54" fmla="*/ 22 w 43"/>
                <a:gd name="T55" fmla="*/ 21 h 39"/>
                <a:gd name="T56" fmla="*/ 22 w 43"/>
                <a:gd name="T57" fmla="*/ 20 h 39"/>
                <a:gd name="T58" fmla="*/ 17 w 43"/>
                <a:gd name="T59" fmla="*/ 10 h 39"/>
                <a:gd name="T60" fmla="*/ 17 w 43"/>
                <a:gd name="T61" fmla="*/ 14 h 39"/>
                <a:gd name="T62" fmla="*/ 16 w 43"/>
                <a:gd name="T63" fmla="*/ 16 h 39"/>
                <a:gd name="T64" fmla="*/ 14 w 43"/>
                <a:gd name="T65" fmla="*/ 14 h 39"/>
                <a:gd name="T66" fmla="*/ 13 w 43"/>
                <a:gd name="T67" fmla="*/ 13 h 39"/>
                <a:gd name="T68" fmla="*/ 13 w 43"/>
                <a:gd name="T69" fmla="*/ 13 h 39"/>
                <a:gd name="T70" fmla="*/ 13 w 43"/>
                <a:gd name="T71" fmla="*/ 13 h 39"/>
                <a:gd name="T72" fmla="*/ 13 w 43"/>
                <a:gd name="T73" fmla="*/ 13 h 39"/>
                <a:gd name="T74" fmla="*/ 15 w 43"/>
                <a:gd name="T75" fmla="*/ 9 h 39"/>
                <a:gd name="T76" fmla="*/ 9 w 43"/>
                <a:gd name="T77" fmla="*/ 6 h 39"/>
                <a:gd name="T78" fmla="*/ 12 w 43"/>
                <a:gd name="T79" fmla="*/ 0 h 39"/>
                <a:gd name="T80" fmla="*/ 1 w 43"/>
                <a:gd name="T81" fmla="*/ 9 h 39"/>
                <a:gd name="T82" fmla="*/ 7 w 43"/>
                <a:gd name="T83" fmla="*/ 27 h 39"/>
                <a:gd name="T84" fmla="*/ 35 w 43"/>
                <a:gd name="T85" fmla="*/ 39 h 39"/>
                <a:gd name="T86" fmla="*/ 40 w 43"/>
                <a:gd name="T87" fmla="*/ 37 h 39"/>
                <a:gd name="T88" fmla="*/ 43 w 43"/>
                <a:gd name="T89" fmla="*/ 36 h 39"/>
                <a:gd name="T90" fmla="*/ 43 w 43"/>
                <a:gd name="T91" fmla="*/ 34 h 39"/>
                <a:gd name="T92" fmla="*/ 12 w 43"/>
                <a:gd name="T93"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 h="39">
                  <a:moveTo>
                    <a:pt x="43" y="33"/>
                  </a:moveTo>
                  <a:cubicBezTo>
                    <a:pt x="42" y="31"/>
                    <a:pt x="42" y="31"/>
                    <a:pt x="42" y="31"/>
                  </a:cubicBezTo>
                  <a:cubicBezTo>
                    <a:pt x="42" y="31"/>
                    <a:pt x="42" y="31"/>
                    <a:pt x="42" y="30"/>
                  </a:cubicBezTo>
                  <a:cubicBezTo>
                    <a:pt x="41" y="29"/>
                    <a:pt x="41" y="29"/>
                    <a:pt x="41" y="29"/>
                  </a:cubicBezTo>
                  <a:cubicBezTo>
                    <a:pt x="40" y="27"/>
                    <a:pt x="40" y="27"/>
                    <a:pt x="40" y="27"/>
                  </a:cubicBezTo>
                  <a:cubicBezTo>
                    <a:pt x="38" y="23"/>
                    <a:pt x="38" y="23"/>
                    <a:pt x="38" y="23"/>
                  </a:cubicBezTo>
                  <a:cubicBezTo>
                    <a:pt x="39" y="24"/>
                    <a:pt x="40" y="26"/>
                    <a:pt x="41" y="28"/>
                  </a:cubicBezTo>
                  <a:cubicBezTo>
                    <a:pt x="42" y="31"/>
                    <a:pt x="42" y="31"/>
                    <a:pt x="42" y="31"/>
                  </a:cubicBezTo>
                  <a:cubicBezTo>
                    <a:pt x="43" y="33"/>
                    <a:pt x="43" y="33"/>
                    <a:pt x="43" y="33"/>
                  </a:cubicBezTo>
                  <a:cubicBezTo>
                    <a:pt x="43" y="33"/>
                    <a:pt x="43" y="34"/>
                    <a:pt x="43" y="34"/>
                  </a:cubicBezTo>
                  <a:cubicBezTo>
                    <a:pt x="43" y="35"/>
                    <a:pt x="43" y="35"/>
                    <a:pt x="43" y="35"/>
                  </a:cubicBezTo>
                  <a:cubicBezTo>
                    <a:pt x="42" y="36"/>
                    <a:pt x="42" y="36"/>
                    <a:pt x="42" y="36"/>
                  </a:cubicBezTo>
                  <a:cubicBezTo>
                    <a:pt x="41" y="36"/>
                    <a:pt x="41" y="36"/>
                    <a:pt x="41" y="36"/>
                  </a:cubicBezTo>
                  <a:cubicBezTo>
                    <a:pt x="40" y="36"/>
                    <a:pt x="40" y="36"/>
                    <a:pt x="40" y="36"/>
                  </a:cubicBezTo>
                  <a:cubicBezTo>
                    <a:pt x="40" y="37"/>
                    <a:pt x="40" y="37"/>
                    <a:pt x="40" y="37"/>
                  </a:cubicBezTo>
                  <a:cubicBezTo>
                    <a:pt x="39" y="39"/>
                    <a:pt x="35" y="38"/>
                    <a:pt x="32" y="38"/>
                  </a:cubicBezTo>
                  <a:cubicBezTo>
                    <a:pt x="30" y="38"/>
                    <a:pt x="26" y="37"/>
                    <a:pt x="23" y="36"/>
                  </a:cubicBezTo>
                  <a:cubicBezTo>
                    <a:pt x="23" y="36"/>
                    <a:pt x="23" y="36"/>
                    <a:pt x="23" y="35"/>
                  </a:cubicBezTo>
                  <a:cubicBezTo>
                    <a:pt x="26" y="36"/>
                    <a:pt x="29" y="37"/>
                    <a:pt x="32" y="37"/>
                  </a:cubicBezTo>
                  <a:cubicBezTo>
                    <a:pt x="33" y="37"/>
                    <a:pt x="35" y="37"/>
                    <a:pt x="36" y="37"/>
                  </a:cubicBezTo>
                  <a:cubicBezTo>
                    <a:pt x="37" y="37"/>
                    <a:pt x="39" y="37"/>
                    <a:pt x="39" y="36"/>
                  </a:cubicBezTo>
                  <a:cubicBezTo>
                    <a:pt x="39" y="36"/>
                    <a:pt x="39" y="36"/>
                    <a:pt x="39" y="36"/>
                  </a:cubicBezTo>
                  <a:cubicBezTo>
                    <a:pt x="40" y="36"/>
                    <a:pt x="40" y="36"/>
                    <a:pt x="40" y="36"/>
                  </a:cubicBezTo>
                  <a:cubicBezTo>
                    <a:pt x="40" y="36"/>
                    <a:pt x="40" y="36"/>
                    <a:pt x="40" y="36"/>
                  </a:cubicBezTo>
                  <a:cubicBezTo>
                    <a:pt x="41" y="35"/>
                    <a:pt x="41" y="35"/>
                    <a:pt x="41" y="35"/>
                  </a:cubicBezTo>
                  <a:cubicBezTo>
                    <a:pt x="41" y="35"/>
                    <a:pt x="41" y="35"/>
                    <a:pt x="41" y="35"/>
                  </a:cubicBezTo>
                  <a:cubicBezTo>
                    <a:pt x="41" y="35"/>
                    <a:pt x="41" y="35"/>
                    <a:pt x="41" y="35"/>
                  </a:cubicBezTo>
                  <a:cubicBezTo>
                    <a:pt x="41" y="35"/>
                    <a:pt x="41" y="35"/>
                    <a:pt x="41" y="35"/>
                  </a:cubicBezTo>
                  <a:cubicBezTo>
                    <a:pt x="42" y="34"/>
                    <a:pt x="42" y="34"/>
                    <a:pt x="42" y="34"/>
                  </a:cubicBezTo>
                  <a:cubicBezTo>
                    <a:pt x="42" y="34"/>
                    <a:pt x="42" y="34"/>
                    <a:pt x="42" y="34"/>
                  </a:cubicBezTo>
                  <a:cubicBezTo>
                    <a:pt x="42" y="33"/>
                    <a:pt x="42" y="33"/>
                    <a:pt x="42" y="33"/>
                  </a:cubicBezTo>
                  <a:cubicBezTo>
                    <a:pt x="42" y="33"/>
                    <a:pt x="42" y="33"/>
                    <a:pt x="42" y="33"/>
                  </a:cubicBezTo>
                  <a:cubicBezTo>
                    <a:pt x="41" y="32"/>
                    <a:pt x="41" y="32"/>
                    <a:pt x="41" y="32"/>
                  </a:cubicBezTo>
                  <a:cubicBezTo>
                    <a:pt x="41" y="31"/>
                    <a:pt x="41" y="31"/>
                    <a:pt x="41" y="31"/>
                  </a:cubicBezTo>
                  <a:cubicBezTo>
                    <a:pt x="41" y="31"/>
                    <a:pt x="41" y="30"/>
                    <a:pt x="41" y="30"/>
                  </a:cubicBezTo>
                  <a:cubicBezTo>
                    <a:pt x="39" y="27"/>
                    <a:pt x="39" y="27"/>
                    <a:pt x="39" y="27"/>
                  </a:cubicBezTo>
                  <a:cubicBezTo>
                    <a:pt x="39" y="25"/>
                    <a:pt x="37" y="23"/>
                    <a:pt x="36" y="21"/>
                  </a:cubicBezTo>
                  <a:cubicBezTo>
                    <a:pt x="38" y="22"/>
                    <a:pt x="38" y="22"/>
                    <a:pt x="38" y="22"/>
                  </a:cubicBezTo>
                  <a:cubicBezTo>
                    <a:pt x="37" y="19"/>
                    <a:pt x="36" y="17"/>
                    <a:pt x="34" y="14"/>
                  </a:cubicBezTo>
                  <a:cubicBezTo>
                    <a:pt x="33" y="11"/>
                    <a:pt x="31" y="8"/>
                    <a:pt x="29" y="6"/>
                  </a:cubicBezTo>
                  <a:cubicBezTo>
                    <a:pt x="27" y="3"/>
                    <a:pt x="24" y="2"/>
                    <a:pt x="22" y="2"/>
                  </a:cubicBezTo>
                  <a:cubicBezTo>
                    <a:pt x="24" y="3"/>
                    <a:pt x="26" y="5"/>
                    <a:pt x="27" y="7"/>
                  </a:cubicBezTo>
                  <a:cubicBezTo>
                    <a:pt x="28" y="9"/>
                    <a:pt x="30" y="11"/>
                    <a:pt x="31" y="12"/>
                  </a:cubicBezTo>
                  <a:cubicBezTo>
                    <a:pt x="32" y="14"/>
                    <a:pt x="33" y="16"/>
                    <a:pt x="33" y="18"/>
                  </a:cubicBezTo>
                  <a:cubicBezTo>
                    <a:pt x="36" y="23"/>
                    <a:pt x="36" y="23"/>
                    <a:pt x="36" y="23"/>
                  </a:cubicBezTo>
                  <a:cubicBezTo>
                    <a:pt x="37" y="26"/>
                    <a:pt x="37" y="26"/>
                    <a:pt x="37" y="26"/>
                  </a:cubicBezTo>
                  <a:cubicBezTo>
                    <a:pt x="38" y="28"/>
                    <a:pt x="38" y="28"/>
                    <a:pt x="38" y="28"/>
                  </a:cubicBezTo>
                  <a:cubicBezTo>
                    <a:pt x="38" y="28"/>
                    <a:pt x="38" y="29"/>
                    <a:pt x="38" y="29"/>
                  </a:cubicBezTo>
                  <a:cubicBezTo>
                    <a:pt x="39" y="31"/>
                    <a:pt x="39" y="31"/>
                    <a:pt x="39" y="31"/>
                  </a:cubicBezTo>
                  <a:cubicBezTo>
                    <a:pt x="39" y="31"/>
                    <a:pt x="39" y="32"/>
                    <a:pt x="39" y="32"/>
                  </a:cubicBezTo>
                  <a:cubicBezTo>
                    <a:pt x="39" y="32"/>
                    <a:pt x="39" y="32"/>
                    <a:pt x="39" y="32"/>
                  </a:cubicBezTo>
                  <a:cubicBezTo>
                    <a:pt x="39" y="32"/>
                    <a:pt x="39" y="32"/>
                    <a:pt x="39" y="32"/>
                  </a:cubicBezTo>
                  <a:cubicBezTo>
                    <a:pt x="39" y="33"/>
                    <a:pt x="39" y="33"/>
                    <a:pt x="39" y="33"/>
                  </a:cubicBezTo>
                  <a:cubicBezTo>
                    <a:pt x="39" y="33"/>
                    <a:pt x="39" y="33"/>
                    <a:pt x="39" y="33"/>
                  </a:cubicBezTo>
                  <a:cubicBezTo>
                    <a:pt x="39" y="34"/>
                    <a:pt x="39" y="34"/>
                    <a:pt x="39" y="34"/>
                  </a:cubicBezTo>
                  <a:cubicBezTo>
                    <a:pt x="39" y="34"/>
                    <a:pt x="39" y="34"/>
                    <a:pt x="39" y="34"/>
                  </a:cubicBezTo>
                  <a:cubicBezTo>
                    <a:pt x="39" y="35"/>
                    <a:pt x="39" y="35"/>
                    <a:pt x="38" y="35"/>
                  </a:cubicBezTo>
                  <a:cubicBezTo>
                    <a:pt x="37" y="36"/>
                    <a:pt x="35" y="36"/>
                    <a:pt x="34" y="36"/>
                  </a:cubicBezTo>
                  <a:cubicBezTo>
                    <a:pt x="35" y="36"/>
                    <a:pt x="36" y="36"/>
                    <a:pt x="37" y="35"/>
                  </a:cubicBezTo>
                  <a:cubicBezTo>
                    <a:pt x="38" y="35"/>
                    <a:pt x="38" y="34"/>
                    <a:pt x="39" y="33"/>
                  </a:cubicBezTo>
                  <a:cubicBezTo>
                    <a:pt x="39" y="33"/>
                    <a:pt x="39" y="33"/>
                    <a:pt x="39" y="33"/>
                  </a:cubicBezTo>
                  <a:cubicBezTo>
                    <a:pt x="39" y="33"/>
                    <a:pt x="39" y="33"/>
                    <a:pt x="39" y="33"/>
                  </a:cubicBezTo>
                  <a:cubicBezTo>
                    <a:pt x="39" y="32"/>
                    <a:pt x="39" y="32"/>
                    <a:pt x="39" y="32"/>
                  </a:cubicBezTo>
                  <a:cubicBezTo>
                    <a:pt x="39" y="31"/>
                    <a:pt x="39" y="31"/>
                    <a:pt x="39" y="31"/>
                  </a:cubicBezTo>
                  <a:cubicBezTo>
                    <a:pt x="39" y="31"/>
                    <a:pt x="38" y="31"/>
                    <a:pt x="38" y="30"/>
                  </a:cubicBezTo>
                  <a:cubicBezTo>
                    <a:pt x="38" y="30"/>
                    <a:pt x="38" y="29"/>
                    <a:pt x="38" y="28"/>
                  </a:cubicBezTo>
                  <a:cubicBezTo>
                    <a:pt x="37" y="26"/>
                    <a:pt x="37" y="26"/>
                    <a:pt x="37" y="26"/>
                  </a:cubicBezTo>
                  <a:cubicBezTo>
                    <a:pt x="36" y="24"/>
                    <a:pt x="35" y="22"/>
                    <a:pt x="34" y="20"/>
                  </a:cubicBezTo>
                  <a:cubicBezTo>
                    <a:pt x="33" y="18"/>
                    <a:pt x="32" y="16"/>
                    <a:pt x="31" y="14"/>
                  </a:cubicBezTo>
                  <a:cubicBezTo>
                    <a:pt x="28" y="10"/>
                    <a:pt x="26" y="6"/>
                    <a:pt x="21" y="3"/>
                  </a:cubicBezTo>
                  <a:cubicBezTo>
                    <a:pt x="21" y="2"/>
                    <a:pt x="20" y="2"/>
                    <a:pt x="20" y="2"/>
                  </a:cubicBezTo>
                  <a:cubicBezTo>
                    <a:pt x="19" y="2"/>
                    <a:pt x="18" y="2"/>
                    <a:pt x="17" y="2"/>
                  </a:cubicBezTo>
                  <a:cubicBezTo>
                    <a:pt x="16" y="2"/>
                    <a:pt x="15" y="3"/>
                    <a:pt x="15" y="4"/>
                  </a:cubicBezTo>
                  <a:cubicBezTo>
                    <a:pt x="15" y="5"/>
                    <a:pt x="15" y="6"/>
                    <a:pt x="16" y="7"/>
                  </a:cubicBezTo>
                  <a:cubicBezTo>
                    <a:pt x="17" y="7"/>
                    <a:pt x="18" y="8"/>
                    <a:pt x="18" y="8"/>
                  </a:cubicBezTo>
                  <a:cubicBezTo>
                    <a:pt x="18" y="9"/>
                    <a:pt x="17" y="9"/>
                    <a:pt x="17" y="9"/>
                  </a:cubicBezTo>
                  <a:cubicBezTo>
                    <a:pt x="19" y="11"/>
                    <a:pt x="21" y="14"/>
                    <a:pt x="21" y="16"/>
                  </a:cubicBezTo>
                  <a:cubicBezTo>
                    <a:pt x="22" y="17"/>
                    <a:pt x="23" y="18"/>
                    <a:pt x="23" y="19"/>
                  </a:cubicBezTo>
                  <a:cubicBezTo>
                    <a:pt x="23" y="20"/>
                    <a:pt x="23" y="20"/>
                    <a:pt x="23" y="21"/>
                  </a:cubicBezTo>
                  <a:cubicBezTo>
                    <a:pt x="23" y="21"/>
                    <a:pt x="22" y="21"/>
                    <a:pt x="22" y="21"/>
                  </a:cubicBezTo>
                  <a:cubicBezTo>
                    <a:pt x="22" y="21"/>
                    <a:pt x="22" y="21"/>
                    <a:pt x="22" y="21"/>
                  </a:cubicBezTo>
                  <a:cubicBezTo>
                    <a:pt x="22" y="21"/>
                    <a:pt x="22" y="21"/>
                    <a:pt x="22" y="21"/>
                  </a:cubicBezTo>
                  <a:cubicBezTo>
                    <a:pt x="21" y="21"/>
                    <a:pt x="21" y="21"/>
                    <a:pt x="21" y="21"/>
                  </a:cubicBezTo>
                  <a:cubicBezTo>
                    <a:pt x="22" y="21"/>
                    <a:pt x="22" y="21"/>
                    <a:pt x="22" y="21"/>
                  </a:cubicBezTo>
                  <a:cubicBezTo>
                    <a:pt x="22" y="21"/>
                    <a:pt x="22" y="21"/>
                    <a:pt x="22" y="21"/>
                  </a:cubicBezTo>
                  <a:cubicBezTo>
                    <a:pt x="22" y="21"/>
                    <a:pt x="22" y="21"/>
                    <a:pt x="22" y="21"/>
                  </a:cubicBezTo>
                  <a:cubicBezTo>
                    <a:pt x="22" y="21"/>
                    <a:pt x="22" y="20"/>
                    <a:pt x="22" y="20"/>
                  </a:cubicBezTo>
                  <a:cubicBezTo>
                    <a:pt x="22" y="20"/>
                    <a:pt x="22" y="20"/>
                    <a:pt x="22" y="19"/>
                  </a:cubicBezTo>
                  <a:cubicBezTo>
                    <a:pt x="22" y="18"/>
                    <a:pt x="22" y="17"/>
                    <a:pt x="21" y="16"/>
                  </a:cubicBezTo>
                  <a:cubicBezTo>
                    <a:pt x="20" y="14"/>
                    <a:pt x="19" y="11"/>
                    <a:pt x="17" y="10"/>
                  </a:cubicBezTo>
                  <a:cubicBezTo>
                    <a:pt x="16" y="10"/>
                    <a:pt x="16" y="11"/>
                    <a:pt x="16" y="12"/>
                  </a:cubicBezTo>
                  <a:cubicBezTo>
                    <a:pt x="16" y="12"/>
                    <a:pt x="16" y="12"/>
                    <a:pt x="16" y="13"/>
                  </a:cubicBezTo>
                  <a:cubicBezTo>
                    <a:pt x="17" y="13"/>
                    <a:pt x="17" y="13"/>
                    <a:pt x="17" y="14"/>
                  </a:cubicBezTo>
                  <a:cubicBezTo>
                    <a:pt x="17" y="15"/>
                    <a:pt x="17" y="15"/>
                    <a:pt x="17" y="16"/>
                  </a:cubicBezTo>
                  <a:cubicBezTo>
                    <a:pt x="17" y="16"/>
                    <a:pt x="17" y="16"/>
                    <a:pt x="16" y="16"/>
                  </a:cubicBezTo>
                  <a:cubicBezTo>
                    <a:pt x="16" y="16"/>
                    <a:pt x="16" y="16"/>
                    <a:pt x="16" y="16"/>
                  </a:cubicBezTo>
                  <a:cubicBezTo>
                    <a:pt x="16" y="16"/>
                    <a:pt x="16" y="16"/>
                    <a:pt x="16" y="15"/>
                  </a:cubicBezTo>
                  <a:cubicBezTo>
                    <a:pt x="16" y="15"/>
                    <a:pt x="15" y="15"/>
                    <a:pt x="15" y="15"/>
                  </a:cubicBezTo>
                  <a:cubicBezTo>
                    <a:pt x="14" y="14"/>
                    <a:pt x="14" y="14"/>
                    <a:pt x="14" y="14"/>
                  </a:cubicBezTo>
                  <a:cubicBezTo>
                    <a:pt x="14" y="14"/>
                    <a:pt x="14" y="14"/>
                    <a:pt x="14" y="14"/>
                  </a:cubicBezTo>
                  <a:cubicBezTo>
                    <a:pt x="14" y="15"/>
                    <a:pt x="13" y="14"/>
                    <a:pt x="13" y="14"/>
                  </a:cubicBezTo>
                  <a:cubicBezTo>
                    <a:pt x="13" y="14"/>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4" y="12"/>
                    <a:pt x="14" y="12"/>
                    <a:pt x="15" y="11"/>
                  </a:cubicBezTo>
                  <a:cubicBezTo>
                    <a:pt x="15" y="11"/>
                    <a:pt x="15" y="10"/>
                    <a:pt x="15" y="10"/>
                  </a:cubicBezTo>
                  <a:cubicBezTo>
                    <a:pt x="15" y="10"/>
                    <a:pt x="15" y="9"/>
                    <a:pt x="15" y="9"/>
                  </a:cubicBezTo>
                  <a:cubicBezTo>
                    <a:pt x="15" y="8"/>
                    <a:pt x="14" y="8"/>
                    <a:pt x="13" y="7"/>
                  </a:cubicBezTo>
                  <a:cubicBezTo>
                    <a:pt x="12" y="7"/>
                    <a:pt x="11" y="6"/>
                    <a:pt x="9" y="7"/>
                  </a:cubicBezTo>
                  <a:cubicBezTo>
                    <a:pt x="9" y="6"/>
                    <a:pt x="9" y="6"/>
                    <a:pt x="9" y="6"/>
                  </a:cubicBezTo>
                  <a:cubicBezTo>
                    <a:pt x="10" y="5"/>
                    <a:pt x="11" y="5"/>
                    <a:pt x="12" y="4"/>
                  </a:cubicBezTo>
                  <a:cubicBezTo>
                    <a:pt x="12" y="4"/>
                    <a:pt x="13" y="4"/>
                    <a:pt x="13" y="3"/>
                  </a:cubicBezTo>
                  <a:cubicBezTo>
                    <a:pt x="13" y="2"/>
                    <a:pt x="12" y="1"/>
                    <a:pt x="12" y="0"/>
                  </a:cubicBezTo>
                  <a:cubicBezTo>
                    <a:pt x="11" y="0"/>
                    <a:pt x="10" y="1"/>
                    <a:pt x="9" y="1"/>
                  </a:cubicBezTo>
                  <a:cubicBezTo>
                    <a:pt x="8" y="1"/>
                    <a:pt x="7" y="2"/>
                    <a:pt x="5" y="3"/>
                  </a:cubicBezTo>
                  <a:cubicBezTo>
                    <a:pt x="3" y="4"/>
                    <a:pt x="2" y="6"/>
                    <a:pt x="1" y="9"/>
                  </a:cubicBezTo>
                  <a:cubicBezTo>
                    <a:pt x="1" y="10"/>
                    <a:pt x="0" y="11"/>
                    <a:pt x="0" y="12"/>
                  </a:cubicBezTo>
                  <a:cubicBezTo>
                    <a:pt x="0" y="13"/>
                    <a:pt x="1" y="14"/>
                    <a:pt x="1" y="15"/>
                  </a:cubicBezTo>
                  <a:cubicBezTo>
                    <a:pt x="2" y="20"/>
                    <a:pt x="4" y="24"/>
                    <a:pt x="7" y="27"/>
                  </a:cubicBezTo>
                  <a:cubicBezTo>
                    <a:pt x="10" y="30"/>
                    <a:pt x="13" y="32"/>
                    <a:pt x="16" y="33"/>
                  </a:cubicBezTo>
                  <a:cubicBezTo>
                    <a:pt x="21" y="37"/>
                    <a:pt x="27" y="38"/>
                    <a:pt x="32" y="39"/>
                  </a:cubicBezTo>
                  <a:cubicBezTo>
                    <a:pt x="33" y="39"/>
                    <a:pt x="34" y="39"/>
                    <a:pt x="35" y="39"/>
                  </a:cubicBezTo>
                  <a:cubicBezTo>
                    <a:pt x="36" y="39"/>
                    <a:pt x="37" y="39"/>
                    <a:pt x="38" y="39"/>
                  </a:cubicBezTo>
                  <a:cubicBezTo>
                    <a:pt x="39" y="39"/>
                    <a:pt x="40" y="38"/>
                    <a:pt x="40" y="37"/>
                  </a:cubicBezTo>
                  <a:cubicBezTo>
                    <a:pt x="40" y="37"/>
                    <a:pt x="40" y="37"/>
                    <a:pt x="40" y="37"/>
                  </a:cubicBezTo>
                  <a:cubicBezTo>
                    <a:pt x="41" y="37"/>
                    <a:pt x="41" y="37"/>
                    <a:pt x="41" y="37"/>
                  </a:cubicBezTo>
                  <a:cubicBezTo>
                    <a:pt x="42" y="36"/>
                    <a:pt x="42" y="36"/>
                    <a:pt x="42" y="36"/>
                  </a:cubicBezTo>
                  <a:cubicBezTo>
                    <a:pt x="43" y="36"/>
                    <a:pt x="43" y="36"/>
                    <a:pt x="43" y="36"/>
                  </a:cubicBezTo>
                  <a:cubicBezTo>
                    <a:pt x="43" y="35"/>
                    <a:pt x="43" y="35"/>
                    <a:pt x="43" y="35"/>
                  </a:cubicBezTo>
                  <a:cubicBezTo>
                    <a:pt x="43" y="34"/>
                    <a:pt x="43" y="34"/>
                    <a:pt x="43" y="34"/>
                  </a:cubicBezTo>
                  <a:cubicBezTo>
                    <a:pt x="43" y="34"/>
                    <a:pt x="43" y="34"/>
                    <a:pt x="43" y="34"/>
                  </a:cubicBezTo>
                  <a:lnTo>
                    <a:pt x="43" y="33"/>
                  </a:lnTo>
                  <a:close/>
                  <a:moveTo>
                    <a:pt x="12" y="11"/>
                  </a:moveTo>
                  <a:cubicBezTo>
                    <a:pt x="12" y="11"/>
                    <a:pt x="12" y="11"/>
                    <a:pt x="12" y="11"/>
                  </a:cubicBezTo>
                  <a:cubicBezTo>
                    <a:pt x="12" y="11"/>
                    <a:pt x="12" y="11"/>
                    <a:pt x="12" y="11"/>
                  </a:cubicBezTo>
                  <a:cubicBezTo>
                    <a:pt x="11" y="11"/>
                    <a:pt x="11" y="11"/>
                    <a:pt x="12"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8" name="Freeform 40">
              <a:extLst>
                <a:ext uri="{FF2B5EF4-FFF2-40B4-BE49-F238E27FC236}">
                  <a16:creationId xmlns:a16="http://schemas.microsoft.com/office/drawing/2014/main" id="{11A0BBCF-1C1B-4E46-8778-338209CC9613}"/>
                </a:ext>
              </a:extLst>
            </p:cNvPr>
            <p:cNvSpPr/>
            <p:nvPr/>
          </p:nvSpPr>
          <p:spPr bwMode="auto">
            <a:xfrm>
              <a:off x="6613526" y="2957513"/>
              <a:ext cx="0" cy="3175"/>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9" name="Freeform 41">
              <a:extLst>
                <a:ext uri="{FF2B5EF4-FFF2-40B4-BE49-F238E27FC236}">
                  <a16:creationId xmlns:a16="http://schemas.microsoft.com/office/drawing/2014/main" id="{C8FD356B-98E5-4C4F-81BC-AD5E8FEDAE00}"/>
                </a:ext>
              </a:extLst>
            </p:cNvPr>
            <p:cNvSpPr/>
            <p:nvPr/>
          </p:nvSpPr>
          <p:spPr bwMode="auto">
            <a:xfrm>
              <a:off x="6613526" y="29606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0" name="Freeform 42">
              <a:extLst>
                <a:ext uri="{FF2B5EF4-FFF2-40B4-BE49-F238E27FC236}">
                  <a16:creationId xmlns:a16="http://schemas.microsoft.com/office/drawing/2014/main" id="{5419DD39-45CD-4D23-B8A5-CEED322AE871}"/>
                </a:ext>
              </a:extLst>
            </p:cNvPr>
            <p:cNvSpPr/>
            <p:nvPr/>
          </p:nvSpPr>
          <p:spPr bwMode="auto">
            <a:xfrm>
              <a:off x="6616701" y="2960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1" name="Freeform 43">
              <a:extLst>
                <a:ext uri="{FF2B5EF4-FFF2-40B4-BE49-F238E27FC236}">
                  <a16:creationId xmlns:a16="http://schemas.microsoft.com/office/drawing/2014/main" id="{B172BB90-AD56-4C05-AE30-23DB6C5271C1}"/>
                </a:ext>
              </a:extLst>
            </p:cNvPr>
            <p:cNvSpPr>
              <a:spLocks noEditPoints="1"/>
            </p:cNvSpPr>
            <p:nvPr/>
          </p:nvSpPr>
          <p:spPr bwMode="auto">
            <a:xfrm>
              <a:off x="6503988" y="2938463"/>
              <a:ext cx="150813" cy="153988"/>
            </a:xfrm>
            <a:custGeom>
              <a:avLst/>
              <a:gdLst>
                <a:gd name="T0" fmla="*/ 32 w 40"/>
                <a:gd name="T1" fmla="*/ 31 h 41"/>
                <a:gd name="T2" fmla="*/ 32 w 40"/>
                <a:gd name="T3" fmla="*/ 31 h 41"/>
                <a:gd name="T4" fmla="*/ 12 w 40"/>
                <a:gd name="T5" fmla="*/ 39 h 41"/>
                <a:gd name="T6" fmla="*/ 6 w 40"/>
                <a:gd name="T7" fmla="*/ 30 h 41"/>
                <a:gd name="T8" fmla="*/ 9 w 40"/>
                <a:gd name="T9" fmla="*/ 26 h 41"/>
                <a:gd name="T10" fmla="*/ 3 w 40"/>
                <a:gd name="T11" fmla="*/ 39 h 41"/>
                <a:gd name="T12" fmla="*/ 26 w 40"/>
                <a:gd name="T13" fmla="*/ 35 h 41"/>
                <a:gd name="T14" fmla="*/ 36 w 40"/>
                <a:gd name="T15" fmla="*/ 23 h 41"/>
                <a:gd name="T16" fmla="*/ 39 w 40"/>
                <a:gd name="T17" fmla="*/ 10 h 41"/>
                <a:gd name="T18" fmla="*/ 38 w 40"/>
                <a:gd name="T19" fmla="*/ 10 h 41"/>
                <a:gd name="T20" fmla="*/ 37 w 40"/>
                <a:gd name="T21" fmla="*/ 15 h 41"/>
                <a:gd name="T22" fmla="*/ 27 w 40"/>
                <a:gd name="T23" fmla="*/ 32 h 41"/>
                <a:gd name="T24" fmla="*/ 19 w 40"/>
                <a:gd name="T25" fmla="*/ 35 h 41"/>
                <a:gd name="T26" fmla="*/ 37 w 40"/>
                <a:gd name="T27" fmla="*/ 16 h 41"/>
                <a:gd name="T28" fmla="*/ 36 w 40"/>
                <a:gd name="T29" fmla="*/ 5 h 41"/>
                <a:gd name="T30" fmla="*/ 34 w 40"/>
                <a:gd name="T31" fmla="*/ 3 h 41"/>
                <a:gd name="T32" fmla="*/ 30 w 40"/>
                <a:gd name="T33" fmla="*/ 3 h 41"/>
                <a:gd name="T34" fmla="*/ 30 w 40"/>
                <a:gd name="T35" fmla="*/ 6 h 41"/>
                <a:gd name="T36" fmla="*/ 30 w 40"/>
                <a:gd name="T37" fmla="*/ 8 h 41"/>
                <a:gd name="T38" fmla="*/ 30 w 40"/>
                <a:gd name="T39" fmla="*/ 6 h 41"/>
                <a:gd name="T40" fmla="*/ 25 w 40"/>
                <a:gd name="T41" fmla="*/ 7 h 41"/>
                <a:gd name="T42" fmla="*/ 26 w 40"/>
                <a:gd name="T43" fmla="*/ 3 h 41"/>
                <a:gd name="T44" fmla="*/ 20 w 40"/>
                <a:gd name="T45" fmla="*/ 4 h 41"/>
                <a:gd name="T46" fmla="*/ 15 w 40"/>
                <a:gd name="T47" fmla="*/ 10 h 41"/>
                <a:gd name="T48" fmla="*/ 15 w 40"/>
                <a:gd name="T49" fmla="*/ 11 h 41"/>
                <a:gd name="T50" fmla="*/ 14 w 40"/>
                <a:gd name="T51" fmla="*/ 13 h 41"/>
                <a:gd name="T52" fmla="*/ 10 w 40"/>
                <a:gd name="T53" fmla="*/ 20 h 41"/>
                <a:gd name="T54" fmla="*/ 0 w 40"/>
                <a:gd name="T55" fmla="*/ 41 h 41"/>
                <a:gd name="T56" fmla="*/ 26 w 40"/>
                <a:gd name="T57" fmla="*/ 36 h 41"/>
                <a:gd name="T58" fmla="*/ 18 w 40"/>
                <a:gd name="T59" fmla="*/ 36 h 41"/>
                <a:gd name="T60" fmla="*/ 25 w 40"/>
                <a:gd name="T61" fmla="*/ 24 h 41"/>
                <a:gd name="T62" fmla="*/ 24 w 40"/>
                <a:gd name="T63" fmla="*/ 24 h 41"/>
                <a:gd name="T64" fmla="*/ 28 w 40"/>
                <a:gd name="T65" fmla="*/ 19 h 41"/>
                <a:gd name="T66" fmla="*/ 29 w 40"/>
                <a:gd name="T67" fmla="*/ 15 h 41"/>
                <a:gd name="T68" fmla="*/ 25 w 40"/>
                <a:gd name="T69"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41">
                  <a:moveTo>
                    <a:pt x="26" y="36"/>
                  </a:moveTo>
                  <a:cubicBezTo>
                    <a:pt x="28" y="35"/>
                    <a:pt x="30" y="33"/>
                    <a:pt x="32" y="31"/>
                  </a:cubicBezTo>
                  <a:cubicBezTo>
                    <a:pt x="34" y="29"/>
                    <a:pt x="36" y="27"/>
                    <a:pt x="37" y="24"/>
                  </a:cubicBezTo>
                  <a:cubicBezTo>
                    <a:pt x="36" y="27"/>
                    <a:pt x="34" y="29"/>
                    <a:pt x="32" y="31"/>
                  </a:cubicBezTo>
                  <a:cubicBezTo>
                    <a:pt x="30" y="33"/>
                    <a:pt x="28" y="34"/>
                    <a:pt x="26" y="35"/>
                  </a:cubicBezTo>
                  <a:cubicBezTo>
                    <a:pt x="21" y="38"/>
                    <a:pt x="17" y="39"/>
                    <a:pt x="12" y="39"/>
                  </a:cubicBezTo>
                  <a:cubicBezTo>
                    <a:pt x="1" y="40"/>
                    <a:pt x="1" y="40"/>
                    <a:pt x="1" y="40"/>
                  </a:cubicBezTo>
                  <a:cubicBezTo>
                    <a:pt x="6" y="30"/>
                    <a:pt x="6" y="30"/>
                    <a:pt x="6" y="30"/>
                  </a:cubicBezTo>
                  <a:cubicBezTo>
                    <a:pt x="8" y="25"/>
                    <a:pt x="8" y="25"/>
                    <a:pt x="8" y="25"/>
                  </a:cubicBezTo>
                  <a:cubicBezTo>
                    <a:pt x="8" y="25"/>
                    <a:pt x="9" y="26"/>
                    <a:pt x="9" y="26"/>
                  </a:cubicBezTo>
                  <a:cubicBezTo>
                    <a:pt x="8" y="27"/>
                    <a:pt x="8" y="29"/>
                    <a:pt x="7" y="31"/>
                  </a:cubicBezTo>
                  <a:cubicBezTo>
                    <a:pt x="3" y="39"/>
                    <a:pt x="3" y="39"/>
                    <a:pt x="3" y="39"/>
                  </a:cubicBezTo>
                  <a:cubicBezTo>
                    <a:pt x="12" y="38"/>
                    <a:pt x="12" y="38"/>
                    <a:pt x="12" y="38"/>
                  </a:cubicBezTo>
                  <a:cubicBezTo>
                    <a:pt x="17" y="37"/>
                    <a:pt x="21" y="37"/>
                    <a:pt x="26" y="35"/>
                  </a:cubicBezTo>
                  <a:cubicBezTo>
                    <a:pt x="28" y="34"/>
                    <a:pt x="30" y="32"/>
                    <a:pt x="32" y="30"/>
                  </a:cubicBezTo>
                  <a:cubicBezTo>
                    <a:pt x="34" y="28"/>
                    <a:pt x="36" y="26"/>
                    <a:pt x="36" y="23"/>
                  </a:cubicBezTo>
                  <a:cubicBezTo>
                    <a:pt x="38" y="24"/>
                    <a:pt x="38" y="24"/>
                    <a:pt x="38" y="24"/>
                  </a:cubicBezTo>
                  <a:cubicBezTo>
                    <a:pt x="40" y="19"/>
                    <a:pt x="40" y="14"/>
                    <a:pt x="39" y="10"/>
                  </a:cubicBezTo>
                  <a:cubicBezTo>
                    <a:pt x="39" y="8"/>
                    <a:pt x="38" y="6"/>
                    <a:pt x="37" y="5"/>
                  </a:cubicBezTo>
                  <a:cubicBezTo>
                    <a:pt x="37" y="7"/>
                    <a:pt x="37" y="9"/>
                    <a:pt x="38" y="10"/>
                  </a:cubicBezTo>
                  <a:cubicBezTo>
                    <a:pt x="38" y="11"/>
                    <a:pt x="37" y="12"/>
                    <a:pt x="37" y="13"/>
                  </a:cubicBezTo>
                  <a:cubicBezTo>
                    <a:pt x="37" y="13"/>
                    <a:pt x="37" y="14"/>
                    <a:pt x="37" y="15"/>
                  </a:cubicBezTo>
                  <a:cubicBezTo>
                    <a:pt x="37" y="18"/>
                    <a:pt x="36" y="22"/>
                    <a:pt x="34" y="25"/>
                  </a:cubicBezTo>
                  <a:cubicBezTo>
                    <a:pt x="32" y="28"/>
                    <a:pt x="30" y="31"/>
                    <a:pt x="27" y="32"/>
                  </a:cubicBezTo>
                  <a:cubicBezTo>
                    <a:pt x="24" y="34"/>
                    <a:pt x="22" y="35"/>
                    <a:pt x="19" y="35"/>
                  </a:cubicBezTo>
                  <a:cubicBezTo>
                    <a:pt x="19" y="35"/>
                    <a:pt x="19" y="35"/>
                    <a:pt x="19" y="35"/>
                  </a:cubicBezTo>
                  <a:cubicBezTo>
                    <a:pt x="24" y="34"/>
                    <a:pt x="29" y="31"/>
                    <a:pt x="32" y="27"/>
                  </a:cubicBezTo>
                  <a:cubicBezTo>
                    <a:pt x="35" y="24"/>
                    <a:pt x="36" y="20"/>
                    <a:pt x="37" y="16"/>
                  </a:cubicBezTo>
                  <a:cubicBezTo>
                    <a:pt x="37" y="14"/>
                    <a:pt x="37" y="12"/>
                    <a:pt x="37" y="11"/>
                  </a:cubicBezTo>
                  <a:cubicBezTo>
                    <a:pt x="37" y="9"/>
                    <a:pt x="37" y="7"/>
                    <a:pt x="36" y="5"/>
                  </a:cubicBezTo>
                  <a:cubicBezTo>
                    <a:pt x="36" y="5"/>
                    <a:pt x="36" y="4"/>
                    <a:pt x="36" y="4"/>
                  </a:cubicBezTo>
                  <a:cubicBezTo>
                    <a:pt x="35" y="3"/>
                    <a:pt x="35" y="3"/>
                    <a:pt x="34" y="3"/>
                  </a:cubicBezTo>
                  <a:cubicBezTo>
                    <a:pt x="33" y="2"/>
                    <a:pt x="32" y="2"/>
                    <a:pt x="32" y="2"/>
                  </a:cubicBezTo>
                  <a:cubicBezTo>
                    <a:pt x="31" y="2"/>
                    <a:pt x="30" y="2"/>
                    <a:pt x="30" y="3"/>
                  </a:cubicBezTo>
                  <a:cubicBezTo>
                    <a:pt x="30" y="3"/>
                    <a:pt x="30" y="4"/>
                    <a:pt x="30" y="4"/>
                  </a:cubicBezTo>
                  <a:cubicBezTo>
                    <a:pt x="30" y="5"/>
                    <a:pt x="30" y="5"/>
                    <a:pt x="30" y="6"/>
                  </a:cubicBezTo>
                  <a:cubicBezTo>
                    <a:pt x="30" y="7"/>
                    <a:pt x="31" y="8"/>
                    <a:pt x="31" y="8"/>
                  </a:cubicBezTo>
                  <a:cubicBezTo>
                    <a:pt x="30" y="8"/>
                    <a:pt x="30" y="8"/>
                    <a:pt x="30" y="8"/>
                  </a:cubicBezTo>
                  <a:cubicBezTo>
                    <a:pt x="30" y="7"/>
                    <a:pt x="30" y="7"/>
                    <a:pt x="30" y="6"/>
                  </a:cubicBezTo>
                  <a:cubicBezTo>
                    <a:pt x="30" y="6"/>
                    <a:pt x="30" y="6"/>
                    <a:pt x="30" y="6"/>
                  </a:cubicBezTo>
                  <a:cubicBezTo>
                    <a:pt x="29" y="6"/>
                    <a:pt x="29" y="6"/>
                    <a:pt x="29" y="6"/>
                  </a:cubicBezTo>
                  <a:cubicBezTo>
                    <a:pt x="28" y="6"/>
                    <a:pt x="26" y="6"/>
                    <a:pt x="25" y="7"/>
                  </a:cubicBezTo>
                  <a:cubicBezTo>
                    <a:pt x="24" y="6"/>
                    <a:pt x="24" y="6"/>
                    <a:pt x="24" y="6"/>
                  </a:cubicBezTo>
                  <a:cubicBezTo>
                    <a:pt x="26" y="4"/>
                    <a:pt x="27" y="3"/>
                    <a:pt x="26" y="3"/>
                  </a:cubicBezTo>
                  <a:cubicBezTo>
                    <a:pt x="26" y="2"/>
                    <a:pt x="24" y="1"/>
                    <a:pt x="24" y="0"/>
                  </a:cubicBezTo>
                  <a:cubicBezTo>
                    <a:pt x="23" y="2"/>
                    <a:pt x="22" y="3"/>
                    <a:pt x="20" y="4"/>
                  </a:cubicBezTo>
                  <a:cubicBezTo>
                    <a:pt x="19" y="5"/>
                    <a:pt x="18" y="6"/>
                    <a:pt x="17" y="7"/>
                  </a:cubicBezTo>
                  <a:cubicBezTo>
                    <a:pt x="17" y="8"/>
                    <a:pt x="16" y="9"/>
                    <a:pt x="15" y="10"/>
                  </a:cubicBezTo>
                  <a:cubicBezTo>
                    <a:pt x="15" y="10"/>
                    <a:pt x="15" y="10"/>
                    <a:pt x="15" y="10"/>
                  </a:cubicBezTo>
                  <a:cubicBezTo>
                    <a:pt x="15" y="10"/>
                    <a:pt x="15" y="10"/>
                    <a:pt x="15" y="11"/>
                  </a:cubicBezTo>
                  <a:cubicBezTo>
                    <a:pt x="15" y="11"/>
                    <a:pt x="15" y="11"/>
                    <a:pt x="15" y="11"/>
                  </a:cubicBezTo>
                  <a:cubicBezTo>
                    <a:pt x="14" y="13"/>
                    <a:pt x="14" y="13"/>
                    <a:pt x="14" y="13"/>
                  </a:cubicBezTo>
                  <a:cubicBezTo>
                    <a:pt x="13" y="15"/>
                    <a:pt x="13" y="15"/>
                    <a:pt x="13" y="15"/>
                  </a:cubicBezTo>
                  <a:cubicBezTo>
                    <a:pt x="10" y="20"/>
                    <a:pt x="10" y="20"/>
                    <a:pt x="10" y="20"/>
                  </a:cubicBezTo>
                  <a:cubicBezTo>
                    <a:pt x="6" y="30"/>
                    <a:pt x="6" y="30"/>
                    <a:pt x="6" y="30"/>
                  </a:cubicBezTo>
                  <a:cubicBezTo>
                    <a:pt x="0" y="41"/>
                    <a:pt x="0" y="41"/>
                    <a:pt x="0" y="41"/>
                  </a:cubicBezTo>
                  <a:cubicBezTo>
                    <a:pt x="12" y="40"/>
                    <a:pt x="12" y="40"/>
                    <a:pt x="12" y="40"/>
                  </a:cubicBezTo>
                  <a:cubicBezTo>
                    <a:pt x="17" y="39"/>
                    <a:pt x="22" y="38"/>
                    <a:pt x="26" y="36"/>
                  </a:cubicBezTo>
                  <a:close/>
                  <a:moveTo>
                    <a:pt x="18" y="36"/>
                  </a:moveTo>
                  <a:cubicBezTo>
                    <a:pt x="18" y="36"/>
                    <a:pt x="18" y="36"/>
                    <a:pt x="18" y="36"/>
                  </a:cubicBezTo>
                  <a:cubicBezTo>
                    <a:pt x="18" y="36"/>
                    <a:pt x="18" y="36"/>
                    <a:pt x="18" y="36"/>
                  </a:cubicBezTo>
                  <a:close/>
                  <a:moveTo>
                    <a:pt x="25" y="24"/>
                  </a:moveTo>
                  <a:cubicBezTo>
                    <a:pt x="24" y="24"/>
                    <a:pt x="24" y="24"/>
                    <a:pt x="24" y="24"/>
                  </a:cubicBezTo>
                  <a:cubicBezTo>
                    <a:pt x="24" y="24"/>
                    <a:pt x="24" y="24"/>
                    <a:pt x="24" y="24"/>
                  </a:cubicBezTo>
                  <a:cubicBezTo>
                    <a:pt x="24" y="24"/>
                    <a:pt x="24" y="24"/>
                    <a:pt x="24" y="24"/>
                  </a:cubicBezTo>
                  <a:cubicBezTo>
                    <a:pt x="26" y="22"/>
                    <a:pt x="27" y="21"/>
                    <a:pt x="28" y="19"/>
                  </a:cubicBezTo>
                  <a:cubicBezTo>
                    <a:pt x="28" y="18"/>
                    <a:pt x="29" y="17"/>
                    <a:pt x="29" y="15"/>
                  </a:cubicBezTo>
                  <a:cubicBezTo>
                    <a:pt x="29" y="15"/>
                    <a:pt x="29" y="15"/>
                    <a:pt x="29" y="15"/>
                  </a:cubicBezTo>
                  <a:cubicBezTo>
                    <a:pt x="29" y="16"/>
                    <a:pt x="29" y="18"/>
                    <a:pt x="28" y="19"/>
                  </a:cubicBezTo>
                  <a:cubicBezTo>
                    <a:pt x="27" y="21"/>
                    <a:pt x="26" y="23"/>
                    <a:pt x="25"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2" name="Freeform 44">
              <a:extLst>
                <a:ext uri="{FF2B5EF4-FFF2-40B4-BE49-F238E27FC236}">
                  <a16:creationId xmlns:a16="http://schemas.microsoft.com/office/drawing/2014/main" id="{54149D59-D6A1-4030-93AC-F86381BF7E07}"/>
                </a:ext>
              </a:extLst>
            </p:cNvPr>
            <p:cNvSpPr/>
            <p:nvPr/>
          </p:nvSpPr>
          <p:spPr bwMode="auto">
            <a:xfrm>
              <a:off x="6613526" y="29575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3" name="Freeform 45">
              <a:extLst>
                <a:ext uri="{FF2B5EF4-FFF2-40B4-BE49-F238E27FC236}">
                  <a16:creationId xmlns:a16="http://schemas.microsoft.com/office/drawing/2014/main" id="{74014E3B-9CCE-47B4-96D4-5E4D8A3ACBE5}"/>
                </a:ext>
              </a:extLst>
            </p:cNvPr>
            <p:cNvSpPr/>
            <p:nvPr/>
          </p:nvSpPr>
          <p:spPr bwMode="auto">
            <a:xfrm>
              <a:off x="6613526" y="2960688"/>
              <a:ext cx="3175"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4" name="Freeform 46">
              <a:extLst>
                <a:ext uri="{FF2B5EF4-FFF2-40B4-BE49-F238E27FC236}">
                  <a16:creationId xmlns:a16="http://schemas.microsoft.com/office/drawing/2014/main" id="{586E88E6-95DC-40FD-BE2F-976E2F523A20}"/>
                </a:ext>
              </a:extLst>
            </p:cNvPr>
            <p:cNvSpPr>
              <a:spLocks noEditPoints="1"/>
            </p:cNvSpPr>
            <p:nvPr/>
          </p:nvSpPr>
          <p:spPr bwMode="auto">
            <a:xfrm>
              <a:off x="4999038" y="1544638"/>
              <a:ext cx="2201863" cy="3138488"/>
            </a:xfrm>
            <a:custGeom>
              <a:avLst/>
              <a:gdLst>
                <a:gd name="T0" fmla="*/ 329 w 585"/>
                <a:gd name="T1" fmla="*/ 617 h 835"/>
                <a:gd name="T2" fmla="*/ 393 w 585"/>
                <a:gd name="T3" fmla="*/ 406 h 835"/>
                <a:gd name="T4" fmla="*/ 334 w 585"/>
                <a:gd name="T5" fmla="*/ 317 h 835"/>
                <a:gd name="T6" fmla="*/ 383 w 585"/>
                <a:gd name="T7" fmla="*/ 401 h 835"/>
                <a:gd name="T8" fmla="*/ 359 w 585"/>
                <a:gd name="T9" fmla="*/ 523 h 835"/>
                <a:gd name="T10" fmla="*/ 535 w 585"/>
                <a:gd name="T11" fmla="*/ 440 h 835"/>
                <a:gd name="T12" fmla="*/ 406 w 585"/>
                <a:gd name="T13" fmla="*/ 544 h 835"/>
                <a:gd name="T14" fmla="*/ 404 w 585"/>
                <a:gd name="T15" fmla="*/ 430 h 835"/>
                <a:gd name="T16" fmla="*/ 385 w 585"/>
                <a:gd name="T17" fmla="*/ 393 h 835"/>
                <a:gd name="T18" fmla="*/ 408 w 585"/>
                <a:gd name="T19" fmla="*/ 429 h 835"/>
                <a:gd name="T20" fmla="*/ 406 w 585"/>
                <a:gd name="T21" fmla="*/ 570 h 835"/>
                <a:gd name="T22" fmla="*/ 413 w 585"/>
                <a:gd name="T23" fmla="*/ 536 h 835"/>
                <a:gd name="T24" fmla="*/ 407 w 585"/>
                <a:gd name="T25" fmla="*/ 431 h 835"/>
                <a:gd name="T26" fmla="*/ 363 w 585"/>
                <a:gd name="T27" fmla="*/ 361 h 835"/>
                <a:gd name="T28" fmla="*/ 289 w 585"/>
                <a:gd name="T29" fmla="*/ 345 h 835"/>
                <a:gd name="T30" fmla="*/ 217 w 585"/>
                <a:gd name="T31" fmla="*/ 366 h 835"/>
                <a:gd name="T32" fmla="*/ 206 w 585"/>
                <a:gd name="T33" fmla="*/ 480 h 835"/>
                <a:gd name="T34" fmla="*/ 40 w 585"/>
                <a:gd name="T35" fmla="*/ 170 h 835"/>
                <a:gd name="T36" fmla="*/ 157 w 585"/>
                <a:gd name="T37" fmla="*/ 545 h 835"/>
                <a:gd name="T38" fmla="*/ 185 w 585"/>
                <a:gd name="T39" fmla="*/ 719 h 835"/>
                <a:gd name="T40" fmla="*/ 249 w 585"/>
                <a:gd name="T41" fmla="*/ 831 h 835"/>
                <a:gd name="T42" fmla="*/ 245 w 585"/>
                <a:gd name="T43" fmla="*/ 829 h 835"/>
                <a:gd name="T44" fmla="*/ 224 w 585"/>
                <a:gd name="T45" fmla="*/ 805 h 835"/>
                <a:gd name="T46" fmla="*/ 360 w 585"/>
                <a:gd name="T47" fmla="*/ 812 h 835"/>
                <a:gd name="T48" fmla="*/ 382 w 585"/>
                <a:gd name="T49" fmla="*/ 767 h 835"/>
                <a:gd name="T50" fmla="*/ 375 w 585"/>
                <a:gd name="T51" fmla="*/ 779 h 835"/>
                <a:gd name="T52" fmla="*/ 354 w 585"/>
                <a:gd name="T53" fmla="*/ 801 h 835"/>
                <a:gd name="T54" fmla="*/ 358 w 585"/>
                <a:gd name="T55" fmla="*/ 789 h 835"/>
                <a:gd name="T56" fmla="*/ 180 w 585"/>
                <a:gd name="T57" fmla="*/ 750 h 835"/>
                <a:gd name="T58" fmla="*/ 296 w 585"/>
                <a:gd name="T59" fmla="*/ 716 h 835"/>
                <a:gd name="T60" fmla="*/ 397 w 585"/>
                <a:gd name="T61" fmla="*/ 709 h 835"/>
                <a:gd name="T62" fmla="*/ 362 w 585"/>
                <a:gd name="T63" fmla="*/ 675 h 835"/>
                <a:gd name="T64" fmla="*/ 414 w 585"/>
                <a:gd name="T65" fmla="*/ 634 h 835"/>
                <a:gd name="T66" fmla="*/ 397 w 585"/>
                <a:gd name="T67" fmla="*/ 658 h 835"/>
                <a:gd name="T68" fmla="*/ 405 w 585"/>
                <a:gd name="T69" fmla="*/ 620 h 835"/>
                <a:gd name="T70" fmla="*/ 416 w 585"/>
                <a:gd name="T71" fmla="*/ 599 h 835"/>
                <a:gd name="T72" fmla="*/ 256 w 585"/>
                <a:gd name="T73" fmla="*/ 820 h 835"/>
                <a:gd name="T74" fmla="*/ 228 w 585"/>
                <a:gd name="T75" fmla="*/ 811 h 835"/>
                <a:gd name="T76" fmla="*/ 185 w 585"/>
                <a:gd name="T77" fmla="*/ 718 h 835"/>
                <a:gd name="T78" fmla="*/ 225 w 585"/>
                <a:gd name="T79" fmla="*/ 376 h 835"/>
                <a:gd name="T80" fmla="*/ 270 w 585"/>
                <a:gd name="T81" fmla="*/ 353 h 835"/>
                <a:gd name="T82" fmla="*/ 358 w 585"/>
                <a:gd name="T83" fmla="*/ 348 h 835"/>
                <a:gd name="T84" fmla="*/ 446 w 585"/>
                <a:gd name="T85" fmla="*/ 390 h 835"/>
                <a:gd name="T86" fmla="*/ 407 w 585"/>
                <a:gd name="T87" fmla="*/ 418 h 835"/>
                <a:gd name="T88" fmla="*/ 355 w 585"/>
                <a:gd name="T89" fmla="*/ 374 h 835"/>
                <a:gd name="T90" fmla="*/ 332 w 585"/>
                <a:gd name="T91" fmla="*/ 354 h 835"/>
                <a:gd name="T92" fmla="*/ 242 w 585"/>
                <a:gd name="T93" fmla="*/ 333 h 835"/>
                <a:gd name="T94" fmla="*/ 139 w 585"/>
                <a:gd name="T95" fmla="*/ 387 h 835"/>
                <a:gd name="T96" fmla="*/ 182 w 585"/>
                <a:gd name="T97" fmla="*/ 623 h 835"/>
                <a:gd name="T98" fmla="*/ 372 w 585"/>
                <a:gd name="T99" fmla="*/ 434 h 835"/>
                <a:gd name="T100" fmla="*/ 255 w 585"/>
                <a:gd name="T101" fmla="*/ 373 h 835"/>
                <a:gd name="T102" fmla="*/ 374 w 585"/>
                <a:gd name="T103" fmla="*/ 423 h 835"/>
                <a:gd name="T104" fmla="*/ 235 w 585"/>
                <a:gd name="T105" fmla="*/ 391 h 835"/>
                <a:gd name="T106" fmla="*/ 368 w 585"/>
                <a:gd name="T107" fmla="*/ 468 h 835"/>
                <a:gd name="T108" fmla="*/ 263 w 585"/>
                <a:gd name="T109" fmla="*/ 358 h 835"/>
                <a:gd name="T110" fmla="*/ 343 w 585"/>
                <a:gd name="T111" fmla="*/ 372 h 835"/>
                <a:gd name="T112" fmla="*/ 339 w 585"/>
                <a:gd name="T113" fmla="*/ 361 h 835"/>
                <a:gd name="T114" fmla="*/ 240 w 585"/>
                <a:gd name="T115" fmla="*/ 513 h 835"/>
                <a:gd name="T116" fmla="*/ 185 w 585"/>
                <a:gd name="T117" fmla="*/ 382 h 835"/>
                <a:gd name="T118" fmla="*/ 287 w 585"/>
                <a:gd name="T119" fmla="*/ 300 h 835"/>
                <a:gd name="T120" fmla="*/ 336 w 585"/>
                <a:gd name="T121" fmla="*/ 336 h 835"/>
                <a:gd name="T122" fmla="*/ 382 w 585"/>
                <a:gd name="T123" fmla="*/ 404 h 835"/>
                <a:gd name="T124" fmla="*/ 333 w 585"/>
                <a:gd name="T125" fmla="*/ 593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5" h="835">
                  <a:moveTo>
                    <a:pt x="542" y="139"/>
                  </a:moveTo>
                  <a:cubicBezTo>
                    <a:pt x="526" y="111"/>
                    <a:pt x="507" y="89"/>
                    <a:pt x="486" y="71"/>
                  </a:cubicBezTo>
                  <a:cubicBezTo>
                    <a:pt x="466" y="53"/>
                    <a:pt x="445" y="39"/>
                    <a:pt x="425" y="29"/>
                  </a:cubicBezTo>
                  <a:cubicBezTo>
                    <a:pt x="460" y="48"/>
                    <a:pt x="492" y="74"/>
                    <a:pt x="517" y="106"/>
                  </a:cubicBezTo>
                  <a:cubicBezTo>
                    <a:pt x="542" y="138"/>
                    <a:pt x="561" y="175"/>
                    <a:pt x="571" y="215"/>
                  </a:cubicBezTo>
                  <a:cubicBezTo>
                    <a:pt x="581" y="255"/>
                    <a:pt x="583" y="297"/>
                    <a:pt x="575" y="338"/>
                  </a:cubicBezTo>
                  <a:cubicBezTo>
                    <a:pt x="568" y="378"/>
                    <a:pt x="552" y="418"/>
                    <a:pt x="528" y="452"/>
                  </a:cubicBezTo>
                  <a:cubicBezTo>
                    <a:pt x="504" y="486"/>
                    <a:pt x="472" y="515"/>
                    <a:pt x="436" y="536"/>
                  </a:cubicBezTo>
                  <a:cubicBezTo>
                    <a:pt x="432" y="539"/>
                    <a:pt x="427" y="541"/>
                    <a:pt x="422" y="544"/>
                  </a:cubicBezTo>
                  <a:cubicBezTo>
                    <a:pt x="419" y="545"/>
                    <a:pt x="419" y="545"/>
                    <a:pt x="419" y="545"/>
                  </a:cubicBezTo>
                  <a:cubicBezTo>
                    <a:pt x="416" y="547"/>
                    <a:pt x="416" y="547"/>
                    <a:pt x="416" y="547"/>
                  </a:cubicBezTo>
                  <a:cubicBezTo>
                    <a:pt x="414" y="548"/>
                    <a:pt x="414" y="548"/>
                    <a:pt x="414" y="548"/>
                  </a:cubicBezTo>
                  <a:cubicBezTo>
                    <a:pt x="414" y="549"/>
                    <a:pt x="414" y="549"/>
                    <a:pt x="414" y="549"/>
                  </a:cubicBezTo>
                  <a:cubicBezTo>
                    <a:pt x="414" y="580"/>
                    <a:pt x="414" y="580"/>
                    <a:pt x="414" y="580"/>
                  </a:cubicBezTo>
                  <a:cubicBezTo>
                    <a:pt x="414" y="595"/>
                    <a:pt x="414" y="595"/>
                    <a:pt x="414" y="595"/>
                  </a:cubicBezTo>
                  <a:cubicBezTo>
                    <a:pt x="414" y="599"/>
                    <a:pt x="414" y="599"/>
                    <a:pt x="414" y="599"/>
                  </a:cubicBezTo>
                  <a:cubicBezTo>
                    <a:pt x="414" y="600"/>
                    <a:pt x="414" y="600"/>
                    <a:pt x="414" y="600"/>
                  </a:cubicBezTo>
                  <a:cubicBezTo>
                    <a:pt x="414" y="600"/>
                    <a:pt x="414" y="601"/>
                    <a:pt x="414" y="601"/>
                  </a:cubicBezTo>
                  <a:cubicBezTo>
                    <a:pt x="414" y="602"/>
                    <a:pt x="414" y="603"/>
                    <a:pt x="414" y="604"/>
                  </a:cubicBezTo>
                  <a:cubicBezTo>
                    <a:pt x="413" y="607"/>
                    <a:pt x="412" y="610"/>
                    <a:pt x="410" y="613"/>
                  </a:cubicBezTo>
                  <a:cubicBezTo>
                    <a:pt x="406" y="618"/>
                    <a:pt x="400" y="621"/>
                    <a:pt x="393" y="621"/>
                  </a:cubicBezTo>
                  <a:cubicBezTo>
                    <a:pt x="377" y="621"/>
                    <a:pt x="377" y="621"/>
                    <a:pt x="377" y="621"/>
                  </a:cubicBezTo>
                  <a:cubicBezTo>
                    <a:pt x="346" y="621"/>
                    <a:pt x="346" y="621"/>
                    <a:pt x="346" y="621"/>
                  </a:cubicBezTo>
                  <a:cubicBezTo>
                    <a:pt x="336" y="621"/>
                    <a:pt x="336" y="621"/>
                    <a:pt x="336" y="621"/>
                  </a:cubicBezTo>
                  <a:cubicBezTo>
                    <a:pt x="330" y="621"/>
                    <a:pt x="330" y="621"/>
                    <a:pt x="330" y="621"/>
                  </a:cubicBezTo>
                  <a:cubicBezTo>
                    <a:pt x="328" y="621"/>
                    <a:pt x="328" y="621"/>
                    <a:pt x="328" y="621"/>
                  </a:cubicBezTo>
                  <a:cubicBezTo>
                    <a:pt x="328" y="621"/>
                    <a:pt x="328" y="621"/>
                    <a:pt x="328" y="621"/>
                  </a:cubicBezTo>
                  <a:cubicBezTo>
                    <a:pt x="328" y="621"/>
                    <a:pt x="328" y="621"/>
                    <a:pt x="328" y="621"/>
                  </a:cubicBezTo>
                  <a:cubicBezTo>
                    <a:pt x="328" y="620"/>
                    <a:pt x="328" y="620"/>
                    <a:pt x="328" y="620"/>
                  </a:cubicBezTo>
                  <a:cubicBezTo>
                    <a:pt x="329" y="617"/>
                    <a:pt x="329" y="617"/>
                    <a:pt x="329" y="617"/>
                  </a:cubicBezTo>
                  <a:cubicBezTo>
                    <a:pt x="332" y="606"/>
                    <a:pt x="332" y="606"/>
                    <a:pt x="332" y="606"/>
                  </a:cubicBezTo>
                  <a:cubicBezTo>
                    <a:pt x="334" y="598"/>
                    <a:pt x="334" y="598"/>
                    <a:pt x="334" y="598"/>
                  </a:cubicBezTo>
                  <a:cubicBezTo>
                    <a:pt x="340" y="578"/>
                    <a:pt x="346" y="558"/>
                    <a:pt x="353" y="539"/>
                  </a:cubicBezTo>
                  <a:cubicBezTo>
                    <a:pt x="360" y="519"/>
                    <a:pt x="367" y="499"/>
                    <a:pt x="374" y="480"/>
                  </a:cubicBezTo>
                  <a:cubicBezTo>
                    <a:pt x="378" y="470"/>
                    <a:pt x="382" y="460"/>
                    <a:pt x="386" y="451"/>
                  </a:cubicBezTo>
                  <a:cubicBezTo>
                    <a:pt x="388" y="446"/>
                    <a:pt x="390" y="441"/>
                    <a:pt x="392" y="437"/>
                  </a:cubicBezTo>
                  <a:cubicBezTo>
                    <a:pt x="395" y="429"/>
                    <a:pt x="395" y="429"/>
                    <a:pt x="395" y="429"/>
                  </a:cubicBezTo>
                  <a:cubicBezTo>
                    <a:pt x="397" y="425"/>
                    <a:pt x="397" y="425"/>
                    <a:pt x="397" y="425"/>
                  </a:cubicBezTo>
                  <a:cubicBezTo>
                    <a:pt x="398" y="423"/>
                    <a:pt x="399" y="421"/>
                    <a:pt x="400" y="420"/>
                  </a:cubicBezTo>
                  <a:cubicBezTo>
                    <a:pt x="404" y="420"/>
                    <a:pt x="404" y="420"/>
                    <a:pt x="404" y="420"/>
                  </a:cubicBezTo>
                  <a:cubicBezTo>
                    <a:pt x="405" y="420"/>
                    <a:pt x="405" y="420"/>
                    <a:pt x="406" y="420"/>
                  </a:cubicBezTo>
                  <a:cubicBezTo>
                    <a:pt x="407" y="420"/>
                    <a:pt x="407" y="420"/>
                    <a:pt x="407" y="420"/>
                  </a:cubicBezTo>
                  <a:cubicBezTo>
                    <a:pt x="408" y="420"/>
                    <a:pt x="408" y="420"/>
                    <a:pt x="408" y="420"/>
                  </a:cubicBezTo>
                  <a:cubicBezTo>
                    <a:pt x="410" y="420"/>
                    <a:pt x="411" y="420"/>
                    <a:pt x="413" y="420"/>
                  </a:cubicBezTo>
                  <a:cubicBezTo>
                    <a:pt x="417" y="420"/>
                    <a:pt x="420" y="419"/>
                    <a:pt x="423" y="418"/>
                  </a:cubicBezTo>
                  <a:cubicBezTo>
                    <a:pt x="430" y="416"/>
                    <a:pt x="435" y="413"/>
                    <a:pt x="440" y="408"/>
                  </a:cubicBezTo>
                  <a:cubicBezTo>
                    <a:pt x="442" y="406"/>
                    <a:pt x="444" y="403"/>
                    <a:pt x="445" y="400"/>
                  </a:cubicBezTo>
                  <a:cubicBezTo>
                    <a:pt x="446" y="397"/>
                    <a:pt x="447" y="394"/>
                    <a:pt x="448" y="390"/>
                  </a:cubicBezTo>
                  <a:cubicBezTo>
                    <a:pt x="449" y="384"/>
                    <a:pt x="448" y="377"/>
                    <a:pt x="445" y="371"/>
                  </a:cubicBezTo>
                  <a:cubicBezTo>
                    <a:pt x="443" y="365"/>
                    <a:pt x="438" y="360"/>
                    <a:pt x="432" y="359"/>
                  </a:cubicBezTo>
                  <a:cubicBezTo>
                    <a:pt x="431" y="359"/>
                    <a:pt x="430" y="359"/>
                    <a:pt x="428" y="359"/>
                  </a:cubicBezTo>
                  <a:cubicBezTo>
                    <a:pt x="427" y="359"/>
                    <a:pt x="425" y="360"/>
                    <a:pt x="424" y="361"/>
                  </a:cubicBezTo>
                  <a:cubicBezTo>
                    <a:pt x="421" y="362"/>
                    <a:pt x="419" y="364"/>
                    <a:pt x="416" y="366"/>
                  </a:cubicBezTo>
                  <a:cubicBezTo>
                    <a:pt x="414" y="368"/>
                    <a:pt x="411" y="371"/>
                    <a:pt x="409" y="374"/>
                  </a:cubicBezTo>
                  <a:cubicBezTo>
                    <a:pt x="409" y="375"/>
                    <a:pt x="408" y="375"/>
                    <a:pt x="408" y="376"/>
                  </a:cubicBezTo>
                  <a:cubicBezTo>
                    <a:pt x="407" y="377"/>
                    <a:pt x="407" y="377"/>
                    <a:pt x="407" y="377"/>
                  </a:cubicBezTo>
                  <a:cubicBezTo>
                    <a:pt x="407" y="378"/>
                    <a:pt x="407" y="378"/>
                    <a:pt x="407" y="378"/>
                  </a:cubicBezTo>
                  <a:cubicBezTo>
                    <a:pt x="404" y="383"/>
                    <a:pt x="404" y="383"/>
                    <a:pt x="404" y="383"/>
                  </a:cubicBezTo>
                  <a:cubicBezTo>
                    <a:pt x="399" y="393"/>
                    <a:pt x="399" y="393"/>
                    <a:pt x="399" y="393"/>
                  </a:cubicBezTo>
                  <a:cubicBezTo>
                    <a:pt x="393" y="406"/>
                    <a:pt x="393" y="406"/>
                    <a:pt x="393" y="406"/>
                  </a:cubicBezTo>
                  <a:cubicBezTo>
                    <a:pt x="393" y="406"/>
                    <a:pt x="392" y="406"/>
                    <a:pt x="392" y="406"/>
                  </a:cubicBezTo>
                  <a:cubicBezTo>
                    <a:pt x="391" y="405"/>
                    <a:pt x="391" y="405"/>
                    <a:pt x="391" y="405"/>
                  </a:cubicBezTo>
                  <a:cubicBezTo>
                    <a:pt x="388" y="404"/>
                    <a:pt x="388" y="404"/>
                    <a:pt x="388" y="404"/>
                  </a:cubicBezTo>
                  <a:cubicBezTo>
                    <a:pt x="386" y="403"/>
                    <a:pt x="385" y="403"/>
                    <a:pt x="383" y="402"/>
                  </a:cubicBezTo>
                  <a:cubicBezTo>
                    <a:pt x="382" y="401"/>
                    <a:pt x="382" y="401"/>
                    <a:pt x="382" y="401"/>
                  </a:cubicBezTo>
                  <a:cubicBezTo>
                    <a:pt x="381" y="400"/>
                    <a:pt x="381" y="400"/>
                    <a:pt x="381" y="400"/>
                  </a:cubicBezTo>
                  <a:cubicBezTo>
                    <a:pt x="380" y="400"/>
                    <a:pt x="380" y="400"/>
                    <a:pt x="379" y="399"/>
                  </a:cubicBezTo>
                  <a:cubicBezTo>
                    <a:pt x="378" y="398"/>
                    <a:pt x="377" y="398"/>
                    <a:pt x="376" y="397"/>
                  </a:cubicBezTo>
                  <a:cubicBezTo>
                    <a:pt x="372" y="394"/>
                    <a:pt x="368" y="390"/>
                    <a:pt x="365" y="386"/>
                  </a:cubicBezTo>
                  <a:cubicBezTo>
                    <a:pt x="362" y="381"/>
                    <a:pt x="359" y="377"/>
                    <a:pt x="357" y="373"/>
                  </a:cubicBezTo>
                  <a:cubicBezTo>
                    <a:pt x="356" y="370"/>
                    <a:pt x="355" y="368"/>
                    <a:pt x="354" y="366"/>
                  </a:cubicBezTo>
                  <a:cubicBezTo>
                    <a:pt x="353" y="363"/>
                    <a:pt x="353" y="363"/>
                    <a:pt x="353" y="363"/>
                  </a:cubicBezTo>
                  <a:cubicBezTo>
                    <a:pt x="352" y="361"/>
                    <a:pt x="352" y="361"/>
                    <a:pt x="352" y="361"/>
                  </a:cubicBezTo>
                  <a:cubicBezTo>
                    <a:pt x="351" y="359"/>
                    <a:pt x="350" y="357"/>
                    <a:pt x="350" y="356"/>
                  </a:cubicBezTo>
                  <a:cubicBezTo>
                    <a:pt x="352" y="354"/>
                    <a:pt x="354" y="353"/>
                    <a:pt x="356" y="352"/>
                  </a:cubicBezTo>
                  <a:cubicBezTo>
                    <a:pt x="358" y="351"/>
                    <a:pt x="358" y="351"/>
                    <a:pt x="358" y="351"/>
                  </a:cubicBezTo>
                  <a:cubicBezTo>
                    <a:pt x="359" y="350"/>
                    <a:pt x="359" y="350"/>
                    <a:pt x="359" y="350"/>
                  </a:cubicBezTo>
                  <a:cubicBezTo>
                    <a:pt x="359" y="349"/>
                    <a:pt x="360" y="349"/>
                    <a:pt x="360" y="349"/>
                  </a:cubicBezTo>
                  <a:cubicBezTo>
                    <a:pt x="363" y="347"/>
                    <a:pt x="365" y="345"/>
                    <a:pt x="367" y="342"/>
                  </a:cubicBezTo>
                  <a:cubicBezTo>
                    <a:pt x="372" y="338"/>
                    <a:pt x="376" y="333"/>
                    <a:pt x="378" y="328"/>
                  </a:cubicBezTo>
                  <a:cubicBezTo>
                    <a:pt x="380" y="322"/>
                    <a:pt x="382" y="317"/>
                    <a:pt x="380" y="311"/>
                  </a:cubicBezTo>
                  <a:cubicBezTo>
                    <a:pt x="380" y="308"/>
                    <a:pt x="379" y="306"/>
                    <a:pt x="377" y="303"/>
                  </a:cubicBezTo>
                  <a:cubicBezTo>
                    <a:pt x="377" y="302"/>
                    <a:pt x="376" y="301"/>
                    <a:pt x="375" y="300"/>
                  </a:cubicBezTo>
                  <a:cubicBezTo>
                    <a:pt x="374" y="299"/>
                    <a:pt x="373" y="297"/>
                    <a:pt x="372" y="297"/>
                  </a:cubicBezTo>
                  <a:cubicBezTo>
                    <a:pt x="368" y="293"/>
                    <a:pt x="362" y="292"/>
                    <a:pt x="357" y="293"/>
                  </a:cubicBezTo>
                  <a:cubicBezTo>
                    <a:pt x="354" y="294"/>
                    <a:pt x="352" y="295"/>
                    <a:pt x="349" y="296"/>
                  </a:cubicBezTo>
                  <a:cubicBezTo>
                    <a:pt x="347" y="298"/>
                    <a:pt x="345" y="300"/>
                    <a:pt x="343" y="302"/>
                  </a:cubicBezTo>
                  <a:cubicBezTo>
                    <a:pt x="338" y="306"/>
                    <a:pt x="336" y="311"/>
                    <a:pt x="334" y="317"/>
                  </a:cubicBezTo>
                  <a:cubicBezTo>
                    <a:pt x="332" y="323"/>
                    <a:pt x="332" y="329"/>
                    <a:pt x="333" y="335"/>
                  </a:cubicBezTo>
                  <a:cubicBezTo>
                    <a:pt x="332" y="329"/>
                    <a:pt x="332" y="323"/>
                    <a:pt x="334" y="317"/>
                  </a:cubicBezTo>
                  <a:cubicBezTo>
                    <a:pt x="335" y="312"/>
                    <a:pt x="338" y="307"/>
                    <a:pt x="342" y="302"/>
                  </a:cubicBezTo>
                  <a:cubicBezTo>
                    <a:pt x="343" y="301"/>
                    <a:pt x="344" y="300"/>
                    <a:pt x="345" y="299"/>
                  </a:cubicBezTo>
                  <a:cubicBezTo>
                    <a:pt x="346" y="299"/>
                    <a:pt x="346" y="298"/>
                    <a:pt x="347" y="298"/>
                  </a:cubicBezTo>
                  <a:cubicBezTo>
                    <a:pt x="348" y="297"/>
                    <a:pt x="348" y="297"/>
                    <a:pt x="349" y="297"/>
                  </a:cubicBezTo>
                  <a:cubicBezTo>
                    <a:pt x="351" y="295"/>
                    <a:pt x="354" y="294"/>
                    <a:pt x="356" y="293"/>
                  </a:cubicBezTo>
                  <a:cubicBezTo>
                    <a:pt x="362" y="292"/>
                    <a:pt x="368" y="293"/>
                    <a:pt x="372" y="296"/>
                  </a:cubicBezTo>
                  <a:cubicBezTo>
                    <a:pt x="372" y="297"/>
                    <a:pt x="373" y="297"/>
                    <a:pt x="373" y="297"/>
                  </a:cubicBezTo>
                  <a:cubicBezTo>
                    <a:pt x="374" y="298"/>
                    <a:pt x="374" y="299"/>
                    <a:pt x="375" y="299"/>
                  </a:cubicBezTo>
                  <a:cubicBezTo>
                    <a:pt x="375" y="300"/>
                    <a:pt x="376" y="301"/>
                    <a:pt x="377" y="303"/>
                  </a:cubicBezTo>
                  <a:cubicBezTo>
                    <a:pt x="379" y="305"/>
                    <a:pt x="380" y="308"/>
                    <a:pt x="380" y="310"/>
                  </a:cubicBezTo>
                  <a:cubicBezTo>
                    <a:pt x="382" y="316"/>
                    <a:pt x="381" y="322"/>
                    <a:pt x="378" y="327"/>
                  </a:cubicBezTo>
                  <a:cubicBezTo>
                    <a:pt x="376" y="333"/>
                    <a:pt x="372" y="338"/>
                    <a:pt x="368" y="342"/>
                  </a:cubicBezTo>
                  <a:cubicBezTo>
                    <a:pt x="366" y="345"/>
                    <a:pt x="363" y="347"/>
                    <a:pt x="361" y="349"/>
                  </a:cubicBezTo>
                  <a:cubicBezTo>
                    <a:pt x="360" y="349"/>
                    <a:pt x="359" y="350"/>
                    <a:pt x="359" y="350"/>
                  </a:cubicBezTo>
                  <a:cubicBezTo>
                    <a:pt x="358" y="351"/>
                    <a:pt x="358" y="351"/>
                    <a:pt x="358" y="351"/>
                  </a:cubicBezTo>
                  <a:cubicBezTo>
                    <a:pt x="356" y="352"/>
                    <a:pt x="356" y="352"/>
                    <a:pt x="356" y="352"/>
                  </a:cubicBezTo>
                  <a:cubicBezTo>
                    <a:pt x="354" y="353"/>
                    <a:pt x="352" y="354"/>
                    <a:pt x="350" y="356"/>
                  </a:cubicBezTo>
                  <a:cubicBezTo>
                    <a:pt x="350" y="356"/>
                    <a:pt x="350" y="356"/>
                    <a:pt x="350" y="356"/>
                  </a:cubicBezTo>
                  <a:cubicBezTo>
                    <a:pt x="351" y="357"/>
                    <a:pt x="351" y="357"/>
                    <a:pt x="351" y="357"/>
                  </a:cubicBezTo>
                  <a:cubicBezTo>
                    <a:pt x="351" y="358"/>
                    <a:pt x="351" y="358"/>
                    <a:pt x="351" y="358"/>
                  </a:cubicBezTo>
                  <a:cubicBezTo>
                    <a:pt x="352" y="361"/>
                    <a:pt x="352" y="361"/>
                    <a:pt x="352" y="361"/>
                  </a:cubicBezTo>
                  <a:cubicBezTo>
                    <a:pt x="353" y="363"/>
                    <a:pt x="353" y="363"/>
                    <a:pt x="353" y="363"/>
                  </a:cubicBezTo>
                  <a:cubicBezTo>
                    <a:pt x="354" y="366"/>
                    <a:pt x="354" y="366"/>
                    <a:pt x="354" y="366"/>
                  </a:cubicBezTo>
                  <a:cubicBezTo>
                    <a:pt x="355" y="368"/>
                    <a:pt x="356" y="370"/>
                    <a:pt x="357" y="372"/>
                  </a:cubicBezTo>
                  <a:cubicBezTo>
                    <a:pt x="359" y="377"/>
                    <a:pt x="362" y="381"/>
                    <a:pt x="365" y="385"/>
                  </a:cubicBezTo>
                  <a:cubicBezTo>
                    <a:pt x="368" y="389"/>
                    <a:pt x="372" y="393"/>
                    <a:pt x="376" y="397"/>
                  </a:cubicBezTo>
                  <a:cubicBezTo>
                    <a:pt x="377" y="397"/>
                    <a:pt x="378" y="398"/>
                    <a:pt x="379" y="399"/>
                  </a:cubicBezTo>
                  <a:cubicBezTo>
                    <a:pt x="380" y="399"/>
                    <a:pt x="380" y="400"/>
                    <a:pt x="381" y="400"/>
                  </a:cubicBezTo>
                  <a:cubicBezTo>
                    <a:pt x="382" y="401"/>
                    <a:pt x="382" y="401"/>
                    <a:pt x="382" y="401"/>
                  </a:cubicBezTo>
                  <a:cubicBezTo>
                    <a:pt x="383" y="401"/>
                    <a:pt x="383" y="401"/>
                    <a:pt x="383" y="401"/>
                  </a:cubicBezTo>
                  <a:cubicBezTo>
                    <a:pt x="385" y="402"/>
                    <a:pt x="386" y="403"/>
                    <a:pt x="388" y="404"/>
                  </a:cubicBezTo>
                  <a:cubicBezTo>
                    <a:pt x="390" y="405"/>
                    <a:pt x="390" y="405"/>
                    <a:pt x="390" y="405"/>
                  </a:cubicBezTo>
                  <a:cubicBezTo>
                    <a:pt x="392" y="405"/>
                    <a:pt x="392" y="405"/>
                    <a:pt x="392" y="405"/>
                  </a:cubicBezTo>
                  <a:cubicBezTo>
                    <a:pt x="392" y="405"/>
                    <a:pt x="393" y="406"/>
                    <a:pt x="393" y="406"/>
                  </a:cubicBezTo>
                  <a:cubicBezTo>
                    <a:pt x="399" y="392"/>
                    <a:pt x="399" y="392"/>
                    <a:pt x="399" y="392"/>
                  </a:cubicBezTo>
                  <a:cubicBezTo>
                    <a:pt x="404" y="383"/>
                    <a:pt x="404" y="383"/>
                    <a:pt x="404" y="383"/>
                  </a:cubicBezTo>
                  <a:cubicBezTo>
                    <a:pt x="406" y="378"/>
                    <a:pt x="406" y="378"/>
                    <a:pt x="406" y="378"/>
                  </a:cubicBezTo>
                  <a:cubicBezTo>
                    <a:pt x="407" y="377"/>
                    <a:pt x="407" y="377"/>
                    <a:pt x="407" y="377"/>
                  </a:cubicBezTo>
                  <a:cubicBezTo>
                    <a:pt x="408" y="376"/>
                    <a:pt x="408" y="376"/>
                    <a:pt x="408" y="376"/>
                  </a:cubicBezTo>
                  <a:cubicBezTo>
                    <a:pt x="408" y="375"/>
                    <a:pt x="409" y="374"/>
                    <a:pt x="409" y="374"/>
                  </a:cubicBezTo>
                  <a:cubicBezTo>
                    <a:pt x="411" y="371"/>
                    <a:pt x="414" y="368"/>
                    <a:pt x="416" y="366"/>
                  </a:cubicBezTo>
                  <a:cubicBezTo>
                    <a:pt x="421" y="361"/>
                    <a:pt x="427" y="358"/>
                    <a:pt x="432" y="359"/>
                  </a:cubicBezTo>
                  <a:cubicBezTo>
                    <a:pt x="435" y="360"/>
                    <a:pt x="438" y="361"/>
                    <a:pt x="440" y="363"/>
                  </a:cubicBezTo>
                  <a:cubicBezTo>
                    <a:pt x="443" y="365"/>
                    <a:pt x="444" y="368"/>
                    <a:pt x="446" y="371"/>
                  </a:cubicBezTo>
                  <a:cubicBezTo>
                    <a:pt x="448" y="377"/>
                    <a:pt x="449" y="384"/>
                    <a:pt x="448" y="390"/>
                  </a:cubicBezTo>
                  <a:cubicBezTo>
                    <a:pt x="447" y="394"/>
                    <a:pt x="447" y="397"/>
                    <a:pt x="445" y="400"/>
                  </a:cubicBezTo>
                  <a:cubicBezTo>
                    <a:pt x="444" y="403"/>
                    <a:pt x="442" y="406"/>
                    <a:pt x="440" y="408"/>
                  </a:cubicBezTo>
                  <a:cubicBezTo>
                    <a:pt x="436" y="413"/>
                    <a:pt x="430" y="417"/>
                    <a:pt x="423" y="419"/>
                  </a:cubicBezTo>
                  <a:cubicBezTo>
                    <a:pt x="420" y="420"/>
                    <a:pt x="416" y="420"/>
                    <a:pt x="413" y="420"/>
                  </a:cubicBezTo>
                  <a:cubicBezTo>
                    <a:pt x="411" y="421"/>
                    <a:pt x="410" y="421"/>
                    <a:pt x="408" y="421"/>
                  </a:cubicBezTo>
                  <a:cubicBezTo>
                    <a:pt x="407" y="421"/>
                    <a:pt x="407" y="421"/>
                    <a:pt x="407" y="421"/>
                  </a:cubicBezTo>
                  <a:cubicBezTo>
                    <a:pt x="407" y="421"/>
                    <a:pt x="407" y="421"/>
                    <a:pt x="406" y="421"/>
                  </a:cubicBezTo>
                  <a:cubicBezTo>
                    <a:pt x="405" y="421"/>
                    <a:pt x="405" y="421"/>
                    <a:pt x="404" y="420"/>
                  </a:cubicBezTo>
                  <a:cubicBezTo>
                    <a:pt x="400" y="420"/>
                    <a:pt x="400" y="420"/>
                    <a:pt x="400" y="420"/>
                  </a:cubicBezTo>
                  <a:cubicBezTo>
                    <a:pt x="399" y="422"/>
                    <a:pt x="399" y="423"/>
                    <a:pt x="398" y="425"/>
                  </a:cubicBezTo>
                  <a:cubicBezTo>
                    <a:pt x="396" y="429"/>
                    <a:pt x="396" y="429"/>
                    <a:pt x="396" y="429"/>
                  </a:cubicBezTo>
                  <a:cubicBezTo>
                    <a:pt x="393" y="435"/>
                    <a:pt x="393" y="435"/>
                    <a:pt x="393" y="435"/>
                  </a:cubicBezTo>
                  <a:cubicBezTo>
                    <a:pt x="388" y="447"/>
                    <a:pt x="388" y="447"/>
                    <a:pt x="388" y="447"/>
                  </a:cubicBezTo>
                  <a:cubicBezTo>
                    <a:pt x="384" y="456"/>
                    <a:pt x="381" y="464"/>
                    <a:pt x="378" y="472"/>
                  </a:cubicBezTo>
                  <a:cubicBezTo>
                    <a:pt x="371" y="489"/>
                    <a:pt x="365" y="506"/>
                    <a:pt x="359" y="523"/>
                  </a:cubicBezTo>
                  <a:cubicBezTo>
                    <a:pt x="353" y="539"/>
                    <a:pt x="347" y="556"/>
                    <a:pt x="342" y="573"/>
                  </a:cubicBezTo>
                  <a:cubicBezTo>
                    <a:pt x="340" y="581"/>
                    <a:pt x="337" y="590"/>
                    <a:pt x="335" y="598"/>
                  </a:cubicBezTo>
                  <a:cubicBezTo>
                    <a:pt x="330" y="612"/>
                    <a:pt x="330" y="612"/>
                    <a:pt x="330" y="612"/>
                  </a:cubicBezTo>
                  <a:cubicBezTo>
                    <a:pt x="329" y="617"/>
                    <a:pt x="329" y="617"/>
                    <a:pt x="329" y="617"/>
                  </a:cubicBezTo>
                  <a:cubicBezTo>
                    <a:pt x="328" y="620"/>
                    <a:pt x="328" y="620"/>
                    <a:pt x="328" y="620"/>
                  </a:cubicBezTo>
                  <a:cubicBezTo>
                    <a:pt x="328" y="621"/>
                    <a:pt x="328" y="621"/>
                    <a:pt x="328" y="621"/>
                  </a:cubicBezTo>
                  <a:cubicBezTo>
                    <a:pt x="328" y="621"/>
                    <a:pt x="328" y="621"/>
                    <a:pt x="328" y="621"/>
                  </a:cubicBezTo>
                  <a:cubicBezTo>
                    <a:pt x="329" y="621"/>
                    <a:pt x="329" y="621"/>
                    <a:pt x="329" y="621"/>
                  </a:cubicBezTo>
                  <a:cubicBezTo>
                    <a:pt x="329" y="621"/>
                    <a:pt x="329" y="621"/>
                    <a:pt x="329" y="621"/>
                  </a:cubicBezTo>
                  <a:cubicBezTo>
                    <a:pt x="339" y="621"/>
                    <a:pt x="339" y="621"/>
                    <a:pt x="339" y="621"/>
                  </a:cubicBezTo>
                  <a:cubicBezTo>
                    <a:pt x="392" y="621"/>
                    <a:pt x="392" y="621"/>
                    <a:pt x="392" y="621"/>
                  </a:cubicBezTo>
                  <a:cubicBezTo>
                    <a:pt x="393" y="621"/>
                    <a:pt x="393" y="621"/>
                    <a:pt x="393" y="621"/>
                  </a:cubicBezTo>
                  <a:cubicBezTo>
                    <a:pt x="393" y="621"/>
                    <a:pt x="393" y="621"/>
                    <a:pt x="393" y="621"/>
                  </a:cubicBezTo>
                  <a:cubicBezTo>
                    <a:pt x="394" y="621"/>
                    <a:pt x="395" y="621"/>
                    <a:pt x="395" y="621"/>
                  </a:cubicBezTo>
                  <a:cubicBezTo>
                    <a:pt x="397" y="621"/>
                    <a:pt x="398" y="620"/>
                    <a:pt x="399" y="620"/>
                  </a:cubicBezTo>
                  <a:cubicBezTo>
                    <a:pt x="402" y="619"/>
                    <a:pt x="404" y="618"/>
                    <a:pt x="406" y="616"/>
                  </a:cubicBezTo>
                  <a:cubicBezTo>
                    <a:pt x="410" y="613"/>
                    <a:pt x="413" y="608"/>
                    <a:pt x="414" y="603"/>
                  </a:cubicBezTo>
                  <a:cubicBezTo>
                    <a:pt x="414" y="602"/>
                    <a:pt x="414" y="601"/>
                    <a:pt x="414" y="601"/>
                  </a:cubicBezTo>
                  <a:cubicBezTo>
                    <a:pt x="414" y="600"/>
                    <a:pt x="414" y="600"/>
                    <a:pt x="414" y="600"/>
                  </a:cubicBezTo>
                  <a:cubicBezTo>
                    <a:pt x="414" y="599"/>
                    <a:pt x="414" y="599"/>
                    <a:pt x="414" y="599"/>
                  </a:cubicBezTo>
                  <a:cubicBezTo>
                    <a:pt x="414" y="596"/>
                    <a:pt x="414" y="596"/>
                    <a:pt x="414" y="596"/>
                  </a:cubicBezTo>
                  <a:cubicBezTo>
                    <a:pt x="414" y="590"/>
                    <a:pt x="414" y="590"/>
                    <a:pt x="414" y="590"/>
                  </a:cubicBezTo>
                  <a:cubicBezTo>
                    <a:pt x="414" y="577"/>
                    <a:pt x="414" y="577"/>
                    <a:pt x="414" y="577"/>
                  </a:cubicBezTo>
                  <a:cubicBezTo>
                    <a:pt x="414" y="552"/>
                    <a:pt x="414" y="552"/>
                    <a:pt x="414" y="552"/>
                  </a:cubicBezTo>
                  <a:cubicBezTo>
                    <a:pt x="414" y="548"/>
                    <a:pt x="414" y="548"/>
                    <a:pt x="414" y="548"/>
                  </a:cubicBezTo>
                  <a:cubicBezTo>
                    <a:pt x="414" y="547"/>
                    <a:pt x="415" y="547"/>
                    <a:pt x="415" y="547"/>
                  </a:cubicBezTo>
                  <a:cubicBezTo>
                    <a:pt x="416" y="546"/>
                    <a:pt x="416" y="546"/>
                    <a:pt x="416" y="546"/>
                  </a:cubicBezTo>
                  <a:cubicBezTo>
                    <a:pt x="420" y="545"/>
                    <a:pt x="424" y="543"/>
                    <a:pt x="428" y="541"/>
                  </a:cubicBezTo>
                  <a:cubicBezTo>
                    <a:pt x="442" y="533"/>
                    <a:pt x="456" y="523"/>
                    <a:pt x="470" y="513"/>
                  </a:cubicBezTo>
                  <a:cubicBezTo>
                    <a:pt x="496" y="493"/>
                    <a:pt x="518" y="468"/>
                    <a:pt x="535" y="440"/>
                  </a:cubicBezTo>
                  <a:cubicBezTo>
                    <a:pt x="553" y="412"/>
                    <a:pt x="565" y="382"/>
                    <a:pt x="572" y="350"/>
                  </a:cubicBezTo>
                  <a:cubicBezTo>
                    <a:pt x="580" y="319"/>
                    <a:pt x="581" y="286"/>
                    <a:pt x="578" y="255"/>
                  </a:cubicBezTo>
                  <a:cubicBezTo>
                    <a:pt x="574" y="223"/>
                    <a:pt x="566" y="192"/>
                    <a:pt x="552" y="164"/>
                  </a:cubicBezTo>
                  <a:cubicBezTo>
                    <a:pt x="539" y="135"/>
                    <a:pt x="521" y="109"/>
                    <a:pt x="499" y="86"/>
                  </a:cubicBezTo>
                  <a:cubicBezTo>
                    <a:pt x="477" y="63"/>
                    <a:pt x="451" y="44"/>
                    <a:pt x="424" y="30"/>
                  </a:cubicBezTo>
                  <a:cubicBezTo>
                    <a:pt x="412" y="23"/>
                    <a:pt x="399" y="18"/>
                    <a:pt x="386" y="13"/>
                  </a:cubicBezTo>
                  <a:cubicBezTo>
                    <a:pt x="369" y="8"/>
                    <a:pt x="353" y="4"/>
                    <a:pt x="339" y="2"/>
                  </a:cubicBezTo>
                  <a:cubicBezTo>
                    <a:pt x="325" y="0"/>
                    <a:pt x="313" y="0"/>
                    <a:pt x="305" y="0"/>
                  </a:cubicBezTo>
                  <a:cubicBezTo>
                    <a:pt x="296" y="0"/>
                    <a:pt x="291" y="0"/>
                    <a:pt x="291" y="1"/>
                  </a:cubicBezTo>
                  <a:cubicBezTo>
                    <a:pt x="291" y="1"/>
                    <a:pt x="296" y="2"/>
                    <a:pt x="308" y="3"/>
                  </a:cubicBezTo>
                  <a:cubicBezTo>
                    <a:pt x="314" y="3"/>
                    <a:pt x="322" y="4"/>
                    <a:pt x="331" y="6"/>
                  </a:cubicBezTo>
                  <a:cubicBezTo>
                    <a:pt x="341" y="7"/>
                    <a:pt x="352" y="10"/>
                    <a:pt x="365" y="13"/>
                  </a:cubicBezTo>
                  <a:cubicBezTo>
                    <a:pt x="372" y="15"/>
                    <a:pt x="380" y="18"/>
                    <a:pt x="388" y="21"/>
                  </a:cubicBezTo>
                  <a:cubicBezTo>
                    <a:pt x="397" y="24"/>
                    <a:pt x="405" y="28"/>
                    <a:pt x="413" y="31"/>
                  </a:cubicBezTo>
                  <a:cubicBezTo>
                    <a:pt x="429" y="39"/>
                    <a:pt x="440" y="46"/>
                    <a:pt x="440" y="46"/>
                  </a:cubicBezTo>
                  <a:cubicBezTo>
                    <a:pt x="445" y="49"/>
                    <a:pt x="445" y="50"/>
                    <a:pt x="444" y="50"/>
                  </a:cubicBezTo>
                  <a:cubicBezTo>
                    <a:pt x="443" y="50"/>
                    <a:pt x="440" y="48"/>
                    <a:pt x="437" y="47"/>
                  </a:cubicBezTo>
                  <a:cubicBezTo>
                    <a:pt x="475" y="70"/>
                    <a:pt x="507" y="102"/>
                    <a:pt x="530" y="139"/>
                  </a:cubicBezTo>
                  <a:cubicBezTo>
                    <a:pt x="553" y="176"/>
                    <a:pt x="567" y="219"/>
                    <a:pt x="571" y="263"/>
                  </a:cubicBezTo>
                  <a:cubicBezTo>
                    <a:pt x="572" y="285"/>
                    <a:pt x="572" y="307"/>
                    <a:pt x="568" y="329"/>
                  </a:cubicBezTo>
                  <a:cubicBezTo>
                    <a:pt x="565" y="350"/>
                    <a:pt x="559" y="371"/>
                    <a:pt x="551" y="392"/>
                  </a:cubicBezTo>
                  <a:cubicBezTo>
                    <a:pt x="535" y="432"/>
                    <a:pt x="509" y="469"/>
                    <a:pt x="475" y="498"/>
                  </a:cubicBezTo>
                  <a:cubicBezTo>
                    <a:pt x="462" y="510"/>
                    <a:pt x="448" y="520"/>
                    <a:pt x="432" y="529"/>
                  </a:cubicBezTo>
                  <a:cubicBezTo>
                    <a:pt x="428" y="531"/>
                    <a:pt x="425" y="533"/>
                    <a:pt x="421" y="535"/>
                  </a:cubicBezTo>
                  <a:cubicBezTo>
                    <a:pt x="419" y="536"/>
                    <a:pt x="417" y="537"/>
                    <a:pt x="415" y="538"/>
                  </a:cubicBezTo>
                  <a:cubicBezTo>
                    <a:pt x="413" y="539"/>
                    <a:pt x="410" y="541"/>
                    <a:pt x="407" y="542"/>
                  </a:cubicBezTo>
                  <a:cubicBezTo>
                    <a:pt x="406" y="542"/>
                    <a:pt x="406" y="542"/>
                    <a:pt x="406" y="542"/>
                  </a:cubicBezTo>
                  <a:cubicBezTo>
                    <a:pt x="406" y="542"/>
                    <a:pt x="406" y="542"/>
                    <a:pt x="406" y="542"/>
                  </a:cubicBezTo>
                  <a:cubicBezTo>
                    <a:pt x="406" y="543"/>
                    <a:pt x="406" y="543"/>
                    <a:pt x="406" y="543"/>
                  </a:cubicBezTo>
                  <a:cubicBezTo>
                    <a:pt x="406" y="544"/>
                    <a:pt x="406" y="544"/>
                    <a:pt x="406" y="544"/>
                  </a:cubicBezTo>
                  <a:cubicBezTo>
                    <a:pt x="406" y="547"/>
                    <a:pt x="406" y="547"/>
                    <a:pt x="406" y="547"/>
                  </a:cubicBezTo>
                  <a:cubicBezTo>
                    <a:pt x="406" y="551"/>
                    <a:pt x="406" y="551"/>
                    <a:pt x="406" y="551"/>
                  </a:cubicBezTo>
                  <a:cubicBezTo>
                    <a:pt x="406" y="558"/>
                    <a:pt x="406" y="558"/>
                    <a:pt x="406" y="558"/>
                  </a:cubicBezTo>
                  <a:cubicBezTo>
                    <a:pt x="406" y="571"/>
                    <a:pt x="406" y="571"/>
                    <a:pt x="406" y="571"/>
                  </a:cubicBezTo>
                  <a:cubicBezTo>
                    <a:pt x="406" y="598"/>
                    <a:pt x="406" y="598"/>
                    <a:pt x="406" y="598"/>
                  </a:cubicBezTo>
                  <a:cubicBezTo>
                    <a:pt x="406" y="600"/>
                    <a:pt x="406" y="600"/>
                    <a:pt x="406" y="600"/>
                  </a:cubicBezTo>
                  <a:cubicBezTo>
                    <a:pt x="406" y="600"/>
                    <a:pt x="406" y="600"/>
                    <a:pt x="406" y="600"/>
                  </a:cubicBezTo>
                  <a:cubicBezTo>
                    <a:pt x="406" y="601"/>
                    <a:pt x="406" y="601"/>
                    <a:pt x="406" y="601"/>
                  </a:cubicBezTo>
                  <a:cubicBezTo>
                    <a:pt x="406" y="602"/>
                    <a:pt x="406" y="603"/>
                    <a:pt x="406" y="604"/>
                  </a:cubicBezTo>
                  <a:cubicBezTo>
                    <a:pt x="405" y="605"/>
                    <a:pt x="404" y="607"/>
                    <a:pt x="403" y="608"/>
                  </a:cubicBezTo>
                  <a:cubicBezTo>
                    <a:pt x="401" y="611"/>
                    <a:pt x="398" y="613"/>
                    <a:pt x="394" y="613"/>
                  </a:cubicBezTo>
                  <a:cubicBezTo>
                    <a:pt x="394" y="613"/>
                    <a:pt x="393" y="613"/>
                    <a:pt x="393" y="613"/>
                  </a:cubicBezTo>
                  <a:cubicBezTo>
                    <a:pt x="391" y="613"/>
                    <a:pt x="391" y="613"/>
                    <a:pt x="391" y="613"/>
                  </a:cubicBezTo>
                  <a:cubicBezTo>
                    <a:pt x="388" y="613"/>
                    <a:pt x="388" y="613"/>
                    <a:pt x="388" y="613"/>
                  </a:cubicBezTo>
                  <a:cubicBezTo>
                    <a:pt x="381" y="613"/>
                    <a:pt x="381" y="613"/>
                    <a:pt x="381" y="613"/>
                  </a:cubicBezTo>
                  <a:cubicBezTo>
                    <a:pt x="368" y="613"/>
                    <a:pt x="368" y="613"/>
                    <a:pt x="368" y="613"/>
                  </a:cubicBezTo>
                  <a:cubicBezTo>
                    <a:pt x="342" y="613"/>
                    <a:pt x="342" y="613"/>
                    <a:pt x="342" y="613"/>
                  </a:cubicBezTo>
                  <a:cubicBezTo>
                    <a:pt x="339" y="613"/>
                    <a:pt x="339" y="613"/>
                    <a:pt x="339" y="613"/>
                  </a:cubicBezTo>
                  <a:cubicBezTo>
                    <a:pt x="339" y="613"/>
                    <a:pt x="339" y="613"/>
                    <a:pt x="339" y="613"/>
                  </a:cubicBezTo>
                  <a:cubicBezTo>
                    <a:pt x="338" y="613"/>
                    <a:pt x="339" y="613"/>
                    <a:pt x="339" y="613"/>
                  </a:cubicBezTo>
                  <a:cubicBezTo>
                    <a:pt x="339" y="612"/>
                    <a:pt x="339" y="612"/>
                    <a:pt x="339" y="612"/>
                  </a:cubicBezTo>
                  <a:cubicBezTo>
                    <a:pt x="339" y="610"/>
                    <a:pt x="339" y="610"/>
                    <a:pt x="339" y="610"/>
                  </a:cubicBezTo>
                  <a:cubicBezTo>
                    <a:pt x="342" y="599"/>
                    <a:pt x="342" y="599"/>
                    <a:pt x="342" y="599"/>
                  </a:cubicBezTo>
                  <a:cubicBezTo>
                    <a:pt x="345" y="591"/>
                    <a:pt x="348" y="582"/>
                    <a:pt x="350" y="574"/>
                  </a:cubicBezTo>
                  <a:cubicBezTo>
                    <a:pt x="355" y="557"/>
                    <a:pt x="361" y="540"/>
                    <a:pt x="367" y="524"/>
                  </a:cubicBezTo>
                  <a:cubicBezTo>
                    <a:pt x="373" y="507"/>
                    <a:pt x="379" y="490"/>
                    <a:pt x="385" y="474"/>
                  </a:cubicBezTo>
                  <a:cubicBezTo>
                    <a:pt x="389" y="466"/>
                    <a:pt x="392" y="458"/>
                    <a:pt x="396" y="450"/>
                  </a:cubicBezTo>
                  <a:cubicBezTo>
                    <a:pt x="401" y="438"/>
                    <a:pt x="401" y="438"/>
                    <a:pt x="401" y="438"/>
                  </a:cubicBezTo>
                  <a:cubicBezTo>
                    <a:pt x="403" y="432"/>
                    <a:pt x="403" y="432"/>
                    <a:pt x="403" y="432"/>
                  </a:cubicBezTo>
                  <a:cubicBezTo>
                    <a:pt x="404" y="430"/>
                    <a:pt x="404" y="430"/>
                    <a:pt x="404" y="430"/>
                  </a:cubicBezTo>
                  <a:cubicBezTo>
                    <a:pt x="405" y="429"/>
                    <a:pt x="405" y="429"/>
                    <a:pt x="405" y="428"/>
                  </a:cubicBezTo>
                  <a:cubicBezTo>
                    <a:pt x="405" y="428"/>
                    <a:pt x="406" y="428"/>
                    <a:pt x="406" y="429"/>
                  </a:cubicBezTo>
                  <a:cubicBezTo>
                    <a:pt x="407" y="429"/>
                    <a:pt x="407" y="429"/>
                    <a:pt x="407" y="429"/>
                  </a:cubicBezTo>
                  <a:cubicBezTo>
                    <a:pt x="408" y="429"/>
                    <a:pt x="408" y="429"/>
                    <a:pt x="408" y="429"/>
                  </a:cubicBezTo>
                  <a:cubicBezTo>
                    <a:pt x="410" y="429"/>
                    <a:pt x="412" y="429"/>
                    <a:pt x="414" y="428"/>
                  </a:cubicBezTo>
                  <a:cubicBezTo>
                    <a:pt x="418" y="428"/>
                    <a:pt x="422" y="427"/>
                    <a:pt x="426" y="426"/>
                  </a:cubicBezTo>
                  <a:cubicBezTo>
                    <a:pt x="433" y="424"/>
                    <a:pt x="441" y="420"/>
                    <a:pt x="446" y="413"/>
                  </a:cubicBezTo>
                  <a:cubicBezTo>
                    <a:pt x="449" y="410"/>
                    <a:pt x="451" y="407"/>
                    <a:pt x="453" y="403"/>
                  </a:cubicBezTo>
                  <a:cubicBezTo>
                    <a:pt x="454" y="399"/>
                    <a:pt x="455" y="395"/>
                    <a:pt x="456" y="391"/>
                  </a:cubicBezTo>
                  <a:cubicBezTo>
                    <a:pt x="457" y="383"/>
                    <a:pt x="457" y="375"/>
                    <a:pt x="453" y="367"/>
                  </a:cubicBezTo>
                  <a:cubicBezTo>
                    <a:pt x="451" y="363"/>
                    <a:pt x="449" y="360"/>
                    <a:pt x="446" y="357"/>
                  </a:cubicBezTo>
                  <a:cubicBezTo>
                    <a:pt x="442" y="354"/>
                    <a:pt x="438" y="352"/>
                    <a:pt x="434" y="351"/>
                  </a:cubicBezTo>
                  <a:cubicBezTo>
                    <a:pt x="433" y="351"/>
                    <a:pt x="431" y="351"/>
                    <a:pt x="430" y="351"/>
                  </a:cubicBezTo>
                  <a:cubicBezTo>
                    <a:pt x="429" y="351"/>
                    <a:pt x="428" y="351"/>
                    <a:pt x="427" y="351"/>
                  </a:cubicBezTo>
                  <a:cubicBezTo>
                    <a:pt x="424" y="351"/>
                    <a:pt x="422" y="352"/>
                    <a:pt x="420" y="353"/>
                  </a:cubicBezTo>
                  <a:cubicBezTo>
                    <a:pt x="416" y="355"/>
                    <a:pt x="413" y="357"/>
                    <a:pt x="410" y="360"/>
                  </a:cubicBezTo>
                  <a:cubicBezTo>
                    <a:pt x="407" y="363"/>
                    <a:pt x="405" y="366"/>
                    <a:pt x="402" y="369"/>
                  </a:cubicBezTo>
                  <a:cubicBezTo>
                    <a:pt x="402" y="369"/>
                    <a:pt x="401" y="370"/>
                    <a:pt x="401" y="371"/>
                  </a:cubicBezTo>
                  <a:cubicBezTo>
                    <a:pt x="400" y="372"/>
                    <a:pt x="400" y="372"/>
                    <a:pt x="400" y="372"/>
                  </a:cubicBezTo>
                  <a:cubicBezTo>
                    <a:pt x="400" y="373"/>
                    <a:pt x="400" y="373"/>
                    <a:pt x="400" y="373"/>
                  </a:cubicBezTo>
                  <a:cubicBezTo>
                    <a:pt x="399" y="374"/>
                    <a:pt x="399" y="374"/>
                    <a:pt x="399" y="374"/>
                  </a:cubicBezTo>
                  <a:cubicBezTo>
                    <a:pt x="396" y="379"/>
                    <a:pt x="396" y="379"/>
                    <a:pt x="396" y="379"/>
                  </a:cubicBezTo>
                  <a:cubicBezTo>
                    <a:pt x="392" y="389"/>
                    <a:pt x="392" y="389"/>
                    <a:pt x="392" y="389"/>
                  </a:cubicBezTo>
                  <a:cubicBezTo>
                    <a:pt x="389" y="394"/>
                    <a:pt x="389" y="394"/>
                    <a:pt x="389" y="394"/>
                  </a:cubicBezTo>
                  <a:cubicBezTo>
                    <a:pt x="389" y="395"/>
                    <a:pt x="389" y="395"/>
                    <a:pt x="389" y="394"/>
                  </a:cubicBezTo>
                  <a:cubicBezTo>
                    <a:pt x="388" y="394"/>
                    <a:pt x="388" y="394"/>
                    <a:pt x="388" y="394"/>
                  </a:cubicBezTo>
                  <a:cubicBezTo>
                    <a:pt x="388" y="394"/>
                    <a:pt x="388" y="394"/>
                    <a:pt x="388" y="394"/>
                  </a:cubicBezTo>
                  <a:cubicBezTo>
                    <a:pt x="387" y="394"/>
                    <a:pt x="387" y="394"/>
                    <a:pt x="387" y="394"/>
                  </a:cubicBezTo>
                  <a:cubicBezTo>
                    <a:pt x="386" y="393"/>
                    <a:pt x="386" y="393"/>
                    <a:pt x="386" y="393"/>
                  </a:cubicBezTo>
                  <a:cubicBezTo>
                    <a:pt x="385" y="393"/>
                    <a:pt x="385" y="393"/>
                    <a:pt x="385" y="393"/>
                  </a:cubicBezTo>
                  <a:cubicBezTo>
                    <a:pt x="385" y="392"/>
                    <a:pt x="384" y="392"/>
                    <a:pt x="383" y="391"/>
                  </a:cubicBezTo>
                  <a:cubicBezTo>
                    <a:pt x="380" y="389"/>
                    <a:pt x="377" y="386"/>
                    <a:pt x="375" y="383"/>
                  </a:cubicBezTo>
                  <a:cubicBezTo>
                    <a:pt x="369" y="377"/>
                    <a:pt x="365" y="370"/>
                    <a:pt x="362" y="363"/>
                  </a:cubicBezTo>
                  <a:cubicBezTo>
                    <a:pt x="365" y="370"/>
                    <a:pt x="369" y="377"/>
                    <a:pt x="375" y="383"/>
                  </a:cubicBezTo>
                  <a:cubicBezTo>
                    <a:pt x="377" y="386"/>
                    <a:pt x="380" y="389"/>
                    <a:pt x="383" y="391"/>
                  </a:cubicBezTo>
                  <a:cubicBezTo>
                    <a:pt x="384" y="392"/>
                    <a:pt x="385" y="392"/>
                    <a:pt x="385" y="393"/>
                  </a:cubicBezTo>
                  <a:cubicBezTo>
                    <a:pt x="386" y="393"/>
                    <a:pt x="386" y="393"/>
                    <a:pt x="386" y="393"/>
                  </a:cubicBezTo>
                  <a:cubicBezTo>
                    <a:pt x="387" y="393"/>
                    <a:pt x="387" y="393"/>
                    <a:pt x="387" y="393"/>
                  </a:cubicBezTo>
                  <a:cubicBezTo>
                    <a:pt x="387" y="394"/>
                    <a:pt x="387" y="394"/>
                    <a:pt x="388" y="394"/>
                  </a:cubicBezTo>
                  <a:cubicBezTo>
                    <a:pt x="388" y="394"/>
                    <a:pt x="388" y="394"/>
                    <a:pt x="388" y="394"/>
                  </a:cubicBezTo>
                  <a:cubicBezTo>
                    <a:pt x="389" y="394"/>
                    <a:pt x="389" y="394"/>
                    <a:pt x="389" y="394"/>
                  </a:cubicBezTo>
                  <a:cubicBezTo>
                    <a:pt x="389" y="394"/>
                    <a:pt x="389" y="395"/>
                    <a:pt x="389" y="394"/>
                  </a:cubicBezTo>
                  <a:cubicBezTo>
                    <a:pt x="392" y="389"/>
                    <a:pt x="392" y="389"/>
                    <a:pt x="392" y="389"/>
                  </a:cubicBezTo>
                  <a:cubicBezTo>
                    <a:pt x="396" y="379"/>
                    <a:pt x="396" y="379"/>
                    <a:pt x="396" y="379"/>
                  </a:cubicBezTo>
                  <a:cubicBezTo>
                    <a:pt x="399" y="374"/>
                    <a:pt x="399" y="374"/>
                    <a:pt x="399" y="374"/>
                  </a:cubicBezTo>
                  <a:cubicBezTo>
                    <a:pt x="399" y="373"/>
                    <a:pt x="399" y="373"/>
                    <a:pt x="400" y="372"/>
                  </a:cubicBezTo>
                  <a:cubicBezTo>
                    <a:pt x="401" y="371"/>
                    <a:pt x="401" y="371"/>
                    <a:pt x="401" y="371"/>
                  </a:cubicBezTo>
                  <a:cubicBezTo>
                    <a:pt x="401" y="370"/>
                    <a:pt x="402" y="369"/>
                    <a:pt x="402" y="369"/>
                  </a:cubicBezTo>
                  <a:cubicBezTo>
                    <a:pt x="405" y="365"/>
                    <a:pt x="407" y="362"/>
                    <a:pt x="410" y="360"/>
                  </a:cubicBezTo>
                  <a:cubicBezTo>
                    <a:pt x="413" y="357"/>
                    <a:pt x="417" y="354"/>
                    <a:pt x="421" y="353"/>
                  </a:cubicBezTo>
                  <a:cubicBezTo>
                    <a:pt x="423" y="352"/>
                    <a:pt x="425" y="351"/>
                    <a:pt x="427" y="351"/>
                  </a:cubicBezTo>
                  <a:cubicBezTo>
                    <a:pt x="429" y="350"/>
                    <a:pt x="432" y="350"/>
                    <a:pt x="434" y="351"/>
                  </a:cubicBezTo>
                  <a:cubicBezTo>
                    <a:pt x="439" y="352"/>
                    <a:pt x="443" y="354"/>
                    <a:pt x="446" y="357"/>
                  </a:cubicBezTo>
                  <a:cubicBezTo>
                    <a:pt x="449" y="360"/>
                    <a:pt x="452" y="364"/>
                    <a:pt x="453" y="368"/>
                  </a:cubicBezTo>
                  <a:cubicBezTo>
                    <a:pt x="457" y="375"/>
                    <a:pt x="457" y="384"/>
                    <a:pt x="456" y="392"/>
                  </a:cubicBezTo>
                  <a:cubicBezTo>
                    <a:pt x="455" y="396"/>
                    <a:pt x="454" y="400"/>
                    <a:pt x="453" y="403"/>
                  </a:cubicBezTo>
                  <a:cubicBezTo>
                    <a:pt x="451" y="407"/>
                    <a:pt x="449" y="411"/>
                    <a:pt x="446" y="414"/>
                  </a:cubicBezTo>
                  <a:cubicBezTo>
                    <a:pt x="441" y="420"/>
                    <a:pt x="433" y="424"/>
                    <a:pt x="425" y="426"/>
                  </a:cubicBezTo>
                  <a:cubicBezTo>
                    <a:pt x="422" y="428"/>
                    <a:pt x="418" y="428"/>
                    <a:pt x="414" y="429"/>
                  </a:cubicBezTo>
                  <a:cubicBezTo>
                    <a:pt x="412" y="429"/>
                    <a:pt x="410" y="429"/>
                    <a:pt x="408" y="429"/>
                  </a:cubicBezTo>
                  <a:cubicBezTo>
                    <a:pt x="407" y="429"/>
                    <a:pt x="407" y="429"/>
                    <a:pt x="407" y="429"/>
                  </a:cubicBezTo>
                  <a:cubicBezTo>
                    <a:pt x="407" y="429"/>
                    <a:pt x="407" y="429"/>
                    <a:pt x="407" y="429"/>
                  </a:cubicBezTo>
                  <a:cubicBezTo>
                    <a:pt x="406" y="429"/>
                    <a:pt x="406" y="429"/>
                    <a:pt x="406" y="429"/>
                  </a:cubicBezTo>
                  <a:cubicBezTo>
                    <a:pt x="406" y="429"/>
                    <a:pt x="405" y="429"/>
                    <a:pt x="405" y="429"/>
                  </a:cubicBezTo>
                  <a:cubicBezTo>
                    <a:pt x="405" y="429"/>
                    <a:pt x="405" y="429"/>
                    <a:pt x="404" y="430"/>
                  </a:cubicBezTo>
                  <a:cubicBezTo>
                    <a:pt x="404" y="432"/>
                    <a:pt x="404" y="432"/>
                    <a:pt x="404" y="432"/>
                  </a:cubicBezTo>
                  <a:cubicBezTo>
                    <a:pt x="401" y="438"/>
                    <a:pt x="401" y="438"/>
                    <a:pt x="401" y="438"/>
                  </a:cubicBezTo>
                  <a:cubicBezTo>
                    <a:pt x="396" y="450"/>
                    <a:pt x="396" y="450"/>
                    <a:pt x="396" y="450"/>
                  </a:cubicBezTo>
                  <a:cubicBezTo>
                    <a:pt x="392" y="458"/>
                    <a:pt x="389" y="466"/>
                    <a:pt x="385" y="475"/>
                  </a:cubicBezTo>
                  <a:cubicBezTo>
                    <a:pt x="379" y="491"/>
                    <a:pt x="373" y="508"/>
                    <a:pt x="367" y="525"/>
                  </a:cubicBezTo>
                  <a:cubicBezTo>
                    <a:pt x="361" y="541"/>
                    <a:pt x="355" y="558"/>
                    <a:pt x="350" y="575"/>
                  </a:cubicBezTo>
                  <a:cubicBezTo>
                    <a:pt x="347" y="584"/>
                    <a:pt x="345" y="592"/>
                    <a:pt x="342" y="601"/>
                  </a:cubicBezTo>
                  <a:cubicBezTo>
                    <a:pt x="339" y="611"/>
                    <a:pt x="339" y="611"/>
                    <a:pt x="339" y="611"/>
                  </a:cubicBezTo>
                  <a:cubicBezTo>
                    <a:pt x="339" y="612"/>
                    <a:pt x="339" y="612"/>
                    <a:pt x="339" y="612"/>
                  </a:cubicBezTo>
                  <a:cubicBezTo>
                    <a:pt x="339" y="613"/>
                    <a:pt x="339" y="613"/>
                    <a:pt x="339" y="613"/>
                  </a:cubicBezTo>
                  <a:cubicBezTo>
                    <a:pt x="339" y="613"/>
                    <a:pt x="339" y="613"/>
                    <a:pt x="339" y="613"/>
                  </a:cubicBezTo>
                  <a:cubicBezTo>
                    <a:pt x="339" y="613"/>
                    <a:pt x="339" y="613"/>
                    <a:pt x="339" y="613"/>
                  </a:cubicBezTo>
                  <a:cubicBezTo>
                    <a:pt x="340" y="613"/>
                    <a:pt x="340" y="613"/>
                    <a:pt x="340" y="613"/>
                  </a:cubicBezTo>
                  <a:cubicBezTo>
                    <a:pt x="343" y="613"/>
                    <a:pt x="343" y="613"/>
                    <a:pt x="343" y="613"/>
                  </a:cubicBezTo>
                  <a:cubicBezTo>
                    <a:pt x="369" y="613"/>
                    <a:pt x="369" y="613"/>
                    <a:pt x="369" y="613"/>
                  </a:cubicBezTo>
                  <a:cubicBezTo>
                    <a:pt x="382" y="613"/>
                    <a:pt x="382" y="613"/>
                    <a:pt x="382" y="613"/>
                  </a:cubicBezTo>
                  <a:cubicBezTo>
                    <a:pt x="389" y="613"/>
                    <a:pt x="389" y="613"/>
                    <a:pt x="389" y="613"/>
                  </a:cubicBezTo>
                  <a:cubicBezTo>
                    <a:pt x="392" y="613"/>
                    <a:pt x="392" y="613"/>
                    <a:pt x="392" y="613"/>
                  </a:cubicBezTo>
                  <a:cubicBezTo>
                    <a:pt x="393" y="613"/>
                    <a:pt x="393" y="613"/>
                    <a:pt x="394" y="613"/>
                  </a:cubicBezTo>
                  <a:cubicBezTo>
                    <a:pt x="394" y="613"/>
                    <a:pt x="395" y="613"/>
                    <a:pt x="395" y="613"/>
                  </a:cubicBezTo>
                  <a:cubicBezTo>
                    <a:pt x="398" y="612"/>
                    <a:pt x="402" y="610"/>
                    <a:pt x="404" y="607"/>
                  </a:cubicBezTo>
                  <a:cubicBezTo>
                    <a:pt x="405" y="606"/>
                    <a:pt x="405" y="604"/>
                    <a:pt x="406" y="603"/>
                  </a:cubicBezTo>
                  <a:cubicBezTo>
                    <a:pt x="406" y="602"/>
                    <a:pt x="406" y="601"/>
                    <a:pt x="406" y="600"/>
                  </a:cubicBezTo>
                  <a:cubicBezTo>
                    <a:pt x="406" y="597"/>
                    <a:pt x="406" y="597"/>
                    <a:pt x="406" y="597"/>
                  </a:cubicBezTo>
                  <a:cubicBezTo>
                    <a:pt x="406" y="570"/>
                    <a:pt x="406" y="570"/>
                    <a:pt x="406" y="570"/>
                  </a:cubicBezTo>
                  <a:cubicBezTo>
                    <a:pt x="406" y="557"/>
                    <a:pt x="406" y="557"/>
                    <a:pt x="406" y="557"/>
                  </a:cubicBezTo>
                  <a:cubicBezTo>
                    <a:pt x="406" y="550"/>
                    <a:pt x="406" y="550"/>
                    <a:pt x="406" y="550"/>
                  </a:cubicBezTo>
                  <a:cubicBezTo>
                    <a:pt x="406" y="545"/>
                    <a:pt x="406" y="545"/>
                    <a:pt x="406" y="545"/>
                  </a:cubicBezTo>
                  <a:cubicBezTo>
                    <a:pt x="406" y="543"/>
                    <a:pt x="406" y="543"/>
                    <a:pt x="406" y="543"/>
                  </a:cubicBezTo>
                  <a:cubicBezTo>
                    <a:pt x="406" y="543"/>
                    <a:pt x="406" y="543"/>
                    <a:pt x="406" y="543"/>
                  </a:cubicBezTo>
                  <a:cubicBezTo>
                    <a:pt x="406" y="542"/>
                    <a:pt x="406" y="542"/>
                    <a:pt x="406" y="542"/>
                  </a:cubicBezTo>
                  <a:cubicBezTo>
                    <a:pt x="407" y="542"/>
                    <a:pt x="407" y="542"/>
                    <a:pt x="407" y="542"/>
                  </a:cubicBezTo>
                  <a:cubicBezTo>
                    <a:pt x="408" y="542"/>
                    <a:pt x="408" y="542"/>
                    <a:pt x="408" y="542"/>
                  </a:cubicBezTo>
                  <a:cubicBezTo>
                    <a:pt x="412" y="540"/>
                    <a:pt x="412" y="540"/>
                    <a:pt x="412" y="540"/>
                  </a:cubicBezTo>
                  <a:cubicBezTo>
                    <a:pt x="415" y="538"/>
                    <a:pt x="415" y="538"/>
                    <a:pt x="415" y="538"/>
                  </a:cubicBezTo>
                  <a:cubicBezTo>
                    <a:pt x="417" y="537"/>
                    <a:pt x="419" y="536"/>
                    <a:pt x="421" y="535"/>
                  </a:cubicBezTo>
                  <a:cubicBezTo>
                    <a:pt x="425" y="533"/>
                    <a:pt x="429" y="531"/>
                    <a:pt x="433" y="529"/>
                  </a:cubicBezTo>
                  <a:cubicBezTo>
                    <a:pt x="448" y="520"/>
                    <a:pt x="462" y="509"/>
                    <a:pt x="475" y="498"/>
                  </a:cubicBezTo>
                  <a:cubicBezTo>
                    <a:pt x="509" y="469"/>
                    <a:pt x="535" y="432"/>
                    <a:pt x="551" y="391"/>
                  </a:cubicBezTo>
                  <a:cubicBezTo>
                    <a:pt x="568" y="350"/>
                    <a:pt x="574" y="305"/>
                    <a:pt x="570" y="261"/>
                  </a:cubicBezTo>
                  <a:cubicBezTo>
                    <a:pt x="566" y="217"/>
                    <a:pt x="552" y="174"/>
                    <a:pt x="528" y="136"/>
                  </a:cubicBezTo>
                  <a:cubicBezTo>
                    <a:pt x="504" y="99"/>
                    <a:pt x="471" y="67"/>
                    <a:pt x="432" y="44"/>
                  </a:cubicBezTo>
                  <a:cubicBezTo>
                    <a:pt x="430" y="43"/>
                    <a:pt x="429" y="43"/>
                    <a:pt x="432" y="45"/>
                  </a:cubicBezTo>
                  <a:cubicBezTo>
                    <a:pt x="442" y="52"/>
                    <a:pt x="442" y="52"/>
                    <a:pt x="442" y="52"/>
                  </a:cubicBezTo>
                  <a:cubicBezTo>
                    <a:pt x="446" y="55"/>
                    <a:pt x="452" y="59"/>
                    <a:pt x="460" y="65"/>
                  </a:cubicBezTo>
                  <a:cubicBezTo>
                    <a:pt x="470" y="73"/>
                    <a:pt x="487" y="88"/>
                    <a:pt x="505" y="108"/>
                  </a:cubicBezTo>
                  <a:cubicBezTo>
                    <a:pt x="513" y="119"/>
                    <a:pt x="522" y="131"/>
                    <a:pt x="530" y="144"/>
                  </a:cubicBezTo>
                  <a:cubicBezTo>
                    <a:pt x="538" y="157"/>
                    <a:pt x="545" y="172"/>
                    <a:pt x="551" y="188"/>
                  </a:cubicBezTo>
                  <a:cubicBezTo>
                    <a:pt x="557" y="203"/>
                    <a:pt x="562" y="220"/>
                    <a:pt x="565" y="237"/>
                  </a:cubicBezTo>
                  <a:cubicBezTo>
                    <a:pt x="568" y="254"/>
                    <a:pt x="569" y="271"/>
                    <a:pt x="569" y="288"/>
                  </a:cubicBezTo>
                  <a:cubicBezTo>
                    <a:pt x="569" y="305"/>
                    <a:pt x="568" y="321"/>
                    <a:pt x="565" y="337"/>
                  </a:cubicBezTo>
                  <a:cubicBezTo>
                    <a:pt x="562" y="352"/>
                    <a:pt x="558" y="366"/>
                    <a:pt x="554" y="379"/>
                  </a:cubicBezTo>
                  <a:cubicBezTo>
                    <a:pt x="539" y="422"/>
                    <a:pt x="513" y="461"/>
                    <a:pt x="478" y="492"/>
                  </a:cubicBezTo>
                  <a:cubicBezTo>
                    <a:pt x="461" y="508"/>
                    <a:pt x="442" y="521"/>
                    <a:pt x="421" y="532"/>
                  </a:cubicBezTo>
                  <a:cubicBezTo>
                    <a:pt x="419" y="534"/>
                    <a:pt x="416" y="535"/>
                    <a:pt x="413" y="536"/>
                  </a:cubicBezTo>
                  <a:cubicBezTo>
                    <a:pt x="408" y="539"/>
                    <a:pt x="408" y="539"/>
                    <a:pt x="408" y="539"/>
                  </a:cubicBezTo>
                  <a:cubicBezTo>
                    <a:pt x="404" y="541"/>
                    <a:pt x="404" y="541"/>
                    <a:pt x="404" y="541"/>
                  </a:cubicBezTo>
                  <a:cubicBezTo>
                    <a:pt x="404" y="541"/>
                    <a:pt x="404" y="541"/>
                    <a:pt x="404" y="541"/>
                  </a:cubicBezTo>
                  <a:cubicBezTo>
                    <a:pt x="404" y="541"/>
                    <a:pt x="404" y="541"/>
                    <a:pt x="404" y="541"/>
                  </a:cubicBezTo>
                  <a:cubicBezTo>
                    <a:pt x="404" y="542"/>
                    <a:pt x="404" y="542"/>
                    <a:pt x="404" y="542"/>
                  </a:cubicBezTo>
                  <a:cubicBezTo>
                    <a:pt x="404" y="543"/>
                    <a:pt x="404" y="543"/>
                    <a:pt x="404" y="543"/>
                  </a:cubicBezTo>
                  <a:cubicBezTo>
                    <a:pt x="404" y="545"/>
                    <a:pt x="404" y="545"/>
                    <a:pt x="404" y="545"/>
                  </a:cubicBezTo>
                  <a:cubicBezTo>
                    <a:pt x="404" y="565"/>
                    <a:pt x="404" y="565"/>
                    <a:pt x="404" y="565"/>
                  </a:cubicBezTo>
                  <a:cubicBezTo>
                    <a:pt x="404" y="600"/>
                    <a:pt x="404" y="600"/>
                    <a:pt x="404" y="600"/>
                  </a:cubicBezTo>
                  <a:cubicBezTo>
                    <a:pt x="403" y="602"/>
                    <a:pt x="403" y="604"/>
                    <a:pt x="402" y="606"/>
                  </a:cubicBezTo>
                  <a:cubicBezTo>
                    <a:pt x="401" y="607"/>
                    <a:pt x="399" y="609"/>
                    <a:pt x="397" y="609"/>
                  </a:cubicBezTo>
                  <a:cubicBezTo>
                    <a:pt x="397" y="610"/>
                    <a:pt x="396" y="610"/>
                    <a:pt x="395" y="610"/>
                  </a:cubicBezTo>
                  <a:cubicBezTo>
                    <a:pt x="394" y="610"/>
                    <a:pt x="393" y="610"/>
                    <a:pt x="391" y="610"/>
                  </a:cubicBezTo>
                  <a:cubicBezTo>
                    <a:pt x="382" y="610"/>
                    <a:pt x="382" y="610"/>
                    <a:pt x="382" y="610"/>
                  </a:cubicBezTo>
                  <a:cubicBezTo>
                    <a:pt x="346" y="610"/>
                    <a:pt x="346" y="610"/>
                    <a:pt x="346" y="610"/>
                  </a:cubicBezTo>
                  <a:cubicBezTo>
                    <a:pt x="343" y="610"/>
                    <a:pt x="343" y="610"/>
                    <a:pt x="343" y="610"/>
                  </a:cubicBezTo>
                  <a:cubicBezTo>
                    <a:pt x="342" y="610"/>
                    <a:pt x="342" y="610"/>
                    <a:pt x="342" y="610"/>
                  </a:cubicBezTo>
                  <a:cubicBezTo>
                    <a:pt x="342" y="610"/>
                    <a:pt x="342" y="610"/>
                    <a:pt x="342" y="610"/>
                  </a:cubicBezTo>
                  <a:cubicBezTo>
                    <a:pt x="342" y="610"/>
                    <a:pt x="342" y="610"/>
                    <a:pt x="342" y="610"/>
                  </a:cubicBezTo>
                  <a:cubicBezTo>
                    <a:pt x="342" y="609"/>
                    <a:pt x="342" y="609"/>
                    <a:pt x="342" y="609"/>
                  </a:cubicBezTo>
                  <a:cubicBezTo>
                    <a:pt x="346" y="596"/>
                    <a:pt x="346" y="596"/>
                    <a:pt x="346" y="596"/>
                  </a:cubicBezTo>
                  <a:cubicBezTo>
                    <a:pt x="350" y="584"/>
                    <a:pt x="353" y="573"/>
                    <a:pt x="357" y="561"/>
                  </a:cubicBezTo>
                  <a:cubicBezTo>
                    <a:pt x="364" y="539"/>
                    <a:pt x="372" y="516"/>
                    <a:pt x="381" y="493"/>
                  </a:cubicBezTo>
                  <a:cubicBezTo>
                    <a:pt x="385" y="482"/>
                    <a:pt x="389" y="471"/>
                    <a:pt x="394" y="460"/>
                  </a:cubicBezTo>
                  <a:cubicBezTo>
                    <a:pt x="396" y="454"/>
                    <a:pt x="399" y="449"/>
                    <a:pt x="401" y="443"/>
                  </a:cubicBezTo>
                  <a:cubicBezTo>
                    <a:pt x="405" y="435"/>
                    <a:pt x="405" y="435"/>
                    <a:pt x="405" y="435"/>
                  </a:cubicBezTo>
                  <a:cubicBezTo>
                    <a:pt x="406" y="432"/>
                    <a:pt x="406" y="432"/>
                    <a:pt x="406" y="432"/>
                  </a:cubicBezTo>
                  <a:cubicBezTo>
                    <a:pt x="406" y="431"/>
                    <a:pt x="406" y="431"/>
                    <a:pt x="406" y="431"/>
                  </a:cubicBezTo>
                  <a:cubicBezTo>
                    <a:pt x="407" y="431"/>
                    <a:pt x="407" y="431"/>
                    <a:pt x="407" y="431"/>
                  </a:cubicBezTo>
                  <a:cubicBezTo>
                    <a:pt x="407" y="431"/>
                    <a:pt x="407" y="431"/>
                    <a:pt x="407" y="431"/>
                  </a:cubicBezTo>
                  <a:cubicBezTo>
                    <a:pt x="407" y="431"/>
                    <a:pt x="407" y="431"/>
                    <a:pt x="407" y="431"/>
                  </a:cubicBezTo>
                  <a:cubicBezTo>
                    <a:pt x="408" y="431"/>
                    <a:pt x="408" y="431"/>
                    <a:pt x="408" y="431"/>
                  </a:cubicBezTo>
                  <a:cubicBezTo>
                    <a:pt x="410" y="431"/>
                    <a:pt x="412" y="431"/>
                    <a:pt x="414" y="431"/>
                  </a:cubicBezTo>
                  <a:cubicBezTo>
                    <a:pt x="418" y="430"/>
                    <a:pt x="422" y="430"/>
                    <a:pt x="426" y="429"/>
                  </a:cubicBezTo>
                  <a:cubicBezTo>
                    <a:pt x="434" y="426"/>
                    <a:pt x="442" y="422"/>
                    <a:pt x="448" y="415"/>
                  </a:cubicBezTo>
                  <a:cubicBezTo>
                    <a:pt x="451" y="412"/>
                    <a:pt x="453" y="408"/>
                    <a:pt x="455" y="404"/>
                  </a:cubicBezTo>
                  <a:cubicBezTo>
                    <a:pt x="457" y="400"/>
                    <a:pt x="458" y="396"/>
                    <a:pt x="458" y="392"/>
                  </a:cubicBezTo>
                  <a:cubicBezTo>
                    <a:pt x="460" y="383"/>
                    <a:pt x="459" y="374"/>
                    <a:pt x="455" y="366"/>
                  </a:cubicBezTo>
                  <a:cubicBezTo>
                    <a:pt x="453" y="362"/>
                    <a:pt x="450" y="358"/>
                    <a:pt x="447" y="355"/>
                  </a:cubicBezTo>
                  <a:cubicBezTo>
                    <a:pt x="444" y="352"/>
                    <a:pt x="439" y="350"/>
                    <a:pt x="434" y="349"/>
                  </a:cubicBezTo>
                  <a:cubicBezTo>
                    <a:pt x="433" y="348"/>
                    <a:pt x="432" y="348"/>
                    <a:pt x="430" y="348"/>
                  </a:cubicBezTo>
                  <a:cubicBezTo>
                    <a:pt x="429" y="348"/>
                    <a:pt x="428" y="348"/>
                    <a:pt x="426" y="349"/>
                  </a:cubicBezTo>
                  <a:cubicBezTo>
                    <a:pt x="424" y="349"/>
                    <a:pt x="421" y="350"/>
                    <a:pt x="419" y="351"/>
                  </a:cubicBezTo>
                  <a:cubicBezTo>
                    <a:pt x="415" y="353"/>
                    <a:pt x="412" y="355"/>
                    <a:pt x="409" y="358"/>
                  </a:cubicBezTo>
                  <a:cubicBezTo>
                    <a:pt x="406" y="361"/>
                    <a:pt x="403" y="364"/>
                    <a:pt x="401" y="367"/>
                  </a:cubicBezTo>
                  <a:cubicBezTo>
                    <a:pt x="400" y="368"/>
                    <a:pt x="399" y="369"/>
                    <a:pt x="399" y="370"/>
                  </a:cubicBezTo>
                  <a:cubicBezTo>
                    <a:pt x="398" y="370"/>
                    <a:pt x="398" y="370"/>
                    <a:pt x="398" y="370"/>
                  </a:cubicBezTo>
                  <a:cubicBezTo>
                    <a:pt x="398" y="371"/>
                    <a:pt x="398" y="371"/>
                    <a:pt x="398" y="371"/>
                  </a:cubicBezTo>
                  <a:cubicBezTo>
                    <a:pt x="398" y="371"/>
                    <a:pt x="398" y="371"/>
                    <a:pt x="398" y="371"/>
                  </a:cubicBezTo>
                  <a:cubicBezTo>
                    <a:pt x="397" y="373"/>
                    <a:pt x="397" y="373"/>
                    <a:pt x="397" y="373"/>
                  </a:cubicBezTo>
                  <a:cubicBezTo>
                    <a:pt x="395" y="378"/>
                    <a:pt x="395" y="378"/>
                    <a:pt x="395" y="378"/>
                  </a:cubicBezTo>
                  <a:cubicBezTo>
                    <a:pt x="388" y="392"/>
                    <a:pt x="388" y="392"/>
                    <a:pt x="388" y="392"/>
                  </a:cubicBezTo>
                  <a:cubicBezTo>
                    <a:pt x="388" y="392"/>
                    <a:pt x="387" y="391"/>
                    <a:pt x="387" y="391"/>
                  </a:cubicBezTo>
                  <a:cubicBezTo>
                    <a:pt x="387" y="391"/>
                    <a:pt x="387" y="391"/>
                    <a:pt x="387" y="391"/>
                  </a:cubicBezTo>
                  <a:cubicBezTo>
                    <a:pt x="385" y="390"/>
                    <a:pt x="385" y="390"/>
                    <a:pt x="385" y="390"/>
                  </a:cubicBezTo>
                  <a:cubicBezTo>
                    <a:pt x="384" y="390"/>
                    <a:pt x="384" y="389"/>
                    <a:pt x="383" y="388"/>
                  </a:cubicBezTo>
                  <a:cubicBezTo>
                    <a:pt x="379" y="386"/>
                    <a:pt x="376" y="382"/>
                    <a:pt x="374" y="379"/>
                  </a:cubicBezTo>
                  <a:cubicBezTo>
                    <a:pt x="371" y="375"/>
                    <a:pt x="369" y="372"/>
                    <a:pt x="367" y="367"/>
                  </a:cubicBezTo>
                  <a:cubicBezTo>
                    <a:pt x="366" y="365"/>
                    <a:pt x="365" y="363"/>
                    <a:pt x="364" y="361"/>
                  </a:cubicBezTo>
                  <a:cubicBezTo>
                    <a:pt x="363" y="361"/>
                    <a:pt x="363" y="361"/>
                    <a:pt x="363" y="361"/>
                  </a:cubicBezTo>
                  <a:cubicBezTo>
                    <a:pt x="363" y="360"/>
                    <a:pt x="363" y="360"/>
                    <a:pt x="363" y="360"/>
                  </a:cubicBezTo>
                  <a:cubicBezTo>
                    <a:pt x="363" y="360"/>
                    <a:pt x="363" y="360"/>
                    <a:pt x="363" y="360"/>
                  </a:cubicBezTo>
                  <a:cubicBezTo>
                    <a:pt x="364" y="360"/>
                    <a:pt x="364" y="360"/>
                    <a:pt x="364" y="360"/>
                  </a:cubicBezTo>
                  <a:cubicBezTo>
                    <a:pt x="364" y="360"/>
                    <a:pt x="364" y="360"/>
                    <a:pt x="364" y="360"/>
                  </a:cubicBezTo>
                  <a:cubicBezTo>
                    <a:pt x="365" y="359"/>
                    <a:pt x="365" y="359"/>
                    <a:pt x="365" y="359"/>
                  </a:cubicBezTo>
                  <a:cubicBezTo>
                    <a:pt x="368" y="357"/>
                    <a:pt x="370" y="355"/>
                    <a:pt x="372" y="353"/>
                  </a:cubicBezTo>
                  <a:cubicBezTo>
                    <a:pt x="376" y="349"/>
                    <a:pt x="380" y="345"/>
                    <a:pt x="383" y="340"/>
                  </a:cubicBezTo>
                  <a:cubicBezTo>
                    <a:pt x="387" y="336"/>
                    <a:pt x="390" y="330"/>
                    <a:pt x="391" y="324"/>
                  </a:cubicBezTo>
                  <a:cubicBezTo>
                    <a:pt x="392" y="318"/>
                    <a:pt x="392" y="311"/>
                    <a:pt x="390" y="305"/>
                  </a:cubicBezTo>
                  <a:cubicBezTo>
                    <a:pt x="389" y="302"/>
                    <a:pt x="388" y="299"/>
                    <a:pt x="386" y="296"/>
                  </a:cubicBezTo>
                  <a:cubicBezTo>
                    <a:pt x="385" y="295"/>
                    <a:pt x="384" y="294"/>
                    <a:pt x="383" y="292"/>
                  </a:cubicBezTo>
                  <a:cubicBezTo>
                    <a:pt x="383" y="292"/>
                    <a:pt x="382" y="291"/>
                    <a:pt x="382" y="291"/>
                  </a:cubicBezTo>
                  <a:cubicBezTo>
                    <a:pt x="381" y="290"/>
                    <a:pt x="381" y="290"/>
                    <a:pt x="381" y="290"/>
                  </a:cubicBezTo>
                  <a:cubicBezTo>
                    <a:pt x="380" y="289"/>
                    <a:pt x="380" y="289"/>
                    <a:pt x="380" y="289"/>
                  </a:cubicBezTo>
                  <a:cubicBezTo>
                    <a:pt x="377" y="287"/>
                    <a:pt x="374" y="285"/>
                    <a:pt x="371" y="283"/>
                  </a:cubicBezTo>
                  <a:cubicBezTo>
                    <a:pt x="368" y="282"/>
                    <a:pt x="364" y="282"/>
                    <a:pt x="361" y="282"/>
                  </a:cubicBezTo>
                  <a:cubicBezTo>
                    <a:pt x="354" y="282"/>
                    <a:pt x="348" y="284"/>
                    <a:pt x="343" y="287"/>
                  </a:cubicBezTo>
                  <a:cubicBezTo>
                    <a:pt x="340" y="289"/>
                    <a:pt x="338" y="291"/>
                    <a:pt x="336" y="293"/>
                  </a:cubicBezTo>
                  <a:cubicBezTo>
                    <a:pt x="333" y="295"/>
                    <a:pt x="331" y="298"/>
                    <a:pt x="330" y="300"/>
                  </a:cubicBezTo>
                  <a:cubicBezTo>
                    <a:pt x="327" y="304"/>
                    <a:pt x="325" y="308"/>
                    <a:pt x="324" y="312"/>
                  </a:cubicBezTo>
                  <a:cubicBezTo>
                    <a:pt x="322" y="316"/>
                    <a:pt x="322" y="321"/>
                    <a:pt x="321" y="325"/>
                  </a:cubicBezTo>
                  <a:cubicBezTo>
                    <a:pt x="321" y="329"/>
                    <a:pt x="321" y="333"/>
                    <a:pt x="322" y="337"/>
                  </a:cubicBezTo>
                  <a:cubicBezTo>
                    <a:pt x="322" y="340"/>
                    <a:pt x="322" y="340"/>
                    <a:pt x="322" y="340"/>
                  </a:cubicBezTo>
                  <a:cubicBezTo>
                    <a:pt x="322" y="343"/>
                    <a:pt x="322" y="343"/>
                    <a:pt x="322" y="343"/>
                  </a:cubicBezTo>
                  <a:cubicBezTo>
                    <a:pt x="323" y="343"/>
                    <a:pt x="323" y="343"/>
                    <a:pt x="323" y="343"/>
                  </a:cubicBezTo>
                  <a:cubicBezTo>
                    <a:pt x="322" y="343"/>
                    <a:pt x="322" y="343"/>
                    <a:pt x="322" y="343"/>
                  </a:cubicBezTo>
                  <a:cubicBezTo>
                    <a:pt x="322" y="344"/>
                    <a:pt x="322" y="344"/>
                    <a:pt x="322" y="344"/>
                  </a:cubicBezTo>
                  <a:cubicBezTo>
                    <a:pt x="320" y="344"/>
                    <a:pt x="318" y="345"/>
                    <a:pt x="315" y="345"/>
                  </a:cubicBezTo>
                  <a:cubicBezTo>
                    <a:pt x="311" y="346"/>
                    <a:pt x="307" y="347"/>
                    <a:pt x="302" y="347"/>
                  </a:cubicBezTo>
                  <a:cubicBezTo>
                    <a:pt x="298" y="346"/>
                    <a:pt x="293" y="346"/>
                    <a:pt x="289" y="345"/>
                  </a:cubicBezTo>
                  <a:cubicBezTo>
                    <a:pt x="287" y="345"/>
                    <a:pt x="287" y="345"/>
                    <a:pt x="287" y="345"/>
                  </a:cubicBezTo>
                  <a:cubicBezTo>
                    <a:pt x="286" y="345"/>
                    <a:pt x="286" y="345"/>
                    <a:pt x="286" y="345"/>
                  </a:cubicBezTo>
                  <a:cubicBezTo>
                    <a:pt x="285" y="345"/>
                    <a:pt x="285" y="345"/>
                    <a:pt x="285" y="345"/>
                  </a:cubicBezTo>
                  <a:cubicBezTo>
                    <a:pt x="285" y="345"/>
                    <a:pt x="285" y="345"/>
                    <a:pt x="285" y="345"/>
                  </a:cubicBezTo>
                  <a:cubicBezTo>
                    <a:pt x="285" y="345"/>
                    <a:pt x="285" y="345"/>
                    <a:pt x="285" y="345"/>
                  </a:cubicBezTo>
                  <a:cubicBezTo>
                    <a:pt x="285" y="344"/>
                    <a:pt x="285" y="344"/>
                    <a:pt x="285" y="344"/>
                  </a:cubicBezTo>
                  <a:cubicBezTo>
                    <a:pt x="286" y="343"/>
                    <a:pt x="286" y="343"/>
                    <a:pt x="286" y="343"/>
                  </a:cubicBezTo>
                  <a:cubicBezTo>
                    <a:pt x="290" y="339"/>
                    <a:pt x="293" y="334"/>
                    <a:pt x="295" y="330"/>
                  </a:cubicBezTo>
                  <a:cubicBezTo>
                    <a:pt x="298" y="325"/>
                    <a:pt x="300" y="320"/>
                    <a:pt x="302" y="314"/>
                  </a:cubicBezTo>
                  <a:cubicBezTo>
                    <a:pt x="302" y="311"/>
                    <a:pt x="303" y="308"/>
                    <a:pt x="302" y="305"/>
                  </a:cubicBezTo>
                  <a:cubicBezTo>
                    <a:pt x="302" y="301"/>
                    <a:pt x="302" y="298"/>
                    <a:pt x="300" y="295"/>
                  </a:cubicBezTo>
                  <a:cubicBezTo>
                    <a:pt x="298" y="289"/>
                    <a:pt x="293" y="284"/>
                    <a:pt x="289" y="280"/>
                  </a:cubicBezTo>
                  <a:cubicBezTo>
                    <a:pt x="284" y="277"/>
                    <a:pt x="278" y="274"/>
                    <a:pt x="271" y="274"/>
                  </a:cubicBezTo>
                  <a:cubicBezTo>
                    <a:pt x="268" y="273"/>
                    <a:pt x="264" y="274"/>
                    <a:pt x="261" y="275"/>
                  </a:cubicBezTo>
                  <a:cubicBezTo>
                    <a:pt x="258" y="276"/>
                    <a:pt x="255" y="277"/>
                    <a:pt x="252" y="279"/>
                  </a:cubicBezTo>
                  <a:cubicBezTo>
                    <a:pt x="247" y="282"/>
                    <a:pt x="243" y="287"/>
                    <a:pt x="240" y="291"/>
                  </a:cubicBezTo>
                  <a:cubicBezTo>
                    <a:pt x="237" y="296"/>
                    <a:pt x="234" y="301"/>
                    <a:pt x="232" y="306"/>
                  </a:cubicBezTo>
                  <a:cubicBezTo>
                    <a:pt x="230" y="311"/>
                    <a:pt x="229" y="316"/>
                    <a:pt x="228" y="322"/>
                  </a:cubicBezTo>
                  <a:cubicBezTo>
                    <a:pt x="228" y="325"/>
                    <a:pt x="228" y="328"/>
                    <a:pt x="228" y="331"/>
                  </a:cubicBezTo>
                  <a:cubicBezTo>
                    <a:pt x="228" y="331"/>
                    <a:pt x="228" y="332"/>
                    <a:pt x="228" y="333"/>
                  </a:cubicBezTo>
                  <a:cubicBezTo>
                    <a:pt x="228" y="334"/>
                    <a:pt x="228" y="334"/>
                    <a:pt x="228" y="335"/>
                  </a:cubicBezTo>
                  <a:cubicBezTo>
                    <a:pt x="229" y="337"/>
                    <a:pt x="229" y="338"/>
                    <a:pt x="229" y="339"/>
                  </a:cubicBezTo>
                  <a:cubicBezTo>
                    <a:pt x="230" y="342"/>
                    <a:pt x="231" y="345"/>
                    <a:pt x="232" y="348"/>
                  </a:cubicBezTo>
                  <a:cubicBezTo>
                    <a:pt x="233" y="348"/>
                    <a:pt x="233" y="349"/>
                    <a:pt x="233" y="350"/>
                  </a:cubicBezTo>
                  <a:cubicBezTo>
                    <a:pt x="234" y="350"/>
                    <a:pt x="234" y="350"/>
                    <a:pt x="234" y="350"/>
                  </a:cubicBezTo>
                  <a:cubicBezTo>
                    <a:pt x="234" y="350"/>
                    <a:pt x="234" y="350"/>
                    <a:pt x="234" y="350"/>
                  </a:cubicBezTo>
                  <a:cubicBezTo>
                    <a:pt x="234" y="350"/>
                    <a:pt x="234" y="350"/>
                    <a:pt x="234" y="350"/>
                  </a:cubicBezTo>
                  <a:cubicBezTo>
                    <a:pt x="233" y="351"/>
                    <a:pt x="233" y="351"/>
                    <a:pt x="233" y="351"/>
                  </a:cubicBezTo>
                  <a:cubicBezTo>
                    <a:pt x="231" y="353"/>
                    <a:pt x="229" y="355"/>
                    <a:pt x="228" y="357"/>
                  </a:cubicBezTo>
                  <a:cubicBezTo>
                    <a:pt x="224" y="360"/>
                    <a:pt x="221" y="363"/>
                    <a:pt x="217" y="366"/>
                  </a:cubicBezTo>
                  <a:cubicBezTo>
                    <a:pt x="213" y="369"/>
                    <a:pt x="209" y="372"/>
                    <a:pt x="205" y="375"/>
                  </a:cubicBezTo>
                  <a:cubicBezTo>
                    <a:pt x="204" y="376"/>
                    <a:pt x="203" y="376"/>
                    <a:pt x="202" y="377"/>
                  </a:cubicBezTo>
                  <a:cubicBezTo>
                    <a:pt x="200" y="378"/>
                    <a:pt x="200" y="378"/>
                    <a:pt x="200" y="378"/>
                  </a:cubicBezTo>
                  <a:cubicBezTo>
                    <a:pt x="200" y="378"/>
                    <a:pt x="200" y="378"/>
                    <a:pt x="200" y="378"/>
                  </a:cubicBezTo>
                  <a:cubicBezTo>
                    <a:pt x="200" y="378"/>
                    <a:pt x="200" y="378"/>
                    <a:pt x="200" y="378"/>
                  </a:cubicBezTo>
                  <a:cubicBezTo>
                    <a:pt x="198" y="375"/>
                    <a:pt x="198" y="375"/>
                    <a:pt x="198" y="375"/>
                  </a:cubicBezTo>
                  <a:cubicBezTo>
                    <a:pt x="196" y="370"/>
                    <a:pt x="196" y="370"/>
                    <a:pt x="196" y="370"/>
                  </a:cubicBezTo>
                  <a:cubicBezTo>
                    <a:pt x="195" y="368"/>
                    <a:pt x="194" y="366"/>
                    <a:pt x="192" y="365"/>
                  </a:cubicBezTo>
                  <a:cubicBezTo>
                    <a:pt x="188" y="358"/>
                    <a:pt x="182" y="351"/>
                    <a:pt x="174" y="346"/>
                  </a:cubicBezTo>
                  <a:cubicBezTo>
                    <a:pt x="170" y="344"/>
                    <a:pt x="166" y="342"/>
                    <a:pt x="161" y="342"/>
                  </a:cubicBezTo>
                  <a:cubicBezTo>
                    <a:pt x="157" y="341"/>
                    <a:pt x="152" y="341"/>
                    <a:pt x="147" y="342"/>
                  </a:cubicBezTo>
                  <a:cubicBezTo>
                    <a:pt x="145" y="343"/>
                    <a:pt x="142" y="344"/>
                    <a:pt x="140" y="345"/>
                  </a:cubicBezTo>
                  <a:cubicBezTo>
                    <a:pt x="138" y="346"/>
                    <a:pt x="136" y="347"/>
                    <a:pt x="134" y="348"/>
                  </a:cubicBezTo>
                  <a:cubicBezTo>
                    <a:pt x="131" y="351"/>
                    <a:pt x="127" y="355"/>
                    <a:pt x="125" y="359"/>
                  </a:cubicBezTo>
                  <a:cubicBezTo>
                    <a:pt x="123" y="364"/>
                    <a:pt x="122" y="369"/>
                    <a:pt x="122" y="374"/>
                  </a:cubicBezTo>
                  <a:cubicBezTo>
                    <a:pt x="122" y="379"/>
                    <a:pt x="123" y="383"/>
                    <a:pt x="125" y="387"/>
                  </a:cubicBezTo>
                  <a:cubicBezTo>
                    <a:pt x="126" y="391"/>
                    <a:pt x="128" y="395"/>
                    <a:pt x="131" y="399"/>
                  </a:cubicBezTo>
                  <a:cubicBezTo>
                    <a:pt x="133" y="402"/>
                    <a:pt x="136" y="405"/>
                    <a:pt x="139" y="408"/>
                  </a:cubicBezTo>
                  <a:cubicBezTo>
                    <a:pt x="146" y="414"/>
                    <a:pt x="154" y="418"/>
                    <a:pt x="162" y="421"/>
                  </a:cubicBezTo>
                  <a:cubicBezTo>
                    <a:pt x="166" y="422"/>
                    <a:pt x="171" y="422"/>
                    <a:pt x="175" y="422"/>
                  </a:cubicBezTo>
                  <a:cubicBezTo>
                    <a:pt x="177" y="422"/>
                    <a:pt x="179" y="422"/>
                    <a:pt x="181"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3" y="425"/>
                    <a:pt x="183" y="425"/>
                    <a:pt x="183" y="425"/>
                  </a:cubicBezTo>
                  <a:cubicBezTo>
                    <a:pt x="186" y="432"/>
                    <a:pt x="186" y="432"/>
                    <a:pt x="186" y="432"/>
                  </a:cubicBezTo>
                  <a:cubicBezTo>
                    <a:pt x="189" y="438"/>
                    <a:pt x="191" y="443"/>
                    <a:pt x="193" y="448"/>
                  </a:cubicBezTo>
                  <a:cubicBezTo>
                    <a:pt x="198" y="458"/>
                    <a:pt x="202" y="469"/>
                    <a:pt x="206" y="480"/>
                  </a:cubicBezTo>
                  <a:cubicBezTo>
                    <a:pt x="215" y="501"/>
                    <a:pt x="222" y="522"/>
                    <a:pt x="230" y="544"/>
                  </a:cubicBezTo>
                  <a:cubicBezTo>
                    <a:pt x="236" y="562"/>
                    <a:pt x="241" y="580"/>
                    <a:pt x="247" y="598"/>
                  </a:cubicBezTo>
                  <a:cubicBezTo>
                    <a:pt x="250" y="609"/>
                    <a:pt x="250" y="609"/>
                    <a:pt x="250" y="609"/>
                  </a:cubicBezTo>
                  <a:cubicBezTo>
                    <a:pt x="250" y="610"/>
                    <a:pt x="250" y="610"/>
                    <a:pt x="250" y="610"/>
                  </a:cubicBezTo>
                  <a:cubicBezTo>
                    <a:pt x="250" y="610"/>
                    <a:pt x="250" y="610"/>
                    <a:pt x="250" y="610"/>
                  </a:cubicBezTo>
                  <a:cubicBezTo>
                    <a:pt x="224" y="610"/>
                    <a:pt x="224" y="610"/>
                    <a:pt x="224" y="610"/>
                  </a:cubicBezTo>
                  <a:cubicBezTo>
                    <a:pt x="196" y="610"/>
                    <a:pt x="196" y="610"/>
                    <a:pt x="196" y="610"/>
                  </a:cubicBezTo>
                  <a:cubicBezTo>
                    <a:pt x="188" y="610"/>
                    <a:pt x="188" y="610"/>
                    <a:pt x="188" y="610"/>
                  </a:cubicBezTo>
                  <a:cubicBezTo>
                    <a:pt x="187" y="610"/>
                    <a:pt x="186" y="609"/>
                    <a:pt x="184" y="609"/>
                  </a:cubicBezTo>
                  <a:cubicBezTo>
                    <a:pt x="182" y="608"/>
                    <a:pt x="180" y="605"/>
                    <a:pt x="179" y="603"/>
                  </a:cubicBezTo>
                  <a:cubicBezTo>
                    <a:pt x="179" y="602"/>
                    <a:pt x="179" y="601"/>
                    <a:pt x="179" y="600"/>
                  </a:cubicBezTo>
                  <a:cubicBezTo>
                    <a:pt x="179" y="600"/>
                    <a:pt x="179" y="600"/>
                    <a:pt x="179" y="600"/>
                  </a:cubicBezTo>
                  <a:cubicBezTo>
                    <a:pt x="179" y="599"/>
                    <a:pt x="179" y="599"/>
                    <a:pt x="179" y="599"/>
                  </a:cubicBezTo>
                  <a:cubicBezTo>
                    <a:pt x="179" y="597"/>
                    <a:pt x="179" y="597"/>
                    <a:pt x="179" y="597"/>
                  </a:cubicBezTo>
                  <a:cubicBezTo>
                    <a:pt x="179" y="590"/>
                    <a:pt x="179" y="590"/>
                    <a:pt x="179" y="590"/>
                  </a:cubicBezTo>
                  <a:cubicBezTo>
                    <a:pt x="179" y="576"/>
                    <a:pt x="179" y="576"/>
                    <a:pt x="179" y="576"/>
                  </a:cubicBezTo>
                  <a:cubicBezTo>
                    <a:pt x="179" y="544"/>
                    <a:pt x="179" y="544"/>
                    <a:pt x="179" y="544"/>
                  </a:cubicBezTo>
                  <a:cubicBezTo>
                    <a:pt x="179" y="540"/>
                    <a:pt x="179" y="540"/>
                    <a:pt x="179" y="540"/>
                  </a:cubicBezTo>
                  <a:cubicBezTo>
                    <a:pt x="179" y="540"/>
                    <a:pt x="179" y="540"/>
                    <a:pt x="179" y="540"/>
                  </a:cubicBezTo>
                  <a:cubicBezTo>
                    <a:pt x="178" y="540"/>
                    <a:pt x="178" y="540"/>
                    <a:pt x="178" y="540"/>
                  </a:cubicBezTo>
                  <a:cubicBezTo>
                    <a:pt x="177" y="540"/>
                    <a:pt x="177" y="540"/>
                    <a:pt x="177" y="540"/>
                  </a:cubicBezTo>
                  <a:cubicBezTo>
                    <a:pt x="176" y="539"/>
                    <a:pt x="176" y="539"/>
                    <a:pt x="176" y="539"/>
                  </a:cubicBezTo>
                  <a:cubicBezTo>
                    <a:pt x="170" y="536"/>
                    <a:pt x="170" y="536"/>
                    <a:pt x="170" y="536"/>
                  </a:cubicBezTo>
                  <a:cubicBezTo>
                    <a:pt x="168" y="535"/>
                    <a:pt x="166" y="534"/>
                    <a:pt x="164" y="533"/>
                  </a:cubicBezTo>
                  <a:cubicBezTo>
                    <a:pt x="160" y="531"/>
                    <a:pt x="155" y="528"/>
                    <a:pt x="151" y="526"/>
                  </a:cubicBezTo>
                  <a:cubicBezTo>
                    <a:pt x="143" y="521"/>
                    <a:pt x="135" y="516"/>
                    <a:pt x="128" y="511"/>
                  </a:cubicBezTo>
                  <a:cubicBezTo>
                    <a:pt x="113" y="500"/>
                    <a:pt x="99" y="487"/>
                    <a:pt x="86" y="473"/>
                  </a:cubicBezTo>
                  <a:cubicBezTo>
                    <a:pt x="61" y="446"/>
                    <a:pt x="41" y="413"/>
                    <a:pt x="29" y="378"/>
                  </a:cubicBezTo>
                  <a:cubicBezTo>
                    <a:pt x="17" y="344"/>
                    <a:pt x="12" y="307"/>
                    <a:pt x="14" y="271"/>
                  </a:cubicBezTo>
                  <a:cubicBezTo>
                    <a:pt x="16" y="235"/>
                    <a:pt x="25" y="201"/>
                    <a:pt x="40" y="170"/>
                  </a:cubicBezTo>
                  <a:cubicBezTo>
                    <a:pt x="54" y="139"/>
                    <a:pt x="74" y="111"/>
                    <a:pt x="97" y="89"/>
                  </a:cubicBezTo>
                  <a:cubicBezTo>
                    <a:pt x="120" y="66"/>
                    <a:pt x="147" y="48"/>
                    <a:pt x="174" y="35"/>
                  </a:cubicBezTo>
                  <a:cubicBezTo>
                    <a:pt x="198" y="24"/>
                    <a:pt x="220" y="18"/>
                    <a:pt x="237" y="14"/>
                  </a:cubicBezTo>
                  <a:cubicBezTo>
                    <a:pt x="255" y="10"/>
                    <a:pt x="268" y="9"/>
                    <a:pt x="278" y="8"/>
                  </a:cubicBezTo>
                  <a:cubicBezTo>
                    <a:pt x="283" y="8"/>
                    <a:pt x="287" y="8"/>
                    <a:pt x="290" y="8"/>
                  </a:cubicBezTo>
                  <a:cubicBezTo>
                    <a:pt x="293" y="7"/>
                    <a:pt x="295" y="7"/>
                    <a:pt x="296" y="7"/>
                  </a:cubicBezTo>
                  <a:cubicBezTo>
                    <a:pt x="298" y="7"/>
                    <a:pt x="296" y="6"/>
                    <a:pt x="291" y="6"/>
                  </a:cubicBezTo>
                  <a:cubicBezTo>
                    <a:pt x="286" y="6"/>
                    <a:pt x="277" y="5"/>
                    <a:pt x="266" y="6"/>
                  </a:cubicBezTo>
                  <a:cubicBezTo>
                    <a:pt x="254" y="7"/>
                    <a:pt x="239" y="8"/>
                    <a:pt x="222" y="12"/>
                  </a:cubicBezTo>
                  <a:cubicBezTo>
                    <a:pt x="205" y="16"/>
                    <a:pt x="186" y="22"/>
                    <a:pt x="165" y="32"/>
                  </a:cubicBezTo>
                  <a:cubicBezTo>
                    <a:pt x="145" y="42"/>
                    <a:pt x="123" y="56"/>
                    <a:pt x="102" y="74"/>
                  </a:cubicBezTo>
                  <a:cubicBezTo>
                    <a:pt x="101" y="73"/>
                    <a:pt x="101" y="73"/>
                    <a:pt x="101" y="73"/>
                  </a:cubicBezTo>
                  <a:cubicBezTo>
                    <a:pt x="122" y="55"/>
                    <a:pt x="141" y="43"/>
                    <a:pt x="157" y="34"/>
                  </a:cubicBezTo>
                  <a:cubicBezTo>
                    <a:pt x="173" y="26"/>
                    <a:pt x="186" y="20"/>
                    <a:pt x="196" y="17"/>
                  </a:cubicBezTo>
                  <a:cubicBezTo>
                    <a:pt x="206" y="13"/>
                    <a:pt x="213" y="11"/>
                    <a:pt x="218" y="10"/>
                  </a:cubicBezTo>
                  <a:cubicBezTo>
                    <a:pt x="222" y="8"/>
                    <a:pt x="225" y="8"/>
                    <a:pt x="225" y="7"/>
                  </a:cubicBezTo>
                  <a:cubicBezTo>
                    <a:pt x="227" y="6"/>
                    <a:pt x="223" y="7"/>
                    <a:pt x="220" y="7"/>
                  </a:cubicBezTo>
                  <a:cubicBezTo>
                    <a:pt x="217" y="8"/>
                    <a:pt x="215" y="7"/>
                    <a:pt x="221" y="5"/>
                  </a:cubicBezTo>
                  <a:cubicBezTo>
                    <a:pt x="194" y="12"/>
                    <a:pt x="168" y="23"/>
                    <a:pt x="144" y="37"/>
                  </a:cubicBezTo>
                  <a:cubicBezTo>
                    <a:pt x="120" y="51"/>
                    <a:pt x="98" y="69"/>
                    <a:pt x="78" y="89"/>
                  </a:cubicBezTo>
                  <a:cubicBezTo>
                    <a:pt x="59" y="110"/>
                    <a:pt x="43" y="133"/>
                    <a:pt x="30" y="158"/>
                  </a:cubicBezTo>
                  <a:cubicBezTo>
                    <a:pt x="18" y="183"/>
                    <a:pt x="9" y="210"/>
                    <a:pt x="4" y="237"/>
                  </a:cubicBezTo>
                  <a:cubicBezTo>
                    <a:pt x="3" y="244"/>
                    <a:pt x="1" y="253"/>
                    <a:pt x="1" y="263"/>
                  </a:cubicBezTo>
                  <a:cubicBezTo>
                    <a:pt x="0" y="272"/>
                    <a:pt x="0" y="283"/>
                    <a:pt x="0" y="293"/>
                  </a:cubicBezTo>
                  <a:cubicBezTo>
                    <a:pt x="0" y="304"/>
                    <a:pt x="1" y="314"/>
                    <a:pt x="2" y="324"/>
                  </a:cubicBezTo>
                  <a:cubicBezTo>
                    <a:pt x="3" y="334"/>
                    <a:pt x="5" y="342"/>
                    <a:pt x="6" y="349"/>
                  </a:cubicBezTo>
                  <a:cubicBezTo>
                    <a:pt x="12" y="376"/>
                    <a:pt x="22" y="402"/>
                    <a:pt x="35" y="426"/>
                  </a:cubicBezTo>
                  <a:cubicBezTo>
                    <a:pt x="48" y="450"/>
                    <a:pt x="64" y="472"/>
                    <a:pt x="83" y="491"/>
                  </a:cubicBezTo>
                  <a:cubicBezTo>
                    <a:pt x="102" y="510"/>
                    <a:pt x="124" y="527"/>
                    <a:pt x="148" y="540"/>
                  </a:cubicBezTo>
                  <a:cubicBezTo>
                    <a:pt x="151" y="542"/>
                    <a:pt x="154" y="544"/>
                    <a:pt x="157" y="545"/>
                  </a:cubicBezTo>
                  <a:cubicBezTo>
                    <a:pt x="161" y="547"/>
                    <a:pt x="161" y="547"/>
                    <a:pt x="161" y="547"/>
                  </a:cubicBezTo>
                  <a:cubicBezTo>
                    <a:pt x="164" y="549"/>
                    <a:pt x="164" y="549"/>
                    <a:pt x="164" y="549"/>
                  </a:cubicBezTo>
                  <a:cubicBezTo>
                    <a:pt x="165" y="549"/>
                    <a:pt x="165" y="549"/>
                    <a:pt x="165" y="549"/>
                  </a:cubicBezTo>
                  <a:cubicBezTo>
                    <a:pt x="165" y="549"/>
                    <a:pt x="165" y="549"/>
                    <a:pt x="165" y="549"/>
                  </a:cubicBezTo>
                  <a:cubicBezTo>
                    <a:pt x="165" y="551"/>
                    <a:pt x="165" y="551"/>
                    <a:pt x="165" y="551"/>
                  </a:cubicBezTo>
                  <a:cubicBezTo>
                    <a:pt x="165" y="561"/>
                    <a:pt x="165" y="561"/>
                    <a:pt x="165" y="561"/>
                  </a:cubicBezTo>
                  <a:cubicBezTo>
                    <a:pt x="165" y="601"/>
                    <a:pt x="165" y="601"/>
                    <a:pt x="165" y="601"/>
                  </a:cubicBezTo>
                  <a:cubicBezTo>
                    <a:pt x="165" y="605"/>
                    <a:pt x="167" y="610"/>
                    <a:pt x="169" y="614"/>
                  </a:cubicBezTo>
                  <a:cubicBezTo>
                    <a:pt x="172" y="618"/>
                    <a:pt x="176" y="621"/>
                    <a:pt x="180" y="622"/>
                  </a:cubicBezTo>
                  <a:cubicBezTo>
                    <a:pt x="180" y="622"/>
                    <a:pt x="180" y="622"/>
                    <a:pt x="181" y="622"/>
                  </a:cubicBezTo>
                  <a:cubicBezTo>
                    <a:pt x="176" y="623"/>
                    <a:pt x="172" y="626"/>
                    <a:pt x="169" y="629"/>
                  </a:cubicBezTo>
                  <a:cubicBezTo>
                    <a:pt x="166" y="633"/>
                    <a:pt x="164" y="637"/>
                    <a:pt x="164" y="641"/>
                  </a:cubicBezTo>
                  <a:cubicBezTo>
                    <a:pt x="163" y="646"/>
                    <a:pt x="163" y="650"/>
                    <a:pt x="165" y="654"/>
                  </a:cubicBezTo>
                  <a:cubicBezTo>
                    <a:pt x="166" y="658"/>
                    <a:pt x="169" y="662"/>
                    <a:pt x="172" y="665"/>
                  </a:cubicBezTo>
                  <a:cubicBezTo>
                    <a:pt x="174" y="667"/>
                    <a:pt x="176" y="668"/>
                    <a:pt x="178" y="669"/>
                  </a:cubicBezTo>
                  <a:cubicBezTo>
                    <a:pt x="181" y="670"/>
                    <a:pt x="183" y="670"/>
                    <a:pt x="185" y="670"/>
                  </a:cubicBezTo>
                  <a:cubicBezTo>
                    <a:pt x="205" y="670"/>
                    <a:pt x="205" y="670"/>
                    <a:pt x="205" y="670"/>
                  </a:cubicBezTo>
                  <a:cubicBezTo>
                    <a:pt x="244" y="670"/>
                    <a:pt x="244" y="670"/>
                    <a:pt x="244" y="670"/>
                  </a:cubicBezTo>
                  <a:cubicBezTo>
                    <a:pt x="268" y="670"/>
                    <a:pt x="268" y="670"/>
                    <a:pt x="268" y="670"/>
                  </a:cubicBezTo>
                  <a:cubicBezTo>
                    <a:pt x="232" y="670"/>
                    <a:pt x="232" y="670"/>
                    <a:pt x="232" y="670"/>
                  </a:cubicBezTo>
                  <a:cubicBezTo>
                    <a:pt x="192" y="670"/>
                    <a:pt x="192" y="670"/>
                    <a:pt x="192" y="670"/>
                  </a:cubicBezTo>
                  <a:cubicBezTo>
                    <a:pt x="188" y="670"/>
                    <a:pt x="188" y="670"/>
                    <a:pt x="188" y="670"/>
                  </a:cubicBezTo>
                  <a:cubicBezTo>
                    <a:pt x="185" y="670"/>
                    <a:pt x="185" y="670"/>
                    <a:pt x="185" y="670"/>
                  </a:cubicBezTo>
                  <a:cubicBezTo>
                    <a:pt x="184" y="670"/>
                    <a:pt x="183" y="671"/>
                    <a:pt x="181" y="671"/>
                  </a:cubicBezTo>
                  <a:cubicBezTo>
                    <a:pt x="177" y="672"/>
                    <a:pt x="172" y="674"/>
                    <a:pt x="169" y="678"/>
                  </a:cubicBezTo>
                  <a:cubicBezTo>
                    <a:pt x="166" y="681"/>
                    <a:pt x="164" y="686"/>
                    <a:pt x="164" y="690"/>
                  </a:cubicBezTo>
                  <a:cubicBezTo>
                    <a:pt x="163" y="694"/>
                    <a:pt x="163" y="699"/>
                    <a:pt x="165" y="703"/>
                  </a:cubicBezTo>
                  <a:cubicBezTo>
                    <a:pt x="166" y="707"/>
                    <a:pt x="169" y="711"/>
                    <a:pt x="172" y="714"/>
                  </a:cubicBezTo>
                  <a:cubicBezTo>
                    <a:pt x="174" y="715"/>
                    <a:pt x="176" y="717"/>
                    <a:pt x="178" y="717"/>
                  </a:cubicBezTo>
                  <a:cubicBezTo>
                    <a:pt x="181" y="718"/>
                    <a:pt x="183" y="719"/>
                    <a:pt x="185" y="719"/>
                  </a:cubicBezTo>
                  <a:cubicBezTo>
                    <a:pt x="205" y="719"/>
                    <a:pt x="205" y="719"/>
                    <a:pt x="205" y="719"/>
                  </a:cubicBezTo>
                  <a:cubicBezTo>
                    <a:pt x="244" y="719"/>
                    <a:pt x="244" y="719"/>
                    <a:pt x="244" y="719"/>
                  </a:cubicBezTo>
                  <a:cubicBezTo>
                    <a:pt x="265" y="719"/>
                    <a:pt x="265" y="719"/>
                    <a:pt x="265" y="719"/>
                  </a:cubicBezTo>
                  <a:cubicBezTo>
                    <a:pt x="205" y="719"/>
                    <a:pt x="205" y="719"/>
                    <a:pt x="205" y="719"/>
                  </a:cubicBezTo>
                  <a:cubicBezTo>
                    <a:pt x="193" y="719"/>
                    <a:pt x="193" y="719"/>
                    <a:pt x="193" y="719"/>
                  </a:cubicBezTo>
                  <a:cubicBezTo>
                    <a:pt x="187" y="719"/>
                    <a:pt x="187" y="719"/>
                    <a:pt x="187" y="719"/>
                  </a:cubicBezTo>
                  <a:cubicBezTo>
                    <a:pt x="186" y="719"/>
                    <a:pt x="186" y="719"/>
                    <a:pt x="186" y="719"/>
                  </a:cubicBezTo>
                  <a:cubicBezTo>
                    <a:pt x="185" y="719"/>
                    <a:pt x="185" y="719"/>
                    <a:pt x="185" y="719"/>
                  </a:cubicBezTo>
                  <a:cubicBezTo>
                    <a:pt x="184" y="719"/>
                    <a:pt x="184" y="719"/>
                    <a:pt x="184" y="719"/>
                  </a:cubicBezTo>
                  <a:cubicBezTo>
                    <a:pt x="182" y="719"/>
                    <a:pt x="181" y="719"/>
                    <a:pt x="179" y="720"/>
                  </a:cubicBezTo>
                  <a:cubicBezTo>
                    <a:pt x="174" y="722"/>
                    <a:pt x="169" y="726"/>
                    <a:pt x="167" y="730"/>
                  </a:cubicBezTo>
                  <a:cubicBezTo>
                    <a:pt x="164" y="735"/>
                    <a:pt x="163" y="740"/>
                    <a:pt x="163" y="746"/>
                  </a:cubicBezTo>
                  <a:cubicBezTo>
                    <a:pt x="164" y="751"/>
                    <a:pt x="166" y="756"/>
                    <a:pt x="169" y="760"/>
                  </a:cubicBezTo>
                  <a:cubicBezTo>
                    <a:pt x="171" y="762"/>
                    <a:pt x="173" y="764"/>
                    <a:pt x="176" y="765"/>
                  </a:cubicBezTo>
                  <a:cubicBezTo>
                    <a:pt x="179" y="766"/>
                    <a:pt x="181" y="767"/>
                    <a:pt x="184" y="767"/>
                  </a:cubicBezTo>
                  <a:cubicBezTo>
                    <a:pt x="204" y="767"/>
                    <a:pt x="204" y="767"/>
                    <a:pt x="204" y="767"/>
                  </a:cubicBezTo>
                  <a:cubicBezTo>
                    <a:pt x="220" y="801"/>
                    <a:pt x="220" y="801"/>
                    <a:pt x="220" y="801"/>
                  </a:cubicBezTo>
                  <a:cubicBezTo>
                    <a:pt x="222" y="805"/>
                    <a:pt x="222" y="805"/>
                    <a:pt x="222" y="805"/>
                  </a:cubicBezTo>
                  <a:cubicBezTo>
                    <a:pt x="224" y="808"/>
                    <a:pt x="224" y="808"/>
                    <a:pt x="224" y="808"/>
                  </a:cubicBezTo>
                  <a:cubicBezTo>
                    <a:pt x="224" y="809"/>
                    <a:pt x="224" y="809"/>
                    <a:pt x="224" y="809"/>
                  </a:cubicBezTo>
                  <a:cubicBezTo>
                    <a:pt x="225" y="810"/>
                    <a:pt x="225" y="810"/>
                    <a:pt x="225" y="810"/>
                  </a:cubicBezTo>
                  <a:cubicBezTo>
                    <a:pt x="225" y="810"/>
                    <a:pt x="225" y="811"/>
                    <a:pt x="225" y="811"/>
                  </a:cubicBezTo>
                  <a:cubicBezTo>
                    <a:pt x="227" y="813"/>
                    <a:pt x="227" y="813"/>
                    <a:pt x="227" y="813"/>
                  </a:cubicBezTo>
                  <a:cubicBezTo>
                    <a:pt x="229" y="815"/>
                    <a:pt x="229" y="815"/>
                    <a:pt x="229" y="815"/>
                  </a:cubicBezTo>
                  <a:cubicBezTo>
                    <a:pt x="230" y="817"/>
                    <a:pt x="231" y="818"/>
                    <a:pt x="232" y="820"/>
                  </a:cubicBezTo>
                  <a:cubicBezTo>
                    <a:pt x="234" y="821"/>
                    <a:pt x="235" y="822"/>
                    <a:pt x="236" y="824"/>
                  </a:cubicBezTo>
                  <a:cubicBezTo>
                    <a:pt x="238" y="825"/>
                    <a:pt x="239" y="826"/>
                    <a:pt x="241" y="828"/>
                  </a:cubicBezTo>
                  <a:cubicBezTo>
                    <a:pt x="242" y="828"/>
                    <a:pt x="243" y="829"/>
                    <a:pt x="245" y="830"/>
                  </a:cubicBezTo>
                  <a:cubicBezTo>
                    <a:pt x="246" y="830"/>
                    <a:pt x="247" y="830"/>
                    <a:pt x="247" y="830"/>
                  </a:cubicBezTo>
                  <a:cubicBezTo>
                    <a:pt x="249" y="831"/>
                    <a:pt x="249" y="831"/>
                    <a:pt x="249" y="831"/>
                  </a:cubicBezTo>
                  <a:cubicBezTo>
                    <a:pt x="250" y="831"/>
                    <a:pt x="252" y="831"/>
                    <a:pt x="254" y="831"/>
                  </a:cubicBezTo>
                  <a:cubicBezTo>
                    <a:pt x="268" y="833"/>
                    <a:pt x="282" y="834"/>
                    <a:pt x="296" y="834"/>
                  </a:cubicBezTo>
                  <a:cubicBezTo>
                    <a:pt x="303" y="835"/>
                    <a:pt x="310" y="835"/>
                    <a:pt x="318" y="834"/>
                  </a:cubicBezTo>
                  <a:cubicBezTo>
                    <a:pt x="321" y="834"/>
                    <a:pt x="325" y="834"/>
                    <a:pt x="329" y="833"/>
                  </a:cubicBezTo>
                  <a:cubicBezTo>
                    <a:pt x="331" y="833"/>
                    <a:pt x="332" y="832"/>
                    <a:pt x="334" y="832"/>
                  </a:cubicBezTo>
                  <a:cubicBezTo>
                    <a:pt x="335" y="832"/>
                    <a:pt x="336" y="831"/>
                    <a:pt x="337" y="831"/>
                  </a:cubicBezTo>
                  <a:cubicBezTo>
                    <a:pt x="338" y="831"/>
                    <a:pt x="338" y="831"/>
                    <a:pt x="339" y="830"/>
                  </a:cubicBezTo>
                  <a:cubicBezTo>
                    <a:pt x="340" y="830"/>
                    <a:pt x="340" y="830"/>
                    <a:pt x="340" y="830"/>
                  </a:cubicBezTo>
                  <a:cubicBezTo>
                    <a:pt x="340" y="830"/>
                    <a:pt x="340" y="830"/>
                    <a:pt x="340" y="830"/>
                  </a:cubicBezTo>
                  <a:cubicBezTo>
                    <a:pt x="340" y="830"/>
                    <a:pt x="340" y="830"/>
                    <a:pt x="340" y="830"/>
                  </a:cubicBezTo>
                  <a:cubicBezTo>
                    <a:pt x="341" y="830"/>
                    <a:pt x="341" y="830"/>
                    <a:pt x="341" y="830"/>
                  </a:cubicBezTo>
                  <a:cubicBezTo>
                    <a:pt x="341" y="829"/>
                    <a:pt x="341" y="829"/>
                    <a:pt x="341" y="829"/>
                  </a:cubicBezTo>
                  <a:cubicBezTo>
                    <a:pt x="342" y="829"/>
                    <a:pt x="342" y="829"/>
                    <a:pt x="343" y="829"/>
                  </a:cubicBezTo>
                  <a:cubicBezTo>
                    <a:pt x="342" y="829"/>
                    <a:pt x="342" y="829"/>
                    <a:pt x="341" y="829"/>
                  </a:cubicBezTo>
                  <a:cubicBezTo>
                    <a:pt x="341" y="830"/>
                    <a:pt x="341" y="830"/>
                    <a:pt x="341" y="830"/>
                  </a:cubicBezTo>
                  <a:cubicBezTo>
                    <a:pt x="340" y="830"/>
                    <a:pt x="340" y="830"/>
                    <a:pt x="340" y="830"/>
                  </a:cubicBezTo>
                  <a:cubicBezTo>
                    <a:pt x="340" y="830"/>
                    <a:pt x="340" y="830"/>
                    <a:pt x="340" y="830"/>
                  </a:cubicBezTo>
                  <a:cubicBezTo>
                    <a:pt x="340" y="830"/>
                    <a:pt x="340" y="830"/>
                    <a:pt x="340" y="830"/>
                  </a:cubicBezTo>
                  <a:cubicBezTo>
                    <a:pt x="339" y="830"/>
                    <a:pt x="339" y="830"/>
                    <a:pt x="339" y="830"/>
                  </a:cubicBezTo>
                  <a:cubicBezTo>
                    <a:pt x="338" y="831"/>
                    <a:pt x="338" y="831"/>
                    <a:pt x="337" y="831"/>
                  </a:cubicBezTo>
                  <a:cubicBezTo>
                    <a:pt x="336" y="831"/>
                    <a:pt x="335" y="832"/>
                    <a:pt x="334" y="832"/>
                  </a:cubicBezTo>
                  <a:cubicBezTo>
                    <a:pt x="332" y="832"/>
                    <a:pt x="330" y="833"/>
                    <a:pt x="329" y="833"/>
                  </a:cubicBezTo>
                  <a:cubicBezTo>
                    <a:pt x="325" y="834"/>
                    <a:pt x="321" y="834"/>
                    <a:pt x="317" y="834"/>
                  </a:cubicBezTo>
                  <a:cubicBezTo>
                    <a:pt x="310" y="834"/>
                    <a:pt x="303" y="834"/>
                    <a:pt x="296" y="834"/>
                  </a:cubicBezTo>
                  <a:cubicBezTo>
                    <a:pt x="282" y="834"/>
                    <a:pt x="268" y="833"/>
                    <a:pt x="254" y="831"/>
                  </a:cubicBezTo>
                  <a:cubicBezTo>
                    <a:pt x="252" y="831"/>
                    <a:pt x="250" y="830"/>
                    <a:pt x="248" y="830"/>
                  </a:cubicBezTo>
                  <a:cubicBezTo>
                    <a:pt x="247" y="830"/>
                    <a:pt x="247" y="830"/>
                    <a:pt x="247" y="830"/>
                  </a:cubicBezTo>
                  <a:cubicBezTo>
                    <a:pt x="246" y="830"/>
                    <a:pt x="246" y="830"/>
                    <a:pt x="246" y="830"/>
                  </a:cubicBezTo>
                  <a:cubicBezTo>
                    <a:pt x="246" y="830"/>
                    <a:pt x="246" y="830"/>
                    <a:pt x="246" y="830"/>
                  </a:cubicBezTo>
                  <a:cubicBezTo>
                    <a:pt x="245" y="829"/>
                    <a:pt x="245" y="829"/>
                    <a:pt x="245" y="829"/>
                  </a:cubicBezTo>
                  <a:cubicBezTo>
                    <a:pt x="243" y="829"/>
                    <a:pt x="242" y="828"/>
                    <a:pt x="241" y="827"/>
                  </a:cubicBezTo>
                  <a:cubicBezTo>
                    <a:pt x="239" y="826"/>
                    <a:pt x="238" y="825"/>
                    <a:pt x="236" y="823"/>
                  </a:cubicBezTo>
                  <a:cubicBezTo>
                    <a:pt x="235" y="822"/>
                    <a:pt x="234" y="821"/>
                    <a:pt x="232" y="819"/>
                  </a:cubicBezTo>
                  <a:cubicBezTo>
                    <a:pt x="231" y="818"/>
                    <a:pt x="230" y="817"/>
                    <a:pt x="229" y="815"/>
                  </a:cubicBezTo>
                  <a:cubicBezTo>
                    <a:pt x="227" y="813"/>
                    <a:pt x="227" y="813"/>
                    <a:pt x="227" y="813"/>
                  </a:cubicBezTo>
                  <a:cubicBezTo>
                    <a:pt x="225" y="811"/>
                    <a:pt x="225" y="811"/>
                    <a:pt x="225" y="811"/>
                  </a:cubicBezTo>
                  <a:cubicBezTo>
                    <a:pt x="225" y="810"/>
                    <a:pt x="225" y="810"/>
                    <a:pt x="225" y="809"/>
                  </a:cubicBezTo>
                  <a:cubicBezTo>
                    <a:pt x="224" y="809"/>
                    <a:pt x="224" y="809"/>
                    <a:pt x="224" y="809"/>
                  </a:cubicBezTo>
                  <a:cubicBezTo>
                    <a:pt x="224" y="808"/>
                    <a:pt x="224" y="808"/>
                    <a:pt x="224" y="808"/>
                  </a:cubicBezTo>
                  <a:cubicBezTo>
                    <a:pt x="223" y="805"/>
                    <a:pt x="223" y="805"/>
                    <a:pt x="223" y="805"/>
                  </a:cubicBezTo>
                  <a:cubicBezTo>
                    <a:pt x="220" y="801"/>
                    <a:pt x="220" y="801"/>
                    <a:pt x="220" y="801"/>
                  </a:cubicBezTo>
                  <a:cubicBezTo>
                    <a:pt x="204" y="767"/>
                    <a:pt x="204" y="767"/>
                    <a:pt x="204" y="767"/>
                  </a:cubicBezTo>
                  <a:cubicBezTo>
                    <a:pt x="194" y="767"/>
                    <a:pt x="194" y="767"/>
                    <a:pt x="194" y="767"/>
                  </a:cubicBezTo>
                  <a:cubicBezTo>
                    <a:pt x="187" y="767"/>
                    <a:pt x="187" y="767"/>
                    <a:pt x="187" y="767"/>
                  </a:cubicBezTo>
                  <a:cubicBezTo>
                    <a:pt x="186" y="767"/>
                    <a:pt x="184" y="767"/>
                    <a:pt x="182" y="767"/>
                  </a:cubicBezTo>
                  <a:cubicBezTo>
                    <a:pt x="180" y="766"/>
                    <a:pt x="178" y="766"/>
                    <a:pt x="177" y="765"/>
                  </a:cubicBezTo>
                  <a:cubicBezTo>
                    <a:pt x="171" y="762"/>
                    <a:pt x="166" y="756"/>
                    <a:pt x="165" y="750"/>
                  </a:cubicBezTo>
                  <a:cubicBezTo>
                    <a:pt x="163" y="744"/>
                    <a:pt x="164" y="737"/>
                    <a:pt x="167" y="731"/>
                  </a:cubicBezTo>
                  <a:cubicBezTo>
                    <a:pt x="166" y="732"/>
                    <a:pt x="166" y="733"/>
                    <a:pt x="166" y="733"/>
                  </a:cubicBezTo>
                  <a:cubicBezTo>
                    <a:pt x="166" y="733"/>
                    <a:pt x="167" y="733"/>
                    <a:pt x="167" y="731"/>
                  </a:cubicBezTo>
                  <a:cubicBezTo>
                    <a:pt x="164" y="737"/>
                    <a:pt x="164" y="743"/>
                    <a:pt x="165" y="749"/>
                  </a:cubicBezTo>
                  <a:cubicBezTo>
                    <a:pt x="167" y="755"/>
                    <a:pt x="171" y="761"/>
                    <a:pt x="177" y="764"/>
                  </a:cubicBezTo>
                  <a:cubicBezTo>
                    <a:pt x="178" y="765"/>
                    <a:pt x="180" y="765"/>
                    <a:pt x="182" y="766"/>
                  </a:cubicBezTo>
                  <a:cubicBezTo>
                    <a:pt x="183" y="766"/>
                    <a:pt x="183" y="766"/>
                    <a:pt x="184" y="766"/>
                  </a:cubicBezTo>
                  <a:cubicBezTo>
                    <a:pt x="185" y="766"/>
                    <a:pt x="185" y="766"/>
                    <a:pt x="185" y="766"/>
                  </a:cubicBezTo>
                  <a:cubicBezTo>
                    <a:pt x="186" y="766"/>
                    <a:pt x="186" y="766"/>
                    <a:pt x="186" y="766"/>
                  </a:cubicBezTo>
                  <a:cubicBezTo>
                    <a:pt x="194" y="766"/>
                    <a:pt x="194" y="766"/>
                    <a:pt x="194" y="766"/>
                  </a:cubicBezTo>
                  <a:cubicBezTo>
                    <a:pt x="205" y="766"/>
                    <a:pt x="205" y="766"/>
                    <a:pt x="205" y="766"/>
                  </a:cubicBezTo>
                  <a:cubicBezTo>
                    <a:pt x="221" y="800"/>
                    <a:pt x="221" y="800"/>
                    <a:pt x="221" y="800"/>
                  </a:cubicBezTo>
                  <a:cubicBezTo>
                    <a:pt x="224" y="805"/>
                    <a:pt x="224" y="805"/>
                    <a:pt x="224" y="805"/>
                  </a:cubicBezTo>
                  <a:cubicBezTo>
                    <a:pt x="225" y="807"/>
                    <a:pt x="225" y="807"/>
                    <a:pt x="225" y="807"/>
                  </a:cubicBezTo>
                  <a:cubicBezTo>
                    <a:pt x="225" y="808"/>
                    <a:pt x="225" y="808"/>
                    <a:pt x="225" y="808"/>
                  </a:cubicBezTo>
                  <a:cubicBezTo>
                    <a:pt x="226" y="809"/>
                    <a:pt x="226" y="809"/>
                    <a:pt x="226" y="809"/>
                  </a:cubicBezTo>
                  <a:cubicBezTo>
                    <a:pt x="226" y="809"/>
                    <a:pt x="226" y="810"/>
                    <a:pt x="226" y="810"/>
                  </a:cubicBezTo>
                  <a:cubicBezTo>
                    <a:pt x="228" y="812"/>
                    <a:pt x="228" y="812"/>
                    <a:pt x="228" y="812"/>
                  </a:cubicBezTo>
                  <a:cubicBezTo>
                    <a:pt x="230" y="815"/>
                    <a:pt x="230" y="815"/>
                    <a:pt x="230" y="815"/>
                  </a:cubicBezTo>
                  <a:cubicBezTo>
                    <a:pt x="231" y="816"/>
                    <a:pt x="232" y="817"/>
                    <a:pt x="233" y="819"/>
                  </a:cubicBezTo>
                  <a:cubicBezTo>
                    <a:pt x="234" y="820"/>
                    <a:pt x="236" y="821"/>
                    <a:pt x="237" y="823"/>
                  </a:cubicBezTo>
                  <a:cubicBezTo>
                    <a:pt x="238" y="824"/>
                    <a:pt x="240" y="825"/>
                    <a:pt x="242" y="827"/>
                  </a:cubicBezTo>
                  <a:cubicBezTo>
                    <a:pt x="243" y="827"/>
                    <a:pt x="244" y="828"/>
                    <a:pt x="245" y="829"/>
                  </a:cubicBezTo>
                  <a:cubicBezTo>
                    <a:pt x="246" y="829"/>
                    <a:pt x="246" y="829"/>
                    <a:pt x="246" y="829"/>
                  </a:cubicBezTo>
                  <a:cubicBezTo>
                    <a:pt x="246" y="829"/>
                    <a:pt x="246" y="829"/>
                    <a:pt x="246" y="829"/>
                  </a:cubicBezTo>
                  <a:cubicBezTo>
                    <a:pt x="247" y="829"/>
                    <a:pt x="247" y="829"/>
                    <a:pt x="247" y="829"/>
                  </a:cubicBezTo>
                  <a:cubicBezTo>
                    <a:pt x="249" y="829"/>
                    <a:pt x="249" y="829"/>
                    <a:pt x="249" y="829"/>
                  </a:cubicBezTo>
                  <a:cubicBezTo>
                    <a:pt x="250" y="830"/>
                    <a:pt x="252" y="830"/>
                    <a:pt x="254" y="830"/>
                  </a:cubicBezTo>
                  <a:cubicBezTo>
                    <a:pt x="268" y="832"/>
                    <a:pt x="282" y="833"/>
                    <a:pt x="296" y="834"/>
                  </a:cubicBezTo>
                  <a:cubicBezTo>
                    <a:pt x="303" y="834"/>
                    <a:pt x="310" y="834"/>
                    <a:pt x="317" y="833"/>
                  </a:cubicBezTo>
                  <a:cubicBezTo>
                    <a:pt x="321" y="833"/>
                    <a:pt x="325" y="833"/>
                    <a:pt x="328" y="832"/>
                  </a:cubicBezTo>
                  <a:cubicBezTo>
                    <a:pt x="330" y="832"/>
                    <a:pt x="332" y="831"/>
                    <a:pt x="334" y="831"/>
                  </a:cubicBezTo>
                  <a:cubicBezTo>
                    <a:pt x="335" y="831"/>
                    <a:pt x="336" y="830"/>
                    <a:pt x="337" y="830"/>
                  </a:cubicBezTo>
                  <a:cubicBezTo>
                    <a:pt x="337" y="830"/>
                    <a:pt x="338" y="830"/>
                    <a:pt x="338" y="829"/>
                  </a:cubicBezTo>
                  <a:cubicBezTo>
                    <a:pt x="339" y="829"/>
                    <a:pt x="339" y="829"/>
                    <a:pt x="339" y="829"/>
                  </a:cubicBezTo>
                  <a:cubicBezTo>
                    <a:pt x="340" y="829"/>
                    <a:pt x="340" y="829"/>
                    <a:pt x="340" y="829"/>
                  </a:cubicBezTo>
                  <a:cubicBezTo>
                    <a:pt x="340" y="829"/>
                    <a:pt x="340" y="829"/>
                    <a:pt x="340" y="829"/>
                  </a:cubicBezTo>
                  <a:cubicBezTo>
                    <a:pt x="341" y="829"/>
                    <a:pt x="341" y="829"/>
                    <a:pt x="341" y="829"/>
                  </a:cubicBezTo>
                  <a:cubicBezTo>
                    <a:pt x="341" y="828"/>
                    <a:pt x="341" y="828"/>
                    <a:pt x="341" y="828"/>
                  </a:cubicBezTo>
                  <a:cubicBezTo>
                    <a:pt x="342" y="828"/>
                    <a:pt x="342" y="828"/>
                    <a:pt x="343" y="827"/>
                  </a:cubicBezTo>
                  <a:cubicBezTo>
                    <a:pt x="344" y="827"/>
                    <a:pt x="345" y="826"/>
                    <a:pt x="346" y="826"/>
                  </a:cubicBezTo>
                  <a:cubicBezTo>
                    <a:pt x="346" y="827"/>
                    <a:pt x="346" y="827"/>
                    <a:pt x="346" y="827"/>
                  </a:cubicBezTo>
                  <a:cubicBezTo>
                    <a:pt x="352" y="823"/>
                    <a:pt x="357" y="817"/>
                    <a:pt x="360" y="812"/>
                  </a:cubicBezTo>
                  <a:cubicBezTo>
                    <a:pt x="369" y="796"/>
                    <a:pt x="369" y="796"/>
                    <a:pt x="369" y="796"/>
                  </a:cubicBezTo>
                  <a:cubicBezTo>
                    <a:pt x="377" y="780"/>
                    <a:pt x="377" y="780"/>
                    <a:pt x="377" y="780"/>
                  </a:cubicBezTo>
                  <a:cubicBezTo>
                    <a:pt x="382" y="772"/>
                    <a:pt x="382" y="772"/>
                    <a:pt x="382" y="772"/>
                  </a:cubicBezTo>
                  <a:cubicBezTo>
                    <a:pt x="384" y="768"/>
                    <a:pt x="384" y="768"/>
                    <a:pt x="384" y="768"/>
                  </a:cubicBezTo>
                  <a:cubicBezTo>
                    <a:pt x="384" y="768"/>
                    <a:pt x="384" y="768"/>
                    <a:pt x="384" y="768"/>
                  </a:cubicBezTo>
                  <a:cubicBezTo>
                    <a:pt x="384" y="768"/>
                    <a:pt x="384" y="768"/>
                    <a:pt x="384" y="768"/>
                  </a:cubicBezTo>
                  <a:cubicBezTo>
                    <a:pt x="384" y="768"/>
                    <a:pt x="384" y="768"/>
                    <a:pt x="384" y="768"/>
                  </a:cubicBezTo>
                  <a:cubicBezTo>
                    <a:pt x="385" y="768"/>
                    <a:pt x="385" y="768"/>
                    <a:pt x="385" y="768"/>
                  </a:cubicBezTo>
                  <a:cubicBezTo>
                    <a:pt x="391" y="768"/>
                    <a:pt x="391" y="768"/>
                    <a:pt x="391" y="768"/>
                  </a:cubicBezTo>
                  <a:cubicBezTo>
                    <a:pt x="396" y="768"/>
                    <a:pt x="396" y="768"/>
                    <a:pt x="396" y="768"/>
                  </a:cubicBezTo>
                  <a:cubicBezTo>
                    <a:pt x="396" y="768"/>
                    <a:pt x="396" y="768"/>
                    <a:pt x="396" y="768"/>
                  </a:cubicBezTo>
                  <a:cubicBezTo>
                    <a:pt x="397" y="768"/>
                    <a:pt x="397" y="768"/>
                    <a:pt x="397" y="768"/>
                  </a:cubicBezTo>
                  <a:cubicBezTo>
                    <a:pt x="398" y="768"/>
                    <a:pt x="398" y="768"/>
                    <a:pt x="399" y="768"/>
                  </a:cubicBezTo>
                  <a:cubicBezTo>
                    <a:pt x="400" y="768"/>
                    <a:pt x="401" y="768"/>
                    <a:pt x="402" y="767"/>
                  </a:cubicBezTo>
                  <a:cubicBezTo>
                    <a:pt x="406" y="766"/>
                    <a:pt x="409" y="764"/>
                    <a:pt x="412" y="761"/>
                  </a:cubicBezTo>
                  <a:cubicBezTo>
                    <a:pt x="416" y="756"/>
                    <a:pt x="418" y="749"/>
                    <a:pt x="418" y="744"/>
                  </a:cubicBezTo>
                  <a:cubicBezTo>
                    <a:pt x="417" y="748"/>
                    <a:pt x="416" y="753"/>
                    <a:pt x="414" y="757"/>
                  </a:cubicBezTo>
                  <a:cubicBezTo>
                    <a:pt x="411" y="761"/>
                    <a:pt x="407" y="764"/>
                    <a:pt x="402" y="765"/>
                  </a:cubicBezTo>
                  <a:cubicBezTo>
                    <a:pt x="401" y="766"/>
                    <a:pt x="400" y="766"/>
                    <a:pt x="399" y="766"/>
                  </a:cubicBezTo>
                  <a:cubicBezTo>
                    <a:pt x="398" y="766"/>
                    <a:pt x="397" y="766"/>
                    <a:pt x="397" y="766"/>
                  </a:cubicBezTo>
                  <a:cubicBezTo>
                    <a:pt x="396" y="766"/>
                    <a:pt x="396" y="766"/>
                    <a:pt x="396" y="766"/>
                  </a:cubicBezTo>
                  <a:cubicBezTo>
                    <a:pt x="396" y="766"/>
                    <a:pt x="396" y="766"/>
                    <a:pt x="396" y="766"/>
                  </a:cubicBezTo>
                  <a:cubicBezTo>
                    <a:pt x="395" y="766"/>
                    <a:pt x="395" y="766"/>
                    <a:pt x="395" y="766"/>
                  </a:cubicBezTo>
                  <a:cubicBezTo>
                    <a:pt x="390" y="766"/>
                    <a:pt x="390" y="766"/>
                    <a:pt x="390" y="766"/>
                  </a:cubicBezTo>
                  <a:cubicBezTo>
                    <a:pt x="385" y="766"/>
                    <a:pt x="385" y="766"/>
                    <a:pt x="385" y="766"/>
                  </a:cubicBezTo>
                  <a:cubicBezTo>
                    <a:pt x="384" y="766"/>
                    <a:pt x="384" y="766"/>
                    <a:pt x="384" y="766"/>
                  </a:cubicBezTo>
                  <a:cubicBezTo>
                    <a:pt x="384" y="766"/>
                    <a:pt x="384" y="766"/>
                    <a:pt x="384" y="766"/>
                  </a:cubicBezTo>
                  <a:cubicBezTo>
                    <a:pt x="383" y="766"/>
                    <a:pt x="383" y="766"/>
                    <a:pt x="383" y="766"/>
                  </a:cubicBezTo>
                  <a:cubicBezTo>
                    <a:pt x="383" y="766"/>
                    <a:pt x="383" y="766"/>
                    <a:pt x="383" y="766"/>
                  </a:cubicBezTo>
                  <a:cubicBezTo>
                    <a:pt x="382" y="767"/>
                    <a:pt x="382" y="767"/>
                    <a:pt x="382" y="767"/>
                  </a:cubicBezTo>
                  <a:cubicBezTo>
                    <a:pt x="379" y="771"/>
                    <a:pt x="379" y="771"/>
                    <a:pt x="379" y="771"/>
                  </a:cubicBezTo>
                  <a:cubicBezTo>
                    <a:pt x="375" y="780"/>
                    <a:pt x="375" y="780"/>
                    <a:pt x="375" y="780"/>
                  </a:cubicBezTo>
                  <a:cubicBezTo>
                    <a:pt x="366" y="796"/>
                    <a:pt x="366" y="796"/>
                    <a:pt x="366" y="796"/>
                  </a:cubicBezTo>
                  <a:cubicBezTo>
                    <a:pt x="361" y="805"/>
                    <a:pt x="361" y="805"/>
                    <a:pt x="361" y="805"/>
                  </a:cubicBezTo>
                  <a:cubicBezTo>
                    <a:pt x="359" y="809"/>
                    <a:pt x="359" y="809"/>
                    <a:pt x="359" y="809"/>
                  </a:cubicBezTo>
                  <a:cubicBezTo>
                    <a:pt x="358" y="811"/>
                    <a:pt x="357" y="812"/>
                    <a:pt x="356" y="814"/>
                  </a:cubicBezTo>
                  <a:cubicBezTo>
                    <a:pt x="354" y="816"/>
                    <a:pt x="352" y="819"/>
                    <a:pt x="349" y="822"/>
                  </a:cubicBezTo>
                  <a:cubicBezTo>
                    <a:pt x="346" y="824"/>
                    <a:pt x="343" y="826"/>
                    <a:pt x="339" y="828"/>
                  </a:cubicBezTo>
                  <a:cubicBezTo>
                    <a:pt x="339" y="828"/>
                    <a:pt x="339" y="828"/>
                    <a:pt x="339" y="828"/>
                  </a:cubicBezTo>
                  <a:cubicBezTo>
                    <a:pt x="336" y="829"/>
                    <a:pt x="333" y="830"/>
                    <a:pt x="330" y="830"/>
                  </a:cubicBezTo>
                  <a:cubicBezTo>
                    <a:pt x="327" y="831"/>
                    <a:pt x="324" y="831"/>
                    <a:pt x="321" y="831"/>
                  </a:cubicBezTo>
                  <a:cubicBezTo>
                    <a:pt x="315" y="832"/>
                    <a:pt x="309" y="832"/>
                    <a:pt x="303" y="832"/>
                  </a:cubicBezTo>
                  <a:cubicBezTo>
                    <a:pt x="291" y="832"/>
                    <a:pt x="279" y="831"/>
                    <a:pt x="267" y="830"/>
                  </a:cubicBezTo>
                  <a:cubicBezTo>
                    <a:pt x="261" y="829"/>
                    <a:pt x="255" y="829"/>
                    <a:pt x="249" y="828"/>
                  </a:cubicBezTo>
                  <a:cubicBezTo>
                    <a:pt x="248" y="828"/>
                    <a:pt x="247" y="828"/>
                    <a:pt x="246" y="827"/>
                  </a:cubicBezTo>
                  <a:cubicBezTo>
                    <a:pt x="245" y="827"/>
                    <a:pt x="244" y="826"/>
                    <a:pt x="243" y="826"/>
                  </a:cubicBezTo>
                  <a:cubicBezTo>
                    <a:pt x="241" y="825"/>
                    <a:pt x="240" y="824"/>
                    <a:pt x="239" y="823"/>
                  </a:cubicBezTo>
                  <a:cubicBezTo>
                    <a:pt x="238" y="822"/>
                    <a:pt x="237" y="820"/>
                    <a:pt x="236" y="819"/>
                  </a:cubicBezTo>
                  <a:cubicBezTo>
                    <a:pt x="240" y="823"/>
                    <a:pt x="246" y="827"/>
                    <a:pt x="253" y="828"/>
                  </a:cubicBezTo>
                  <a:cubicBezTo>
                    <a:pt x="263" y="829"/>
                    <a:pt x="273" y="830"/>
                    <a:pt x="283" y="831"/>
                  </a:cubicBezTo>
                  <a:cubicBezTo>
                    <a:pt x="292" y="831"/>
                    <a:pt x="302" y="832"/>
                    <a:pt x="311" y="832"/>
                  </a:cubicBezTo>
                  <a:cubicBezTo>
                    <a:pt x="316" y="832"/>
                    <a:pt x="321" y="831"/>
                    <a:pt x="325" y="831"/>
                  </a:cubicBezTo>
                  <a:cubicBezTo>
                    <a:pt x="330" y="830"/>
                    <a:pt x="335" y="829"/>
                    <a:pt x="339" y="827"/>
                  </a:cubicBezTo>
                  <a:cubicBezTo>
                    <a:pt x="339" y="827"/>
                    <a:pt x="339" y="827"/>
                    <a:pt x="339" y="827"/>
                  </a:cubicBezTo>
                  <a:cubicBezTo>
                    <a:pt x="343" y="826"/>
                    <a:pt x="346" y="824"/>
                    <a:pt x="349" y="821"/>
                  </a:cubicBezTo>
                  <a:cubicBezTo>
                    <a:pt x="352" y="819"/>
                    <a:pt x="354" y="816"/>
                    <a:pt x="356" y="813"/>
                  </a:cubicBezTo>
                  <a:cubicBezTo>
                    <a:pt x="357" y="812"/>
                    <a:pt x="358" y="810"/>
                    <a:pt x="359" y="809"/>
                  </a:cubicBezTo>
                  <a:cubicBezTo>
                    <a:pt x="361" y="804"/>
                    <a:pt x="361" y="804"/>
                    <a:pt x="361" y="804"/>
                  </a:cubicBezTo>
                  <a:cubicBezTo>
                    <a:pt x="366" y="796"/>
                    <a:pt x="366" y="796"/>
                    <a:pt x="366" y="796"/>
                  </a:cubicBezTo>
                  <a:cubicBezTo>
                    <a:pt x="375" y="779"/>
                    <a:pt x="375" y="779"/>
                    <a:pt x="375" y="779"/>
                  </a:cubicBezTo>
                  <a:cubicBezTo>
                    <a:pt x="379" y="771"/>
                    <a:pt x="379" y="771"/>
                    <a:pt x="379" y="771"/>
                  </a:cubicBezTo>
                  <a:cubicBezTo>
                    <a:pt x="381" y="767"/>
                    <a:pt x="381" y="767"/>
                    <a:pt x="381" y="767"/>
                  </a:cubicBezTo>
                  <a:cubicBezTo>
                    <a:pt x="382" y="765"/>
                    <a:pt x="382" y="765"/>
                    <a:pt x="382" y="765"/>
                  </a:cubicBezTo>
                  <a:cubicBezTo>
                    <a:pt x="390" y="766"/>
                    <a:pt x="390" y="766"/>
                    <a:pt x="390" y="766"/>
                  </a:cubicBezTo>
                  <a:cubicBezTo>
                    <a:pt x="395" y="766"/>
                    <a:pt x="395" y="766"/>
                    <a:pt x="395" y="766"/>
                  </a:cubicBezTo>
                  <a:cubicBezTo>
                    <a:pt x="396" y="766"/>
                    <a:pt x="396" y="766"/>
                    <a:pt x="396" y="766"/>
                  </a:cubicBezTo>
                  <a:cubicBezTo>
                    <a:pt x="396" y="766"/>
                    <a:pt x="396" y="766"/>
                    <a:pt x="396" y="766"/>
                  </a:cubicBezTo>
                  <a:cubicBezTo>
                    <a:pt x="397" y="766"/>
                    <a:pt x="397" y="766"/>
                    <a:pt x="397" y="766"/>
                  </a:cubicBezTo>
                  <a:cubicBezTo>
                    <a:pt x="397" y="766"/>
                    <a:pt x="398" y="766"/>
                    <a:pt x="398" y="765"/>
                  </a:cubicBezTo>
                  <a:cubicBezTo>
                    <a:pt x="400" y="765"/>
                    <a:pt x="401" y="765"/>
                    <a:pt x="402" y="765"/>
                  </a:cubicBezTo>
                  <a:cubicBezTo>
                    <a:pt x="407" y="763"/>
                    <a:pt x="410" y="760"/>
                    <a:pt x="413" y="756"/>
                  </a:cubicBezTo>
                  <a:cubicBezTo>
                    <a:pt x="415" y="752"/>
                    <a:pt x="417" y="748"/>
                    <a:pt x="417" y="743"/>
                  </a:cubicBezTo>
                  <a:cubicBezTo>
                    <a:pt x="417" y="740"/>
                    <a:pt x="416" y="737"/>
                    <a:pt x="415" y="734"/>
                  </a:cubicBezTo>
                  <a:cubicBezTo>
                    <a:pt x="413" y="730"/>
                    <a:pt x="410" y="727"/>
                    <a:pt x="407" y="725"/>
                  </a:cubicBezTo>
                  <a:cubicBezTo>
                    <a:pt x="405" y="723"/>
                    <a:pt x="402" y="723"/>
                    <a:pt x="399" y="723"/>
                  </a:cubicBezTo>
                  <a:cubicBezTo>
                    <a:pt x="397" y="723"/>
                    <a:pt x="396" y="723"/>
                    <a:pt x="396" y="724"/>
                  </a:cubicBezTo>
                  <a:cubicBezTo>
                    <a:pt x="396" y="724"/>
                    <a:pt x="397" y="725"/>
                    <a:pt x="400" y="726"/>
                  </a:cubicBezTo>
                  <a:cubicBezTo>
                    <a:pt x="402" y="727"/>
                    <a:pt x="405" y="729"/>
                    <a:pt x="408" y="733"/>
                  </a:cubicBezTo>
                  <a:cubicBezTo>
                    <a:pt x="408" y="734"/>
                    <a:pt x="409" y="735"/>
                    <a:pt x="410" y="737"/>
                  </a:cubicBezTo>
                  <a:cubicBezTo>
                    <a:pt x="410" y="739"/>
                    <a:pt x="410" y="740"/>
                    <a:pt x="411" y="742"/>
                  </a:cubicBezTo>
                  <a:cubicBezTo>
                    <a:pt x="411" y="745"/>
                    <a:pt x="410" y="747"/>
                    <a:pt x="410" y="747"/>
                  </a:cubicBezTo>
                  <a:cubicBezTo>
                    <a:pt x="409" y="749"/>
                    <a:pt x="409" y="748"/>
                    <a:pt x="408" y="747"/>
                  </a:cubicBezTo>
                  <a:cubicBezTo>
                    <a:pt x="408" y="749"/>
                    <a:pt x="406" y="752"/>
                    <a:pt x="405" y="754"/>
                  </a:cubicBezTo>
                  <a:cubicBezTo>
                    <a:pt x="403" y="756"/>
                    <a:pt x="401" y="757"/>
                    <a:pt x="398" y="758"/>
                  </a:cubicBezTo>
                  <a:cubicBezTo>
                    <a:pt x="397" y="758"/>
                    <a:pt x="397" y="758"/>
                    <a:pt x="396" y="758"/>
                  </a:cubicBezTo>
                  <a:cubicBezTo>
                    <a:pt x="394" y="758"/>
                    <a:pt x="394" y="758"/>
                    <a:pt x="394" y="758"/>
                  </a:cubicBezTo>
                  <a:cubicBezTo>
                    <a:pt x="389" y="758"/>
                    <a:pt x="389" y="758"/>
                    <a:pt x="389" y="758"/>
                  </a:cubicBezTo>
                  <a:cubicBezTo>
                    <a:pt x="377" y="758"/>
                    <a:pt x="377" y="758"/>
                    <a:pt x="377" y="758"/>
                  </a:cubicBezTo>
                  <a:cubicBezTo>
                    <a:pt x="362" y="787"/>
                    <a:pt x="362" y="787"/>
                    <a:pt x="362" y="787"/>
                  </a:cubicBezTo>
                  <a:cubicBezTo>
                    <a:pt x="354" y="801"/>
                    <a:pt x="354" y="801"/>
                    <a:pt x="354" y="801"/>
                  </a:cubicBezTo>
                  <a:cubicBezTo>
                    <a:pt x="352" y="804"/>
                    <a:pt x="352" y="804"/>
                    <a:pt x="352" y="804"/>
                  </a:cubicBezTo>
                  <a:cubicBezTo>
                    <a:pt x="352" y="805"/>
                    <a:pt x="351" y="806"/>
                    <a:pt x="350" y="807"/>
                  </a:cubicBezTo>
                  <a:cubicBezTo>
                    <a:pt x="349" y="809"/>
                    <a:pt x="348" y="811"/>
                    <a:pt x="346" y="813"/>
                  </a:cubicBezTo>
                  <a:cubicBezTo>
                    <a:pt x="345" y="815"/>
                    <a:pt x="343" y="816"/>
                    <a:pt x="342" y="817"/>
                  </a:cubicBezTo>
                  <a:cubicBezTo>
                    <a:pt x="341" y="817"/>
                    <a:pt x="341" y="818"/>
                    <a:pt x="341" y="818"/>
                  </a:cubicBezTo>
                  <a:cubicBezTo>
                    <a:pt x="341" y="818"/>
                    <a:pt x="341" y="817"/>
                    <a:pt x="342" y="817"/>
                  </a:cubicBezTo>
                  <a:cubicBezTo>
                    <a:pt x="343" y="816"/>
                    <a:pt x="345" y="815"/>
                    <a:pt x="346" y="813"/>
                  </a:cubicBezTo>
                  <a:cubicBezTo>
                    <a:pt x="348" y="811"/>
                    <a:pt x="349" y="809"/>
                    <a:pt x="350" y="807"/>
                  </a:cubicBezTo>
                  <a:cubicBezTo>
                    <a:pt x="351" y="806"/>
                    <a:pt x="352" y="805"/>
                    <a:pt x="352" y="804"/>
                  </a:cubicBezTo>
                  <a:cubicBezTo>
                    <a:pt x="354" y="801"/>
                    <a:pt x="354" y="801"/>
                    <a:pt x="354" y="801"/>
                  </a:cubicBezTo>
                  <a:cubicBezTo>
                    <a:pt x="361" y="787"/>
                    <a:pt x="361" y="787"/>
                    <a:pt x="361" y="787"/>
                  </a:cubicBezTo>
                  <a:cubicBezTo>
                    <a:pt x="377" y="757"/>
                    <a:pt x="377" y="757"/>
                    <a:pt x="377" y="757"/>
                  </a:cubicBezTo>
                  <a:cubicBezTo>
                    <a:pt x="389" y="757"/>
                    <a:pt x="389" y="757"/>
                    <a:pt x="389" y="757"/>
                  </a:cubicBezTo>
                  <a:cubicBezTo>
                    <a:pt x="394" y="757"/>
                    <a:pt x="394" y="757"/>
                    <a:pt x="394" y="757"/>
                  </a:cubicBezTo>
                  <a:cubicBezTo>
                    <a:pt x="396" y="757"/>
                    <a:pt x="396" y="757"/>
                    <a:pt x="396" y="757"/>
                  </a:cubicBezTo>
                  <a:cubicBezTo>
                    <a:pt x="397" y="757"/>
                    <a:pt x="398" y="757"/>
                    <a:pt x="398" y="757"/>
                  </a:cubicBezTo>
                  <a:cubicBezTo>
                    <a:pt x="401" y="757"/>
                    <a:pt x="403" y="755"/>
                    <a:pt x="405" y="753"/>
                  </a:cubicBezTo>
                  <a:cubicBezTo>
                    <a:pt x="406" y="751"/>
                    <a:pt x="407" y="748"/>
                    <a:pt x="408" y="746"/>
                  </a:cubicBezTo>
                  <a:cubicBezTo>
                    <a:pt x="408" y="745"/>
                    <a:pt x="407" y="745"/>
                    <a:pt x="407" y="746"/>
                  </a:cubicBezTo>
                  <a:cubicBezTo>
                    <a:pt x="406" y="746"/>
                    <a:pt x="406" y="748"/>
                    <a:pt x="405" y="750"/>
                  </a:cubicBezTo>
                  <a:cubicBezTo>
                    <a:pt x="404" y="751"/>
                    <a:pt x="403" y="752"/>
                    <a:pt x="402" y="753"/>
                  </a:cubicBezTo>
                  <a:cubicBezTo>
                    <a:pt x="401" y="754"/>
                    <a:pt x="399" y="755"/>
                    <a:pt x="398" y="755"/>
                  </a:cubicBezTo>
                  <a:cubicBezTo>
                    <a:pt x="397" y="755"/>
                    <a:pt x="397" y="755"/>
                    <a:pt x="397" y="755"/>
                  </a:cubicBezTo>
                  <a:cubicBezTo>
                    <a:pt x="396" y="755"/>
                    <a:pt x="396" y="755"/>
                    <a:pt x="396" y="755"/>
                  </a:cubicBezTo>
                  <a:cubicBezTo>
                    <a:pt x="396" y="755"/>
                    <a:pt x="396" y="755"/>
                    <a:pt x="396" y="755"/>
                  </a:cubicBezTo>
                  <a:cubicBezTo>
                    <a:pt x="394" y="755"/>
                    <a:pt x="394" y="755"/>
                    <a:pt x="394" y="755"/>
                  </a:cubicBezTo>
                  <a:cubicBezTo>
                    <a:pt x="390" y="755"/>
                    <a:pt x="390" y="755"/>
                    <a:pt x="390" y="755"/>
                  </a:cubicBezTo>
                  <a:cubicBezTo>
                    <a:pt x="376" y="755"/>
                    <a:pt x="376" y="755"/>
                    <a:pt x="376" y="755"/>
                  </a:cubicBezTo>
                  <a:cubicBezTo>
                    <a:pt x="366" y="774"/>
                    <a:pt x="366" y="774"/>
                    <a:pt x="366" y="774"/>
                  </a:cubicBezTo>
                  <a:cubicBezTo>
                    <a:pt x="363" y="780"/>
                    <a:pt x="360" y="785"/>
                    <a:pt x="358" y="789"/>
                  </a:cubicBezTo>
                  <a:cubicBezTo>
                    <a:pt x="353" y="798"/>
                    <a:pt x="353" y="798"/>
                    <a:pt x="353" y="798"/>
                  </a:cubicBezTo>
                  <a:cubicBezTo>
                    <a:pt x="351" y="802"/>
                    <a:pt x="351" y="802"/>
                    <a:pt x="351" y="802"/>
                  </a:cubicBezTo>
                  <a:cubicBezTo>
                    <a:pt x="350" y="803"/>
                    <a:pt x="350" y="804"/>
                    <a:pt x="349" y="804"/>
                  </a:cubicBezTo>
                  <a:cubicBezTo>
                    <a:pt x="349" y="805"/>
                    <a:pt x="349" y="806"/>
                    <a:pt x="348" y="806"/>
                  </a:cubicBezTo>
                  <a:cubicBezTo>
                    <a:pt x="347" y="809"/>
                    <a:pt x="345" y="811"/>
                    <a:pt x="342" y="813"/>
                  </a:cubicBezTo>
                  <a:cubicBezTo>
                    <a:pt x="340" y="815"/>
                    <a:pt x="338" y="817"/>
                    <a:pt x="336" y="818"/>
                  </a:cubicBezTo>
                  <a:cubicBezTo>
                    <a:pt x="335" y="818"/>
                    <a:pt x="335" y="818"/>
                    <a:pt x="335" y="818"/>
                  </a:cubicBezTo>
                  <a:cubicBezTo>
                    <a:pt x="331" y="819"/>
                    <a:pt x="326" y="820"/>
                    <a:pt x="320" y="821"/>
                  </a:cubicBezTo>
                  <a:cubicBezTo>
                    <a:pt x="315" y="821"/>
                    <a:pt x="310" y="821"/>
                    <a:pt x="304" y="821"/>
                  </a:cubicBezTo>
                  <a:cubicBezTo>
                    <a:pt x="293" y="821"/>
                    <a:pt x="282" y="821"/>
                    <a:pt x="270" y="820"/>
                  </a:cubicBezTo>
                  <a:cubicBezTo>
                    <a:pt x="265" y="819"/>
                    <a:pt x="259" y="818"/>
                    <a:pt x="254" y="818"/>
                  </a:cubicBezTo>
                  <a:cubicBezTo>
                    <a:pt x="252" y="817"/>
                    <a:pt x="251" y="817"/>
                    <a:pt x="250"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6"/>
                  </a:cubicBezTo>
                  <a:cubicBezTo>
                    <a:pt x="247" y="815"/>
                    <a:pt x="245" y="814"/>
                    <a:pt x="244" y="812"/>
                  </a:cubicBezTo>
                  <a:cubicBezTo>
                    <a:pt x="242" y="810"/>
                    <a:pt x="240" y="808"/>
                    <a:pt x="239" y="806"/>
                  </a:cubicBezTo>
                  <a:cubicBezTo>
                    <a:pt x="237" y="804"/>
                    <a:pt x="237" y="804"/>
                    <a:pt x="237" y="804"/>
                  </a:cubicBezTo>
                  <a:cubicBezTo>
                    <a:pt x="237" y="803"/>
                    <a:pt x="237" y="803"/>
                    <a:pt x="237" y="803"/>
                  </a:cubicBezTo>
                  <a:cubicBezTo>
                    <a:pt x="237" y="803"/>
                    <a:pt x="237" y="803"/>
                    <a:pt x="237" y="803"/>
                  </a:cubicBezTo>
                  <a:cubicBezTo>
                    <a:pt x="237" y="803"/>
                    <a:pt x="237" y="803"/>
                    <a:pt x="237" y="803"/>
                  </a:cubicBezTo>
                  <a:cubicBezTo>
                    <a:pt x="235" y="800"/>
                    <a:pt x="235" y="800"/>
                    <a:pt x="235" y="800"/>
                  </a:cubicBezTo>
                  <a:cubicBezTo>
                    <a:pt x="228" y="785"/>
                    <a:pt x="228" y="785"/>
                    <a:pt x="228" y="785"/>
                  </a:cubicBezTo>
                  <a:cubicBezTo>
                    <a:pt x="221" y="771"/>
                    <a:pt x="221" y="771"/>
                    <a:pt x="221" y="771"/>
                  </a:cubicBezTo>
                  <a:cubicBezTo>
                    <a:pt x="213" y="753"/>
                    <a:pt x="213" y="753"/>
                    <a:pt x="213" y="753"/>
                  </a:cubicBezTo>
                  <a:cubicBezTo>
                    <a:pt x="185" y="753"/>
                    <a:pt x="185" y="753"/>
                    <a:pt x="185" y="753"/>
                  </a:cubicBezTo>
                  <a:cubicBezTo>
                    <a:pt x="183" y="753"/>
                    <a:pt x="182" y="752"/>
                    <a:pt x="180" y="750"/>
                  </a:cubicBezTo>
                  <a:cubicBezTo>
                    <a:pt x="179" y="749"/>
                    <a:pt x="178" y="746"/>
                    <a:pt x="178" y="744"/>
                  </a:cubicBezTo>
                  <a:cubicBezTo>
                    <a:pt x="178" y="741"/>
                    <a:pt x="178" y="739"/>
                    <a:pt x="179" y="737"/>
                  </a:cubicBezTo>
                  <a:cubicBezTo>
                    <a:pt x="181" y="735"/>
                    <a:pt x="182" y="734"/>
                    <a:pt x="184" y="733"/>
                  </a:cubicBezTo>
                  <a:cubicBezTo>
                    <a:pt x="184" y="733"/>
                    <a:pt x="185" y="733"/>
                    <a:pt x="185" y="733"/>
                  </a:cubicBezTo>
                  <a:cubicBezTo>
                    <a:pt x="188" y="733"/>
                    <a:pt x="188" y="733"/>
                    <a:pt x="188" y="733"/>
                  </a:cubicBezTo>
                  <a:cubicBezTo>
                    <a:pt x="194" y="733"/>
                    <a:pt x="194" y="733"/>
                    <a:pt x="194" y="733"/>
                  </a:cubicBezTo>
                  <a:cubicBezTo>
                    <a:pt x="206" y="733"/>
                    <a:pt x="206" y="733"/>
                    <a:pt x="206" y="733"/>
                  </a:cubicBezTo>
                  <a:cubicBezTo>
                    <a:pt x="263" y="732"/>
                    <a:pt x="326" y="734"/>
                    <a:pt x="373" y="732"/>
                  </a:cubicBezTo>
                  <a:cubicBezTo>
                    <a:pt x="414" y="731"/>
                    <a:pt x="399" y="727"/>
                    <a:pt x="357" y="725"/>
                  </a:cubicBezTo>
                  <a:cubicBezTo>
                    <a:pt x="357" y="724"/>
                    <a:pt x="357" y="724"/>
                    <a:pt x="357" y="724"/>
                  </a:cubicBezTo>
                  <a:cubicBezTo>
                    <a:pt x="399" y="725"/>
                    <a:pt x="378" y="722"/>
                    <a:pt x="383" y="720"/>
                  </a:cubicBezTo>
                  <a:cubicBezTo>
                    <a:pt x="364" y="720"/>
                    <a:pt x="346" y="720"/>
                    <a:pt x="327" y="719"/>
                  </a:cubicBezTo>
                  <a:cubicBezTo>
                    <a:pt x="361" y="719"/>
                    <a:pt x="361" y="719"/>
                    <a:pt x="361" y="719"/>
                  </a:cubicBezTo>
                  <a:cubicBezTo>
                    <a:pt x="380" y="719"/>
                    <a:pt x="380" y="719"/>
                    <a:pt x="380" y="719"/>
                  </a:cubicBezTo>
                  <a:cubicBezTo>
                    <a:pt x="389" y="720"/>
                    <a:pt x="389" y="720"/>
                    <a:pt x="389" y="720"/>
                  </a:cubicBezTo>
                  <a:cubicBezTo>
                    <a:pt x="393" y="720"/>
                    <a:pt x="393" y="720"/>
                    <a:pt x="393" y="720"/>
                  </a:cubicBezTo>
                  <a:cubicBezTo>
                    <a:pt x="396" y="720"/>
                    <a:pt x="396" y="720"/>
                    <a:pt x="396" y="720"/>
                  </a:cubicBezTo>
                  <a:cubicBezTo>
                    <a:pt x="396" y="720"/>
                    <a:pt x="396" y="720"/>
                    <a:pt x="396" y="720"/>
                  </a:cubicBezTo>
                  <a:cubicBezTo>
                    <a:pt x="397" y="720"/>
                    <a:pt x="397" y="720"/>
                    <a:pt x="397" y="720"/>
                  </a:cubicBezTo>
                  <a:cubicBezTo>
                    <a:pt x="398" y="720"/>
                    <a:pt x="398" y="720"/>
                    <a:pt x="399" y="719"/>
                  </a:cubicBezTo>
                  <a:cubicBezTo>
                    <a:pt x="403" y="719"/>
                    <a:pt x="407" y="717"/>
                    <a:pt x="409" y="715"/>
                  </a:cubicBezTo>
                  <a:cubicBezTo>
                    <a:pt x="412" y="713"/>
                    <a:pt x="414" y="710"/>
                    <a:pt x="416" y="707"/>
                  </a:cubicBezTo>
                  <a:cubicBezTo>
                    <a:pt x="418" y="701"/>
                    <a:pt x="418" y="696"/>
                    <a:pt x="417" y="691"/>
                  </a:cubicBezTo>
                  <a:cubicBezTo>
                    <a:pt x="418" y="697"/>
                    <a:pt x="417" y="703"/>
                    <a:pt x="413" y="708"/>
                  </a:cubicBezTo>
                  <a:cubicBezTo>
                    <a:pt x="412" y="711"/>
                    <a:pt x="409" y="713"/>
                    <a:pt x="406" y="715"/>
                  </a:cubicBezTo>
                  <a:cubicBezTo>
                    <a:pt x="404" y="716"/>
                    <a:pt x="400" y="717"/>
                    <a:pt x="397" y="718"/>
                  </a:cubicBezTo>
                  <a:cubicBezTo>
                    <a:pt x="369" y="717"/>
                    <a:pt x="369" y="717"/>
                    <a:pt x="369" y="717"/>
                  </a:cubicBezTo>
                  <a:cubicBezTo>
                    <a:pt x="350" y="717"/>
                    <a:pt x="330" y="717"/>
                    <a:pt x="311" y="716"/>
                  </a:cubicBezTo>
                  <a:cubicBezTo>
                    <a:pt x="195" y="716"/>
                    <a:pt x="195" y="716"/>
                    <a:pt x="195" y="716"/>
                  </a:cubicBezTo>
                  <a:cubicBezTo>
                    <a:pt x="227" y="716"/>
                    <a:pt x="264" y="715"/>
                    <a:pt x="296" y="716"/>
                  </a:cubicBezTo>
                  <a:cubicBezTo>
                    <a:pt x="319" y="716"/>
                    <a:pt x="341" y="717"/>
                    <a:pt x="362" y="717"/>
                  </a:cubicBezTo>
                  <a:cubicBezTo>
                    <a:pt x="394" y="717"/>
                    <a:pt x="394" y="717"/>
                    <a:pt x="394" y="717"/>
                  </a:cubicBezTo>
                  <a:cubicBezTo>
                    <a:pt x="395" y="717"/>
                    <a:pt x="396" y="717"/>
                    <a:pt x="398" y="717"/>
                  </a:cubicBezTo>
                  <a:cubicBezTo>
                    <a:pt x="400" y="717"/>
                    <a:pt x="402" y="716"/>
                    <a:pt x="403" y="716"/>
                  </a:cubicBezTo>
                  <a:cubicBezTo>
                    <a:pt x="406" y="714"/>
                    <a:pt x="409" y="712"/>
                    <a:pt x="411" y="709"/>
                  </a:cubicBezTo>
                  <a:cubicBezTo>
                    <a:pt x="416" y="704"/>
                    <a:pt x="417" y="697"/>
                    <a:pt x="416" y="691"/>
                  </a:cubicBezTo>
                  <a:cubicBezTo>
                    <a:pt x="416" y="688"/>
                    <a:pt x="415" y="685"/>
                    <a:pt x="414" y="683"/>
                  </a:cubicBezTo>
                  <a:cubicBezTo>
                    <a:pt x="412" y="679"/>
                    <a:pt x="409" y="677"/>
                    <a:pt x="406" y="676"/>
                  </a:cubicBezTo>
                  <a:cubicBezTo>
                    <a:pt x="404" y="674"/>
                    <a:pt x="401" y="674"/>
                    <a:pt x="399" y="674"/>
                  </a:cubicBezTo>
                  <a:cubicBezTo>
                    <a:pt x="397" y="674"/>
                    <a:pt x="396" y="675"/>
                    <a:pt x="396" y="675"/>
                  </a:cubicBezTo>
                  <a:cubicBezTo>
                    <a:pt x="396" y="676"/>
                    <a:pt x="397" y="676"/>
                    <a:pt x="399" y="677"/>
                  </a:cubicBezTo>
                  <a:cubicBezTo>
                    <a:pt x="401" y="678"/>
                    <a:pt x="404" y="679"/>
                    <a:pt x="407" y="683"/>
                  </a:cubicBezTo>
                  <a:cubicBezTo>
                    <a:pt x="408" y="685"/>
                    <a:pt x="410" y="688"/>
                    <a:pt x="410" y="690"/>
                  </a:cubicBezTo>
                  <a:cubicBezTo>
                    <a:pt x="411" y="693"/>
                    <a:pt x="411" y="695"/>
                    <a:pt x="411" y="695"/>
                  </a:cubicBezTo>
                  <a:cubicBezTo>
                    <a:pt x="410" y="697"/>
                    <a:pt x="409" y="696"/>
                    <a:pt x="409" y="695"/>
                  </a:cubicBezTo>
                  <a:cubicBezTo>
                    <a:pt x="409" y="698"/>
                    <a:pt x="408" y="701"/>
                    <a:pt x="406" y="704"/>
                  </a:cubicBezTo>
                  <a:cubicBezTo>
                    <a:pt x="404" y="706"/>
                    <a:pt x="401" y="708"/>
                    <a:pt x="398" y="709"/>
                  </a:cubicBezTo>
                  <a:cubicBezTo>
                    <a:pt x="398" y="709"/>
                    <a:pt x="397" y="709"/>
                    <a:pt x="396" y="709"/>
                  </a:cubicBezTo>
                  <a:cubicBezTo>
                    <a:pt x="393" y="709"/>
                    <a:pt x="393" y="709"/>
                    <a:pt x="393" y="709"/>
                  </a:cubicBezTo>
                  <a:cubicBezTo>
                    <a:pt x="388" y="709"/>
                    <a:pt x="388" y="709"/>
                    <a:pt x="388" y="709"/>
                  </a:cubicBezTo>
                  <a:cubicBezTo>
                    <a:pt x="377" y="709"/>
                    <a:pt x="377" y="709"/>
                    <a:pt x="377" y="709"/>
                  </a:cubicBezTo>
                  <a:cubicBezTo>
                    <a:pt x="332" y="708"/>
                    <a:pt x="332" y="708"/>
                    <a:pt x="332" y="708"/>
                  </a:cubicBezTo>
                  <a:cubicBezTo>
                    <a:pt x="295" y="708"/>
                    <a:pt x="259" y="708"/>
                    <a:pt x="223" y="707"/>
                  </a:cubicBezTo>
                  <a:cubicBezTo>
                    <a:pt x="259" y="708"/>
                    <a:pt x="296" y="708"/>
                    <a:pt x="332" y="708"/>
                  </a:cubicBezTo>
                  <a:cubicBezTo>
                    <a:pt x="377" y="709"/>
                    <a:pt x="377" y="709"/>
                    <a:pt x="377" y="709"/>
                  </a:cubicBezTo>
                  <a:cubicBezTo>
                    <a:pt x="388" y="709"/>
                    <a:pt x="388" y="709"/>
                    <a:pt x="388" y="709"/>
                  </a:cubicBezTo>
                  <a:cubicBezTo>
                    <a:pt x="394" y="709"/>
                    <a:pt x="394" y="709"/>
                    <a:pt x="394" y="709"/>
                  </a:cubicBezTo>
                  <a:cubicBezTo>
                    <a:pt x="395" y="709"/>
                    <a:pt x="395" y="709"/>
                    <a:pt x="395" y="709"/>
                  </a:cubicBezTo>
                  <a:cubicBezTo>
                    <a:pt x="396" y="709"/>
                    <a:pt x="396" y="709"/>
                    <a:pt x="396" y="709"/>
                  </a:cubicBezTo>
                  <a:cubicBezTo>
                    <a:pt x="397" y="709"/>
                    <a:pt x="397" y="709"/>
                    <a:pt x="397" y="709"/>
                  </a:cubicBezTo>
                  <a:cubicBezTo>
                    <a:pt x="397" y="709"/>
                    <a:pt x="398" y="708"/>
                    <a:pt x="399" y="708"/>
                  </a:cubicBezTo>
                  <a:cubicBezTo>
                    <a:pt x="401" y="708"/>
                    <a:pt x="404" y="706"/>
                    <a:pt x="406" y="703"/>
                  </a:cubicBezTo>
                  <a:cubicBezTo>
                    <a:pt x="407" y="701"/>
                    <a:pt x="408" y="697"/>
                    <a:pt x="408" y="694"/>
                  </a:cubicBezTo>
                  <a:cubicBezTo>
                    <a:pt x="408" y="694"/>
                    <a:pt x="407" y="694"/>
                    <a:pt x="407" y="694"/>
                  </a:cubicBezTo>
                  <a:cubicBezTo>
                    <a:pt x="407" y="695"/>
                    <a:pt x="407" y="696"/>
                    <a:pt x="406" y="699"/>
                  </a:cubicBezTo>
                  <a:cubicBezTo>
                    <a:pt x="405" y="700"/>
                    <a:pt x="404" y="703"/>
                    <a:pt x="402" y="704"/>
                  </a:cubicBezTo>
                  <a:cubicBezTo>
                    <a:pt x="400" y="705"/>
                    <a:pt x="399" y="706"/>
                    <a:pt x="397" y="706"/>
                  </a:cubicBezTo>
                  <a:cubicBezTo>
                    <a:pt x="397" y="706"/>
                    <a:pt x="397" y="706"/>
                    <a:pt x="396" y="706"/>
                  </a:cubicBezTo>
                  <a:cubicBezTo>
                    <a:pt x="394" y="706"/>
                    <a:pt x="394" y="706"/>
                    <a:pt x="394" y="706"/>
                  </a:cubicBezTo>
                  <a:cubicBezTo>
                    <a:pt x="390" y="706"/>
                    <a:pt x="390" y="706"/>
                    <a:pt x="390" y="706"/>
                  </a:cubicBezTo>
                  <a:cubicBezTo>
                    <a:pt x="379" y="707"/>
                    <a:pt x="366" y="707"/>
                    <a:pt x="357" y="707"/>
                  </a:cubicBezTo>
                  <a:cubicBezTo>
                    <a:pt x="306" y="705"/>
                    <a:pt x="251" y="706"/>
                    <a:pt x="201" y="705"/>
                  </a:cubicBezTo>
                  <a:cubicBezTo>
                    <a:pt x="187" y="705"/>
                    <a:pt x="187" y="705"/>
                    <a:pt x="187" y="705"/>
                  </a:cubicBezTo>
                  <a:cubicBezTo>
                    <a:pt x="185" y="704"/>
                    <a:pt x="185" y="704"/>
                    <a:pt x="185" y="704"/>
                  </a:cubicBezTo>
                  <a:cubicBezTo>
                    <a:pt x="185" y="704"/>
                    <a:pt x="185" y="704"/>
                    <a:pt x="185" y="704"/>
                  </a:cubicBezTo>
                  <a:cubicBezTo>
                    <a:pt x="184" y="704"/>
                    <a:pt x="184" y="704"/>
                    <a:pt x="183" y="704"/>
                  </a:cubicBezTo>
                  <a:cubicBezTo>
                    <a:pt x="182" y="704"/>
                    <a:pt x="181" y="703"/>
                    <a:pt x="180" y="702"/>
                  </a:cubicBezTo>
                  <a:cubicBezTo>
                    <a:pt x="179" y="700"/>
                    <a:pt x="178" y="697"/>
                    <a:pt x="178" y="694"/>
                  </a:cubicBezTo>
                  <a:cubicBezTo>
                    <a:pt x="178" y="692"/>
                    <a:pt x="179" y="689"/>
                    <a:pt x="181" y="687"/>
                  </a:cubicBezTo>
                  <a:cubicBezTo>
                    <a:pt x="181" y="686"/>
                    <a:pt x="182" y="686"/>
                    <a:pt x="183" y="685"/>
                  </a:cubicBezTo>
                  <a:cubicBezTo>
                    <a:pt x="184" y="685"/>
                    <a:pt x="184" y="685"/>
                    <a:pt x="185" y="685"/>
                  </a:cubicBezTo>
                  <a:cubicBezTo>
                    <a:pt x="185" y="685"/>
                    <a:pt x="185" y="685"/>
                    <a:pt x="185" y="685"/>
                  </a:cubicBezTo>
                  <a:cubicBezTo>
                    <a:pt x="185" y="685"/>
                    <a:pt x="185" y="685"/>
                    <a:pt x="185" y="685"/>
                  </a:cubicBezTo>
                  <a:cubicBezTo>
                    <a:pt x="186" y="685"/>
                    <a:pt x="186" y="685"/>
                    <a:pt x="186" y="685"/>
                  </a:cubicBezTo>
                  <a:cubicBezTo>
                    <a:pt x="187" y="685"/>
                    <a:pt x="187" y="685"/>
                    <a:pt x="187" y="685"/>
                  </a:cubicBezTo>
                  <a:cubicBezTo>
                    <a:pt x="201" y="685"/>
                    <a:pt x="201" y="685"/>
                    <a:pt x="201" y="685"/>
                  </a:cubicBezTo>
                  <a:cubicBezTo>
                    <a:pt x="229" y="685"/>
                    <a:pt x="229" y="685"/>
                    <a:pt x="229" y="685"/>
                  </a:cubicBezTo>
                  <a:cubicBezTo>
                    <a:pt x="279" y="684"/>
                    <a:pt x="334" y="685"/>
                    <a:pt x="376" y="684"/>
                  </a:cubicBezTo>
                  <a:cubicBezTo>
                    <a:pt x="412" y="683"/>
                    <a:pt x="398" y="678"/>
                    <a:pt x="362" y="677"/>
                  </a:cubicBezTo>
                  <a:cubicBezTo>
                    <a:pt x="362" y="675"/>
                    <a:pt x="362" y="675"/>
                    <a:pt x="362" y="675"/>
                  </a:cubicBezTo>
                  <a:cubicBezTo>
                    <a:pt x="398" y="676"/>
                    <a:pt x="380" y="673"/>
                    <a:pt x="385" y="671"/>
                  </a:cubicBezTo>
                  <a:cubicBezTo>
                    <a:pt x="369" y="671"/>
                    <a:pt x="353" y="671"/>
                    <a:pt x="337" y="671"/>
                  </a:cubicBezTo>
                  <a:cubicBezTo>
                    <a:pt x="361" y="671"/>
                    <a:pt x="361" y="671"/>
                    <a:pt x="361" y="671"/>
                  </a:cubicBezTo>
                  <a:cubicBezTo>
                    <a:pt x="380" y="671"/>
                    <a:pt x="380" y="671"/>
                    <a:pt x="380" y="671"/>
                  </a:cubicBezTo>
                  <a:cubicBezTo>
                    <a:pt x="389" y="671"/>
                    <a:pt x="389" y="671"/>
                    <a:pt x="389" y="671"/>
                  </a:cubicBezTo>
                  <a:cubicBezTo>
                    <a:pt x="393" y="671"/>
                    <a:pt x="393" y="671"/>
                    <a:pt x="393" y="671"/>
                  </a:cubicBezTo>
                  <a:cubicBezTo>
                    <a:pt x="396" y="671"/>
                    <a:pt x="396" y="671"/>
                    <a:pt x="396" y="671"/>
                  </a:cubicBezTo>
                  <a:cubicBezTo>
                    <a:pt x="396" y="671"/>
                    <a:pt x="396" y="671"/>
                    <a:pt x="396" y="671"/>
                  </a:cubicBezTo>
                  <a:cubicBezTo>
                    <a:pt x="397" y="671"/>
                    <a:pt x="397" y="671"/>
                    <a:pt x="397" y="671"/>
                  </a:cubicBezTo>
                  <a:cubicBezTo>
                    <a:pt x="398" y="671"/>
                    <a:pt x="399" y="671"/>
                    <a:pt x="399" y="671"/>
                  </a:cubicBezTo>
                  <a:cubicBezTo>
                    <a:pt x="403" y="670"/>
                    <a:pt x="407" y="668"/>
                    <a:pt x="409" y="666"/>
                  </a:cubicBezTo>
                  <a:cubicBezTo>
                    <a:pt x="412" y="664"/>
                    <a:pt x="414" y="661"/>
                    <a:pt x="416" y="658"/>
                  </a:cubicBezTo>
                  <a:cubicBezTo>
                    <a:pt x="418" y="653"/>
                    <a:pt x="418" y="647"/>
                    <a:pt x="417" y="642"/>
                  </a:cubicBezTo>
                  <a:cubicBezTo>
                    <a:pt x="418" y="648"/>
                    <a:pt x="417" y="655"/>
                    <a:pt x="413" y="660"/>
                  </a:cubicBezTo>
                  <a:cubicBezTo>
                    <a:pt x="412" y="662"/>
                    <a:pt x="409" y="665"/>
                    <a:pt x="407" y="666"/>
                  </a:cubicBezTo>
                  <a:cubicBezTo>
                    <a:pt x="404" y="668"/>
                    <a:pt x="400" y="669"/>
                    <a:pt x="397" y="669"/>
                  </a:cubicBezTo>
                  <a:cubicBezTo>
                    <a:pt x="369" y="669"/>
                    <a:pt x="369" y="669"/>
                    <a:pt x="369" y="669"/>
                  </a:cubicBezTo>
                  <a:cubicBezTo>
                    <a:pt x="350" y="668"/>
                    <a:pt x="330" y="668"/>
                    <a:pt x="311" y="668"/>
                  </a:cubicBezTo>
                  <a:cubicBezTo>
                    <a:pt x="195" y="667"/>
                    <a:pt x="195" y="667"/>
                    <a:pt x="195" y="667"/>
                  </a:cubicBezTo>
                  <a:cubicBezTo>
                    <a:pt x="227" y="667"/>
                    <a:pt x="264" y="667"/>
                    <a:pt x="296" y="668"/>
                  </a:cubicBezTo>
                  <a:cubicBezTo>
                    <a:pt x="319" y="668"/>
                    <a:pt x="341" y="668"/>
                    <a:pt x="362" y="668"/>
                  </a:cubicBezTo>
                  <a:cubicBezTo>
                    <a:pt x="394" y="668"/>
                    <a:pt x="394" y="668"/>
                    <a:pt x="394" y="668"/>
                  </a:cubicBezTo>
                  <a:cubicBezTo>
                    <a:pt x="396" y="668"/>
                    <a:pt x="396" y="668"/>
                    <a:pt x="396" y="668"/>
                  </a:cubicBezTo>
                  <a:cubicBezTo>
                    <a:pt x="396" y="668"/>
                    <a:pt x="396" y="668"/>
                    <a:pt x="396" y="668"/>
                  </a:cubicBezTo>
                  <a:cubicBezTo>
                    <a:pt x="397" y="668"/>
                    <a:pt x="397" y="668"/>
                    <a:pt x="397" y="668"/>
                  </a:cubicBezTo>
                  <a:cubicBezTo>
                    <a:pt x="397" y="668"/>
                    <a:pt x="398" y="668"/>
                    <a:pt x="398" y="668"/>
                  </a:cubicBezTo>
                  <a:cubicBezTo>
                    <a:pt x="400" y="668"/>
                    <a:pt x="402" y="668"/>
                    <a:pt x="403" y="667"/>
                  </a:cubicBezTo>
                  <a:cubicBezTo>
                    <a:pt x="407" y="666"/>
                    <a:pt x="409" y="663"/>
                    <a:pt x="411" y="661"/>
                  </a:cubicBezTo>
                  <a:cubicBezTo>
                    <a:pt x="416" y="656"/>
                    <a:pt x="417" y="649"/>
                    <a:pt x="416" y="642"/>
                  </a:cubicBezTo>
                  <a:cubicBezTo>
                    <a:pt x="416" y="639"/>
                    <a:pt x="415" y="637"/>
                    <a:pt x="414" y="634"/>
                  </a:cubicBezTo>
                  <a:cubicBezTo>
                    <a:pt x="412" y="631"/>
                    <a:pt x="409" y="629"/>
                    <a:pt x="406" y="627"/>
                  </a:cubicBezTo>
                  <a:cubicBezTo>
                    <a:pt x="404" y="626"/>
                    <a:pt x="401" y="625"/>
                    <a:pt x="399" y="626"/>
                  </a:cubicBezTo>
                  <a:cubicBezTo>
                    <a:pt x="397" y="626"/>
                    <a:pt x="396" y="626"/>
                    <a:pt x="396" y="627"/>
                  </a:cubicBezTo>
                  <a:cubicBezTo>
                    <a:pt x="396" y="627"/>
                    <a:pt x="397" y="628"/>
                    <a:pt x="399" y="628"/>
                  </a:cubicBezTo>
                  <a:cubicBezTo>
                    <a:pt x="401" y="629"/>
                    <a:pt x="404" y="631"/>
                    <a:pt x="407" y="634"/>
                  </a:cubicBezTo>
                  <a:cubicBezTo>
                    <a:pt x="408" y="636"/>
                    <a:pt x="410" y="639"/>
                    <a:pt x="410" y="642"/>
                  </a:cubicBezTo>
                  <a:cubicBezTo>
                    <a:pt x="411" y="645"/>
                    <a:pt x="411" y="647"/>
                    <a:pt x="411" y="647"/>
                  </a:cubicBezTo>
                  <a:cubicBezTo>
                    <a:pt x="410" y="648"/>
                    <a:pt x="409" y="647"/>
                    <a:pt x="409" y="646"/>
                  </a:cubicBezTo>
                  <a:cubicBezTo>
                    <a:pt x="409" y="650"/>
                    <a:pt x="408" y="653"/>
                    <a:pt x="406" y="655"/>
                  </a:cubicBezTo>
                  <a:cubicBezTo>
                    <a:pt x="404" y="658"/>
                    <a:pt x="401" y="660"/>
                    <a:pt x="398" y="660"/>
                  </a:cubicBezTo>
                  <a:cubicBezTo>
                    <a:pt x="398" y="660"/>
                    <a:pt x="397" y="660"/>
                    <a:pt x="396" y="660"/>
                  </a:cubicBezTo>
                  <a:cubicBezTo>
                    <a:pt x="394" y="660"/>
                    <a:pt x="394" y="660"/>
                    <a:pt x="394" y="660"/>
                  </a:cubicBezTo>
                  <a:cubicBezTo>
                    <a:pt x="388" y="660"/>
                    <a:pt x="388" y="660"/>
                    <a:pt x="388" y="660"/>
                  </a:cubicBezTo>
                  <a:cubicBezTo>
                    <a:pt x="377" y="660"/>
                    <a:pt x="377" y="660"/>
                    <a:pt x="377" y="660"/>
                  </a:cubicBezTo>
                  <a:cubicBezTo>
                    <a:pt x="332" y="660"/>
                    <a:pt x="332" y="660"/>
                    <a:pt x="332" y="660"/>
                  </a:cubicBezTo>
                  <a:cubicBezTo>
                    <a:pt x="295" y="660"/>
                    <a:pt x="259" y="659"/>
                    <a:pt x="223" y="658"/>
                  </a:cubicBezTo>
                  <a:cubicBezTo>
                    <a:pt x="259" y="659"/>
                    <a:pt x="296" y="660"/>
                    <a:pt x="332" y="660"/>
                  </a:cubicBezTo>
                  <a:cubicBezTo>
                    <a:pt x="377" y="660"/>
                    <a:pt x="377" y="660"/>
                    <a:pt x="377" y="660"/>
                  </a:cubicBezTo>
                  <a:cubicBezTo>
                    <a:pt x="388" y="660"/>
                    <a:pt x="388" y="660"/>
                    <a:pt x="388" y="660"/>
                  </a:cubicBezTo>
                  <a:cubicBezTo>
                    <a:pt x="394" y="660"/>
                    <a:pt x="394" y="660"/>
                    <a:pt x="394" y="660"/>
                  </a:cubicBezTo>
                  <a:cubicBezTo>
                    <a:pt x="395" y="660"/>
                    <a:pt x="395" y="660"/>
                    <a:pt x="395" y="660"/>
                  </a:cubicBezTo>
                  <a:cubicBezTo>
                    <a:pt x="396" y="660"/>
                    <a:pt x="396" y="660"/>
                    <a:pt x="396" y="660"/>
                  </a:cubicBezTo>
                  <a:cubicBezTo>
                    <a:pt x="397" y="660"/>
                    <a:pt x="397" y="660"/>
                    <a:pt x="397" y="660"/>
                  </a:cubicBezTo>
                  <a:cubicBezTo>
                    <a:pt x="397" y="660"/>
                    <a:pt x="398" y="660"/>
                    <a:pt x="399" y="660"/>
                  </a:cubicBezTo>
                  <a:cubicBezTo>
                    <a:pt x="402" y="659"/>
                    <a:pt x="404" y="657"/>
                    <a:pt x="406" y="654"/>
                  </a:cubicBezTo>
                  <a:cubicBezTo>
                    <a:pt x="407" y="652"/>
                    <a:pt x="408" y="649"/>
                    <a:pt x="408" y="646"/>
                  </a:cubicBezTo>
                  <a:cubicBezTo>
                    <a:pt x="408" y="645"/>
                    <a:pt x="407" y="645"/>
                    <a:pt x="407" y="646"/>
                  </a:cubicBezTo>
                  <a:cubicBezTo>
                    <a:pt x="407" y="646"/>
                    <a:pt x="407" y="648"/>
                    <a:pt x="406" y="650"/>
                  </a:cubicBezTo>
                  <a:cubicBezTo>
                    <a:pt x="405" y="651"/>
                    <a:pt x="404" y="654"/>
                    <a:pt x="402" y="656"/>
                  </a:cubicBezTo>
                  <a:cubicBezTo>
                    <a:pt x="400" y="657"/>
                    <a:pt x="399" y="658"/>
                    <a:pt x="397" y="658"/>
                  </a:cubicBezTo>
                  <a:cubicBezTo>
                    <a:pt x="397" y="658"/>
                    <a:pt x="397" y="658"/>
                    <a:pt x="396" y="658"/>
                  </a:cubicBezTo>
                  <a:cubicBezTo>
                    <a:pt x="394" y="658"/>
                    <a:pt x="394" y="658"/>
                    <a:pt x="394" y="658"/>
                  </a:cubicBezTo>
                  <a:cubicBezTo>
                    <a:pt x="390" y="658"/>
                    <a:pt x="390" y="658"/>
                    <a:pt x="390" y="658"/>
                  </a:cubicBezTo>
                  <a:cubicBezTo>
                    <a:pt x="379" y="658"/>
                    <a:pt x="366" y="658"/>
                    <a:pt x="357" y="658"/>
                  </a:cubicBezTo>
                  <a:cubicBezTo>
                    <a:pt x="306" y="657"/>
                    <a:pt x="251" y="657"/>
                    <a:pt x="201" y="656"/>
                  </a:cubicBezTo>
                  <a:cubicBezTo>
                    <a:pt x="187" y="656"/>
                    <a:pt x="187" y="656"/>
                    <a:pt x="187" y="656"/>
                  </a:cubicBezTo>
                  <a:cubicBezTo>
                    <a:pt x="185" y="656"/>
                    <a:pt x="185" y="656"/>
                    <a:pt x="185" y="656"/>
                  </a:cubicBezTo>
                  <a:cubicBezTo>
                    <a:pt x="185" y="656"/>
                    <a:pt x="185" y="656"/>
                    <a:pt x="185" y="656"/>
                  </a:cubicBezTo>
                  <a:cubicBezTo>
                    <a:pt x="184" y="656"/>
                    <a:pt x="184" y="656"/>
                    <a:pt x="183" y="655"/>
                  </a:cubicBezTo>
                  <a:cubicBezTo>
                    <a:pt x="182" y="655"/>
                    <a:pt x="181" y="654"/>
                    <a:pt x="180" y="653"/>
                  </a:cubicBezTo>
                  <a:cubicBezTo>
                    <a:pt x="179" y="652"/>
                    <a:pt x="178" y="649"/>
                    <a:pt x="178" y="646"/>
                  </a:cubicBezTo>
                  <a:cubicBezTo>
                    <a:pt x="178" y="643"/>
                    <a:pt x="179" y="640"/>
                    <a:pt x="181" y="638"/>
                  </a:cubicBezTo>
                  <a:cubicBezTo>
                    <a:pt x="181" y="638"/>
                    <a:pt x="182" y="637"/>
                    <a:pt x="183" y="637"/>
                  </a:cubicBezTo>
                  <a:cubicBezTo>
                    <a:pt x="184" y="636"/>
                    <a:pt x="184" y="636"/>
                    <a:pt x="185" y="636"/>
                  </a:cubicBezTo>
                  <a:cubicBezTo>
                    <a:pt x="185" y="636"/>
                    <a:pt x="185" y="636"/>
                    <a:pt x="185" y="636"/>
                  </a:cubicBezTo>
                  <a:cubicBezTo>
                    <a:pt x="185" y="636"/>
                    <a:pt x="185" y="636"/>
                    <a:pt x="185" y="636"/>
                  </a:cubicBezTo>
                  <a:cubicBezTo>
                    <a:pt x="186" y="636"/>
                    <a:pt x="186" y="636"/>
                    <a:pt x="186" y="636"/>
                  </a:cubicBezTo>
                  <a:cubicBezTo>
                    <a:pt x="187" y="636"/>
                    <a:pt x="187" y="636"/>
                    <a:pt x="187" y="636"/>
                  </a:cubicBezTo>
                  <a:cubicBezTo>
                    <a:pt x="201" y="636"/>
                    <a:pt x="201" y="636"/>
                    <a:pt x="201" y="636"/>
                  </a:cubicBezTo>
                  <a:cubicBezTo>
                    <a:pt x="229" y="636"/>
                    <a:pt x="229" y="636"/>
                    <a:pt x="229" y="636"/>
                  </a:cubicBezTo>
                  <a:cubicBezTo>
                    <a:pt x="279" y="635"/>
                    <a:pt x="334" y="636"/>
                    <a:pt x="376" y="635"/>
                  </a:cubicBezTo>
                  <a:cubicBezTo>
                    <a:pt x="412" y="634"/>
                    <a:pt x="398" y="630"/>
                    <a:pt x="362" y="628"/>
                  </a:cubicBezTo>
                  <a:cubicBezTo>
                    <a:pt x="362" y="627"/>
                    <a:pt x="362" y="627"/>
                    <a:pt x="362" y="627"/>
                  </a:cubicBezTo>
                  <a:cubicBezTo>
                    <a:pt x="393" y="627"/>
                    <a:pt x="385" y="625"/>
                    <a:pt x="384" y="624"/>
                  </a:cubicBezTo>
                  <a:cubicBezTo>
                    <a:pt x="391" y="624"/>
                    <a:pt x="391" y="624"/>
                    <a:pt x="391" y="624"/>
                  </a:cubicBezTo>
                  <a:cubicBezTo>
                    <a:pt x="392" y="624"/>
                    <a:pt x="392" y="624"/>
                    <a:pt x="392" y="624"/>
                  </a:cubicBezTo>
                  <a:cubicBezTo>
                    <a:pt x="393" y="624"/>
                    <a:pt x="393" y="624"/>
                    <a:pt x="393" y="624"/>
                  </a:cubicBezTo>
                  <a:cubicBezTo>
                    <a:pt x="394" y="624"/>
                    <a:pt x="394" y="624"/>
                    <a:pt x="394" y="624"/>
                  </a:cubicBezTo>
                  <a:cubicBezTo>
                    <a:pt x="395" y="624"/>
                    <a:pt x="397" y="623"/>
                    <a:pt x="398" y="623"/>
                  </a:cubicBezTo>
                  <a:cubicBezTo>
                    <a:pt x="400" y="623"/>
                    <a:pt x="403" y="622"/>
                    <a:pt x="405" y="620"/>
                  </a:cubicBezTo>
                  <a:cubicBezTo>
                    <a:pt x="410" y="617"/>
                    <a:pt x="414" y="613"/>
                    <a:pt x="415" y="608"/>
                  </a:cubicBezTo>
                  <a:cubicBezTo>
                    <a:pt x="416" y="605"/>
                    <a:pt x="417" y="603"/>
                    <a:pt x="417" y="600"/>
                  </a:cubicBezTo>
                  <a:cubicBezTo>
                    <a:pt x="417" y="594"/>
                    <a:pt x="417" y="594"/>
                    <a:pt x="417" y="594"/>
                  </a:cubicBezTo>
                  <a:cubicBezTo>
                    <a:pt x="417" y="571"/>
                    <a:pt x="417" y="571"/>
                    <a:pt x="417" y="571"/>
                  </a:cubicBezTo>
                  <a:cubicBezTo>
                    <a:pt x="417" y="550"/>
                    <a:pt x="417" y="550"/>
                    <a:pt x="417" y="550"/>
                  </a:cubicBezTo>
                  <a:cubicBezTo>
                    <a:pt x="417" y="549"/>
                    <a:pt x="417" y="549"/>
                    <a:pt x="417" y="549"/>
                  </a:cubicBezTo>
                  <a:cubicBezTo>
                    <a:pt x="420" y="548"/>
                    <a:pt x="420" y="548"/>
                    <a:pt x="420" y="548"/>
                  </a:cubicBezTo>
                  <a:cubicBezTo>
                    <a:pt x="423" y="546"/>
                    <a:pt x="427" y="544"/>
                    <a:pt x="430" y="542"/>
                  </a:cubicBezTo>
                  <a:cubicBezTo>
                    <a:pt x="427" y="544"/>
                    <a:pt x="423" y="546"/>
                    <a:pt x="420" y="548"/>
                  </a:cubicBezTo>
                  <a:cubicBezTo>
                    <a:pt x="417" y="549"/>
                    <a:pt x="417" y="549"/>
                    <a:pt x="417" y="549"/>
                  </a:cubicBezTo>
                  <a:cubicBezTo>
                    <a:pt x="417" y="549"/>
                    <a:pt x="417" y="549"/>
                    <a:pt x="417" y="550"/>
                  </a:cubicBezTo>
                  <a:cubicBezTo>
                    <a:pt x="417" y="572"/>
                    <a:pt x="417" y="572"/>
                    <a:pt x="417" y="572"/>
                  </a:cubicBezTo>
                  <a:cubicBezTo>
                    <a:pt x="417" y="595"/>
                    <a:pt x="417" y="595"/>
                    <a:pt x="417" y="595"/>
                  </a:cubicBezTo>
                  <a:cubicBezTo>
                    <a:pt x="417" y="601"/>
                    <a:pt x="417" y="601"/>
                    <a:pt x="417" y="601"/>
                  </a:cubicBezTo>
                  <a:cubicBezTo>
                    <a:pt x="417" y="603"/>
                    <a:pt x="416" y="606"/>
                    <a:pt x="415" y="609"/>
                  </a:cubicBezTo>
                  <a:cubicBezTo>
                    <a:pt x="413" y="614"/>
                    <a:pt x="409" y="618"/>
                    <a:pt x="405" y="621"/>
                  </a:cubicBezTo>
                  <a:cubicBezTo>
                    <a:pt x="402" y="622"/>
                    <a:pt x="400" y="623"/>
                    <a:pt x="397" y="623"/>
                  </a:cubicBezTo>
                  <a:cubicBezTo>
                    <a:pt x="396" y="623"/>
                    <a:pt x="394" y="624"/>
                    <a:pt x="393" y="624"/>
                  </a:cubicBezTo>
                  <a:cubicBezTo>
                    <a:pt x="390" y="624"/>
                    <a:pt x="390" y="624"/>
                    <a:pt x="390" y="624"/>
                  </a:cubicBezTo>
                  <a:cubicBezTo>
                    <a:pt x="384" y="624"/>
                    <a:pt x="384" y="624"/>
                    <a:pt x="384" y="624"/>
                  </a:cubicBezTo>
                  <a:cubicBezTo>
                    <a:pt x="384" y="623"/>
                    <a:pt x="384" y="623"/>
                    <a:pt x="385" y="623"/>
                  </a:cubicBezTo>
                  <a:cubicBezTo>
                    <a:pt x="379" y="623"/>
                    <a:pt x="374" y="623"/>
                    <a:pt x="369" y="623"/>
                  </a:cubicBezTo>
                  <a:cubicBezTo>
                    <a:pt x="390" y="623"/>
                    <a:pt x="390" y="623"/>
                    <a:pt x="390" y="623"/>
                  </a:cubicBezTo>
                  <a:cubicBezTo>
                    <a:pt x="393" y="623"/>
                    <a:pt x="393" y="623"/>
                    <a:pt x="393" y="623"/>
                  </a:cubicBezTo>
                  <a:cubicBezTo>
                    <a:pt x="394" y="623"/>
                    <a:pt x="395" y="623"/>
                    <a:pt x="397" y="622"/>
                  </a:cubicBezTo>
                  <a:cubicBezTo>
                    <a:pt x="399" y="622"/>
                    <a:pt x="402" y="621"/>
                    <a:pt x="404" y="620"/>
                  </a:cubicBezTo>
                  <a:cubicBezTo>
                    <a:pt x="409" y="617"/>
                    <a:pt x="413" y="612"/>
                    <a:pt x="414" y="607"/>
                  </a:cubicBezTo>
                  <a:cubicBezTo>
                    <a:pt x="415" y="606"/>
                    <a:pt x="415" y="605"/>
                    <a:pt x="415" y="603"/>
                  </a:cubicBezTo>
                  <a:cubicBezTo>
                    <a:pt x="416" y="603"/>
                    <a:pt x="416" y="602"/>
                    <a:pt x="416" y="601"/>
                  </a:cubicBezTo>
                  <a:cubicBezTo>
                    <a:pt x="416" y="601"/>
                    <a:pt x="416" y="600"/>
                    <a:pt x="416" y="599"/>
                  </a:cubicBezTo>
                  <a:cubicBezTo>
                    <a:pt x="416" y="593"/>
                    <a:pt x="416" y="593"/>
                    <a:pt x="416" y="593"/>
                  </a:cubicBezTo>
                  <a:cubicBezTo>
                    <a:pt x="416" y="581"/>
                    <a:pt x="416" y="581"/>
                    <a:pt x="416" y="581"/>
                  </a:cubicBezTo>
                  <a:cubicBezTo>
                    <a:pt x="416" y="557"/>
                    <a:pt x="416" y="557"/>
                    <a:pt x="416" y="557"/>
                  </a:cubicBezTo>
                  <a:cubicBezTo>
                    <a:pt x="416" y="549"/>
                    <a:pt x="416" y="549"/>
                    <a:pt x="416" y="549"/>
                  </a:cubicBezTo>
                  <a:cubicBezTo>
                    <a:pt x="416" y="548"/>
                    <a:pt x="416" y="548"/>
                    <a:pt x="416" y="548"/>
                  </a:cubicBezTo>
                  <a:cubicBezTo>
                    <a:pt x="416" y="548"/>
                    <a:pt x="416" y="548"/>
                    <a:pt x="416" y="548"/>
                  </a:cubicBezTo>
                  <a:cubicBezTo>
                    <a:pt x="417" y="548"/>
                    <a:pt x="417" y="548"/>
                    <a:pt x="417" y="548"/>
                  </a:cubicBezTo>
                  <a:cubicBezTo>
                    <a:pt x="419" y="547"/>
                    <a:pt x="421" y="546"/>
                    <a:pt x="423" y="545"/>
                  </a:cubicBezTo>
                  <a:cubicBezTo>
                    <a:pt x="430" y="541"/>
                    <a:pt x="437" y="537"/>
                    <a:pt x="444" y="533"/>
                  </a:cubicBezTo>
                  <a:cubicBezTo>
                    <a:pt x="445" y="534"/>
                    <a:pt x="445" y="534"/>
                    <a:pt x="445" y="534"/>
                  </a:cubicBezTo>
                  <a:cubicBezTo>
                    <a:pt x="476" y="514"/>
                    <a:pt x="504" y="488"/>
                    <a:pt x="526" y="458"/>
                  </a:cubicBezTo>
                  <a:cubicBezTo>
                    <a:pt x="548" y="428"/>
                    <a:pt x="564" y="394"/>
                    <a:pt x="574" y="357"/>
                  </a:cubicBezTo>
                  <a:cubicBezTo>
                    <a:pt x="583" y="321"/>
                    <a:pt x="585" y="283"/>
                    <a:pt x="579" y="245"/>
                  </a:cubicBezTo>
                  <a:cubicBezTo>
                    <a:pt x="574" y="208"/>
                    <a:pt x="561" y="171"/>
                    <a:pt x="542" y="139"/>
                  </a:cubicBezTo>
                  <a:close/>
                  <a:moveTo>
                    <a:pt x="338" y="819"/>
                  </a:moveTo>
                  <a:cubicBezTo>
                    <a:pt x="339" y="819"/>
                    <a:pt x="340" y="819"/>
                    <a:pt x="340" y="818"/>
                  </a:cubicBezTo>
                  <a:cubicBezTo>
                    <a:pt x="340" y="819"/>
                    <a:pt x="339" y="819"/>
                    <a:pt x="338" y="819"/>
                  </a:cubicBezTo>
                  <a:close/>
                  <a:moveTo>
                    <a:pt x="256" y="820"/>
                  </a:moveTo>
                  <a:cubicBezTo>
                    <a:pt x="265" y="821"/>
                    <a:pt x="274" y="822"/>
                    <a:pt x="283" y="823"/>
                  </a:cubicBezTo>
                  <a:cubicBezTo>
                    <a:pt x="292" y="823"/>
                    <a:pt x="301" y="824"/>
                    <a:pt x="310" y="824"/>
                  </a:cubicBezTo>
                  <a:cubicBezTo>
                    <a:pt x="315" y="824"/>
                    <a:pt x="319" y="823"/>
                    <a:pt x="324" y="823"/>
                  </a:cubicBezTo>
                  <a:cubicBezTo>
                    <a:pt x="328" y="822"/>
                    <a:pt x="333" y="822"/>
                    <a:pt x="336" y="820"/>
                  </a:cubicBezTo>
                  <a:cubicBezTo>
                    <a:pt x="337" y="820"/>
                    <a:pt x="337" y="820"/>
                    <a:pt x="337" y="820"/>
                  </a:cubicBezTo>
                  <a:cubicBezTo>
                    <a:pt x="337" y="820"/>
                    <a:pt x="337" y="820"/>
                    <a:pt x="338" y="819"/>
                  </a:cubicBezTo>
                  <a:cubicBezTo>
                    <a:pt x="337" y="820"/>
                    <a:pt x="337" y="820"/>
                    <a:pt x="337" y="820"/>
                  </a:cubicBezTo>
                  <a:cubicBezTo>
                    <a:pt x="336" y="820"/>
                    <a:pt x="336" y="820"/>
                    <a:pt x="336" y="820"/>
                  </a:cubicBezTo>
                  <a:cubicBezTo>
                    <a:pt x="332" y="822"/>
                    <a:pt x="328" y="822"/>
                    <a:pt x="324" y="823"/>
                  </a:cubicBezTo>
                  <a:cubicBezTo>
                    <a:pt x="319" y="823"/>
                    <a:pt x="315" y="824"/>
                    <a:pt x="310" y="824"/>
                  </a:cubicBezTo>
                  <a:cubicBezTo>
                    <a:pt x="301" y="824"/>
                    <a:pt x="292" y="824"/>
                    <a:pt x="283" y="823"/>
                  </a:cubicBezTo>
                  <a:cubicBezTo>
                    <a:pt x="274" y="822"/>
                    <a:pt x="264" y="821"/>
                    <a:pt x="256" y="820"/>
                  </a:cubicBezTo>
                  <a:cubicBezTo>
                    <a:pt x="253" y="820"/>
                    <a:pt x="251" y="820"/>
                    <a:pt x="249" y="819"/>
                  </a:cubicBezTo>
                  <a:cubicBezTo>
                    <a:pt x="249" y="819"/>
                    <a:pt x="249" y="819"/>
                    <a:pt x="248" y="819"/>
                  </a:cubicBezTo>
                  <a:cubicBezTo>
                    <a:pt x="248" y="819"/>
                    <a:pt x="248" y="819"/>
                    <a:pt x="248" y="819"/>
                  </a:cubicBezTo>
                  <a:cubicBezTo>
                    <a:pt x="249" y="819"/>
                    <a:pt x="249" y="819"/>
                    <a:pt x="249" y="819"/>
                  </a:cubicBezTo>
                  <a:cubicBezTo>
                    <a:pt x="249" y="819"/>
                    <a:pt x="249" y="819"/>
                    <a:pt x="249" y="819"/>
                  </a:cubicBezTo>
                  <a:cubicBezTo>
                    <a:pt x="249" y="819"/>
                    <a:pt x="249" y="819"/>
                    <a:pt x="249" y="819"/>
                  </a:cubicBezTo>
                  <a:cubicBezTo>
                    <a:pt x="251" y="820"/>
                    <a:pt x="254" y="820"/>
                    <a:pt x="256" y="820"/>
                  </a:cubicBezTo>
                  <a:close/>
                  <a:moveTo>
                    <a:pt x="249" y="817"/>
                  </a:moveTo>
                  <a:cubicBezTo>
                    <a:pt x="249" y="817"/>
                    <a:pt x="249" y="817"/>
                    <a:pt x="249" y="817"/>
                  </a:cubicBezTo>
                  <a:cubicBezTo>
                    <a:pt x="249" y="817"/>
                    <a:pt x="249" y="817"/>
                    <a:pt x="249" y="817"/>
                  </a:cubicBezTo>
                  <a:cubicBezTo>
                    <a:pt x="249" y="817"/>
                    <a:pt x="249" y="817"/>
                    <a:pt x="249" y="817"/>
                  </a:cubicBezTo>
                  <a:close/>
                  <a:moveTo>
                    <a:pt x="249" y="819"/>
                  </a:moveTo>
                  <a:cubicBezTo>
                    <a:pt x="249" y="819"/>
                    <a:pt x="249" y="819"/>
                    <a:pt x="249" y="819"/>
                  </a:cubicBezTo>
                  <a:cubicBezTo>
                    <a:pt x="248" y="819"/>
                    <a:pt x="248" y="819"/>
                    <a:pt x="248" y="819"/>
                  </a:cubicBezTo>
                  <a:cubicBezTo>
                    <a:pt x="248" y="819"/>
                    <a:pt x="248" y="819"/>
                    <a:pt x="248" y="819"/>
                  </a:cubicBezTo>
                  <a:cubicBezTo>
                    <a:pt x="249" y="819"/>
                    <a:pt x="249" y="819"/>
                    <a:pt x="249" y="819"/>
                  </a:cubicBezTo>
                  <a:close/>
                  <a:moveTo>
                    <a:pt x="246" y="817"/>
                  </a:moveTo>
                  <a:cubicBezTo>
                    <a:pt x="246" y="818"/>
                    <a:pt x="247" y="818"/>
                    <a:pt x="248" y="818"/>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8"/>
                  </a:cubicBezTo>
                  <a:cubicBezTo>
                    <a:pt x="247" y="818"/>
                    <a:pt x="246" y="817"/>
                    <a:pt x="245" y="817"/>
                  </a:cubicBezTo>
                  <a:cubicBezTo>
                    <a:pt x="243" y="814"/>
                    <a:pt x="240" y="811"/>
                    <a:pt x="237" y="807"/>
                  </a:cubicBezTo>
                  <a:cubicBezTo>
                    <a:pt x="240" y="811"/>
                    <a:pt x="243" y="814"/>
                    <a:pt x="246" y="817"/>
                  </a:cubicBezTo>
                  <a:close/>
                  <a:moveTo>
                    <a:pt x="230" y="813"/>
                  </a:moveTo>
                  <a:cubicBezTo>
                    <a:pt x="230" y="812"/>
                    <a:pt x="230" y="812"/>
                    <a:pt x="230" y="812"/>
                  </a:cubicBezTo>
                  <a:cubicBezTo>
                    <a:pt x="228" y="811"/>
                    <a:pt x="228" y="811"/>
                    <a:pt x="228" y="811"/>
                  </a:cubicBezTo>
                  <a:cubicBezTo>
                    <a:pt x="228" y="810"/>
                    <a:pt x="228" y="810"/>
                    <a:pt x="228" y="810"/>
                  </a:cubicBezTo>
                  <a:cubicBezTo>
                    <a:pt x="227" y="809"/>
                    <a:pt x="227" y="809"/>
                    <a:pt x="227" y="809"/>
                  </a:cubicBezTo>
                  <a:cubicBezTo>
                    <a:pt x="227" y="808"/>
                    <a:pt x="227" y="808"/>
                    <a:pt x="227" y="808"/>
                  </a:cubicBezTo>
                  <a:cubicBezTo>
                    <a:pt x="223" y="800"/>
                    <a:pt x="223" y="800"/>
                    <a:pt x="223" y="800"/>
                  </a:cubicBezTo>
                  <a:cubicBezTo>
                    <a:pt x="215" y="784"/>
                    <a:pt x="215" y="784"/>
                    <a:pt x="215" y="784"/>
                  </a:cubicBezTo>
                  <a:cubicBezTo>
                    <a:pt x="220" y="793"/>
                    <a:pt x="224" y="804"/>
                    <a:pt x="230" y="813"/>
                  </a:cubicBezTo>
                  <a:close/>
                  <a:moveTo>
                    <a:pt x="190" y="672"/>
                  </a:moveTo>
                  <a:cubicBezTo>
                    <a:pt x="187" y="672"/>
                    <a:pt x="187" y="672"/>
                    <a:pt x="187" y="672"/>
                  </a:cubicBezTo>
                  <a:cubicBezTo>
                    <a:pt x="185" y="672"/>
                    <a:pt x="185" y="672"/>
                    <a:pt x="185" y="672"/>
                  </a:cubicBezTo>
                  <a:cubicBezTo>
                    <a:pt x="185" y="672"/>
                    <a:pt x="184" y="672"/>
                    <a:pt x="183" y="672"/>
                  </a:cubicBezTo>
                  <a:cubicBezTo>
                    <a:pt x="180" y="672"/>
                    <a:pt x="177" y="673"/>
                    <a:pt x="175" y="675"/>
                  </a:cubicBezTo>
                  <a:cubicBezTo>
                    <a:pt x="172" y="677"/>
                    <a:pt x="170" y="679"/>
                    <a:pt x="169" y="681"/>
                  </a:cubicBezTo>
                  <a:cubicBezTo>
                    <a:pt x="166" y="686"/>
                    <a:pt x="165" y="691"/>
                    <a:pt x="165" y="696"/>
                  </a:cubicBezTo>
                  <a:cubicBezTo>
                    <a:pt x="165" y="702"/>
                    <a:pt x="167" y="707"/>
                    <a:pt x="171" y="711"/>
                  </a:cubicBezTo>
                  <a:cubicBezTo>
                    <a:pt x="173" y="713"/>
                    <a:pt x="175" y="715"/>
                    <a:pt x="178" y="716"/>
                  </a:cubicBezTo>
                  <a:cubicBezTo>
                    <a:pt x="179" y="716"/>
                    <a:pt x="181" y="717"/>
                    <a:pt x="182" y="717"/>
                  </a:cubicBezTo>
                  <a:cubicBezTo>
                    <a:pt x="183" y="717"/>
                    <a:pt x="184" y="717"/>
                    <a:pt x="184" y="717"/>
                  </a:cubicBezTo>
                  <a:cubicBezTo>
                    <a:pt x="185" y="717"/>
                    <a:pt x="185" y="717"/>
                    <a:pt x="185" y="717"/>
                  </a:cubicBezTo>
                  <a:cubicBezTo>
                    <a:pt x="186" y="717"/>
                    <a:pt x="186" y="717"/>
                    <a:pt x="186" y="717"/>
                  </a:cubicBezTo>
                  <a:cubicBezTo>
                    <a:pt x="199" y="717"/>
                    <a:pt x="199" y="717"/>
                    <a:pt x="199" y="717"/>
                  </a:cubicBezTo>
                  <a:cubicBezTo>
                    <a:pt x="224" y="718"/>
                    <a:pt x="224" y="718"/>
                    <a:pt x="224" y="718"/>
                  </a:cubicBezTo>
                  <a:cubicBezTo>
                    <a:pt x="257" y="718"/>
                    <a:pt x="290" y="718"/>
                    <a:pt x="325" y="718"/>
                  </a:cubicBezTo>
                  <a:cubicBezTo>
                    <a:pt x="325" y="719"/>
                    <a:pt x="325" y="719"/>
                    <a:pt x="325" y="719"/>
                  </a:cubicBezTo>
                  <a:cubicBezTo>
                    <a:pt x="323" y="719"/>
                    <a:pt x="322" y="719"/>
                    <a:pt x="321" y="719"/>
                  </a:cubicBezTo>
                  <a:cubicBezTo>
                    <a:pt x="300" y="719"/>
                    <a:pt x="300" y="719"/>
                    <a:pt x="300" y="719"/>
                  </a:cubicBezTo>
                  <a:cubicBezTo>
                    <a:pt x="297" y="719"/>
                    <a:pt x="297" y="719"/>
                    <a:pt x="297" y="719"/>
                  </a:cubicBezTo>
                  <a:cubicBezTo>
                    <a:pt x="272" y="719"/>
                    <a:pt x="247" y="718"/>
                    <a:pt x="223" y="718"/>
                  </a:cubicBezTo>
                  <a:cubicBezTo>
                    <a:pt x="198" y="718"/>
                    <a:pt x="198" y="718"/>
                    <a:pt x="198" y="718"/>
                  </a:cubicBezTo>
                  <a:cubicBezTo>
                    <a:pt x="186" y="718"/>
                    <a:pt x="186" y="718"/>
                    <a:pt x="186" y="718"/>
                  </a:cubicBezTo>
                  <a:cubicBezTo>
                    <a:pt x="185" y="718"/>
                    <a:pt x="185" y="718"/>
                    <a:pt x="185" y="718"/>
                  </a:cubicBezTo>
                  <a:cubicBezTo>
                    <a:pt x="184" y="718"/>
                    <a:pt x="184" y="718"/>
                    <a:pt x="184" y="718"/>
                  </a:cubicBezTo>
                  <a:cubicBezTo>
                    <a:pt x="183" y="718"/>
                    <a:pt x="182" y="718"/>
                    <a:pt x="181" y="718"/>
                  </a:cubicBezTo>
                  <a:cubicBezTo>
                    <a:pt x="180" y="718"/>
                    <a:pt x="178" y="717"/>
                    <a:pt x="177" y="716"/>
                  </a:cubicBezTo>
                  <a:cubicBezTo>
                    <a:pt x="174" y="715"/>
                    <a:pt x="172" y="713"/>
                    <a:pt x="170" y="711"/>
                  </a:cubicBezTo>
                  <a:cubicBezTo>
                    <a:pt x="166" y="707"/>
                    <a:pt x="164" y="702"/>
                    <a:pt x="164" y="696"/>
                  </a:cubicBezTo>
                  <a:cubicBezTo>
                    <a:pt x="164" y="691"/>
                    <a:pt x="165" y="685"/>
                    <a:pt x="168" y="680"/>
                  </a:cubicBezTo>
                  <a:cubicBezTo>
                    <a:pt x="170" y="678"/>
                    <a:pt x="172" y="676"/>
                    <a:pt x="174" y="674"/>
                  </a:cubicBezTo>
                  <a:cubicBezTo>
                    <a:pt x="177" y="673"/>
                    <a:pt x="180" y="671"/>
                    <a:pt x="183" y="671"/>
                  </a:cubicBezTo>
                  <a:cubicBezTo>
                    <a:pt x="183" y="671"/>
                    <a:pt x="184" y="671"/>
                    <a:pt x="185" y="671"/>
                  </a:cubicBezTo>
                  <a:cubicBezTo>
                    <a:pt x="187" y="671"/>
                    <a:pt x="187" y="671"/>
                    <a:pt x="187" y="671"/>
                  </a:cubicBezTo>
                  <a:cubicBezTo>
                    <a:pt x="190" y="671"/>
                    <a:pt x="190" y="671"/>
                    <a:pt x="190" y="671"/>
                  </a:cubicBezTo>
                  <a:cubicBezTo>
                    <a:pt x="196" y="671"/>
                    <a:pt x="196" y="671"/>
                    <a:pt x="196" y="671"/>
                  </a:cubicBezTo>
                  <a:cubicBezTo>
                    <a:pt x="196" y="671"/>
                    <a:pt x="194" y="671"/>
                    <a:pt x="197" y="671"/>
                  </a:cubicBezTo>
                  <a:lnTo>
                    <a:pt x="190" y="672"/>
                  </a:lnTo>
                  <a:close/>
                  <a:moveTo>
                    <a:pt x="136" y="380"/>
                  </a:moveTo>
                  <a:cubicBezTo>
                    <a:pt x="135" y="376"/>
                    <a:pt x="135" y="371"/>
                    <a:pt x="136" y="368"/>
                  </a:cubicBezTo>
                  <a:cubicBezTo>
                    <a:pt x="137" y="364"/>
                    <a:pt x="139" y="361"/>
                    <a:pt x="143" y="359"/>
                  </a:cubicBezTo>
                  <a:cubicBezTo>
                    <a:pt x="146" y="356"/>
                    <a:pt x="150" y="355"/>
                    <a:pt x="154" y="354"/>
                  </a:cubicBezTo>
                  <a:cubicBezTo>
                    <a:pt x="158" y="354"/>
                    <a:pt x="162" y="355"/>
                    <a:pt x="166" y="357"/>
                  </a:cubicBezTo>
                  <a:cubicBezTo>
                    <a:pt x="170" y="359"/>
                    <a:pt x="174" y="362"/>
                    <a:pt x="177" y="366"/>
                  </a:cubicBezTo>
                  <a:cubicBezTo>
                    <a:pt x="180" y="369"/>
                    <a:pt x="183" y="373"/>
                    <a:pt x="185" y="377"/>
                  </a:cubicBezTo>
                  <a:cubicBezTo>
                    <a:pt x="188" y="384"/>
                    <a:pt x="188" y="384"/>
                    <a:pt x="188" y="384"/>
                  </a:cubicBezTo>
                  <a:cubicBezTo>
                    <a:pt x="194" y="396"/>
                    <a:pt x="194" y="396"/>
                    <a:pt x="194" y="396"/>
                  </a:cubicBezTo>
                  <a:cubicBezTo>
                    <a:pt x="196" y="395"/>
                    <a:pt x="198" y="394"/>
                    <a:pt x="200" y="393"/>
                  </a:cubicBezTo>
                  <a:cubicBezTo>
                    <a:pt x="201" y="393"/>
                    <a:pt x="201" y="392"/>
                    <a:pt x="202" y="392"/>
                  </a:cubicBezTo>
                  <a:cubicBezTo>
                    <a:pt x="203" y="391"/>
                    <a:pt x="204" y="391"/>
                    <a:pt x="205" y="390"/>
                  </a:cubicBezTo>
                  <a:cubicBezTo>
                    <a:pt x="207" y="389"/>
                    <a:pt x="207" y="389"/>
                    <a:pt x="207" y="389"/>
                  </a:cubicBezTo>
                  <a:cubicBezTo>
                    <a:pt x="209" y="388"/>
                    <a:pt x="209" y="388"/>
                    <a:pt x="209" y="388"/>
                  </a:cubicBezTo>
                  <a:cubicBezTo>
                    <a:pt x="210" y="387"/>
                    <a:pt x="211" y="386"/>
                    <a:pt x="213" y="386"/>
                  </a:cubicBezTo>
                  <a:cubicBezTo>
                    <a:pt x="217" y="383"/>
                    <a:pt x="221" y="380"/>
                    <a:pt x="225" y="376"/>
                  </a:cubicBezTo>
                  <a:cubicBezTo>
                    <a:pt x="229" y="373"/>
                    <a:pt x="233" y="369"/>
                    <a:pt x="237" y="366"/>
                  </a:cubicBezTo>
                  <a:cubicBezTo>
                    <a:pt x="239" y="364"/>
                    <a:pt x="240" y="362"/>
                    <a:pt x="242" y="360"/>
                  </a:cubicBezTo>
                  <a:cubicBezTo>
                    <a:pt x="244" y="358"/>
                    <a:pt x="244" y="358"/>
                    <a:pt x="244" y="358"/>
                  </a:cubicBezTo>
                  <a:cubicBezTo>
                    <a:pt x="246" y="356"/>
                    <a:pt x="246" y="356"/>
                    <a:pt x="246" y="356"/>
                  </a:cubicBezTo>
                  <a:cubicBezTo>
                    <a:pt x="247" y="354"/>
                    <a:pt x="249" y="353"/>
                    <a:pt x="250" y="351"/>
                  </a:cubicBezTo>
                  <a:cubicBezTo>
                    <a:pt x="249" y="349"/>
                    <a:pt x="247" y="348"/>
                    <a:pt x="246" y="346"/>
                  </a:cubicBezTo>
                  <a:cubicBezTo>
                    <a:pt x="245" y="345"/>
                    <a:pt x="245" y="345"/>
                    <a:pt x="245" y="345"/>
                  </a:cubicBezTo>
                  <a:cubicBezTo>
                    <a:pt x="245" y="344"/>
                    <a:pt x="245" y="344"/>
                    <a:pt x="245" y="344"/>
                  </a:cubicBezTo>
                  <a:cubicBezTo>
                    <a:pt x="245" y="343"/>
                    <a:pt x="244" y="343"/>
                    <a:pt x="244" y="342"/>
                  </a:cubicBezTo>
                  <a:cubicBezTo>
                    <a:pt x="243" y="340"/>
                    <a:pt x="242" y="338"/>
                    <a:pt x="242" y="336"/>
                  </a:cubicBezTo>
                  <a:cubicBezTo>
                    <a:pt x="242" y="335"/>
                    <a:pt x="241" y="334"/>
                    <a:pt x="241" y="333"/>
                  </a:cubicBezTo>
                  <a:cubicBezTo>
                    <a:pt x="241" y="332"/>
                    <a:pt x="241" y="332"/>
                    <a:pt x="241" y="331"/>
                  </a:cubicBezTo>
                  <a:cubicBezTo>
                    <a:pt x="241" y="331"/>
                    <a:pt x="241" y="330"/>
                    <a:pt x="241" y="330"/>
                  </a:cubicBezTo>
                  <a:cubicBezTo>
                    <a:pt x="241" y="328"/>
                    <a:pt x="241" y="325"/>
                    <a:pt x="241" y="323"/>
                  </a:cubicBezTo>
                  <a:cubicBezTo>
                    <a:pt x="242" y="314"/>
                    <a:pt x="246" y="306"/>
                    <a:pt x="251" y="298"/>
                  </a:cubicBezTo>
                  <a:cubicBezTo>
                    <a:pt x="253" y="295"/>
                    <a:pt x="256" y="291"/>
                    <a:pt x="260" y="289"/>
                  </a:cubicBezTo>
                  <a:cubicBezTo>
                    <a:pt x="263" y="287"/>
                    <a:pt x="267" y="286"/>
                    <a:pt x="271" y="286"/>
                  </a:cubicBezTo>
                  <a:cubicBezTo>
                    <a:pt x="274" y="287"/>
                    <a:pt x="278" y="288"/>
                    <a:pt x="281" y="291"/>
                  </a:cubicBezTo>
                  <a:cubicBezTo>
                    <a:pt x="285" y="293"/>
                    <a:pt x="287" y="297"/>
                    <a:pt x="288" y="300"/>
                  </a:cubicBezTo>
                  <a:cubicBezTo>
                    <a:pt x="291" y="307"/>
                    <a:pt x="288" y="316"/>
                    <a:pt x="284" y="324"/>
                  </a:cubicBezTo>
                  <a:cubicBezTo>
                    <a:pt x="282" y="328"/>
                    <a:pt x="279" y="332"/>
                    <a:pt x="276" y="335"/>
                  </a:cubicBezTo>
                  <a:cubicBezTo>
                    <a:pt x="275" y="337"/>
                    <a:pt x="275" y="337"/>
                    <a:pt x="275" y="337"/>
                  </a:cubicBezTo>
                  <a:cubicBezTo>
                    <a:pt x="273" y="339"/>
                    <a:pt x="273" y="339"/>
                    <a:pt x="273" y="339"/>
                  </a:cubicBezTo>
                  <a:cubicBezTo>
                    <a:pt x="269" y="344"/>
                    <a:pt x="269" y="344"/>
                    <a:pt x="269" y="344"/>
                  </a:cubicBezTo>
                  <a:cubicBezTo>
                    <a:pt x="268" y="346"/>
                    <a:pt x="267" y="347"/>
                    <a:pt x="267" y="349"/>
                  </a:cubicBezTo>
                  <a:cubicBezTo>
                    <a:pt x="267" y="349"/>
                    <a:pt x="267" y="350"/>
                    <a:pt x="267" y="350"/>
                  </a:cubicBezTo>
                  <a:cubicBezTo>
                    <a:pt x="267" y="351"/>
                    <a:pt x="267" y="351"/>
                    <a:pt x="267" y="351"/>
                  </a:cubicBezTo>
                  <a:cubicBezTo>
                    <a:pt x="267" y="351"/>
                    <a:pt x="267" y="351"/>
                    <a:pt x="268" y="351"/>
                  </a:cubicBezTo>
                  <a:cubicBezTo>
                    <a:pt x="268" y="352"/>
                    <a:pt x="268" y="352"/>
                    <a:pt x="268" y="352"/>
                  </a:cubicBezTo>
                  <a:cubicBezTo>
                    <a:pt x="268" y="352"/>
                    <a:pt x="269" y="353"/>
                    <a:pt x="270" y="353"/>
                  </a:cubicBezTo>
                  <a:cubicBezTo>
                    <a:pt x="270" y="354"/>
                    <a:pt x="271" y="354"/>
                    <a:pt x="272" y="354"/>
                  </a:cubicBezTo>
                  <a:cubicBezTo>
                    <a:pt x="274" y="355"/>
                    <a:pt x="276" y="356"/>
                    <a:pt x="277" y="356"/>
                  </a:cubicBezTo>
                  <a:cubicBezTo>
                    <a:pt x="278" y="356"/>
                    <a:pt x="279" y="357"/>
                    <a:pt x="280" y="357"/>
                  </a:cubicBezTo>
                  <a:cubicBezTo>
                    <a:pt x="283" y="357"/>
                    <a:pt x="283" y="357"/>
                    <a:pt x="283" y="357"/>
                  </a:cubicBezTo>
                  <a:cubicBezTo>
                    <a:pt x="285" y="358"/>
                    <a:pt x="286" y="358"/>
                    <a:pt x="287" y="358"/>
                  </a:cubicBezTo>
                  <a:cubicBezTo>
                    <a:pt x="292" y="359"/>
                    <a:pt x="297" y="359"/>
                    <a:pt x="303" y="359"/>
                  </a:cubicBezTo>
                  <a:cubicBezTo>
                    <a:pt x="308" y="359"/>
                    <a:pt x="313" y="359"/>
                    <a:pt x="318" y="358"/>
                  </a:cubicBezTo>
                  <a:cubicBezTo>
                    <a:pt x="321" y="357"/>
                    <a:pt x="323" y="356"/>
                    <a:pt x="326" y="355"/>
                  </a:cubicBezTo>
                  <a:cubicBezTo>
                    <a:pt x="327" y="355"/>
                    <a:pt x="327" y="355"/>
                    <a:pt x="327" y="355"/>
                  </a:cubicBezTo>
                  <a:cubicBezTo>
                    <a:pt x="328" y="355"/>
                    <a:pt x="328" y="355"/>
                    <a:pt x="328" y="355"/>
                  </a:cubicBezTo>
                  <a:cubicBezTo>
                    <a:pt x="331" y="353"/>
                    <a:pt x="331" y="353"/>
                    <a:pt x="331" y="353"/>
                  </a:cubicBezTo>
                  <a:cubicBezTo>
                    <a:pt x="333" y="353"/>
                    <a:pt x="335" y="352"/>
                    <a:pt x="337" y="351"/>
                  </a:cubicBezTo>
                  <a:cubicBezTo>
                    <a:pt x="336" y="348"/>
                    <a:pt x="336" y="345"/>
                    <a:pt x="335" y="342"/>
                  </a:cubicBezTo>
                  <a:cubicBezTo>
                    <a:pt x="335" y="340"/>
                    <a:pt x="335" y="340"/>
                    <a:pt x="335" y="340"/>
                  </a:cubicBezTo>
                  <a:cubicBezTo>
                    <a:pt x="335" y="339"/>
                    <a:pt x="335" y="339"/>
                    <a:pt x="335" y="339"/>
                  </a:cubicBezTo>
                  <a:cubicBezTo>
                    <a:pt x="334" y="337"/>
                    <a:pt x="334" y="337"/>
                    <a:pt x="334" y="337"/>
                  </a:cubicBezTo>
                  <a:cubicBezTo>
                    <a:pt x="334" y="333"/>
                    <a:pt x="334" y="330"/>
                    <a:pt x="334" y="327"/>
                  </a:cubicBezTo>
                  <a:cubicBezTo>
                    <a:pt x="334" y="320"/>
                    <a:pt x="336" y="314"/>
                    <a:pt x="339" y="309"/>
                  </a:cubicBezTo>
                  <a:cubicBezTo>
                    <a:pt x="340" y="307"/>
                    <a:pt x="342" y="304"/>
                    <a:pt x="345" y="302"/>
                  </a:cubicBezTo>
                  <a:cubicBezTo>
                    <a:pt x="346" y="301"/>
                    <a:pt x="347" y="300"/>
                    <a:pt x="348" y="299"/>
                  </a:cubicBezTo>
                  <a:cubicBezTo>
                    <a:pt x="349" y="298"/>
                    <a:pt x="350" y="297"/>
                    <a:pt x="352" y="297"/>
                  </a:cubicBezTo>
                  <a:cubicBezTo>
                    <a:pt x="357" y="294"/>
                    <a:pt x="363" y="294"/>
                    <a:pt x="367" y="296"/>
                  </a:cubicBezTo>
                  <a:cubicBezTo>
                    <a:pt x="369" y="296"/>
                    <a:pt x="370" y="297"/>
                    <a:pt x="371" y="297"/>
                  </a:cubicBezTo>
                  <a:cubicBezTo>
                    <a:pt x="371" y="298"/>
                    <a:pt x="372" y="298"/>
                    <a:pt x="372" y="299"/>
                  </a:cubicBezTo>
                  <a:cubicBezTo>
                    <a:pt x="373" y="299"/>
                    <a:pt x="373" y="300"/>
                    <a:pt x="374" y="300"/>
                  </a:cubicBezTo>
                  <a:cubicBezTo>
                    <a:pt x="375" y="303"/>
                    <a:pt x="377" y="305"/>
                    <a:pt x="378" y="308"/>
                  </a:cubicBezTo>
                  <a:cubicBezTo>
                    <a:pt x="380" y="313"/>
                    <a:pt x="380" y="319"/>
                    <a:pt x="378" y="325"/>
                  </a:cubicBezTo>
                  <a:cubicBezTo>
                    <a:pt x="376" y="330"/>
                    <a:pt x="372" y="336"/>
                    <a:pt x="367" y="340"/>
                  </a:cubicBezTo>
                  <a:cubicBezTo>
                    <a:pt x="365" y="343"/>
                    <a:pt x="363" y="345"/>
                    <a:pt x="360" y="347"/>
                  </a:cubicBezTo>
                  <a:cubicBezTo>
                    <a:pt x="359" y="347"/>
                    <a:pt x="359" y="348"/>
                    <a:pt x="358" y="348"/>
                  </a:cubicBezTo>
                  <a:cubicBezTo>
                    <a:pt x="357" y="349"/>
                    <a:pt x="357" y="349"/>
                    <a:pt x="357" y="349"/>
                  </a:cubicBezTo>
                  <a:cubicBezTo>
                    <a:pt x="356" y="350"/>
                    <a:pt x="356" y="350"/>
                    <a:pt x="356" y="350"/>
                  </a:cubicBezTo>
                  <a:cubicBezTo>
                    <a:pt x="353" y="352"/>
                    <a:pt x="351" y="353"/>
                    <a:pt x="348" y="355"/>
                  </a:cubicBezTo>
                  <a:cubicBezTo>
                    <a:pt x="349" y="357"/>
                    <a:pt x="349" y="359"/>
                    <a:pt x="350" y="361"/>
                  </a:cubicBezTo>
                  <a:cubicBezTo>
                    <a:pt x="350" y="362"/>
                    <a:pt x="351" y="363"/>
                    <a:pt x="351" y="364"/>
                  </a:cubicBezTo>
                  <a:cubicBezTo>
                    <a:pt x="352" y="366"/>
                    <a:pt x="352" y="366"/>
                    <a:pt x="352" y="366"/>
                  </a:cubicBezTo>
                  <a:cubicBezTo>
                    <a:pt x="353" y="369"/>
                    <a:pt x="354" y="371"/>
                    <a:pt x="356" y="373"/>
                  </a:cubicBezTo>
                  <a:cubicBezTo>
                    <a:pt x="358" y="378"/>
                    <a:pt x="361" y="382"/>
                    <a:pt x="364" y="387"/>
                  </a:cubicBezTo>
                  <a:cubicBezTo>
                    <a:pt x="367" y="391"/>
                    <a:pt x="371" y="395"/>
                    <a:pt x="375" y="398"/>
                  </a:cubicBezTo>
                  <a:cubicBezTo>
                    <a:pt x="376" y="399"/>
                    <a:pt x="377" y="400"/>
                    <a:pt x="378" y="400"/>
                  </a:cubicBezTo>
                  <a:cubicBezTo>
                    <a:pt x="379" y="401"/>
                    <a:pt x="379" y="401"/>
                    <a:pt x="380" y="402"/>
                  </a:cubicBezTo>
                  <a:cubicBezTo>
                    <a:pt x="381" y="402"/>
                    <a:pt x="381" y="402"/>
                    <a:pt x="381" y="402"/>
                  </a:cubicBezTo>
                  <a:cubicBezTo>
                    <a:pt x="381" y="402"/>
                    <a:pt x="381" y="402"/>
                    <a:pt x="381" y="402"/>
                  </a:cubicBezTo>
                  <a:cubicBezTo>
                    <a:pt x="383" y="403"/>
                    <a:pt x="383" y="403"/>
                    <a:pt x="383" y="403"/>
                  </a:cubicBezTo>
                  <a:cubicBezTo>
                    <a:pt x="384" y="404"/>
                    <a:pt x="386" y="405"/>
                    <a:pt x="388" y="406"/>
                  </a:cubicBezTo>
                  <a:cubicBezTo>
                    <a:pt x="391" y="407"/>
                    <a:pt x="391" y="407"/>
                    <a:pt x="391" y="407"/>
                  </a:cubicBezTo>
                  <a:cubicBezTo>
                    <a:pt x="392" y="408"/>
                    <a:pt x="392" y="408"/>
                    <a:pt x="392" y="408"/>
                  </a:cubicBezTo>
                  <a:cubicBezTo>
                    <a:pt x="393" y="408"/>
                    <a:pt x="393" y="408"/>
                    <a:pt x="394" y="408"/>
                  </a:cubicBezTo>
                  <a:cubicBezTo>
                    <a:pt x="401" y="393"/>
                    <a:pt x="401" y="393"/>
                    <a:pt x="401" y="393"/>
                  </a:cubicBezTo>
                  <a:cubicBezTo>
                    <a:pt x="406" y="383"/>
                    <a:pt x="406" y="383"/>
                    <a:pt x="406" y="383"/>
                  </a:cubicBezTo>
                  <a:cubicBezTo>
                    <a:pt x="408" y="379"/>
                    <a:pt x="408" y="379"/>
                    <a:pt x="408" y="379"/>
                  </a:cubicBezTo>
                  <a:cubicBezTo>
                    <a:pt x="409" y="378"/>
                    <a:pt x="409" y="378"/>
                    <a:pt x="409" y="378"/>
                  </a:cubicBezTo>
                  <a:cubicBezTo>
                    <a:pt x="409" y="377"/>
                    <a:pt x="409" y="377"/>
                    <a:pt x="409" y="377"/>
                  </a:cubicBezTo>
                  <a:cubicBezTo>
                    <a:pt x="410" y="376"/>
                    <a:pt x="410" y="375"/>
                    <a:pt x="411" y="375"/>
                  </a:cubicBezTo>
                  <a:cubicBezTo>
                    <a:pt x="413" y="372"/>
                    <a:pt x="415" y="370"/>
                    <a:pt x="417" y="367"/>
                  </a:cubicBezTo>
                  <a:cubicBezTo>
                    <a:pt x="420" y="365"/>
                    <a:pt x="422" y="363"/>
                    <a:pt x="425" y="362"/>
                  </a:cubicBezTo>
                  <a:cubicBezTo>
                    <a:pt x="426" y="361"/>
                    <a:pt x="427" y="361"/>
                    <a:pt x="429" y="361"/>
                  </a:cubicBezTo>
                  <a:cubicBezTo>
                    <a:pt x="430" y="361"/>
                    <a:pt x="431" y="361"/>
                    <a:pt x="432" y="361"/>
                  </a:cubicBezTo>
                  <a:cubicBezTo>
                    <a:pt x="437" y="362"/>
                    <a:pt x="441" y="366"/>
                    <a:pt x="444" y="372"/>
                  </a:cubicBezTo>
                  <a:cubicBezTo>
                    <a:pt x="446" y="377"/>
                    <a:pt x="447" y="384"/>
                    <a:pt x="446" y="390"/>
                  </a:cubicBezTo>
                  <a:cubicBezTo>
                    <a:pt x="445" y="393"/>
                    <a:pt x="445" y="396"/>
                    <a:pt x="443" y="399"/>
                  </a:cubicBezTo>
                  <a:cubicBezTo>
                    <a:pt x="442" y="402"/>
                    <a:pt x="440" y="405"/>
                    <a:pt x="438" y="407"/>
                  </a:cubicBezTo>
                  <a:cubicBezTo>
                    <a:pt x="434" y="411"/>
                    <a:pt x="429" y="415"/>
                    <a:pt x="423" y="417"/>
                  </a:cubicBezTo>
                  <a:cubicBezTo>
                    <a:pt x="420" y="418"/>
                    <a:pt x="416" y="418"/>
                    <a:pt x="413" y="418"/>
                  </a:cubicBezTo>
                  <a:cubicBezTo>
                    <a:pt x="411" y="418"/>
                    <a:pt x="410" y="419"/>
                    <a:pt x="408" y="419"/>
                  </a:cubicBezTo>
                  <a:cubicBezTo>
                    <a:pt x="407" y="418"/>
                    <a:pt x="407" y="418"/>
                    <a:pt x="407" y="418"/>
                  </a:cubicBezTo>
                  <a:cubicBezTo>
                    <a:pt x="407" y="418"/>
                    <a:pt x="406" y="418"/>
                    <a:pt x="406" y="418"/>
                  </a:cubicBezTo>
                  <a:cubicBezTo>
                    <a:pt x="405" y="418"/>
                    <a:pt x="404" y="418"/>
                    <a:pt x="404" y="418"/>
                  </a:cubicBezTo>
                  <a:cubicBezTo>
                    <a:pt x="399" y="418"/>
                    <a:pt x="399" y="418"/>
                    <a:pt x="399" y="418"/>
                  </a:cubicBezTo>
                  <a:cubicBezTo>
                    <a:pt x="398" y="419"/>
                    <a:pt x="397" y="421"/>
                    <a:pt x="397" y="423"/>
                  </a:cubicBezTo>
                  <a:cubicBezTo>
                    <a:pt x="395" y="427"/>
                    <a:pt x="395" y="427"/>
                    <a:pt x="395" y="427"/>
                  </a:cubicBezTo>
                  <a:cubicBezTo>
                    <a:pt x="392" y="432"/>
                    <a:pt x="392" y="432"/>
                    <a:pt x="392" y="432"/>
                  </a:cubicBezTo>
                  <a:cubicBezTo>
                    <a:pt x="387" y="443"/>
                    <a:pt x="387" y="443"/>
                    <a:pt x="387" y="443"/>
                  </a:cubicBezTo>
                  <a:cubicBezTo>
                    <a:pt x="384" y="451"/>
                    <a:pt x="381" y="458"/>
                    <a:pt x="378" y="465"/>
                  </a:cubicBezTo>
                  <a:cubicBezTo>
                    <a:pt x="372" y="480"/>
                    <a:pt x="367" y="495"/>
                    <a:pt x="361" y="510"/>
                  </a:cubicBezTo>
                  <a:cubicBezTo>
                    <a:pt x="351" y="539"/>
                    <a:pt x="341" y="570"/>
                    <a:pt x="332" y="600"/>
                  </a:cubicBezTo>
                  <a:cubicBezTo>
                    <a:pt x="327" y="617"/>
                    <a:pt x="327" y="617"/>
                    <a:pt x="327" y="617"/>
                  </a:cubicBezTo>
                  <a:cubicBezTo>
                    <a:pt x="326" y="622"/>
                    <a:pt x="326" y="622"/>
                    <a:pt x="326" y="622"/>
                  </a:cubicBezTo>
                  <a:cubicBezTo>
                    <a:pt x="325" y="622"/>
                    <a:pt x="325" y="622"/>
                    <a:pt x="325" y="622"/>
                  </a:cubicBezTo>
                  <a:cubicBezTo>
                    <a:pt x="330" y="603"/>
                    <a:pt x="330" y="603"/>
                    <a:pt x="330" y="603"/>
                  </a:cubicBezTo>
                  <a:cubicBezTo>
                    <a:pt x="334" y="592"/>
                    <a:pt x="334" y="592"/>
                    <a:pt x="334" y="592"/>
                  </a:cubicBezTo>
                  <a:cubicBezTo>
                    <a:pt x="342" y="563"/>
                    <a:pt x="352" y="534"/>
                    <a:pt x="362" y="506"/>
                  </a:cubicBezTo>
                  <a:cubicBezTo>
                    <a:pt x="367" y="491"/>
                    <a:pt x="373" y="477"/>
                    <a:pt x="378" y="463"/>
                  </a:cubicBezTo>
                  <a:cubicBezTo>
                    <a:pt x="381" y="456"/>
                    <a:pt x="384" y="449"/>
                    <a:pt x="387" y="442"/>
                  </a:cubicBezTo>
                  <a:cubicBezTo>
                    <a:pt x="392" y="432"/>
                    <a:pt x="392" y="432"/>
                    <a:pt x="392" y="432"/>
                  </a:cubicBezTo>
                  <a:cubicBezTo>
                    <a:pt x="394" y="426"/>
                    <a:pt x="394" y="426"/>
                    <a:pt x="394" y="426"/>
                  </a:cubicBezTo>
                  <a:cubicBezTo>
                    <a:pt x="398" y="417"/>
                    <a:pt x="398" y="417"/>
                    <a:pt x="398" y="417"/>
                  </a:cubicBezTo>
                  <a:cubicBezTo>
                    <a:pt x="403" y="418"/>
                    <a:pt x="403" y="418"/>
                    <a:pt x="403" y="418"/>
                  </a:cubicBezTo>
                  <a:cubicBezTo>
                    <a:pt x="404" y="418"/>
                    <a:pt x="405" y="418"/>
                    <a:pt x="406" y="418"/>
                  </a:cubicBezTo>
                  <a:cubicBezTo>
                    <a:pt x="406" y="418"/>
                    <a:pt x="407" y="418"/>
                    <a:pt x="407" y="418"/>
                  </a:cubicBezTo>
                  <a:cubicBezTo>
                    <a:pt x="408" y="418"/>
                    <a:pt x="408" y="418"/>
                    <a:pt x="408" y="418"/>
                  </a:cubicBezTo>
                  <a:cubicBezTo>
                    <a:pt x="410" y="418"/>
                    <a:pt x="411" y="418"/>
                    <a:pt x="413" y="418"/>
                  </a:cubicBezTo>
                  <a:cubicBezTo>
                    <a:pt x="416" y="417"/>
                    <a:pt x="419" y="417"/>
                    <a:pt x="422" y="416"/>
                  </a:cubicBezTo>
                  <a:cubicBezTo>
                    <a:pt x="428" y="414"/>
                    <a:pt x="434" y="411"/>
                    <a:pt x="438" y="406"/>
                  </a:cubicBezTo>
                  <a:cubicBezTo>
                    <a:pt x="440" y="404"/>
                    <a:pt x="442" y="402"/>
                    <a:pt x="443" y="399"/>
                  </a:cubicBezTo>
                  <a:cubicBezTo>
                    <a:pt x="444" y="396"/>
                    <a:pt x="445" y="393"/>
                    <a:pt x="445" y="390"/>
                  </a:cubicBezTo>
                  <a:cubicBezTo>
                    <a:pt x="446" y="384"/>
                    <a:pt x="446" y="377"/>
                    <a:pt x="443" y="372"/>
                  </a:cubicBezTo>
                  <a:cubicBezTo>
                    <a:pt x="441" y="367"/>
                    <a:pt x="436" y="362"/>
                    <a:pt x="432" y="362"/>
                  </a:cubicBezTo>
                  <a:cubicBezTo>
                    <a:pt x="431" y="362"/>
                    <a:pt x="431" y="362"/>
                    <a:pt x="430" y="361"/>
                  </a:cubicBezTo>
                  <a:cubicBezTo>
                    <a:pt x="430" y="361"/>
                    <a:pt x="429" y="362"/>
                    <a:pt x="429" y="362"/>
                  </a:cubicBezTo>
                  <a:cubicBezTo>
                    <a:pt x="428" y="362"/>
                    <a:pt x="426" y="362"/>
                    <a:pt x="425" y="363"/>
                  </a:cubicBezTo>
                  <a:cubicBezTo>
                    <a:pt x="423" y="364"/>
                    <a:pt x="420" y="366"/>
                    <a:pt x="418" y="368"/>
                  </a:cubicBezTo>
                  <a:cubicBezTo>
                    <a:pt x="415" y="370"/>
                    <a:pt x="413" y="373"/>
                    <a:pt x="411" y="375"/>
                  </a:cubicBezTo>
                  <a:cubicBezTo>
                    <a:pt x="411" y="376"/>
                    <a:pt x="410" y="377"/>
                    <a:pt x="410" y="377"/>
                  </a:cubicBezTo>
                  <a:cubicBezTo>
                    <a:pt x="409" y="378"/>
                    <a:pt x="409" y="378"/>
                    <a:pt x="409" y="378"/>
                  </a:cubicBezTo>
                  <a:cubicBezTo>
                    <a:pt x="409" y="379"/>
                    <a:pt x="409" y="379"/>
                    <a:pt x="409" y="379"/>
                  </a:cubicBezTo>
                  <a:cubicBezTo>
                    <a:pt x="406" y="384"/>
                    <a:pt x="406" y="384"/>
                    <a:pt x="406" y="384"/>
                  </a:cubicBezTo>
                  <a:cubicBezTo>
                    <a:pt x="402" y="394"/>
                    <a:pt x="402" y="394"/>
                    <a:pt x="402" y="394"/>
                  </a:cubicBezTo>
                  <a:cubicBezTo>
                    <a:pt x="394" y="409"/>
                    <a:pt x="394" y="409"/>
                    <a:pt x="394" y="409"/>
                  </a:cubicBezTo>
                  <a:cubicBezTo>
                    <a:pt x="394" y="409"/>
                    <a:pt x="393" y="409"/>
                    <a:pt x="393" y="409"/>
                  </a:cubicBezTo>
                  <a:cubicBezTo>
                    <a:pt x="391" y="408"/>
                    <a:pt x="391" y="408"/>
                    <a:pt x="391" y="408"/>
                  </a:cubicBezTo>
                  <a:cubicBezTo>
                    <a:pt x="388" y="407"/>
                    <a:pt x="388" y="407"/>
                    <a:pt x="388" y="407"/>
                  </a:cubicBezTo>
                  <a:cubicBezTo>
                    <a:pt x="386" y="406"/>
                    <a:pt x="384" y="405"/>
                    <a:pt x="382" y="404"/>
                  </a:cubicBezTo>
                  <a:cubicBezTo>
                    <a:pt x="381" y="403"/>
                    <a:pt x="381" y="403"/>
                    <a:pt x="381" y="403"/>
                  </a:cubicBezTo>
                  <a:cubicBezTo>
                    <a:pt x="380" y="403"/>
                    <a:pt x="380" y="403"/>
                    <a:pt x="380" y="403"/>
                  </a:cubicBezTo>
                  <a:cubicBezTo>
                    <a:pt x="380" y="402"/>
                    <a:pt x="380" y="402"/>
                    <a:pt x="380" y="402"/>
                  </a:cubicBezTo>
                  <a:cubicBezTo>
                    <a:pt x="379" y="402"/>
                    <a:pt x="378" y="402"/>
                    <a:pt x="378" y="401"/>
                  </a:cubicBezTo>
                  <a:cubicBezTo>
                    <a:pt x="377" y="400"/>
                    <a:pt x="376" y="400"/>
                    <a:pt x="375" y="399"/>
                  </a:cubicBezTo>
                  <a:cubicBezTo>
                    <a:pt x="370" y="395"/>
                    <a:pt x="367" y="391"/>
                    <a:pt x="363" y="387"/>
                  </a:cubicBezTo>
                  <a:cubicBezTo>
                    <a:pt x="360" y="383"/>
                    <a:pt x="357" y="378"/>
                    <a:pt x="355" y="374"/>
                  </a:cubicBezTo>
                  <a:cubicBezTo>
                    <a:pt x="354" y="371"/>
                    <a:pt x="352" y="369"/>
                    <a:pt x="351" y="367"/>
                  </a:cubicBezTo>
                  <a:cubicBezTo>
                    <a:pt x="351" y="366"/>
                    <a:pt x="351" y="366"/>
                    <a:pt x="351" y="366"/>
                  </a:cubicBezTo>
                  <a:cubicBezTo>
                    <a:pt x="350" y="364"/>
                    <a:pt x="350" y="364"/>
                    <a:pt x="350" y="364"/>
                  </a:cubicBezTo>
                  <a:cubicBezTo>
                    <a:pt x="350" y="363"/>
                    <a:pt x="350" y="362"/>
                    <a:pt x="349" y="361"/>
                  </a:cubicBezTo>
                  <a:cubicBezTo>
                    <a:pt x="348" y="359"/>
                    <a:pt x="348" y="357"/>
                    <a:pt x="347" y="355"/>
                  </a:cubicBezTo>
                  <a:cubicBezTo>
                    <a:pt x="350" y="353"/>
                    <a:pt x="352" y="351"/>
                    <a:pt x="355" y="349"/>
                  </a:cubicBezTo>
                  <a:cubicBezTo>
                    <a:pt x="357" y="348"/>
                    <a:pt x="357" y="348"/>
                    <a:pt x="357" y="348"/>
                  </a:cubicBezTo>
                  <a:cubicBezTo>
                    <a:pt x="358" y="348"/>
                    <a:pt x="358" y="348"/>
                    <a:pt x="358" y="348"/>
                  </a:cubicBezTo>
                  <a:cubicBezTo>
                    <a:pt x="358" y="347"/>
                    <a:pt x="359" y="347"/>
                    <a:pt x="359" y="346"/>
                  </a:cubicBezTo>
                  <a:cubicBezTo>
                    <a:pt x="362" y="344"/>
                    <a:pt x="364" y="342"/>
                    <a:pt x="367" y="340"/>
                  </a:cubicBezTo>
                  <a:cubicBezTo>
                    <a:pt x="371" y="335"/>
                    <a:pt x="375" y="330"/>
                    <a:pt x="377" y="325"/>
                  </a:cubicBezTo>
                  <a:cubicBezTo>
                    <a:pt x="379" y="319"/>
                    <a:pt x="379" y="313"/>
                    <a:pt x="377" y="308"/>
                  </a:cubicBezTo>
                  <a:cubicBezTo>
                    <a:pt x="376" y="306"/>
                    <a:pt x="375" y="303"/>
                    <a:pt x="373" y="301"/>
                  </a:cubicBezTo>
                  <a:cubicBezTo>
                    <a:pt x="372" y="301"/>
                    <a:pt x="372" y="300"/>
                    <a:pt x="371" y="299"/>
                  </a:cubicBezTo>
                  <a:cubicBezTo>
                    <a:pt x="371" y="299"/>
                    <a:pt x="371" y="299"/>
                    <a:pt x="370" y="298"/>
                  </a:cubicBezTo>
                  <a:cubicBezTo>
                    <a:pt x="369" y="297"/>
                    <a:pt x="368" y="297"/>
                    <a:pt x="367" y="296"/>
                  </a:cubicBezTo>
                  <a:cubicBezTo>
                    <a:pt x="363" y="295"/>
                    <a:pt x="357" y="295"/>
                    <a:pt x="352" y="298"/>
                  </a:cubicBezTo>
                  <a:cubicBezTo>
                    <a:pt x="351" y="298"/>
                    <a:pt x="350" y="299"/>
                    <a:pt x="349" y="300"/>
                  </a:cubicBezTo>
                  <a:cubicBezTo>
                    <a:pt x="347" y="301"/>
                    <a:pt x="346" y="302"/>
                    <a:pt x="345" y="303"/>
                  </a:cubicBezTo>
                  <a:cubicBezTo>
                    <a:pt x="343" y="305"/>
                    <a:pt x="341" y="307"/>
                    <a:pt x="340" y="310"/>
                  </a:cubicBezTo>
                  <a:cubicBezTo>
                    <a:pt x="337" y="315"/>
                    <a:pt x="335" y="321"/>
                    <a:pt x="335" y="327"/>
                  </a:cubicBezTo>
                  <a:cubicBezTo>
                    <a:pt x="335" y="330"/>
                    <a:pt x="335" y="333"/>
                    <a:pt x="335" y="337"/>
                  </a:cubicBezTo>
                  <a:cubicBezTo>
                    <a:pt x="336" y="339"/>
                    <a:pt x="336" y="339"/>
                    <a:pt x="336" y="339"/>
                  </a:cubicBezTo>
                  <a:cubicBezTo>
                    <a:pt x="336" y="340"/>
                    <a:pt x="336" y="340"/>
                    <a:pt x="336" y="340"/>
                  </a:cubicBezTo>
                  <a:cubicBezTo>
                    <a:pt x="336" y="342"/>
                    <a:pt x="336" y="342"/>
                    <a:pt x="336" y="342"/>
                  </a:cubicBezTo>
                  <a:cubicBezTo>
                    <a:pt x="336" y="343"/>
                    <a:pt x="336" y="343"/>
                    <a:pt x="336" y="343"/>
                  </a:cubicBezTo>
                  <a:cubicBezTo>
                    <a:pt x="337" y="344"/>
                    <a:pt x="337" y="344"/>
                    <a:pt x="337" y="344"/>
                  </a:cubicBezTo>
                  <a:cubicBezTo>
                    <a:pt x="337" y="347"/>
                    <a:pt x="337" y="347"/>
                    <a:pt x="337" y="347"/>
                  </a:cubicBezTo>
                  <a:cubicBezTo>
                    <a:pt x="338" y="351"/>
                    <a:pt x="338" y="351"/>
                    <a:pt x="338" y="351"/>
                  </a:cubicBezTo>
                  <a:cubicBezTo>
                    <a:pt x="336" y="352"/>
                    <a:pt x="334" y="353"/>
                    <a:pt x="332" y="354"/>
                  </a:cubicBezTo>
                  <a:cubicBezTo>
                    <a:pt x="331" y="355"/>
                    <a:pt x="330" y="355"/>
                    <a:pt x="329" y="355"/>
                  </a:cubicBezTo>
                  <a:cubicBezTo>
                    <a:pt x="328" y="356"/>
                    <a:pt x="328" y="356"/>
                    <a:pt x="328" y="356"/>
                  </a:cubicBezTo>
                  <a:cubicBezTo>
                    <a:pt x="326" y="356"/>
                    <a:pt x="326" y="356"/>
                    <a:pt x="326" y="356"/>
                  </a:cubicBezTo>
                  <a:cubicBezTo>
                    <a:pt x="324" y="357"/>
                    <a:pt x="321" y="358"/>
                    <a:pt x="318" y="359"/>
                  </a:cubicBezTo>
                  <a:cubicBezTo>
                    <a:pt x="313" y="360"/>
                    <a:pt x="308" y="360"/>
                    <a:pt x="303" y="360"/>
                  </a:cubicBezTo>
                  <a:cubicBezTo>
                    <a:pt x="297" y="360"/>
                    <a:pt x="292" y="360"/>
                    <a:pt x="287" y="359"/>
                  </a:cubicBezTo>
                  <a:cubicBezTo>
                    <a:pt x="286" y="359"/>
                    <a:pt x="284" y="359"/>
                    <a:pt x="283" y="358"/>
                  </a:cubicBezTo>
                  <a:cubicBezTo>
                    <a:pt x="282" y="358"/>
                    <a:pt x="281" y="358"/>
                    <a:pt x="280" y="358"/>
                  </a:cubicBezTo>
                  <a:cubicBezTo>
                    <a:pt x="279" y="358"/>
                    <a:pt x="278" y="357"/>
                    <a:pt x="277" y="357"/>
                  </a:cubicBezTo>
                  <a:cubicBezTo>
                    <a:pt x="275" y="357"/>
                    <a:pt x="273" y="356"/>
                    <a:pt x="271" y="355"/>
                  </a:cubicBezTo>
                  <a:cubicBezTo>
                    <a:pt x="270" y="355"/>
                    <a:pt x="269" y="354"/>
                    <a:pt x="268" y="354"/>
                  </a:cubicBezTo>
                  <a:cubicBezTo>
                    <a:pt x="268" y="353"/>
                    <a:pt x="267" y="353"/>
                    <a:pt x="267" y="352"/>
                  </a:cubicBezTo>
                  <a:cubicBezTo>
                    <a:pt x="266" y="352"/>
                    <a:pt x="266" y="351"/>
                    <a:pt x="266" y="351"/>
                  </a:cubicBezTo>
                  <a:cubicBezTo>
                    <a:pt x="266" y="350"/>
                    <a:pt x="266" y="350"/>
                    <a:pt x="266" y="350"/>
                  </a:cubicBezTo>
                  <a:cubicBezTo>
                    <a:pt x="266" y="350"/>
                    <a:pt x="266" y="349"/>
                    <a:pt x="265" y="349"/>
                  </a:cubicBezTo>
                  <a:cubicBezTo>
                    <a:pt x="265" y="348"/>
                    <a:pt x="266" y="346"/>
                    <a:pt x="268" y="344"/>
                  </a:cubicBezTo>
                  <a:cubicBezTo>
                    <a:pt x="272" y="339"/>
                    <a:pt x="272" y="339"/>
                    <a:pt x="272" y="339"/>
                  </a:cubicBezTo>
                  <a:cubicBezTo>
                    <a:pt x="274" y="336"/>
                    <a:pt x="274" y="336"/>
                    <a:pt x="274" y="336"/>
                  </a:cubicBezTo>
                  <a:cubicBezTo>
                    <a:pt x="275" y="335"/>
                    <a:pt x="275" y="335"/>
                    <a:pt x="275" y="335"/>
                  </a:cubicBezTo>
                  <a:cubicBezTo>
                    <a:pt x="278" y="331"/>
                    <a:pt x="281" y="327"/>
                    <a:pt x="283" y="323"/>
                  </a:cubicBezTo>
                  <a:cubicBezTo>
                    <a:pt x="285" y="319"/>
                    <a:pt x="287" y="315"/>
                    <a:pt x="288" y="311"/>
                  </a:cubicBezTo>
                  <a:cubicBezTo>
                    <a:pt x="289" y="307"/>
                    <a:pt x="289" y="304"/>
                    <a:pt x="288" y="300"/>
                  </a:cubicBezTo>
                  <a:cubicBezTo>
                    <a:pt x="286" y="297"/>
                    <a:pt x="284" y="294"/>
                    <a:pt x="281" y="292"/>
                  </a:cubicBezTo>
                  <a:cubicBezTo>
                    <a:pt x="277" y="289"/>
                    <a:pt x="274" y="288"/>
                    <a:pt x="270" y="287"/>
                  </a:cubicBezTo>
                  <a:cubicBezTo>
                    <a:pt x="267" y="287"/>
                    <a:pt x="264" y="288"/>
                    <a:pt x="260" y="290"/>
                  </a:cubicBezTo>
                  <a:cubicBezTo>
                    <a:pt x="257" y="292"/>
                    <a:pt x="254" y="295"/>
                    <a:pt x="252" y="299"/>
                  </a:cubicBezTo>
                  <a:cubicBezTo>
                    <a:pt x="247" y="306"/>
                    <a:pt x="243" y="315"/>
                    <a:pt x="242" y="323"/>
                  </a:cubicBezTo>
                  <a:cubicBezTo>
                    <a:pt x="242" y="326"/>
                    <a:pt x="242" y="328"/>
                    <a:pt x="242" y="330"/>
                  </a:cubicBezTo>
                  <a:cubicBezTo>
                    <a:pt x="242" y="330"/>
                    <a:pt x="242" y="331"/>
                    <a:pt x="242" y="331"/>
                  </a:cubicBezTo>
                  <a:cubicBezTo>
                    <a:pt x="242" y="332"/>
                    <a:pt x="242" y="332"/>
                    <a:pt x="242" y="333"/>
                  </a:cubicBezTo>
                  <a:cubicBezTo>
                    <a:pt x="242" y="334"/>
                    <a:pt x="243" y="335"/>
                    <a:pt x="243" y="336"/>
                  </a:cubicBezTo>
                  <a:cubicBezTo>
                    <a:pt x="243" y="338"/>
                    <a:pt x="244" y="340"/>
                    <a:pt x="245" y="342"/>
                  </a:cubicBezTo>
                  <a:cubicBezTo>
                    <a:pt x="245" y="342"/>
                    <a:pt x="245" y="343"/>
                    <a:pt x="246" y="343"/>
                  </a:cubicBezTo>
                  <a:cubicBezTo>
                    <a:pt x="246" y="343"/>
                    <a:pt x="246" y="343"/>
                    <a:pt x="246" y="344"/>
                  </a:cubicBezTo>
                  <a:cubicBezTo>
                    <a:pt x="247" y="346"/>
                    <a:pt x="247" y="346"/>
                    <a:pt x="247" y="346"/>
                  </a:cubicBezTo>
                  <a:cubicBezTo>
                    <a:pt x="248" y="347"/>
                    <a:pt x="250" y="349"/>
                    <a:pt x="251" y="351"/>
                  </a:cubicBezTo>
                  <a:cubicBezTo>
                    <a:pt x="250" y="353"/>
                    <a:pt x="248" y="355"/>
                    <a:pt x="247" y="356"/>
                  </a:cubicBezTo>
                  <a:cubicBezTo>
                    <a:pt x="246" y="357"/>
                    <a:pt x="245" y="358"/>
                    <a:pt x="244" y="359"/>
                  </a:cubicBezTo>
                  <a:cubicBezTo>
                    <a:pt x="243" y="361"/>
                    <a:pt x="243" y="361"/>
                    <a:pt x="243" y="361"/>
                  </a:cubicBezTo>
                  <a:cubicBezTo>
                    <a:pt x="241" y="363"/>
                    <a:pt x="239" y="365"/>
                    <a:pt x="237" y="366"/>
                  </a:cubicBezTo>
                  <a:cubicBezTo>
                    <a:pt x="234" y="370"/>
                    <a:pt x="230" y="374"/>
                    <a:pt x="226" y="377"/>
                  </a:cubicBezTo>
                  <a:cubicBezTo>
                    <a:pt x="222" y="380"/>
                    <a:pt x="217" y="384"/>
                    <a:pt x="213" y="387"/>
                  </a:cubicBezTo>
                  <a:cubicBezTo>
                    <a:pt x="212" y="387"/>
                    <a:pt x="211" y="388"/>
                    <a:pt x="210" y="389"/>
                  </a:cubicBezTo>
                  <a:cubicBezTo>
                    <a:pt x="208" y="390"/>
                    <a:pt x="208" y="390"/>
                    <a:pt x="208" y="390"/>
                  </a:cubicBezTo>
                  <a:cubicBezTo>
                    <a:pt x="207" y="390"/>
                    <a:pt x="207" y="390"/>
                    <a:pt x="207" y="390"/>
                  </a:cubicBezTo>
                  <a:cubicBezTo>
                    <a:pt x="206" y="391"/>
                    <a:pt x="206" y="391"/>
                    <a:pt x="206" y="391"/>
                  </a:cubicBezTo>
                  <a:cubicBezTo>
                    <a:pt x="205" y="392"/>
                    <a:pt x="204" y="392"/>
                    <a:pt x="203" y="393"/>
                  </a:cubicBezTo>
                  <a:cubicBezTo>
                    <a:pt x="202" y="393"/>
                    <a:pt x="201" y="394"/>
                    <a:pt x="200" y="394"/>
                  </a:cubicBezTo>
                  <a:cubicBezTo>
                    <a:pt x="198" y="395"/>
                    <a:pt x="196" y="396"/>
                    <a:pt x="194" y="397"/>
                  </a:cubicBezTo>
                  <a:cubicBezTo>
                    <a:pt x="187" y="385"/>
                    <a:pt x="187" y="385"/>
                    <a:pt x="187" y="385"/>
                  </a:cubicBezTo>
                  <a:cubicBezTo>
                    <a:pt x="184" y="378"/>
                    <a:pt x="184" y="378"/>
                    <a:pt x="184" y="378"/>
                  </a:cubicBezTo>
                  <a:cubicBezTo>
                    <a:pt x="182" y="374"/>
                    <a:pt x="179" y="370"/>
                    <a:pt x="177" y="367"/>
                  </a:cubicBezTo>
                  <a:cubicBezTo>
                    <a:pt x="174" y="363"/>
                    <a:pt x="170" y="360"/>
                    <a:pt x="167" y="358"/>
                  </a:cubicBezTo>
                  <a:cubicBezTo>
                    <a:pt x="163" y="356"/>
                    <a:pt x="159" y="355"/>
                    <a:pt x="155" y="355"/>
                  </a:cubicBezTo>
                  <a:cubicBezTo>
                    <a:pt x="152" y="355"/>
                    <a:pt x="148" y="356"/>
                    <a:pt x="144" y="358"/>
                  </a:cubicBezTo>
                  <a:cubicBezTo>
                    <a:pt x="141" y="361"/>
                    <a:pt x="138" y="363"/>
                    <a:pt x="137" y="367"/>
                  </a:cubicBezTo>
                  <a:cubicBezTo>
                    <a:pt x="136" y="370"/>
                    <a:pt x="135" y="374"/>
                    <a:pt x="136" y="378"/>
                  </a:cubicBezTo>
                  <a:cubicBezTo>
                    <a:pt x="137" y="382"/>
                    <a:pt x="139" y="386"/>
                    <a:pt x="141" y="389"/>
                  </a:cubicBezTo>
                  <a:cubicBezTo>
                    <a:pt x="141" y="388"/>
                    <a:pt x="139" y="386"/>
                    <a:pt x="139" y="386"/>
                  </a:cubicBezTo>
                  <a:cubicBezTo>
                    <a:pt x="139" y="385"/>
                    <a:pt x="139" y="386"/>
                    <a:pt x="139" y="387"/>
                  </a:cubicBezTo>
                  <a:cubicBezTo>
                    <a:pt x="140" y="388"/>
                    <a:pt x="141" y="389"/>
                    <a:pt x="142" y="392"/>
                  </a:cubicBezTo>
                  <a:cubicBezTo>
                    <a:pt x="140" y="388"/>
                    <a:pt x="137" y="384"/>
                    <a:pt x="136" y="380"/>
                  </a:cubicBezTo>
                  <a:close/>
                  <a:moveTo>
                    <a:pt x="183" y="623"/>
                  </a:moveTo>
                  <a:cubicBezTo>
                    <a:pt x="180" y="624"/>
                    <a:pt x="177" y="625"/>
                    <a:pt x="175" y="626"/>
                  </a:cubicBezTo>
                  <a:cubicBezTo>
                    <a:pt x="172" y="628"/>
                    <a:pt x="170" y="630"/>
                    <a:pt x="169" y="632"/>
                  </a:cubicBezTo>
                  <a:cubicBezTo>
                    <a:pt x="166" y="637"/>
                    <a:pt x="165" y="642"/>
                    <a:pt x="165" y="648"/>
                  </a:cubicBezTo>
                  <a:cubicBezTo>
                    <a:pt x="165" y="653"/>
                    <a:pt x="167" y="658"/>
                    <a:pt x="171" y="662"/>
                  </a:cubicBezTo>
                  <a:cubicBezTo>
                    <a:pt x="173" y="664"/>
                    <a:pt x="175" y="666"/>
                    <a:pt x="178" y="667"/>
                  </a:cubicBezTo>
                  <a:cubicBezTo>
                    <a:pt x="179" y="668"/>
                    <a:pt x="181" y="668"/>
                    <a:pt x="182" y="668"/>
                  </a:cubicBezTo>
                  <a:cubicBezTo>
                    <a:pt x="183" y="669"/>
                    <a:pt x="184" y="669"/>
                    <a:pt x="184" y="669"/>
                  </a:cubicBezTo>
                  <a:cubicBezTo>
                    <a:pt x="185" y="669"/>
                    <a:pt x="185" y="669"/>
                    <a:pt x="185" y="669"/>
                  </a:cubicBezTo>
                  <a:cubicBezTo>
                    <a:pt x="186" y="669"/>
                    <a:pt x="186" y="669"/>
                    <a:pt x="186" y="669"/>
                  </a:cubicBezTo>
                  <a:cubicBezTo>
                    <a:pt x="199" y="669"/>
                    <a:pt x="199" y="669"/>
                    <a:pt x="199" y="669"/>
                  </a:cubicBezTo>
                  <a:cubicBezTo>
                    <a:pt x="224" y="669"/>
                    <a:pt x="224" y="669"/>
                    <a:pt x="224" y="669"/>
                  </a:cubicBezTo>
                  <a:cubicBezTo>
                    <a:pt x="257" y="669"/>
                    <a:pt x="290" y="670"/>
                    <a:pt x="325" y="669"/>
                  </a:cubicBezTo>
                  <a:cubicBezTo>
                    <a:pt x="325" y="670"/>
                    <a:pt x="325" y="670"/>
                    <a:pt x="325" y="670"/>
                  </a:cubicBezTo>
                  <a:cubicBezTo>
                    <a:pt x="311" y="670"/>
                    <a:pt x="311" y="670"/>
                    <a:pt x="311" y="670"/>
                  </a:cubicBezTo>
                  <a:cubicBezTo>
                    <a:pt x="298" y="670"/>
                    <a:pt x="298" y="670"/>
                    <a:pt x="298" y="670"/>
                  </a:cubicBezTo>
                  <a:cubicBezTo>
                    <a:pt x="273" y="670"/>
                    <a:pt x="248" y="670"/>
                    <a:pt x="223" y="670"/>
                  </a:cubicBezTo>
                  <a:cubicBezTo>
                    <a:pt x="198" y="670"/>
                    <a:pt x="198" y="670"/>
                    <a:pt x="198" y="670"/>
                  </a:cubicBezTo>
                  <a:cubicBezTo>
                    <a:pt x="186" y="670"/>
                    <a:pt x="186" y="670"/>
                    <a:pt x="186" y="670"/>
                  </a:cubicBezTo>
                  <a:cubicBezTo>
                    <a:pt x="185" y="670"/>
                    <a:pt x="185" y="670"/>
                    <a:pt x="185" y="670"/>
                  </a:cubicBezTo>
                  <a:cubicBezTo>
                    <a:pt x="184" y="670"/>
                    <a:pt x="184" y="670"/>
                    <a:pt x="184" y="670"/>
                  </a:cubicBezTo>
                  <a:cubicBezTo>
                    <a:pt x="183" y="670"/>
                    <a:pt x="182" y="669"/>
                    <a:pt x="181" y="669"/>
                  </a:cubicBezTo>
                  <a:cubicBezTo>
                    <a:pt x="180" y="669"/>
                    <a:pt x="178" y="669"/>
                    <a:pt x="177" y="668"/>
                  </a:cubicBezTo>
                  <a:cubicBezTo>
                    <a:pt x="174" y="667"/>
                    <a:pt x="172" y="665"/>
                    <a:pt x="170" y="663"/>
                  </a:cubicBezTo>
                  <a:cubicBezTo>
                    <a:pt x="166" y="658"/>
                    <a:pt x="164" y="653"/>
                    <a:pt x="164" y="648"/>
                  </a:cubicBezTo>
                  <a:cubicBezTo>
                    <a:pt x="164" y="642"/>
                    <a:pt x="165" y="637"/>
                    <a:pt x="168" y="632"/>
                  </a:cubicBezTo>
                  <a:cubicBezTo>
                    <a:pt x="170" y="630"/>
                    <a:pt x="172" y="627"/>
                    <a:pt x="174" y="626"/>
                  </a:cubicBezTo>
                  <a:cubicBezTo>
                    <a:pt x="176" y="624"/>
                    <a:pt x="179" y="623"/>
                    <a:pt x="182" y="623"/>
                  </a:cubicBezTo>
                  <a:cubicBezTo>
                    <a:pt x="182" y="623"/>
                    <a:pt x="183" y="623"/>
                    <a:pt x="183" y="623"/>
                  </a:cubicBezTo>
                  <a:cubicBezTo>
                    <a:pt x="183" y="623"/>
                    <a:pt x="183" y="623"/>
                    <a:pt x="183" y="623"/>
                  </a:cubicBezTo>
                  <a:close/>
                  <a:moveTo>
                    <a:pt x="248" y="379"/>
                  </a:moveTo>
                  <a:cubicBezTo>
                    <a:pt x="251" y="377"/>
                    <a:pt x="253" y="375"/>
                    <a:pt x="255" y="372"/>
                  </a:cubicBezTo>
                  <a:cubicBezTo>
                    <a:pt x="259" y="368"/>
                    <a:pt x="259" y="368"/>
                    <a:pt x="259" y="368"/>
                  </a:cubicBezTo>
                  <a:cubicBezTo>
                    <a:pt x="260" y="368"/>
                    <a:pt x="261" y="369"/>
                    <a:pt x="262" y="369"/>
                  </a:cubicBezTo>
                  <a:cubicBezTo>
                    <a:pt x="262" y="369"/>
                    <a:pt x="262" y="369"/>
                    <a:pt x="262" y="369"/>
                  </a:cubicBezTo>
                  <a:cubicBezTo>
                    <a:pt x="263" y="370"/>
                    <a:pt x="263" y="370"/>
                    <a:pt x="263" y="370"/>
                  </a:cubicBezTo>
                  <a:cubicBezTo>
                    <a:pt x="264" y="370"/>
                    <a:pt x="264" y="370"/>
                    <a:pt x="264" y="370"/>
                  </a:cubicBezTo>
                  <a:cubicBezTo>
                    <a:pt x="266" y="371"/>
                    <a:pt x="266" y="371"/>
                    <a:pt x="266" y="371"/>
                  </a:cubicBezTo>
                  <a:cubicBezTo>
                    <a:pt x="270" y="372"/>
                    <a:pt x="273" y="373"/>
                    <a:pt x="276" y="374"/>
                  </a:cubicBezTo>
                  <a:cubicBezTo>
                    <a:pt x="283" y="376"/>
                    <a:pt x="290" y="377"/>
                    <a:pt x="297" y="377"/>
                  </a:cubicBezTo>
                  <a:cubicBezTo>
                    <a:pt x="304" y="377"/>
                    <a:pt x="311" y="377"/>
                    <a:pt x="318" y="376"/>
                  </a:cubicBezTo>
                  <a:cubicBezTo>
                    <a:pt x="321" y="375"/>
                    <a:pt x="324" y="375"/>
                    <a:pt x="328" y="374"/>
                  </a:cubicBezTo>
                  <a:cubicBezTo>
                    <a:pt x="330" y="373"/>
                    <a:pt x="330" y="373"/>
                    <a:pt x="330" y="373"/>
                  </a:cubicBezTo>
                  <a:cubicBezTo>
                    <a:pt x="332" y="372"/>
                    <a:pt x="332" y="372"/>
                    <a:pt x="332" y="372"/>
                  </a:cubicBezTo>
                  <a:cubicBezTo>
                    <a:pt x="333" y="372"/>
                    <a:pt x="334" y="372"/>
                    <a:pt x="334" y="371"/>
                  </a:cubicBezTo>
                  <a:cubicBezTo>
                    <a:pt x="334" y="372"/>
                    <a:pt x="334" y="372"/>
                    <a:pt x="335" y="372"/>
                  </a:cubicBezTo>
                  <a:cubicBezTo>
                    <a:pt x="335" y="373"/>
                    <a:pt x="335" y="373"/>
                    <a:pt x="335" y="374"/>
                  </a:cubicBezTo>
                  <a:cubicBezTo>
                    <a:pt x="336" y="375"/>
                    <a:pt x="336" y="375"/>
                    <a:pt x="336" y="375"/>
                  </a:cubicBezTo>
                  <a:cubicBezTo>
                    <a:pt x="336" y="376"/>
                    <a:pt x="336" y="376"/>
                    <a:pt x="336" y="376"/>
                  </a:cubicBezTo>
                  <a:cubicBezTo>
                    <a:pt x="336" y="376"/>
                    <a:pt x="337" y="377"/>
                    <a:pt x="337" y="378"/>
                  </a:cubicBezTo>
                  <a:cubicBezTo>
                    <a:pt x="338" y="380"/>
                    <a:pt x="340" y="383"/>
                    <a:pt x="341" y="386"/>
                  </a:cubicBezTo>
                  <a:cubicBezTo>
                    <a:pt x="345" y="391"/>
                    <a:pt x="348" y="396"/>
                    <a:pt x="352" y="400"/>
                  </a:cubicBezTo>
                  <a:cubicBezTo>
                    <a:pt x="356" y="405"/>
                    <a:pt x="361" y="409"/>
                    <a:pt x="365" y="413"/>
                  </a:cubicBezTo>
                  <a:cubicBezTo>
                    <a:pt x="368" y="415"/>
                    <a:pt x="370" y="416"/>
                    <a:pt x="373" y="418"/>
                  </a:cubicBezTo>
                  <a:cubicBezTo>
                    <a:pt x="375" y="419"/>
                    <a:pt x="375" y="419"/>
                    <a:pt x="375" y="419"/>
                  </a:cubicBezTo>
                  <a:cubicBezTo>
                    <a:pt x="376" y="420"/>
                    <a:pt x="376" y="420"/>
                    <a:pt x="376" y="420"/>
                  </a:cubicBezTo>
                  <a:cubicBezTo>
                    <a:pt x="376" y="420"/>
                    <a:pt x="377" y="420"/>
                    <a:pt x="378" y="421"/>
                  </a:cubicBezTo>
                  <a:cubicBezTo>
                    <a:pt x="372" y="434"/>
                    <a:pt x="372" y="434"/>
                    <a:pt x="372" y="434"/>
                  </a:cubicBezTo>
                  <a:cubicBezTo>
                    <a:pt x="369" y="440"/>
                    <a:pt x="367" y="445"/>
                    <a:pt x="364" y="451"/>
                  </a:cubicBezTo>
                  <a:cubicBezTo>
                    <a:pt x="359" y="462"/>
                    <a:pt x="355" y="473"/>
                    <a:pt x="350" y="484"/>
                  </a:cubicBezTo>
                  <a:cubicBezTo>
                    <a:pt x="355" y="473"/>
                    <a:pt x="359" y="462"/>
                    <a:pt x="364" y="451"/>
                  </a:cubicBezTo>
                  <a:cubicBezTo>
                    <a:pt x="367" y="445"/>
                    <a:pt x="369" y="439"/>
                    <a:pt x="371" y="434"/>
                  </a:cubicBezTo>
                  <a:cubicBezTo>
                    <a:pt x="377" y="421"/>
                    <a:pt x="377" y="421"/>
                    <a:pt x="377" y="421"/>
                  </a:cubicBezTo>
                  <a:cubicBezTo>
                    <a:pt x="377" y="420"/>
                    <a:pt x="376" y="420"/>
                    <a:pt x="376" y="420"/>
                  </a:cubicBezTo>
                  <a:cubicBezTo>
                    <a:pt x="375" y="419"/>
                    <a:pt x="375" y="419"/>
                    <a:pt x="375" y="419"/>
                  </a:cubicBezTo>
                  <a:cubicBezTo>
                    <a:pt x="373" y="418"/>
                    <a:pt x="373" y="418"/>
                    <a:pt x="373" y="418"/>
                  </a:cubicBezTo>
                  <a:cubicBezTo>
                    <a:pt x="370" y="417"/>
                    <a:pt x="368" y="415"/>
                    <a:pt x="365" y="413"/>
                  </a:cubicBezTo>
                  <a:cubicBezTo>
                    <a:pt x="360" y="409"/>
                    <a:pt x="356" y="405"/>
                    <a:pt x="352" y="400"/>
                  </a:cubicBezTo>
                  <a:cubicBezTo>
                    <a:pt x="348" y="396"/>
                    <a:pt x="344" y="391"/>
                    <a:pt x="341" y="386"/>
                  </a:cubicBezTo>
                  <a:cubicBezTo>
                    <a:pt x="340" y="383"/>
                    <a:pt x="338" y="380"/>
                    <a:pt x="337" y="378"/>
                  </a:cubicBezTo>
                  <a:cubicBezTo>
                    <a:pt x="336" y="376"/>
                    <a:pt x="336" y="376"/>
                    <a:pt x="336" y="376"/>
                  </a:cubicBezTo>
                  <a:cubicBezTo>
                    <a:pt x="336" y="375"/>
                    <a:pt x="336" y="375"/>
                    <a:pt x="336" y="375"/>
                  </a:cubicBezTo>
                  <a:cubicBezTo>
                    <a:pt x="335" y="374"/>
                    <a:pt x="335" y="374"/>
                    <a:pt x="335" y="374"/>
                  </a:cubicBezTo>
                  <a:cubicBezTo>
                    <a:pt x="335" y="373"/>
                    <a:pt x="335" y="373"/>
                    <a:pt x="335" y="372"/>
                  </a:cubicBezTo>
                  <a:cubicBezTo>
                    <a:pt x="334" y="372"/>
                    <a:pt x="334" y="372"/>
                    <a:pt x="334" y="371"/>
                  </a:cubicBezTo>
                  <a:cubicBezTo>
                    <a:pt x="334" y="372"/>
                    <a:pt x="333" y="372"/>
                    <a:pt x="332" y="372"/>
                  </a:cubicBezTo>
                  <a:cubicBezTo>
                    <a:pt x="330" y="373"/>
                    <a:pt x="330" y="373"/>
                    <a:pt x="330" y="373"/>
                  </a:cubicBezTo>
                  <a:cubicBezTo>
                    <a:pt x="328" y="374"/>
                    <a:pt x="328" y="374"/>
                    <a:pt x="328" y="374"/>
                  </a:cubicBezTo>
                  <a:cubicBezTo>
                    <a:pt x="324" y="375"/>
                    <a:pt x="321" y="375"/>
                    <a:pt x="318" y="376"/>
                  </a:cubicBezTo>
                  <a:cubicBezTo>
                    <a:pt x="311" y="377"/>
                    <a:pt x="304" y="378"/>
                    <a:pt x="297" y="377"/>
                  </a:cubicBezTo>
                  <a:cubicBezTo>
                    <a:pt x="290" y="377"/>
                    <a:pt x="283" y="376"/>
                    <a:pt x="276" y="374"/>
                  </a:cubicBezTo>
                  <a:cubicBezTo>
                    <a:pt x="273" y="374"/>
                    <a:pt x="270" y="373"/>
                    <a:pt x="266" y="371"/>
                  </a:cubicBezTo>
                  <a:cubicBezTo>
                    <a:pt x="265" y="371"/>
                    <a:pt x="265" y="371"/>
                    <a:pt x="264" y="370"/>
                  </a:cubicBezTo>
                  <a:cubicBezTo>
                    <a:pt x="263" y="370"/>
                    <a:pt x="263" y="370"/>
                    <a:pt x="263" y="370"/>
                  </a:cubicBezTo>
                  <a:cubicBezTo>
                    <a:pt x="262" y="370"/>
                    <a:pt x="262" y="370"/>
                    <a:pt x="262" y="370"/>
                  </a:cubicBezTo>
                  <a:cubicBezTo>
                    <a:pt x="262" y="369"/>
                    <a:pt x="262" y="369"/>
                    <a:pt x="262" y="369"/>
                  </a:cubicBezTo>
                  <a:cubicBezTo>
                    <a:pt x="261" y="369"/>
                    <a:pt x="260" y="369"/>
                    <a:pt x="259" y="368"/>
                  </a:cubicBezTo>
                  <a:cubicBezTo>
                    <a:pt x="258" y="369"/>
                    <a:pt x="257" y="370"/>
                    <a:pt x="255" y="373"/>
                  </a:cubicBezTo>
                  <a:cubicBezTo>
                    <a:pt x="253" y="375"/>
                    <a:pt x="250" y="377"/>
                    <a:pt x="248" y="379"/>
                  </a:cubicBezTo>
                  <a:cubicBezTo>
                    <a:pt x="244" y="384"/>
                    <a:pt x="239" y="388"/>
                    <a:pt x="235" y="392"/>
                  </a:cubicBezTo>
                  <a:cubicBezTo>
                    <a:pt x="234" y="393"/>
                    <a:pt x="235" y="393"/>
                    <a:pt x="236" y="393"/>
                  </a:cubicBezTo>
                  <a:cubicBezTo>
                    <a:pt x="236" y="392"/>
                    <a:pt x="238" y="391"/>
                    <a:pt x="242" y="388"/>
                  </a:cubicBezTo>
                  <a:cubicBezTo>
                    <a:pt x="244" y="386"/>
                    <a:pt x="247" y="384"/>
                    <a:pt x="251" y="380"/>
                  </a:cubicBezTo>
                  <a:cubicBezTo>
                    <a:pt x="252" y="378"/>
                    <a:pt x="254" y="377"/>
                    <a:pt x="256" y="374"/>
                  </a:cubicBezTo>
                  <a:cubicBezTo>
                    <a:pt x="259" y="372"/>
                    <a:pt x="259" y="372"/>
                    <a:pt x="259" y="372"/>
                  </a:cubicBezTo>
                  <a:cubicBezTo>
                    <a:pt x="259" y="371"/>
                    <a:pt x="259" y="371"/>
                    <a:pt x="260" y="371"/>
                  </a:cubicBezTo>
                  <a:cubicBezTo>
                    <a:pt x="260" y="371"/>
                    <a:pt x="260" y="371"/>
                    <a:pt x="260" y="371"/>
                  </a:cubicBezTo>
                  <a:cubicBezTo>
                    <a:pt x="261" y="371"/>
                    <a:pt x="261" y="371"/>
                    <a:pt x="261" y="371"/>
                  </a:cubicBezTo>
                  <a:cubicBezTo>
                    <a:pt x="262" y="372"/>
                    <a:pt x="262" y="372"/>
                    <a:pt x="262" y="372"/>
                  </a:cubicBezTo>
                  <a:cubicBezTo>
                    <a:pt x="264" y="373"/>
                    <a:pt x="266" y="374"/>
                    <a:pt x="268" y="374"/>
                  </a:cubicBezTo>
                  <a:cubicBezTo>
                    <a:pt x="273" y="376"/>
                    <a:pt x="277" y="377"/>
                    <a:pt x="282" y="378"/>
                  </a:cubicBezTo>
                  <a:cubicBezTo>
                    <a:pt x="291" y="379"/>
                    <a:pt x="299" y="379"/>
                    <a:pt x="307" y="379"/>
                  </a:cubicBezTo>
                  <a:cubicBezTo>
                    <a:pt x="312" y="379"/>
                    <a:pt x="317" y="378"/>
                    <a:pt x="323" y="377"/>
                  </a:cubicBezTo>
                  <a:cubicBezTo>
                    <a:pt x="325" y="377"/>
                    <a:pt x="328" y="376"/>
                    <a:pt x="331" y="375"/>
                  </a:cubicBezTo>
                  <a:cubicBezTo>
                    <a:pt x="332" y="375"/>
                    <a:pt x="332" y="375"/>
                    <a:pt x="332" y="375"/>
                  </a:cubicBezTo>
                  <a:cubicBezTo>
                    <a:pt x="333" y="374"/>
                    <a:pt x="333" y="374"/>
                    <a:pt x="333" y="374"/>
                  </a:cubicBezTo>
                  <a:cubicBezTo>
                    <a:pt x="333" y="375"/>
                    <a:pt x="333" y="375"/>
                    <a:pt x="333" y="375"/>
                  </a:cubicBezTo>
                  <a:cubicBezTo>
                    <a:pt x="334" y="376"/>
                    <a:pt x="334" y="376"/>
                    <a:pt x="334" y="376"/>
                  </a:cubicBezTo>
                  <a:cubicBezTo>
                    <a:pt x="334" y="376"/>
                    <a:pt x="334" y="376"/>
                    <a:pt x="334" y="376"/>
                  </a:cubicBezTo>
                  <a:cubicBezTo>
                    <a:pt x="334" y="377"/>
                    <a:pt x="334" y="377"/>
                    <a:pt x="334" y="377"/>
                  </a:cubicBezTo>
                  <a:cubicBezTo>
                    <a:pt x="334" y="378"/>
                    <a:pt x="334" y="378"/>
                    <a:pt x="334" y="378"/>
                  </a:cubicBezTo>
                  <a:cubicBezTo>
                    <a:pt x="336" y="380"/>
                    <a:pt x="337" y="383"/>
                    <a:pt x="339" y="386"/>
                  </a:cubicBezTo>
                  <a:cubicBezTo>
                    <a:pt x="342" y="391"/>
                    <a:pt x="345" y="397"/>
                    <a:pt x="350" y="401"/>
                  </a:cubicBezTo>
                  <a:cubicBezTo>
                    <a:pt x="354" y="406"/>
                    <a:pt x="358" y="411"/>
                    <a:pt x="363" y="415"/>
                  </a:cubicBezTo>
                  <a:cubicBezTo>
                    <a:pt x="366" y="417"/>
                    <a:pt x="369" y="418"/>
                    <a:pt x="371" y="420"/>
                  </a:cubicBezTo>
                  <a:cubicBezTo>
                    <a:pt x="374" y="421"/>
                    <a:pt x="374" y="421"/>
                    <a:pt x="374" y="421"/>
                  </a:cubicBezTo>
                  <a:cubicBezTo>
                    <a:pt x="374" y="422"/>
                    <a:pt x="374" y="422"/>
                    <a:pt x="374" y="422"/>
                  </a:cubicBezTo>
                  <a:cubicBezTo>
                    <a:pt x="374" y="422"/>
                    <a:pt x="374" y="422"/>
                    <a:pt x="374" y="423"/>
                  </a:cubicBezTo>
                  <a:cubicBezTo>
                    <a:pt x="372" y="428"/>
                    <a:pt x="372" y="428"/>
                    <a:pt x="372" y="428"/>
                  </a:cubicBezTo>
                  <a:cubicBezTo>
                    <a:pt x="366" y="440"/>
                    <a:pt x="366" y="440"/>
                    <a:pt x="366" y="440"/>
                  </a:cubicBezTo>
                  <a:cubicBezTo>
                    <a:pt x="363" y="448"/>
                    <a:pt x="360" y="456"/>
                    <a:pt x="356" y="464"/>
                  </a:cubicBezTo>
                  <a:cubicBezTo>
                    <a:pt x="350" y="480"/>
                    <a:pt x="344" y="495"/>
                    <a:pt x="338" y="511"/>
                  </a:cubicBezTo>
                  <a:cubicBezTo>
                    <a:pt x="330" y="534"/>
                    <a:pt x="322" y="557"/>
                    <a:pt x="315" y="580"/>
                  </a:cubicBezTo>
                  <a:cubicBezTo>
                    <a:pt x="314" y="585"/>
                    <a:pt x="312" y="591"/>
                    <a:pt x="310" y="597"/>
                  </a:cubicBezTo>
                  <a:cubicBezTo>
                    <a:pt x="308" y="606"/>
                    <a:pt x="308" y="606"/>
                    <a:pt x="308" y="606"/>
                  </a:cubicBezTo>
                  <a:cubicBezTo>
                    <a:pt x="307" y="608"/>
                    <a:pt x="307" y="608"/>
                    <a:pt x="307" y="608"/>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6" y="609"/>
                    <a:pt x="306" y="609"/>
                    <a:pt x="306" y="609"/>
                  </a:cubicBezTo>
                  <a:cubicBezTo>
                    <a:pt x="304" y="609"/>
                    <a:pt x="304" y="609"/>
                    <a:pt x="304" y="609"/>
                  </a:cubicBezTo>
                  <a:cubicBezTo>
                    <a:pt x="295" y="609"/>
                    <a:pt x="295" y="609"/>
                    <a:pt x="295" y="609"/>
                  </a:cubicBezTo>
                  <a:cubicBezTo>
                    <a:pt x="286" y="609"/>
                    <a:pt x="286" y="609"/>
                    <a:pt x="286" y="609"/>
                  </a:cubicBezTo>
                  <a:cubicBezTo>
                    <a:pt x="286" y="609"/>
                    <a:pt x="286" y="609"/>
                    <a:pt x="286" y="609"/>
                  </a:cubicBezTo>
                  <a:cubicBezTo>
                    <a:pt x="286" y="609"/>
                    <a:pt x="286" y="609"/>
                    <a:pt x="286" y="609"/>
                  </a:cubicBezTo>
                  <a:cubicBezTo>
                    <a:pt x="280" y="587"/>
                    <a:pt x="280" y="587"/>
                    <a:pt x="280" y="587"/>
                  </a:cubicBezTo>
                  <a:cubicBezTo>
                    <a:pt x="277" y="579"/>
                    <a:pt x="275" y="571"/>
                    <a:pt x="272" y="563"/>
                  </a:cubicBezTo>
                  <a:cubicBezTo>
                    <a:pt x="267" y="547"/>
                    <a:pt x="262" y="531"/>
                    <a:pt x="256" y="515"/>
                  </a:cubicBezTo>
                  <a:cubicBezTo>
                    <a:pt x="246" y="484"/>
                    <a:pt x="234" y="454"/>
                    <a:pt x="222" y="429"/>
                  </a:cubicBezTo>
                  <a:cubicBezTo>
                    <a:pt x="217" y="418"/>
                    <a:pt x="214" y="411"/>
                    <a:pt x="211" y="408"/>
                  </a:cubicBezTo>
                  <a:cubicBezTo>
                    <a:pt x="210" y="406"/>
                    <a:pt x="210" y="405"/>
                    <a:pt x="209" y="405"/>
                  </a:cubicBezTo>
                  <a:cubicBezTo>
                    <a:pt x="212" y="404"/>
                    <a:pt x="215" y="402"/>
                    <a:pt x="220" y="400"/>
                  </a:cubicBezTo>
                  <a:cubicBezTo>
                    <a:pt x="223" y="398"/>
                    <a:pt x="226" y="395"/>
                    <a:pt x="229" y="393"/>
                  </a:cubicBezTo>
                  <a:cubicBezTo>
                    <a:pt x="232" y="391"/>
                    <a:pt x="234" y="389"/>
                    <a:pt x="234" y="389"/>
                  </a:cubicBezTo>
                  <a:cubicBezTo>
                    <a:pt x="237" y="388"/>
                    <a:pt x="236" y="389"/>
                    <a:pt x="235" y="391"/>
                  </a:cubicBezTo>
                  <a:cubicBezTo>
                    <a:pt x="240" y="387"/>
                    <a:pt x="244" y="383"/>
                    <a:pt x="248" y="379"/>
                  </a:cubicBezTo>
                  <a:close/>
                  <a:moveTo>
                    <a:pt x="318" y="622"/>
                  </a:moveTo>
                  <a:cubicBezTo>
                    <a:pt x="319" y="621"/>
                    <a:pt x="319" y="621"/>
                    <a:pt x="319" y="621"/>
                  </a:cubicBezTo>
                  <a:cubicBezTo>
                    <a:pt x="323" y="606"/>
                    <a:pt x="323" y="606"/>
                    <a:pt x="323" y="606"/>
                  </a:cubicBezTo>
                  <a:cubicBezTo>
                    <a:pt x="325" y="599"/>
                    <a:pt x="327" y="592"/>
                    <a:pt x="329" y="585"/>
                  </a:cubicBezTo>
                  <a:cubicBezTo>
                    <a:pt x="337" y="557"/>
                    <a:pt x="346" y="530"/>
                    <a:pt x="356" y="502"/>
                  </a:cubicBezTo>
                  <a:cubicBezTo>
                    <a:pt x="361" y="489"/>
                    <a:pt x="366" y="475"/>
                    <a:pt x="372" y="462"/>
                  </a:cubicBezTo>
                  <a:cubicBezTo>
                    <a:pt x="374" y="455"/>
                    <a:pt x="377" y="448"/>
                    <a:pt x="380" y="442"/>
                  </a:cubicBezTo>
                  <a:cubicBezTo>
                    <a:pt x="385" y="432"/>
                    <a:pt x="385" y="432"/>
                    <a:pt x="385" y="432"/>
                  </a:cubicBezTo>
                  <a:cubicBezTo>
                    <a:pt x="392" y="416"/>
                    <a:pt x="392" y="416"/>
                    <a:pt x="392" y="416"/>
                  </a:cubicBezTo>
                  <a:cubicBezTo>
                    <a:pt x="386" y="413"/>
                    <a:pt x="386" y="413"/>
                    <a:pt x="386" y="413"/>
                  </a:cubicBezTo>
                  <a:cubicBezTo>
                    <a:pt x="385" y="412"/>
                    <a:pt x="384" y="412"/>
                    <a:pt x="383" y="411"/>
                  </a:cubicBezTo>
                  <a:cubicBezTo>
                    <a:pt x="381" y="410"/>
                    <a:pt x="381" y="410"/>
                    <a:pt x="381" y="410"/>
                  </a:cubicBezTo>
                  <a:cubicBezTo>
                    <a:pt x="381" y="410"/>
                    <a:pt x="381" y="410"/>
                    <a:pt x="380" y="410"/>
                  </a:cubicBezTo>
                  <a:cubicBezTo>
                    <a:pt x="380" y="410"/>
                    <a:pt x="380" y="410"/>
                    <a:pt x="380" y="410"/>
                  </a:cubicBezTo>
                  <a:cubicBezTo>
                    <a:pt x="378" y="409"/>
                    <a:pt x="376" y="407"/>
                    <a:pt x="374" y="406"/>
                  </a:cubicBezTo>
                  <a:cubicBezTo>
                    <a:pt x="371" y="404"/>
                    <a:pt x="367" y="401"/>
                    <a:pt x="364" y="398"/>
                  </a:cubicBezTo>
                  <a:cubicBezTo>
                    <a:pt x="358" y="392"/>
                    <a:pt x="353" y="385"/>
                    <a:pt x="349" y="377"/>
                  </a:cubicBezTo>
                  <a:cubicBezTo>
                    <a:pt x="353" y="385"/>
                    <a:pt x="358" y="392"/>
                    <a:pt x="364" y="398"/>
                  </a:cubicBezTo>
                  <a:cubicBezTo>
                    <a:pt x="367" y="401"/>
                    <a:pt x="371" y="404"/>
                    <a:pt x="374" y="406"/>
                  </a:cubicBezTo>
                  <a:cubicBezTo>
                    <a:pt x="376" y="407"/>
                    <a:pt x="378" y="409"/>
                    <a:pt x="380" y="410"/>
                  </a:cubicBezTo>
                  <a:cubicBezTo>
                    <a:pt x="383" y="412"/>
                    <a:pt x="388" y="414"/>
                    <a:pt x="391" y="416"/>
                  </a:cubicBezTo>
                  <a:cubicBezTo>
                    <a:pt x="384" y="433"/>
                    <a:pt x="384" y="433"/>
                    <a:pt x="384" y="433"/>
                  </a:cubicBezTo>
                  <a:cubicBezTo>
                    <a:pt x="379" y="445"/>
                    <a:pt x="379" y="445"/>
                    <a:pt x="379" y="445"/>
                  </a:cubicBezTo>
                  <a:cubicBezTo>
                    <a:pt x="375" y="452"/>
                    <a:pt x="372" y="460"/>
                    <a:pt x="369" y="468"/>
                  </a:cubicBezTo>
                  <a:cubicBezTo>
                    <a:pt x="363" y="483"/>
                    <a:pt x="357" y="499"/>
                    <a:pt x="351" y="515"/>
                  </a:cubicBezTo>
                  <a:cubicBezTo>
                    <a:pt x="340" y="546"/>
                    <a:pt x="330" y="578"/>
                    <a:pt x="321" y="612"/>
                  </a:cubicBezTo>
                  <a:cubicBezTo>
                    <a:pt x="321" y="611"/>
                    <a:pt x="321" y="609"/>
                    <a:pt x="320" y="612"/>
                  </a:cubicBezTo>
                  <a:cubicBezTo>
                    <a:pt x="329" y="579"/>
                    <a:pt x="339" y="546"/>
                    <a:pt x="350" y="515"/>
                  </a:cubicBezTo>
                  <a:cubicBezTo>
                    <a:pt x="356" y="499"/>
                    <a:pt x="362" y="483"/>
                    <a:pt x="368" y="468"/>
                  </a:cubicBezTo>
                  <a:cubicBezTo>
                    <a:pt x="371" y="460"/>
                    <a:pt x="375" y="452"/>
                    <a:pt x="378" y="444"/>
                  </a:cubicBezTo>
                  <a:cubicBezTo>
                    <a:pt x="383" y="433"/>
                    <a:pt x="383" y="433"/>
                    <a:pt x="383" y="433"/>
                  </a:cubicBezTo>
                  <a:cubicBezTo>
                    <a:pt x="391" y="416"/>
                    <a:pt x="391" y="416"/>
                    <a:pt x="391" y="416"/>
                  </a:cubicBezTo>
                  <a:cubicBezTo>
                    <a:pt x="384" y="413"/>
                    <a:pt x="384" y="413"/>
                    <a:pt x="384" y="413"/>
                  </a:cubicBezTo>
                  <a:cubicBezTo>
                    <a:pt x="383" y="413"/>
                    <a:pt x="383" y="412"/>
                    <a:pt x="382" y="412"/>
                  </a:cubicBezTo>
                  <a:cubicBezTo>
                    <a:pt x="380" y="411"/>
                    <a:pt x="380" y="411"/>
                    <a:pt x="380" y="411"/>
                  </a:cubicBezTo>
                  <a:cubicBezTo>
                    <a:pt x="379" y="410"/>
                    <a:pt x="379" y="410"/>
                    <a:pt x="379" y="410"/>
                  </a:cubicBezTo>
                  <a:cubicBezTo>
                    <a:pt x="377" y="409"/>
                    <a:pt x="375" y="408"/>
                    <a:pt x="373" y="406"/>
                  </a:cubicBezTo>
                  <a:cubicBezTo>
                    <a:pt x="369" y="404"/>
                    <a:pt x="366" y="401"/>
                    <a:pt x="363" y="397"/>
                  </a:cubicBezTo>
                  <a:cubicBezTo>
                    <a:pt x="356" y="391"/>
                    <a:pt x="350" y="383"/>
                    <a:pt x="346" y="374"/>
                  </a:cubicBezTo>
                  <a:cubicBezTo>
                    <a:pt x="347" y="374"/>
                    <a:pt x="347" y="374"/>
                    <a:pt x="347" y="374"/>
                  </a:cubicBezTo>
                  <a:cubicBezTo>
                    <a:pt x="347" y="373"/>
                    <a:pt x="346" y="372"/>
                    <a:pt x="346" y="372"/>
                  </a:cubicBezTo>
                  <a:cubicBezTo>
                    <a:pt x="346" y="371"/>
                    <a:pt x="346" y="371"/>
                    <a:pt x="346" y="371"/>
                  </a:cubicBezTo>
                  <a:cubicBezTo>
                    <a:pt x="345" y="371"/>
                    <a:pt x="345" y="371"/>
                    <a:pt x="345" y="371"/>
                  </a:cubicBezTo>
                  <a:cubicBezTo>
                    <a:pt x="345" y="370"/>
                    <a:pt x="345" y="370"/>
                    <a:pt x="345" y="370"/>
                  </a:cubicBezTo>
                  <a:cubicBezTo>
                    <a:pt x="344" y="368"/>
                    <a:pt x="344" y="368"/>
                    <a:pt x="344" y="368"/>
                  </a:cubicBezTo>
                  <a:cubicBezTo>
                    <a:pt x="343" y="364"/>
                    <a:pt x="342" y="361"/>
                    <a:pt x="340" y="358"/>
                  </a:cubicBezTo>
                  <a:cubicBezTo>
                    <a:pt x="337" y="359"/>
                    <a:pt x="334" y="360"/>
                    <a:pt x="331" y="361"/>
                  </a:cubicBezTo>
                  <a:cubicBezTo>
                    <a:pt x="330" y="362"/>
                    <a:pt x="330" y="362"/>
                    <a:pt x="329" y="362"/>
                  </a:cubicBezTo>
                  <a:cubicBezTo>
                    <a:pt x="327" y="363"/>
                    <a:pt x="327" y="363"/>
                    <a:pt x="327" y="363"/>
                  </a:cubicBezTo>
                  <a:cubicBezTo>
                    <a:pt x="325" y="363"/>
                    <a:pt x="325" y="363"/>
                    <a:pt x="325" y="363"/>
                  </a:cubicBezTo>
                  <a:cubicBezTo>
                    <a:pt x="322" y="364"/>
                    <a:pt x="319" y="365"/>
                    <a:pt x="316" y="365"/>
                  </a:cubicBezTo>
                  <a:cubicBezTo>
                    <a:pt x="310" y="366"/>
                    <a:pt x="304" y="367"/>
                    <a:pt x="297" y="367"/>
                  </a:cubicBezTo>
                  <a:cubicBezTo>
                    <a:pt x="291" y="366"/>
                    <a:pt x="285" y="365"/>
                    <a:pt x="279" y="364"/>
                  </a:cubicBezTo>
                  <a:cubicBezTo>
                    <a:pt x="276" y="363"/>
                    <a:pt x="273" y="362"/>
                    <a:pt x="270" y="361"/>
                  </a:cubicBezTo>
                  <a:cubicBezTo>
                    <a:pt x="269" y="361"/>
                    <a:pt x="269" y="361"/>
                    <a:pt x="268" y="360"/>
                  </a:cubicBezTo>
                  <a:cubicBezTo>
                    <a:pt x="267" y="360"/>
                    <a:pt x="267" y="360"/>
                    <a:pt x="267" y="360"/>
                  </a:cubicBezTo>
                  <a:cubicBezTo>
                    <a:pt x="266" y="360"/>
                    <a:pt x="266" y="360"/>
                    <a:pt x="266" y="360"/>
                  </a:cubicBezTo>
                  <a:cubicBezTo>
                    <a:pt x="265" y="359"/>
                    <a:pt x="265" y="359"/>
                    <a:pt x="265" y="359"/>
                  </a:cubicBezTo>
                  <a:cubicBezTo>
                    <a:pt x="263" y="358"/>
                    <a:pt x="263" y="358"/>
                    <a:pt x="263" y="358"/>
                  </a:cubicBezTo>
                  <a:cubicBezTo>
                    <a:pt x="261" y="357"/>
                    <a:pt x="261" y="357"/>
                    <a:pt x="261" y="357"/>
                  </a:cubicBezTo>
                  <a:cubicBezTo>
                    <a:pt x="256" y="354"/>
                    <a:pt x="256" y="354"/>
                    <a:pt x="256" y="354"/>
                  </a:cubicBezTo>
                  <a:cubicBezTo>
                    <a:pt x="251" y="361"/>
                    <a:pt x="251" y="361"/>
                    <a:pt x="251" y="361"/>
                  </a:cubicBezTo>
                  <a:cubicBezTo>
                    <a:pt x="248" y="364"/>
                    <a:pt x="248" y="364"/>
                    <a:pt x="248" y="364"/>
                  </a:cubicBezTo>
                  <a:cubicBezTo>
                    <a:pt x="246" y="366"/>
                    <a:pt x="246" y="366"/>
                    <a:pt x="246" y="366"/>
                  </a:cubicBezTo>
                  <a:cubicBezTo>
                    <a:pt x="243" y="369"/>
                    <a:pt x="243" y="369"/>
                    <a:pt x="243" y="369"/>
                  </a:cubicBezTo>
                  <a:cubicBezTo>
                    <a:pt x="241" y="371"/>
                    <a:pt x="239" y="373"/>
                    <a:pt x="237" y="375"/>
                  </a:cubicBezTo>
                  <a:cubicBezTo>
                    <a:pt x="233" y="379"/>
                    <a:pt x="230" y="383"/>
                    <a:pt x="226" y="386"/>
                  </a:cubicBezTo>
                  <a:cubicBezTo>
                    <a:pt x="231" y="383"/>
                    <a:pt x="236" y="378"/>
                    <a:pt x="241" y="374"/>
                  </a:cubicBezTo>
                  <a:cubicBezTo>
                    <a:pt x="243" y="372"/>
                    <a:pt x="245" y="370"/>
                    <a:pt x="247" y="367"/>
                  </a:cubicBezTo>
                  <a:cubicBezTo>
                    <a:pt x="249" y="366"/>
                    <a:pt x="249" y="366"/>
                    <a:pt x="249" y="366"/>
                  </a:cubicBezTo>
                  <a:cubicBezTo>
                    <a:pt x="250" y="365"/>
                    <a:pt x="250" y="365"/>
                    <a:pt x="250" y="365"/>
                  </a:cubicBezTo>
                  <a:cubicBezTo>
                    <a:pt x="251" y="363"/>
                    <a:pt x="251" y="363"/>
                    <a:pt x="251" y="363"/>
                  </a:cubicBezTo>
                  <a:cubicBezTo>
                    <a:pt x="257" y="357"/>
                    <a:pt x="257" y="357"/>
                    <a:pt x="257" y="357"/>
                  </a:cubicBezTo>
                  <a:cubicBezTo>
                    <a:pt x="261" y="359"/>
                    <a:pt x="261" y="359"/>
                    <a:pt x="261" y="359"/>
                  </a:cubicBezTo>
                  <a:cubicBezTo>
                    <a:pt x="263" y="360"/>
                    <a:pt x="263" y="360"/>
                    <a:pt x="263" y="360"/>
                  </a:cubicBezTo>
                  <a:cubicBezTo>
                    <a:pt x="264" y="361"/>
                    <a:pt x="264" y="361"/>
                    <a:pt x="264" y="361"/>
                  </a:cubicBezTo>
                  <a:cubicBezTo>
                    <a:pt x="266" y="362"/>
                    <a:pt x="266" y="362"/>
                    <a:pt x="267" y="362"/>
                  </a:cubicBezTo>
                  <a:cubicBezTo>
                    <a:pt x="269" y="363"/>
                    <a:pt x="269" y="363"/>
                    <a:pt x="269" y="363"/>
                  </a:cubicBezTo>
                  <a:cubicBezTo>
                    <a:pt x="272" y="364"/>
                    <a:pt x="275" y="365"/>
                    <a:pt x="278" y="366"/>
                  </a:cubicBezTo>
                  <a:cubicBezTo>
                    <a:pt x="284" y="367"/>
                    <a:pt x="291" y="368"/>
                    <a:pt x="297" y="369"/>
                  </a:cubicBezTo>
                  <a:cubicBezTo>
                    <a:pt x="303" y="369"/>
                    <a:pt x="310" y="369"/>
                    <a:pt x="316" y="368"/>
                  </a:cubicBezTo>
                  <a:cubicBezTo>
                    <a:pt x="319" y="367"/>
                    <a:pt x="322" y="367"/>
                    <a:pt x="325" y="366"/>
                  </a:cubicBezTo>
                  <a:cubicBezTo>
                    <a:pt x="328" y="365"/>
                    <a:pt x="328" y="365"/>
                    <a:pt x="328" y="365"/>
                  </a:cubicBezTo>
                  <a:cubicBezTo>
                    <a:pt x="329" y="365"/>
                    <a:pt x="329" y="365"/>
                    <a:pt x="329" y="365"/>
                  </a:cubicBezTo>
                  <a:cubicBezTo>
                    <a:pt x="330" y="364"/>
                    <a:pt x="331" y="364"/>
                    <a:pt x="331" y="364"/>
                  </a:cubicBezTo>
                  <a:cubicBezTo>
                    <a:pt x="334" y="363"/>
                    <a:pt x="336" y="362"/>
                    <a:pt x="339" y="361"/>
                  </a:cubicBezTo>
                  <a:cubicBezTo>
                    <a:pt x="342" y="368"/>
                    <a:pt x="342" y="368"/>
                    <a:pt x="342" y="368"/>
                  </a:cubicBezTo>
                  <a:cubicBezTo>
                    <a:pt x="342" y="369"/>
                    <a:pt x="342" y="370"/>
                    <a:pt x="343" y="371"/>
                  </a:cubicBezTo>
                  <a:cubicBezTo>
                    <a:pt x="343" y="372"/>
                    <a:pt x="343" y="372"/>
                    <a:pt x="343" y="372"/>
                  </a:cubicBezTo>
                  <a:cubicBezTo>
                    <a:pt x="343" y="372"/>
                    <a:pt x="343" y="372"/>
                    <a:pt x="343" y="372"/>
                  </a:cubicBezTo>
                  <a:cubicBezTo>
                    <a:pt x="344" y="373"/>
                    <a:pt x="344" y="373"/>
                    <a:pt x="344" y="373"/>
                  </a:cubicBezTo>
                  <a:cubicBezTo>
                    <a:pt x="345" y="376"/>
                    <a:pt x="346" y="378"/>
                    <a:pt x="348" y="381"/>
                  </a:cubicBezTo>
                  <a:cubicBezTo>
                    <a:pt x="351" y="386"/>
                    <a:pt x="354" y="390"/>
                    <a:pt x="358" y="394"/>
                  </a:cubicBezTo>
                  <a:cubicBezTo>
                    <a:pt x="361" y="399"/>
                    <a:pt x="366" y="403"/>
                    <a:pt x="370" y="406"/>
                  </a:cubicBezTo>
                  <a:cubicBezTo>
                    <a:pt x="372" y="408"/>
                    <a:pt x="375" y="409"/>
                    <a:pt x="377" y="411"/>
                  </a:cubicBezTo>
                  <a:cubicBezTo>
                    <a:pt x="378" y="411"/>
                    <a:pt x="378" y="411"/>
                    <a:pt x="378" y="411"/>
                  </a:cubicBezTo>
                  <a:cubicBezTo>
                    <a:pt x="379" y="412"/>
                    <a:pt x="379" y="412"/>
                    <a:pt x="379" y="412"/>
                  </a:cubicBezTo>
                  <a:cubicBezTo>
                    <a:pt x="380" y="413"/>
                    <a:pt x="381" y="413"/>
                    <a:pt x="382" y="414"/>
                  </a:cubicBezTo>
                  <a:cubicBezTo>
                    <a:pt x="384" y="415"/>
                    <a:pt x="386" y="416"/>
                    <a:pt x="388" y="417"/>
                  </a:cubicBezTo>
                  <a:cubicBezTo>
                    <a:pt x="381" y="433"/>
                    <a:pt x="381" y="433"/>
                    <a:pt x="381" y="433"/>
                  </a:cubicBezTo>
                  <a:cubicBezTo>
                    <a:pt x="376" y="445"/>
                    <a:pt x="376" y="445"/>
                    <a:pt x="376" y="445"/>
                  </a:cubicBezTo>
                  <a:cubicBezTo>
                    <a:pt x="372" y="454"/>
                    <a:pt x="369" y="462"/>
                    <a:pt x="365" y="471"/>
                  </a:cubicBezTo>
                  <a:cubicBezTo>
                    <a:pt x="359" y="488"/>
                    <a:pt x="352" y="504"/>
                    <a:pt x="346" y="521"/>
                  </a:cubicBezTo>
                  <a:cubicBezTo>
                    <a:pt x="352" y="505"/>
                    <a:pt x="358" y="488"/>
                    <a:pt x="365" y="471"/>
                  </a:cubicBezTo>
                  <a:cubicBezTo>
                    <a:pt x="368" y="462"/>
                    <a:pt x="372" y="454"/>
                    <a:pt x="375" y="445"/>
                  </a:cubicBezTo>
                  <a:cubicBezTo>
                    <a:pt x="377" y="441"/>
                    <a:pt x="379" y="437"/>
                    <a:pt x="381" y="433"/>
                  </a:cubicBezTo>
                  <a:cubicBezTo>
                    <a:pt x="388" y="417"/>
                    <a:pt x="388" y="417"/>
                    <a:pt x="388" y="417"/>
                  </a:cubicBezTo>
                  <a:cubicBezTo>
                    <a:pt x="385" y="416"/>
                    <a:pt x="382" y="414"/>
                    <a:pt x="380" y="413"/>
                  </a:cubicBezTo>
                  <a:cubicBezTo>
                    <a:pt x="380" y="413"/>
                    <a:pt x="379" y="413"/>
                    <a:pt x="379" y="412"/>
                  </a:cubicBezTo>
                  <a:cubicBezTo>
                    <a:pt x="378" y="412"/>
                    <a:pt x="378" y="412"/>
                    <a:pt x="378" y="412"/>
                  </a:cubicBezTo>
                  <a:cubicBezTo>
                    <a:pt x="377" y="411"/>
                    <a:pt x="377" y="411"/>
                    <a:pt x="377" y="411"/>
                  </a:cubicBezTo>
                  <a:cubicBezTo>
                    <a:pt x="376" y="411"/>
                    <a:pt x="375" y="410"/>
                    <a:pt x="375" y="410"/>
                  </a:cubicBezTo>
                  <a:cubicBezTo>
                    <a:pt x="372" y="408"/>
                    <a:pt x="369" y="406"/>
                    <a:pt x="366" y="403"/>
                  </a:cubicBezTo>
                  <a:cubicBezTo>
                    <a:pt x="360" y="398"/>
                    <a:pt x="355" y="392"/>
                    <a:pt x="351" y="386"/>
                  </a:cubicBezTo>
                  <a:cubicBezTo>
                    <a:pt x="349" y="382"/>
                    <a:pt x="347" y="379"/>
                    <a:pt x="345" y="376"/>
                  </a:cubicBezTo>
                  <a:cubicBezTo>
                    <a:pt x="345" y="375"/>
                    <a:pt x="344" y="374"/>
                    <a:pt x="344" y="373"/>
                  </a:cubicBezTo>
                  <a:cubicBezTo>
                    <a:pt x="343" y="372"/>
                    <a:pt x="343" y="372"/>
                    <a:pt x="343" y="372"/>
                  </a:cubicBezTo>
                  <a:cubicBezTo>
                    <a:pt x="342" y="370"/>
                    <a:pt x="342" y="370"/>
                    <a:pt x="342" y="370"/>
                  </a:cubicBezTo>
                  <a:cubicBezTo>
                    <a:pt x="341" y="367"/>
                    <a:pt x="340" y="364"/>
                    <a:pt x="339" y="361"/>
                  </a:cubicBezTo>
                  <a:cubicBezTo>
                    <a:pt x="336" y="362"/>
                    <a:pt x="334" y="363"/>
                    <a:pt x="331" y="364"/>
                  </a:cubicBezTo>
                  <a:cubicBezTo>
                    <a:pt x="330" y="364"/>
                    <a:pt x="330" y="365"/>
                    <a:pt x="329" y="365"/>
                  </a:cubicBezTo>
                  <a:cubicBezTo>
                    <a:pt x="328" y="365"/>
                    <a:pt x="328" y="365"/>
                    <a:pt x="328" y="365"/>
                  </a:cubicBezTo>
                  <a:cubicBezTo>
                    <a:pt x="325" y="366"/>
                    <a:pt x="325" y="366"/>
                    <a:pt x="325" y="366"/>
                  </a:cubicBezTo>
                  <a:cubicBezTo>
                    <a:pt x="322" y="367"/>
                    <a:pt x="319" y="368"/>
                    <a:pt x="316" y="368"/>
                  </a:cubicBezTo>
                  <a:cubicBezTo>
                    <a:pt x="309" y="369"/>
                    <a:pt x="303" y="369"/>
                    <a:pt x="297" y="369"/>
                  </a:cubicBezTo>
                  <a:cubicBezTo>
                    <a:pt x="290" y="369"/>
                    <a:pt x="284" y="368"/>
                    <a:pt x="278" y="366"/>
                  </a:cubicBezTo>
                  <a:cubicBezTo>
                    <a:pt x="275" y="366"/>
                    <a:pt x="272" y="365"/>
                    <a:pt x="269" y="364"/>
                  </a:cubicBezTo>
                  <a:cubicBezTo>
                    <a:pt x="268" y="363"/>
                    <a:pt x="267" y="363"/>
                    <a:pt x="267" y="363"/>
                  </a:cubicBezTo>
                  <a:cubicBezTo>
                    <a:pt x="266" y="362"/>
                    <a:pt x="266" y="362"/>
                    <a:pt x="264" y="362"/>
                  </a:cubicBezTo>
                  <a:cubicBezTo>
                    <a:pt x="262" y="361"/>
                    <a:pt x="262" y="361"/>
                    <a:pt x="262" y="361"/>
                  </a:cubicBezTo>
                  <a:cubicBezTo>
                    <a:pt x="261" y="360"/>
                    <a:pt x="261" y="360"/>
                    <a:pt x="261" y="360"/>
                  </a:cubicBezTo>
                  <a:cubicBezTo>
                    <a:pt x="257" y="358"/>
                    <a:pt x="257" y="358"/>
                    <a:pt x="257" y="358"/>
                  </a:cubicBezTo>
                  <a:cubicBezTo>
                    <a:pt x="252" y="364"/>
                    <a:pt x="252" y="364"/>
                    <a:pt x="252" y="364"/>
                  </a:cubicBezTo>
                  <a:cubicBezTo>
                    <a:pt x="250" y="366"/>
                    <a:pt x="250" y="366"/>
                    <a:pt x="250" y="366"/>
                  </a:cubicBezTo>
                  <a:cubicBezTo>
                    <a:pt x="248" y="368"/>
                    <a:pt x="248" y="368"/>
                    <a:pt x="248" y="368"/>
                  </a:cubicBezTo>
                  <a:cubicBezTo>
                    <a:pt x="246" y="370"/>
                    <a:pt x="244" y="372"/>
                    <a:pt x="241" y="375"/>
                  </a:cubicBezTo>
                  <a:cubicBezTo>
                    <a:pt x="237" y="379"/>
                    <a:pt x="232" y="383"/>
                    <a:pt x="227" y="387"/>
                  </a:cubicBezTo>
                  <a:cubicBezTo>
                    <a:pt x="225" y="389"/>
                    <a:pt x="222" y="391"/>
                    <a:pt x="220" y="392"/>
                  </a:cubicBezTo>
                  <a:cubicBezTo>
                    <a:pt x="217" y="395"/>
                    <a:pt x="215" y="397"/>
                    <a:pt x="212" y="398"/>
                  </a:cubicBezTo>
                  <a:cubicBezTo>
                    <a:pt x="208" y="402"/>
                    <a:pt x="204" y="405"/>
                    <a:pt x="204" y="406"/>
                  </a:cubicBezTo>
                  <a:cubicBezTo>
                    <a:pt x="205" y="406"/>
                    <a:pt x="206" y="406"/>
                    <a:pt x="208" y="405"/>
                  </a:cubicBezTo>
                  <a:cubicBezTo>
                    <a:pt x="208" y="405"/>
                    <a:pt x="208" y="406"/>
                    <a:pt x="208" y="406"/>
                  </a:cubicBezTo>
                  <a:cubicBezTo>
                    <a:pt x="209" y="411"/>
                    <a:pt x="214" y="426"/>
                    <a:pt x="223" y="449"/>
                  </a:cubicBezTo>
                  <a:cubicBezTo>
                    <a:pt x="222" y="449"/>
                    <a:pt x="222" y="449"/>
                    <a:pt x="222" y="449"/>
                  </a:cubicBezTo>
                  <a:cubicBezTo>
                    <a:pt x="217" y="438"/>
                    <a:pt x="214" y="431"/>
                    <a:pt x="212" y="427"/>
                  </a:cubicBezTo>
                  <a:cubicBezTo>
                    <a:pt x="210" y="423"/>
                    <a:pt x="209" y="422"/>
                    <a:pt x="209" y="422"/>
                  </a:cubicBezTo>
                  <a:cubicBezTo>
                    <a:pt x="207" y="421"/>
                    <a:pt x="208" y="426"/>
                    <a:pt x="206" y="423"/>
                  </a:cubicBezTo>
                  <a:cubicBezTo>
                    <a:pt x="216" y="445"/>
                    <a:pt x="225" y="467"/>
                    <a:pt x="232" y="490"/>
                  </a:cubicBezTo>
                  <a:cubicBezTo>
                    <a:pt x="234" y="496"/>
                    <a:pt x="238" y="507"/>
                    <a:pt x="240" y="513"/>
                  </a:cubicBezTo>
                  <a:cubicBezTo>
                    <a:pt x="251" y="541"/>
                    <a:pt x="260" y="569"/>
                    <a:pt x="268" y="598"/>
                  </a:cubicBezTo>
                  <a:cubicBezTo>
                    <a:pt x="271" y="608"/>
                    <a:pt x="271" y="608"/>
                    <a:pt x="271" y="608"/>
                  </a:cubicBezTo>
                  <a:cubicBezTo>
                    <a:pt x="273" y="614"/>
                    <a:pt x="273" y="614"/>
                    <a:pt x="273" y="614"/>
                  </a:cubicBezTo>
                  <a:cubicBezTo>
                    <a:pt x="274" y="619"/>
                    <a:pt x="274" y="619"/>
                    <a:pt x="274" y="619"/>
                  </a:cubicBezTo>
                  <a:cubicBezTo>
                    <a:pt x="275" y="622"/>
                    <a:pt x="275" y="622"/>
                    <a:pt x="275" y="622"/>
                  </a:cubicBezTo>
                  <a:cubicBezTo>
                    <a:pt x="268" y="622"/>
                    <a:pt x="268" y="622"/>
                    <a:pt x="268" y="622"/>
                  </a:cubicBezTo>
                  <a:cubicBezTo>
                    <a:pt x="268" y="621"/>
                    <a:pt x="268" y="621"/>
                    <a:pt x="268" y="621"/>
                  </a:cubicBezTo>
                  <a:cubicBezTo>
                    <a:pt x="263" y="604"/>
                    <a:pt x="263" y="604"/>
                    <a:pt x="263" y="604"/>
                  </a:cubicBezTo>
                  <a:cubicBezTo>
                    <a:pt x="261" y="595"/>
                    <a:pt x="261" y="595"/>
                    <a:pt x="261" y="595"/>
                  </a:cubicBezTo>
                  <a:cubicBezTo>
                    <a:pt x="257" y="582"/>
                    <a:pt x="253" y="570"/>
                    <a:pt x="249" y="557"/>
                  </a:cubicBezTo>
                  <a:cubicBezTo>
                    <a:pt x="241" y="532"/>
                    <a:pt x="232" y="507"/>
                    <a:pt x="223" y="483"/>
                  </a:cubicBezTo>
                  <a:cubicBezTo>
                    <a:pt x="218" y="471"/>
                    <a:pt x="213" y="459"/>
                    <a:pt x="208" y="447"/>
                  </a:cubicBezTo>
                  <a:cubicBezTo>
                    <a:pt x="206" y="441"/>
                    <a:pt x="203" y="435"/>
                    <a:pt x="201" y="429"/>
                  </a:cubicBezTo>
                  <a:cubicBezTo>
                    <a:pt x="196" y="420"/>
                    <a:pt x="196" y="420"/>
                    <a:pt x="196" y="420"/>
                  </a:cubicBezTo>
                  <a:cubicBezTo>
                    <a:pt x="190" y="406"/>
                    <a:pt x="190" y="406"/>
                    <a:pt x="190" y="406"/>
                  </a:cubicBezTo>
                  <a:cubicBezTo>
                    <a:pt x="185" y="407"/>
                    <a:pt x="185" y="407"/>
                    <a:pt x="185" y="407"/>
                  </a:cubicBezTo>
                  <a:cubicBezTo>
                    <a:pt x="182" y="407"/>
                    <a:pt x="182" y="407"/>
                    <a:pt x="182" y="407"/>
                  </a:cubicBezTo>
                  <a:cubicBezTo>
                    <a:pt x="182" y="407"/>
                    <a:pt x="181" y="408"/>
                    <a:pt x="181" y="408"/>
                  </a:cubicBezTo>
                  <a:cubicBezTo>
                    <a:pt x="180" y="408"/>
                    <a:pt x="180" y="408"/>
                    <a:pt x="180" y="408"/>
                  </a:cubicBezTo>
                  <a:cubicBezTo>
                    <a:pt x="178" y="408"/>
                    <a:pt x="177" y="408"/>
                    <a:pt x="175" y="408"/>
                  </a:cubicBezTo>
                  <a:cubicBezTo>
                    <a:pt x="172" y="408"/>
                    <a:pt x="169" y="407"/>
                    <a:pt x="166" y="407"/>
                  </a:cubicBezTo>
                  <a:cubicBezTo>
                    <a:pt x="159" y="405"/>
                    <a:pt x="154" y="402"/>
                    <a:pt x="149" y="397"/>
                  </a:cubicBezTo>
                  <a:cubicBezTo>
                    <a:pt x="144" y="393"/>
                    <a:pt x="140" y="388"/>
                    <a:pt x="138" y="382"/>
                  </a:cubicBezTo>
                  <a:cubicBezTo>
                    <a:pt x="136" y="376"/>
                    <a:pt x="136" y="370"/>
                    <a:pt x="138" y="366"/>
                  </a:cubicBezTo>
                  <a:cubicBezTo>
                    <a:pt x="139" y="364"/>
                    <a:pt x="141" y="362"/>
                    <a:pt x="143" y="360"/>
                  </a:cubicBezTo>
                  <a:cubicBezTo>
                    <a:pt x="145" y="358"/>
                    <a:pt x="148" y="357"/>
                    <a:pt x="151" y="356"/>
                  </a:cubicBezTo>
                  <a:cubicBezTo>
                    <a:pt x="156" y="355"/>
                    <a:pt x="162" y="356"/>
                    <a:pt x="167" y="359"/>
                  </a:cubicBezTo>
                  <a:cubicBezTo>
                    <a:pt x="172" y="362"/>
                    <a:pt x="177" y="367"/>
                    <a:pt x="180" y="373"/>
                  </a:cubicBezTo>
                  <a:cubicBezTo>
                    <a:pt x="181" y="374"/>
                    <a:pt x="182" y="375"/>
                    <a:pt x="183" y="377"/>
                  </a:cubicBezTo>
                  <a:cubicBezTo>
                    <a:pt x="185" y="382"/>
                    <a:pt x="185" y="382"/>
                    <a:pt x="185" y="382"/>
                  </a:cubicBezTo>
                  <a:cubicBezTo>
                    <a:pt x="193" y="398"/>
                    <a:pt x="193" y="398"/>
                    <a:pt x="193" y="398"/>
                  </a:cubicBezTo>
                  <a:cubicBezTo>
                    <a:pt x="195" y="397"/>
                    <a:pt x="197" y="396"/>
                    <a:pt x="200" y="395"/>
                  </a:cubicBezTo>
                  <a:cubicBezTo>
                    <a:pt x="201" y="394"/>
                    <a:pt x="202" y="394"/>
                    <a:pt x="203" y="393"/>
                  </a:cubicBezTo>
                  <a:cubicBezTo>
                    <a:pt x="204" y="393"/>
                    <a:pt x="205" y="392"/>
                    <a:pt x="206" y="392"/>
                  </a:cubicBezTo>
                  <a:cubicBezTo>
                    <a:pt x="207" y="391"/>
                    <a:pt x="207" y="391"/>
                    <a:pt x="207" y="391"/>
                  </a:cubicBezTo>
                  <a:cubicBezTo>
                    <a:pt x="208" y="390"/>
                    <a:pt x="208" y="390"/>
                    <a:pt x="208" y="390"/>
                  </a:cubicBezTo>
                  <a:cubicBezTo>
                    <a:pt x="210" y="389"/>
                    <a:pt x="210" y="389"/>
                    <a:pt x="210" y="389"/>
                  </a:cubicBezTo>
                  <a:cubicBezTo>
                    <a:pt x="211" y="388"/>
                    <a:pt x="212" y="388"/>
                    <a:pt x="213" y="387"/>
                  </a:cubicBezTo>
                  <a:cubicBezTo>
                    <a:pt x="218" y="384"/>
                    <a:pt x="222" y="381"/>
                    <a:pt x="226" y="378"/>
                  </a:cubicBezTo>
                  <a:cubicBezTo>
                    <a:pt x="230" y="374"/>
                    <a:pt x="234" y="371"/>
                    <a:pt x="238" y="367"/>
                  </a:cubicBezTo>
                  <a:cubicBezTo>
                    <a:pt x="240" y="365"/>
                    <a:pt x="242" y="363"/>
                    <a:pt x="243" y="361"/>
                  </a:cubicBezTo>
                  <a:cubicBezTo>
                    <a:pt x="244" y="360"/>
                    <a:pt x="244" y="360"/>
                    <a:pt x="244" y="360"/>
                  </a:cubicBezTo>
                  <a:cubicBezTo>
                    <a:pt x="245" y="359"/>
                    <a:pt x="245" y="359"/>
                    <a:pt x="245" y="359"/>
                  </a:cubicBezTo>
                  <a:cubicBezTo>
                    <a:pt x="246" y="358"/>
                    <a:pt x="246" y="358"/>
                    <a:pt x="247" y="357"/>
                  </a:cubicBezTo>
                  <a:cubicBezTo>
                    <a:pt x="249" y="355"/>
                    <a:pt x="250" y="353"/>
                    <a:pt x="252" y="351"/>
                  </a:cubicBezTo>
                  <a:cubicBezTo>
                    <a:pt x="250" y="349"/>
                    <a:pt x="249" y="347"/>
                    <a:pt x="248" y="345"/>
                  </a:cubicBezTo>
                  <a:cubicBezTo>
                    <a:pt x="247" y="344"/>
                    <a:pt x="247" y="344"/>
                    <a:pt x="247" y="344"/>
                  </a:cubicBezTo>
                  <a:cubicBezTo>
                    <a:pt x="247" y="344"/>
                    <a:pt x="246" y="343"/>
                    <a:pt x="246" y="343"/>
                  </a:cubicBezTo>
                  <a:cubicBezTo>
                    <a:pt x="246" y="343"/>
                    <a:pt x="246" y="343"/>
                    <a:pt x="246" y="343"/>
                  </a:cubicBezTo>
                  <a:cubicBezTo>
                    <a:pt x="246" y="342"/>
                    <a:pt x="246" y="342"/>
                    <a:pt x="245" y="341"/>
                  </a:cubicBezTo>
                  <a:cubicBezTo>
                    <a:pt x="245" y="340"/>
                    <a:pt x="244" y="338"/>
                    <a:pt x="243" y="336"/>
                  </a:cubicBezTo>
                  <a:cubicBezTo>
                    <a:pt x="243" y="335"/>
                    <a:pt x="243" y="334"/>
                    <a:pt x="243" y="333"/>
                  </a:cubicBezTo>
                  <a:cubicBezTo>
                    <a:pt x="243" y="332"/>
                    <a:pt x="243" y="332"/>
                    <a:pt x="242" y="331"/>
                  </a:cubicBezTo>
                  <a:cubicBezTo>
                    <a:pt x="242" y="331"/>
                    <a:pt x="242" y="330"/>
                    <a:pt x="242" y="330"/>
                  </a:cubicBezTo>
                  <a:cubicBezTo>
                    <a:pt x="242" y="328"/>
                    <a:pt x="242" y="326"/>
                    <a:pt x="243" y="324"/>
                  </a:cubicBezTo>
                  <a:cubicBezTo>
                    <a:pt x="244" y="315"/>
                    <a:pt x="247" y="306"/>
                    <a:pt x="252" y="299"/>
                  </a:cubicBezTo>
                  <a:cubicBezTo>
                    <a:pt x="254" y="296"/>
                    <a:pt x="257" y="293"/>
                    <a:pt x="260" y="291"/>
                  </a:cubicBezTo>
                  <a:cubicBezTo>
                    <a:pt x="263" y="289"/>
                    <a:pt x="267" y="288"/>
                    <a:pt x="270" y="288"/>
                  </a:cubicBezTo>
                  <a:cubicBezTo>
                    <a:pt x="274" y="288"/>
                    <a:pt x="277" y="290"/>
                    <a:pt x="280" y="292"/>
                  </a:cubicBezTo>
                  <a:cubicBezTo>
                    <a:pt x="283" y="294"/>
                    <a:pt x="286" y="297"/>
                    <a:pt x="287" y="300"/>
                  </a:cubicBezTo>
                  <a:cubicBezTo>
                    <a:pt x="288" y="304"/>
                    <a:pt x="288" y="307"/>
                    <a:pt x="287" y="311"/>
                  </a:cubicBezTo>
                  <a:cubicBezTo>
                    <a:pt x="287" y="315"/>
                    <a:pt x="285" y="319"/>
                    <a:pt x="283" y="323"/>
                  </a:cubicBezTo>
                  <a:cubicBezTo>
                    <a:pt x="280" y="327"/>
                    <a:pt x="278" y="330"/>
                    <a:pt x="275" y="334"/>
                  </a:cubicBezTo>
                  <a:cubicBezTo>
                    <a:pt x="274" y="336"/>
                    <a:pt x="274" y="336"/>
                    <a:pt x="274" y="336"/>
                  </a:cubicBezTo>
                  <a:cubicBezTo>
                    <a:pt x="272" y="338"/>
                    <a:pt x="272" y="338"/>
                    <a:pt x="272" y="338"/>
                  </a:cubicBezTo>
                  <a:cubicBezTo>
                    <a:pt x="267" y="344"/>
                    <a:pt x="267" y="344"/>
                    <a:pt x="267" y="344"/>
                  </a:cubicBezTo>
                  <a:cubicBezTo>
                    <a:pt x="266" y="346"/>
                    <a:pt x="265" y="347"/>
                    <a:pt x="265" y="349"/>
                  </a:cubicBezTo>
                  <a:cubicBezTo>
                    <a:pt x="265" y="349"/>
                    <a:pt x="265" y="350"/>
                    <a:pt x="265" y="350"/>
                  </a:cubicBezTo>
                  <a:cubicBezTo>
                    <a:pt x="265" y="351"/>
                    <a:pt x="266" y="351"/>
                    <a:pt x="266" y="351"/>
                  </a:cubicBezTo>
                  <a:cubicBezTo>
                    <a:pt x="266" y="351"/>
                    <a:pt x="266" y="351"/>
                    <a:pt x="266" y="351"/>
                  </a:cubicBezTo>
                  <a:cubicBezTo>
                    <a:pt x="266" y="352"/>
                    <a:pt x="266" y="352"/>
                    <a:pt x="266" y="352"/>
                  </a:cubicBezTo>
                  <a:cubicBezTo>
                    <a:pt x="267" y="354"/>
                    <a:pt x="268" y="354"/>
                    <a:pt x="270" y="355"/>
                  </a:cubicBezTo>
                  <a:cubicBezTo>
                    <a:pt x="272" y="356"/>
                    <a:pt x="274" y="357"/>
                    <a:pt x="276" y="357"/>
                  </a:cubicBezTo>
                  <a:cubicBezTo>
                    <a:pt x="277" y="358"/>
                    <a:pt x="278" y="358"/>
                    <a:pt x="280" y="358"/>
                  </a:cubicBezTo>
                  <a:cubicBezTo>
                    <a:pt x="281" y="358"/>
                    <a:pt x="282" y="359"/>
                    <a:pt x="283" y="359"/>
                  </a:cubicBezTo>
                  <a:cubicBezTo>
                    <a:pt x="285" y="359"/>
                    <a:pt x="285" y="359"/>
                    <a:pt x="285" y="359"/>
                  </a:cubicBezTo>
                  <a:cubicBezTo>
                    <a:pt x="287" y="360"/>
                    <a:pt x="287" y="360"/>
                    <a:pt x="287" y="360"/>
                  </a:cubicBezTo>
                  <a:cubicBezTo>
                    <a:pt x="292" y="360"/>
                    <a:pt x="297" y="361"/>
                    <a:pt x="302" y="361"/>
                  </a:cubicBezTo>
                  <a:cubicBezTo>
                    <a:pt x="308" y="361"/>
                    <a:pt x="313" y="360"/>
                    <a:pt x="318" y="359"/>
                  </a:cubicBezTo>
                  <a:cubicBezTo>
                    <a:pt x="321" y="359"/>
                    <a:pt x="324" y="358"/>
                    <a:pt x="327" y="357"/>
                  </a:cubicBezTo>
                  <a:cubicBezTo>
                    <a:pt x="327" y="357"/>
                    <a:pt x="328" y="356"/>
                    <a:pt x="329" y="356"/>
                  </a:cubicBezTo>
                  <a:cubicBezTo>
                    <a:pt x="330" y="355"/>
                    <a:pt x="331" y="355"/>
                    <a:pt x="332" y="355"/>
                  </a:cubicBezTo>
                  <a:cubicBezTo>
                    <a:pt x="338" y="352"/>
                    <a:pt x="338" y="352"/>
                    <a:pt x="338" y="352"/>
                  </a:cubicBezTo>
                  <a:cubicBezTo>
                    <a:pt x="338" y="347"/>
                    <a:pt x="338" y="347"/>
                    <a:pt x="338" y="347"/>
                  </a:cubicBezTo>
                  <a:cubicBezTo>
                    <a:pt x="337" y="344"/>
                    <a:pt x="337" y="344"/>
                    <a:pt x="337" y="344"/>
                  </a:cubicBezTo>
                  <a:cubicBezTo>
                    <a:pt x="337" y="343"/>
                    <a:pt x="337" y="343"/>
                    <a:pt x="337" y="343"/>
                  </a:cubicBezTo>
                  <a:cubicBezTo>
                    <a:pt x="337" y="342"/>
                    <a:pt x="337" y="342"/>
                    <a:pt x="337" y="342"/>
                  </a:cubicBezTo>
                  <a:cubicBezTo>
                    <a:pt x="336" y="340"/>
                    <a:pt x="336" y="340"/>
                    <a:pt x="336" y="340"/>
                  </a:cubicBezTo>
                  <a:cubicBezTo>
                    <a:pt x="336" y="339"/>
                    <a:pt x="336" y="339"/>
                    <a:pt x="336" y="339"/>
                  </a:cubicBezTo>
                  <a:cubicBezTo>
                    <a:pt x="336" y="336"/>
                    <a:pt x="336" y="336"/>
                    <a:pt x="336" y="336"/>
                  </a:cubicBezTo>
                  <a:cubicBezTo>
                    <a:pt x="336" y="333"/>
                    <a:pt x="335" y="330"/>
                    <a:pt x="335" y="327"/>
                  </a:cubicBezTo>
                  <a:cubicBezTo>
                    <a:pt x="336" y="321"/>
                    <a:pt x="337" y="315"/>
                    <a:pt x="340" y="310"/>
                  </a:cubicBezTo>
                  <a:cubicBezTo>
                    <a:pt x="342" y="307"/>
                    <a:pt x="343" y="305"/>
                    <a:pt x="345" y="303"/>
                  </a:cubicBezTo>
                  <a:cubicBezTo>
                    <a:pt x="347" y="302"/>
                    <a:pt x="348" y="301"/>
                    <a:pt x="349" y="300"/>
                  </a:cubicBezTo>
                  <a:cubicBezTo>
                    <a:pt x="350" y="299"/>
                    <a:pt x="351" y="299"/>
                    <a:pt x="352" y="298"/>
                  </a:cubicBezTo>
                  <a:cubicBezTo>
                    <a:pt x="357" y="296"/>
                    <a:pt x="363" y="295"/>
                    <a:pt x="367" y="297"/>
                  </a:cubicBezTo>
                  <a:cubicBezTo>
                    <a:pt x="368" y="297"/>
                    <a:pt x="369" y="298"/>
                    <a:pt x="370" y="299"/>
                  </a:cubicBezTo>
                  <a:cubicBezTo>
                    <a:pt x="370" y="299"/>
                    <a:pt x="371" y="299"/>
                    <a:pt x="371" y="300"/>
                  </a:cubicBezTo>
                  <a:cubicBezTo>
                    <a:pt x="372" y="300"/>
                    <a:pt x="372" y="301"/>
                    <a:pt x="373" y="301"/>
                  </a:cubicBezTo>
                  <a:cubicBezTo>
                    <a:pt x="374" y="304"/>
                    <a:pt x="376" y="306"/>
                    <a:pt x="377" y="308"/>
                  </a:cubicBezTo>
                  <a:cubicBezTo>
                    <a:pt x="378" y="311"/>
                    <a:pt x="378" y="313"/>
                    <a:pt x="378" y="316"/>
                  </a:cubicBezTo>
                  <a:cubicBezTo>
                    <a:pt x="378" y="319"/>
                    <a:pt x="377" y="322"/>
                    <a:pt x="376" y="324"/>
                  </a:cubicBezTo>
                  <a:cubicBezTo>
                    <a:pt x="374" y="330"/>
                    <a:pt x="371" y="335"/>
                    <a:pt x="366" y="339"/>
                  </a:cubicBezTo>
                  <a:cubicBezTo>
                    <a:pt x="364" y="342"/>
                    <a:pt x="362" y="344"/>
                    <a:pt x="359" y="346"/>
                  </a:cubicBezTo>
                  <a:cubicBezTo>
                    <a:pt x="359" y="346"/>
                    <a:pt x="358" y="347"/>
                    <a:pt x="357" y="347"/>
                  </a:cubicBezTo>
                  <a:cubicBezTo>
                    <a:pt x="356" y="348"/>
                    <a:pt x="356" y="348"/>
                    <a:pt x="356" y="348"/>
                  </a:cubicBezTo>
                  <a:cubicBezTo>
                    <a:pt x="355" y="349"/>
                    <a:pt x="355" y="349"/>
                    <a:pt x="355" y="349"/>
                  </a:cubicBezTo>
                  <a:cubicBezTo>
                    <a:pt x="352" y="351"/>
                    <a:pt x="349" y="353"/>
                    <a:pt x="346" y="355"/>
                  </a:cubicBezTo>
                  <a:cubicBezTo>
                    <a:pt x="347" y="357"/>
                    <a:pt x="348" y="359"/>
                    <a:pt x="349" y="361"/>
                  </a:cubicBezTo>
                  <a:cubicBezTo>
                    <a:pt x="349" y="362"/>
                    <a:pt x="350" y="363"/>
                    <a:pt x="350" y="364"/>
                  </a:cubicBezTo>
                  <a:cubicBezTo>
                    <a:pt x="351" y="366"/>
                    <a:pt x="351" y="366"/>
                    <a:pt x="351" y="366"/>
                  </a:cubicBezTo>
                  <a:cubicBezTo>
                    <a:pt x="351" y="367"/>
                    <a:pt x="351" y="367"/>
                    <a:pt x="351" y="367"/>
                  </a:cubicBezTo>
                  <a:cubicBezTo>
                    <a:pt x="352" y="369"/>
                    <a:pt x="353" y="372"/>
                    <a:pt x="354" y="374"/>
                  </a:cubicBezTo>
                  <a:cubicBezTo>
                    <a:pt x="357" y="378"/>
                    <a:pt x="360" y="383"/>
                    <a:pt x="363" y="387"/>
                  </a:cubicBezTo>
                  <a:cubicBezTo>
                    <a:pt x="366" y="392"/>
                    <a:pt x="370" y="396"/>
                    <a:pt x="374" y="399"/>
                  </a:cubicBezTo>
                  <a:cubicBezTo>
                    <a:pt x="375" y="400"/>
                    <a:pt x="377" y="401"/>
                    <a:pt x="378" y="401"/>
                  </a:cubicBezTo>
                  <a:cubicBezTo>
                    <a:pt x="378" y="402"/>
                    <a:pt x="379" y="402"/>
                    <a:pt x="379" y="403"/>
                  </a:cubicBezTo>
                  <a:cubicBezTo>
                    <a:pt x="380" y="403"/>
                    <a:pt x="380" y="403"/>
                    <a:pt x="380" y="403"/>
                  </a:cubicBezTo>
                  <a:cubicBezTo>
                    <a:pt x="381" y="403"/>
                    <a:pt x="381" y="403"/>
                    <a:pt x="381" y="403"/>
                  </a:cubicBezTo>
                  <a:cubicBezTo>
                    <a:pt x="382" y="404"/>
                    <a:pt x="382" y="404"/>
                    <a:pt x="382" y="404"/>
                  </a:cubicBezTo>
                  <a:cubicBezTo>
                    <a:pt x="384" y="405"/>
                    <a:pt x="386" y="406"/>
                    <a:pt x="388" y="407"/>
                  </a:cubicBezTo>
                  <a:cubicBezTo>
                    <a:pt x="390" y="408"/>
                    <a:pt x="392" y="409"/>
                    <a:pt x="394" y="410"/>
                  </a:cubicBezTo>
                  <a:cubicBezTo>
                    <a:pt x="402" y="394"/>
                    <a:pt x="402" y="394"/>
                    <a:pt x="402" y="394"/>
                  </a:cubicBezTo>
                  <a:cubicBezTo>
                    <a:pt x="407" y="384"/>
                    <a:pt x="407" y="384"/>
                    <a:pt x="407" y="384"/>
                  </a:cubicBezTo>
                  <a:cubicBezTo>
                    <a:pt x="409" y="379"/>
                    <a:pt x="409" y="379"/>
                    <a:pt x="409" y="379"/>
                  </a:cubicBezTo>
                  <a:cubicBezTo>
                    <a:pt x="410" y="378"/>
                    <a:pt x="410" y="378"/>
                    <a:pt x="410" y="378"/>
                  </a:cubicBezTo>
                  <a:cubicBezTo>
                    <a:pt x="410" y="377"/>
                    <a:pt x="410" y="377"/>
                    <a:pt x="410" y="377"/>
                  </a:cubicBezTo>
                  <a:cubicBezTo>
                    <a:pt x="411" y="377"/>
                    <a:pt x="411" y="376"/>
                    <a:pt x="412" y="375"/>
                  </a:cubicBezTo>
                  <a:cubicBezTo>
                    <a:pt x="414" y="373"/>
                    <a:pt x="416" y="370"/>
                    <a:pt x="418" y="368"/>
                  </a:cubicBezTo>
                  <a:cubicBezTo>
                    <a:pt x="420" y="366"/>
                    <a:pt x="423" y="364"/>
                    <a:pt x="425" y="363"/>
                  </a:cubicBezTo>
                  <a:cubicBezTo>
                    <a:pt x="426" y="362"/>
                    <a:pt x="428" y="362"/>
                    <a:pt x="429" y="362"/>
                  </a:cubicBezTo>
                  <a:cubicBezTo>
                    <a:pt x="429" y="362"/>
                    <a:pt x="430" y="362"/>
                    <a:pt x="430" y="362"/>
                  </a:cubicBezTo>
                  <a:cubicBezTo>
                    <a:pt x="431" y="362"/>
                    <a:pt x="431" y="362"/>
                    <a:pt x="432" y="362"/>
                  </a:cubicBezTo>
                  <a:cubicBezTo>
                    <a:pt x="436" y="363"/>
                    <a:pt x="441" y="367"/>
                    <a:pt x="443" y="372"/>
                  </a:cubicBezTo>
                  <a:cubicBezTo>
                    <a:pt x="445" y="377"/>
                    <a:pt x="446" y="384"/>
                    <a:pt x="445" y="390"/>
                  </a:cubicBezTo>
                  <a:cubicBezTo>
                    <a:pt x="445" y="393"/>
                    <a:pt x="444" y="396"/>
                    <a:pt x="442" y="399"/>
                  </a:cubicBezTo>
                  <a:cubicBezTo>
                    <a:pt x="441" y="402"/>
                    <a:pt x="440" y="404"/>
                    <a:pt x="438" y="406"/>
                  </a:cubicBezTo>
                  <a:cubicBezTo>
                    <a:pt x="434" y="411"/>
                    <a:pt x="428" y="414"/>
                    <a:pt x="422" y="416"/>
                  </a:cubicBezTo>
                  <a:cubicBezTo>
                    <a:pt x="419" y="417"/>
                    <a:pt x="416" y="417"/>
                    <a:pt x="413" y="417"/>
                  </a:cubicBezTo>
                  <a:cubicBezTo>
                    <a:pt x="411" y="418"/>
                    <a:pt x="410" y="418"/>
                    <a:pt x="408" y="418"/>
                  </a:cubicBezTo>
                  <a:cubicBezTo>
                    <a:pt x="407" y="418"/>
                    <a:pt x="407" y="418"/>
                    <a:pt x="407" y="418"/>
                  </a:cubicBezTo>
                  <a:cubicBezTo>
                    <a:pt x="407" y="418"/>
                    <a:pt x="406" y="418"/>
                    <a:pt x="406" y="418"/>
                  </a:cubicBezTo>
                  <a:cubicBezTo>
                    <a:pt x="405" y="417"/>
                    <a:pt x="404" y="417"/>
                    <a:pt x="403" y="417"/>
                  </a:cubicBezTo>
                  <a:cubicBezTo>
                    <a:pt x="398" y="417"/>
                    <a:pt x="398" y="417"/>
                    <a:pt x="398" y="417"/>
                  </a:cubicBezTo>
                  <a:cubicBezTo>
                    <a:pt x="394" y="426"/>
                    <a:pt x="394" y="426"/>
                    <a:pt x="394" y="426"/>
                  </a:cubicBezTo>
                  <a:cubicBezTo>
                    <a:pt x="392" y="432"/>
                    <a:pt x="392" y="432"/>
                    <a:pt x="392" y="432"/>
                  </a:cubicBezTo>
                  <a:cubicBezTo>
                    <a:pt x="387" y="442"/>
                    <a:pt x="387" y="442"/>
                    <a:pt x="387" y="442"/>
                  </a:cubicBezTo>
                  <a:cubicBezTo>
                    <a:pt x="384" y="449"/>
                    <a:pt x="381" y="456"/>
                    <a:pt x="378" y="463"/>
                  </a:cubicBezTo>
                  <a:cubicBezTo>
                    <a:pt x="372" y="477"/>
                    <a:pt x="367" y="492"/>
                    <a:pt x="362" y="506"/>
                  </a:cubicBezTo>
                  <a:cubicBezTo>
                    <a:pt x="351" y="535"/>
                    <a:pt x="342" y="564"/>
                    <a:pt x="333" y="593"/>
                  </a:cubicBezTo>
                  <a:cubicBezTo>
                    <a:pt x="330" y="604"/>
                    <a:pt x="330" y="604"/>
                    <a:pt x="330" y="604"/>
                  </a:cubicBezTo>
                  <a:cubicBezTo>
                    <a:pt x="327" y="613"/>
                    <a:pt x="327" y="613"/>
                    <a:pt x="327" y="613"/>
                  </a:cubicBezTo>
                  <a:cubicBezTo>
                    <a:pt x="326" y="619"/>
                    <a:pt x="326" y="619"/>
                    <a:pt x="326" y="619"/>
                  </a:cubicBezTo>
                  <a:cubicBezTo>
                    <a:pt x="325" y="621"/>
                    <a:pt x="325" y="621"/>
                    <a:pt x="325" y="621"/>
                  </a:cubicBezTo>
                  <a:cubicBezTo>
                    <a:pt x="325" y="622"/>
                    <a:pt x="325" y="622"/>
                    <a:pt x="325" y="622"/>
                  </a:cubicBezTo>
                  <a:lnTo>
                    <a:pt x="318" y="62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grpSp>
      <p:sp>
        <p:nvSpPr>
          <p:cNvPr id="65" name="文本框 17">
            <a:extLst>
              <a:ext uri="{FF2B5EF4-FFF2-40B4-BE49-F238E27FC236}">
                <a16:creationId xmlns:a16="http://schemas.microsoft.com/office/drawing/2014/main" id="{069AB095-F8D2-4BC8-A6FB-89AEAB009398}"/>
              </a:ext>
            </a:extLst>
          </p:cNvPr>
          <p:cNvSpPr txBox="1"/>
          <p:nvPr/>
        </p:nvSpPr>
        <p:spPr>
          <a:xfrm>
            <a:off x="2428391" y="5159718"/>
            <a:ext cx="760774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4</a:t>
            </a:r>
            <a:r>
              <a:rPr kumimoji="0" lang="vi-VN" altLang="zh-CN" sz="4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altLang="zh-CN" sz="4400" b="1" i="0"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Bài</a:t>
            </a:r>
            <a:r>
              <a:rPr kumimoji="0" lang="en-US" altLang="zh-CN" sz="4400" b="1" i="0" u="none" strike="noStrike" kern="1200" cap="none" spc="0" normalizeH="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altLang="zh-CN" sz="4400" b="1" i="0" u="none" strike="noStrike" kern="1200" cap="none" spc="0" normalizeH="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học</a:t>
            </a:r>
            <a:endParaRPr kumimoji="0" lang="zh-CN" altLang="en-US" sz="4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Tree>
    <p:extLst>
      <p:ext uri="{BB962C8B-B14F-4D97-AF65-F5344CB8AC3E}">
        <p14:creationId xmlns:p14="http://schemas.microsoft.com/office/powerpoint/2010/main" val="27862463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26" presetClass="emph" presetSubtype="0" repeatCount="indefinite" fill="hold" grpId="1" nodeType="withEffect">
                                  <p:stCondLst>
                                    <p:cond delay="0"/>
                                  </p:stCondLst>
                                  <p:endCondLst>
                                    <p:cond evt="onNext" delay="0">
                                      <p:tgtEl>
                                        <p:sldTgt/>
                                      </p:tgtEl>
                                    </p:cond>
                                  </p:endCondLst>
                                  <p:childTnLst>
                                    <p:animEffect transition="out" filter="fade">
                                      <p:cBhvr>
                                        <p:cTn id="36" dur="1000" tmFilter="0, 0; .2, .5; .8, .5; 1, 0"/>
                                        <p:tgtEl>
                                          <p:spTgt spid="22"/>
                                        </p:tgtEl>
                                      </p:cBhvr>
                                    </p:animEffect>
                                    <p:animScale>
                                      <p:cBhvr>
                                        <p:cTn id="37" dur="500" autoRev="1" fill="hold"/>
                                        <p:tgtEl>
                                          <p:spTgt spid="22"/>
                                        </p:tgtEl>
                                      </p:cBhvr>
                                      <p:by x="105000" y="105000"/>
                                    </p:animScale>
                                  </p:childTnLst>
                                </p:cTn>
                              </p:par>
                              <p:par>
                                <p:cTn id="38" presetID="26" presetClass="emph" presetSubtype="0" repeatCount="indefinite" fill="hold" grpId="1" nodeType="withEffect">
                                  <p:stCondLst>
                                    <p:cond delay="0"/>
                                  </p:stCondLst>
                                  <p:endCondLst>
                                    <p:cond evt="onNext" delay="0">
                                      <p:tgtEl>
                                        <p:sldTgt/>
                                      </p:tgtEl>
                                    </p:cond>
                                  </p:endCondLst>
                                  <p:childTnLst>
                                    <p:animEffect transition="out" filter="fade">
                                      <p:cBhvr>
                                        <p:cTn id="39" dur="1000" tmFilter="0, 0; .2, .5; .8, .5; 1, 0"/>
                                        <p:tgtEl>
                                          <p:spTgt spid="23"/>
                                        </p:tgtEl>
                                      </p:cBhvr>
                                    </p:animEffect>
                                    <p:animScale>
                                      <p:cBhvr>
                                        <p:cTn id="40" dur="500" autoRev="1" fill="hold"/>
                                        <p:tgtEl>
                                          <p:spTgt spid="23"/>
                                        </p:tgtEl>
                                      </p:cBhvr>
                                      <p:by x="105000" y="105000"/>
                                    </p:animScale>
                                  </p:childTnLst>
                                </p:cTn>
                              </p:par>
                              <p:par>
                                <p:cTn id="41" presetID="26" presetClass="emph" presetSubtype="0" repeatCount="indefinite" fill="hold" grpId="1" nodeType="withEffect">
                                  <p:stCondLst>
                                    <p:cond delay="0"/>
                                  </p:stCondLst>
                                  <p:endCondLst>
                                    <p:cond evt="onNext" delay="0">
                                      <p:tgtEl>
                                        <p:sldTgt/>
                                      </p:tgtEl>
                                    </p:cond>
                                  </p:endCondLst>
                                  <p:childTnLst>
                                    <p:animEffect transition="out" filter="fade">
                                      <p:cBhvr>
                                        <p:cTn id="42" dur="1000" tmFilter="0, 0; .2, .5; .8, .5; 1, 0"/>
                                        <p:tgtEl>
                                          <p:spTgt spid="6"/>
                                        </p:tgtEl>
                                      </p:cBhvr>
                                    </p:animEffect>
                                    <p:animScale>
                                      <p:cBhvr>
                                        <p:cTn id="43" dur="500" autoRev="1" fill="hold"/>
                                        <p:tgtEl>
                                          <p:spTgt spid="6"/>
                                        </p:tgtEl>
                                      </p:cBhvr>
                                      <p:by x="105000" y="105000"/>
                                    </p:animScale>
                                  </p:childTnLst>
                                </p:cTn>
                              </p:par>
                              <p:par>
                                <p:cTn id="44" presetID="26" presetClass="emph" presetSubtype="0" repeatCount="indefinite" fill="hold" grpId="1" nodeType="withEffect">
                                  <p:stCondLst>
                                    <p:cond delay="0"/>
                                  </p:stCondLst>
                                  <p:endCondLst>
                                    <p:cond evt="onNext" delay="0">
                                      <p:tgtEl>
                                        <p:sldTgt/>
                                      </p:tgtEl>
                                    </p:cond>
                                  </p:endCondLst>
                                  <p:childTnLst>
                                    <p:animEffect transition="out" filter="fade">
                                      <p:cBhvr>
                                        <p:cTn id="45" dur="1000" tmFilter="0, 0; .2, .5; .8, .5; 1, 0"/>
                                        <p:tgtEl>
                                          <p:spTgt spid="10"/>
                                        </p:tgtEl>
                                      </p:cBhvr>
                                    </p:animEffect>
                                    <p:animScale>
                                      <p:cBhvr>
                                        <p:cTn id="46" dur="500" autoRev="1" fill="hold"/>
                                        <p:tgtEl>
                                          <p:spTgt spid="10"/>
                                        </p:tgtEl>
                                      </p:cBhvr>
                                      <p:by x="105000" y="105000"/>
                                    </p:animScale>
                                  </p:childTnLst>
                                </p:cTn>
                              </p:par>
                              <p:par>
                                <p:cTn id="47" presetID="26" presetClass="emph" presetSubtype="0" repeatCount="indefinite" fill="hold" grpId="1" nodeType="withEffect">
                                  <p:stCondLst>
                                    <p:cond delay="0"/>
                                  </p:stCondLst>
                                  <p:endCondLst>
                                    <p:cond evt="onNext" delay="0">
                                      <p:tgtEl>
                                        <p:sldTgt/>
                                      </p:tgtEl>
                                    </p:cond>
                                  </p:endCondLst>
                                  <p:childTnLst>
                                    <p:animEffect transition="out" filter="fade">
                                      <p:cBhvr>
                                        <p:cTn id="48" dur="1000" tmFilter="0, 0; .2, .5; .8, .5; 1, 0"/>
                                        <p:tgtEl>
                                          <p:spTgt spid="5"/>
                                        </p:tgtEl>
                                      </p:cBhvr>
                                    </p:animEffect>
                                    <p:animScale>
                                      <p:cBhvr>
                                        <p:cTn id="49" dur="500" autoRev="1" fill="hold"/>
                                        <p:tgtEl>
                                          <p:spTgt spid="5"/>
                                        </p:tgtEl>
                                      </p:cBhvr>
                                      <p:by x="105000" y="105000"/>
                                    </p:animScale>
                                  </p:childTnLst>
                                </p:cTn>
                              </p:par>
                            </p:childTnLst>
                          </p:cTn>
                        </p:par>
                        <p:par>
                          <p:cTn id="50" fill="hold">
                            <p:stCondLst>
                              <p:cond delay="1000"/>
                            </p:stCondLst>
                            <p:childTnLst>
                              <p:par>
                                <p:cTn id="51" presetID="22" presetClass="entr" presetSubtype="4"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750"/>
                                        <p:tgtEl>
                                          <p:spTgt spid="16"/>
                                        </p:tgtEl>
                                      </p:cBhvr>
                                    </p:animEffect>
                                  </p:childTnLst>
                                </p:cTn>
                              </p:par>
                            </p:childTnLst>
                          </p:cTn>
                        </p:par>
                        <p:par>
                          <p:cTn id="54" fill="hold">
                            <p:stCondLst>
                              <p:cond delay="1750"/>
                            </p:stCondLst>
                            <p:childTnLst>
                              <p:par>
                                <p:cTn id="55" presetID="56" presetClass="entr" presetSubtype="0" fill="hold" grpId="0" nodeType="afterEffect">
                                  <p:stCondLst>
                                    <p:cond delay="0"/>
                                  </p:stCondLst>
                                  <p:iterate type="lt">
                                    <p:tmPct val="10000"/>
                                  </p:iterate>
                                  <p:childTnLst>
                                    <p:set>
                                      <p:cBhvr>
                                        <p:cTn id="56" dur="1" fill="hold">
                                          <p:stCondLst>
                                            <p:cond delay="0"/>
                                          </p:stCondLst>
                                        </p:cTn>
                                        <p:tgtEl>
                                          <p:spTgt spid="65"/>
                                        </p:tgtEl>
                                        <p:attrNameLst>
                                          <p:attrName>style.visibility</p:attrName>
                                        </p:attrNameLst>
                                      </p:cBhvr>
                                      <p:to>
                                        <p:strVal val="visible"/>
                                      </p:to>
                                    </p:set>
                                    <p:anim by="(-#ppt_w*2)" calcmode="lin" valueType="num">
                                      <p:cBhvr rctx="PPT">
                                        <p:cTn id="57" dur="500" autoRev="1" fill="hold">
                                          <p:stCondLst>
                                            <p:cond delay="0"/>
                                          </p:stCondLst>
                                        </p:cTn>
                                        <p:tgtEl>
                                          <p:spTgt spid="65"/>
                                        </p:tgtEl>
                                        <p:attrNameLst>
                                          <p:attrName>ppt_w</p:attrName>
                                        </p:attrNameLst>
                                      </p:cBhvr>
                                    </p:anim>
                                    <p:anim by="(#ppt_w*0.50)" calcmode="lin" valueType="num">
                                      <p:cBhvr>
                                        <p:cTn id="58" dur="500" decel="50000" autoRev="1" fill="hold">
                                          <p:stCondLst>
                                            <p:cond delay="0"/>
                                          </p:stCondLst>
                                        </p:cTn>
                                        <p:tgtEl>
                                          <p:spTgt spid="65"/>
                                        </p:tgtEl>
                                        <p:attrNameLst>
                                          <p:attrName>ppt_x</p:attrName>
                                        </p:attrNameLst>
                                      </p:cBhvr>
                                    </p:anim>
                                    <p:anim from="(-#ppt_h/2)" to="(#ppt_y)" calcmode="lin" valueType="num">
                                      <p:cBhvr>
                                        <p:cTn id="59" dur="1000" fill="hold">
                                          <p:stCondLst>
                                            <p:cond delay="0"/>
                                          </p:stCondLst>
                                        </p:cTn>
                                        <p:tgtEl>
                                          <p:spTgt spid="65"/>
                                        </p:tgtEl>
                                        <p:attrNameLst>
                                          <p:attrName>ppt_y</p:attrName>
                                        </p:attrNameLst>
                                      </p:cBhvr>
                                    </p:anim>
                                    <p:animRot by="21600000">
                                      <p:cBhvr>
                                        <p:cTn id="60" dur="1000" fill="hold">
                                          <p:stCondLst>
                                            <p:cond delay="0"/>
                                          </p:stCondLst>
                                        </p:cTn>
                                        <p:tgtEl>
                                          <p:spTgt spid="6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P spid="6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5" name="图片 59">
            <a:extLst>
              <a:ext uri="{FF2B5EF4-FFF2-40B4-BE49-F238E27FC236}">
                <a16:creationId xmlns:a16="http://schemas.microsoft.com/office/drawing/2014/main" id="{0D2EF722-AC9E-4C65-A690-2FDDAAAD6CF9}"/>
              </a:ext>
            </a:extLst>
          </p:cNvPr>
          <p:cNvPicPr>
            <a:picLocks noChangeAspect="1"/>
          </p:cNvPicPr>
          <p:nvPr/>
        </p:nvPicPr>
        <p:blipFill>
          <a:blip r:embed="rId4"/>
          <a:stretch>
            <a:fillRect/>
          </a:stretch>
        </p:blipFill>
        <p:spPr>
          <a:xfrm>
            <a:off x="1387528" y="1260453"/>
            <a:ext cx="6793983" cy="4337093"/>
          </a:xfrm>
          <a:prstGeom prst="rect">
            <a:avLst/>
          </a:prstGeom>
        </p:spPr>
      </p:pic>
      <p:pic>
        <p:nvPicPr>
          <p:cNvPr id="21" name="图片 69">
            <a:extLst>
              <a:ext uri="{FF2B5EF4-FFF2-40B4-BE49-F238E27FC236}">
                <a16:creationId xmlns:a16="http://schemas.microsoft.com/office/drawing/2014/main" id="{65B8F962-2975-4A85-B4F0-12371E730A9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377011" y="729637"/>
            <a:ext cx="1105092" cy="782004"/>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567659" y="435461"/>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040902" y="5122100"/>
            <a:ext cx="1837722" cy="1300440"/>
          </a:xfrm>
          <a:prstGeom prst="rect">
            <a:avLst/>
          </a:prstGeom>
        </p:spPr>
      </p:pic>
      <p:sp>
        <p:nvSpPr>
          <p:cNvPr id="2" name="Rectangle 1">
            <a:extLst>
              <a:ext uri="{FF2B5EF4-FFF2-40B4-BE49-F238E27FC236}">
                <a16:creationId xmlns:a16="http://schemas.microsoft.com/office/drawing/2014/main" id="{26927DBB-6E79-4F87-A7E2-B1AF9FC2FF95}"/>
              </a:ext>
            </a:extLst>
          </p:cNvPr>
          <p:cNvSpPr/>
          <p:nvPr/>
        </p:nvSpPr>
        <p:spPr>
          <a:xfrm>
            <a:off x="2647896" y="2171677"/>
            <a:ext cx="4222687" cy="2062103"/>
          </a:xfrm>
          <a:prstGeom prst="rect">
            <a:avLst/>
          </a:prstGeom>
        </p:spPr>
        <p:txBody>
          <a:bodyPr wrap="square">
            <a:spAutoFit/>
          </a:bodyPr>
          <a:lstStyle/>
          <a:p>
            <a:pPr lvl="0" algn="just">
              <a:defRPr/>
            </a:pPr>
            <a:r>
              <a:rPr lang="vi-VN" sz="3200" b="1" i="1" dirty="0">
                <a:solidFill>
                  <a:srgbClr val="002060"/>
                </a:solidFill>
                <a:latin typeface="Times New Roman" panose="02020603050405020304" pitchFamily="18" charset="0"/>
                <a:cs typeface="Times New Roman" panose="02020603050405020304" pitchFamily="18" charset="0"/>
              </a:rPr>
              <a:t>Có phải lúc nào chúng ta cũng nên thay đổi cách nhìn của mình không? Vì sao?</a:t>
            </a:r>
            <a:endParaRPr kumimoji="0" 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7" name="图片 2">
            <a:extLst>
              <a:ext uri="{FF2B5EF4-FFF2-40B4-BE49-F238E27FC236}">
                <a16:creationId xmlns:a16="http://schemas.microsoft.com/office/drawing/2014/main" id="{03F0522A-2427-410F-8DD0-9EB80E452C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0" y="4057169"/>
            <a:ext cx="1387528" cy="2633768"/>
          </a:xfrm>
          <a:prstGeom prst="rect">
            <a:avLst/>
          </a:prstGeom>
          <a:noFill/>
          <a:ln>
            <a:noFill/>
          </a:ln>
        </p:spPr>
      </p:pic>
      <p:pic>
        <p:nvPicPr>
          <p:cNvPr id="3" name="Picture 2">
            <a:extLst>
              <a:ext uri="{FF2B5EF4-FFF2-40B4-BE49-F238E27FC236}">
                <a16:creationId xmlns:a16="http://schemas.microsoft.com/office/drawing/2014/main" id="{C609E400-1EF6-480D-ABC9-EC9B3E815033}"/>
              </a:ext>
            </a:extLst>
          </p:cNvPr>
          <p:cNvPicPr>
            <a:picLocks noChangeAspect="1"/>
          </p:cNvPicPr>
          <p:nvPr/>
        </p:nvPicPr>
        <p:blipFill>
          <a:blip r:embed="rId8"/>
          <a:stretch>
            <a:fillRect/>
          </a:stretch>
        </p:blipFill>
        <p:spPr>
          <a:xfrm>
            <a:off x="8521205" y="1926908"/>
            <a:ext cx="4110933" cy="5182761"/>
          </a:xfrm>
          <a:prstGeom prst="rect">
            <a:avLst/>
          </a:prstGeom>
        </p:spPr>
      </p:pic>
    </p:spTree>
    <p:extLst>
      <p:ext uri="{BB962C8B-B14F-4D97-AF65-F5344CB8AC3E}">
        <p14:creationId xmlns:p14="http://schemas.microsoft.com/office/powerpoint/2010/main" val="42725471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26" presetClass="emph" presetSubtype="0" repeatCount="indefinite" fill="hold" grpId="1" nodeType="withEffect">
                                  <p:stCondLst>
                                    <p:cond delay="0"/>
                                  </p:stCondLst>
                                  <p:endCondLst>
                                    <p:cond evt="onNext" delay="0">
                                      <p:tgtEl>
                                        <p:sldTgt/>
                                      </p:tgtEl>
                                    </p:cond>
                                  </p:endCondLst>
                                  <p:childTnLst>
                                    <p:animEffect transition="out" filter="fade">
                                      <p:cBhvr>
                                        <p:cTn id="41" dur="1000" tmFilter="0, 0; .2, .5; .8, .5; 1, 0"/>
                                        <p:tgtEl>
                                          <p:spTgt spid="22"/>
                                        </p:tgtEl>
                                      </p:cBhvr>
                                    </p:animEffect>
                                    <p:animScale>
                                      <p:cBhvr>
                                        <p:cTn id="42" dur="500" autoRev="1" fill="hold"/>
                                        <p:tgtEl>
                                          <p:spTgt spid="22"/>
                                        </p:tgtEl>
                                      </p:cBhvr>
                                      <p:by x="105000" y="105000"/>
                                    </p:animScale>
                                  </p:childTnLst>
                                </p:cTn>
                              </p:par>
                              <p:par>
                                <p:cTn id="43" presetID="26" presetClass="emph" presetSubtype="0" repeatCount="indefinite" fill="hold" grpId="1" nodeType="withEffect">
                                  <p:stCondLst>
                                    <p:cond delay="0"/>
                                  </p:stCondLst>
                                  <p:endCondLst>
                                    <p:cond evt="onNext" delay="0">
                                      <p:tgtEl>
                                        <p:sldTgt/>
                                      </p:tgtEl>
                                    </p:cond>
                                  </p:endCondLst>
                                  <p:childTnLst>
                                    <p:animEffect transition="out" filter="fade">
                                      <p:cBhvr>
                                        <p:cTn id="44" dur="1000" tmFilter="0, 0; .2, .5; .8, .5; 1, 0"/>
                                        <p:tgtEl>
                                          <p:spTgt spid="23"/>
                                        </p:tgtEl>
                                      </p:cBhvr>
                                    </p:animEffect>
                                    <p:animScale>
                                      <p:cBhvr>
                                        <p:cTn id="45" dur="500" autoRev="1" fill="hold"/>
                                        <p:tgtEl>
                                          <p:spTgt spid="23"/>
                                        </p:tgtEl>
                                      </p:cBhvr>
                                      <p:by x="105000" y="105000"/>
                                    </p:animScale>
                                  </p:childTnLst>
                                </p:cTn>
                              </p:par>
                              <p:par>
                                <p:cTn id="46" presetID="26" presetClass="emph" presetSubtype="0" repeatCount="indefinite" fill="hold" grpId="1" nodeType="withEffect">
                                  <p:stCondLst>
                                    <p:cond delay="0"/>
                                  </p:stCondLst>
                                  <p:endCondLst>
                                    <p:cond evt="onNext" delay="0">
                                      <p:tgtEl>
                                        <p:sldTgt/>
                                      </p:tgtEl>
                                    </p:cond>
                                  </p:endCondLst>
                                  <p:childTnLst>
                                    <p:animEffect transition="out" filter="fade">
                                      <p:cBhvr>
                                        <p:cTn id="47" dur="1000" tmFilter="0, 0; .2, .5; .8, .5; 1, 0"/>
                                        <p:tgtEl>
                                          <p:spTgt spid="6"/>
                                        </p:tgtEl>
                                      </p:cBhvr>
                                    </p:animEffect>
                                    <p:animScale>
                                      <p:cBhvr>
                                        <p:cTn id="48" dur="500" autoRev="1" fill="hold"/>
                                        <p:tgtEl>
                                          <p:spTgt spid="6"/>
                                        </p:tgtEl>
                                      </p:cBhvr>
                                      <p:by x="105000" y="105000"/>
                                    </p:animScale>
                                  </p:childTnLst>
                                </p:cTn>
                              </p:par>
                              <p:par>
                                <p:cTn id="49" presetID="26" presetClass="emph" presetSubtype="0" repeatCount="indefinite" fill="hold" grpId="1" nodeType="withEffect">
                                  <p:stCondLst>
                                    <p:cond delay="0"/>
                                  </p:stCondLst>
                                  <p:endCondLst>
                                    <p:cond evt="onNext" delay="0">
                                      <p:tgtEl>
                                        <p:sldTgt/>
                                      </p:tgtEl>
                                    </p:cond>
                                  </p:endCondLst>
                                  <p:childTnLst>
                                    <p:animEffect transition="out" filter="fade">
                                      <p:cBhvr>
                                        <p:cTn id="50" dur="1000" tmFilter="0, 0; .2, .5; .8, .5; 1, 0"/>
                                        <p:tgtEl>
                                          <p:spTgt spid="10"/>
                                        </p:tgtEl>
                                      </p:cBhvr>
                                    </p:animEffect>
                                    <p:animScale>
                                      <p:cBhvr>
                                        <p:cTn id="51" dur="500" autoRev="1" fill="hold"/>
                                        <p:tgtEl>
                                          <p:spTgt spid="10"/>
                                        </p:tgtEl>
                                      </p:cBhvr>
                                      <p:by x="105000" y="105000"/>
                                    </p:animScale>
                                  </p:childTnLst>
                                </p:cTn>
                              </p:par>
                              <p:par>
                                <p:cTn id="52" presetID="26" presetClass="emph" presetSubtype="0" repeatCount="indefinite" fill="hold" grpId="1" nodeType="withEffect">
                                  <p:stCondLst>
                                    <p:cond delay="0"/>
                                  </p:stCondLst>
                                  <p:endCondLst>
                                    <p:cond evt="onNext" delay="0">
                                      <p:tgtEl>
                                        <p:sldTgt/>
                                      </p:tgtEl>
                                    </p:cond>
                                  </p:endCondLst>
                                  <p:childTnLst>
                                    <p:animEffect transition="out" filter="fade">
                                      <p:cBhvr>
                                        <p:cTn id="53" dur="1000" tmFilter="0, 0; .2, .5; .8, .5; 1, 0"/>
                                        <p:tgtEl>
                                          <p:spTgt spid="4"/>
                                        </p:tgtEl>
                                      </p:cBhvr>
                                    </p:animEffect>
                                    <p:animScale>
                                      <p:cBhvr>
                                        <p:cTn id="54" dur="500" autoRev="1" fill="hold"/>
                                        <p:tgtEl>
                                          <p:spTgt spid="4"/>
                                        </p:tgtEl>
                                      </p:cBhvr>
                                      <p:by x="105000" y="105000"/>
                                    </p:animScale>
                                  </p:childTnLst>
                                </p:cTn>
                              </p:par>
                              <p:par>
                                <p:cTn id="55" presetID="26" presetClass="emph" presetSubtype="0" repeatCount="indefinite" fill="hold" grpId="1" nodeType="withEffect">
                                  <p:stCondLst>
                                    <p:cond delay="0"/>
                                  </p:stCondLst>
                                  <p:endCondLst>
                                    <p:cond evt="onNext" delay="0">
                                      <p:tgtEl>
                                        <p:sldTgt/>
                                      </p:tgtEl>
                                    </p:cond>
                                  </p:endCondLst>
                                  <p:childTnLst>
                                    <p:animEffect transition="out" filter="fade">
                                      <p:cBhvr>
                                        <p:cTn id="56" dur="1000" tmFilter="0, 0; .2, .5; .8, .5; 1, 0"/>
                                        <p:tgtEl>
                                          <p:spTgt spid="5"/>
                                        </p:tgtEl>
                                      </p:cBhvr>
                                    </p:animEffect>
                                    <p:animScale>
                                      <p:cBhvr>
                                        <p:cTn id="57" dur="500" autoRev="1" fill="hold"/>
                                        <p:tgtEl>
                                          <p:spTgt spid="5"/>
                                        </p:tgtEl>
                                      </p:cBhvr>
                                      <p:by x="105000" y="105000"/>
                                    </p:animScale>
                                  </p:childTnLst>
                                </p:cTn>
                              </p:par>
                              <p:par>
                                <p:cTn id="58" presetID="42"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2" name="椭圆 21">
            <a:extLst>
              <a:ext uri="{FF2B5EF4-FFF2-40B4-BE49-F238E27FC236}">
                <a16:creationId xmlns:a16="http://schemas.microsoft.com/office/drawing/2014/main" id="{AA96C5E8-266D-475D-A9D2-6DFB0D82BFFF}"/>
              </a:ext>
            </a:extLst>
          </p:cNvPr>
          <p:cNvSpPr/>
          <p:nvPr/>
        </p:nvSpPr>
        <p:spPr>
          <a:xfrm>
            <a:off x="427165" y="13787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0069" y="975572"/>
            <a:ext cx="1837722" cy="1300440"/>
          </a:xfrm>
          <a:prstGeom prst="rect">
            <a:avLst/>
          </a:prstGeom>
        </p:spPr>
      </p:pic>
      <p:grpSp>
        <p:nvGrpSpPr>
          <p:cNvPr id="12" name="组合 2">
            <a:extLst>
              <a:ext uri="{FF2B5EF4-FFF2-40B4-BE49-F238E27FC236}">
                <a16:creationId xmlns:a16="http://schemas.microsoft.com/office/drawing/2014/main" id="{A9E0867F-8F29-4E00-B435-BA978145D5BB}"/>
              </a:ext>
            </a:extLst>
          </p:cNvPr>
          <p:cNvGrpSpPr/>
          <p:nvPr/>
        </p:nvGrpSpPr>
        <p:grpSpPr>
          <a:xfrm>
            <a:off x="2177804" y="-46809"/>
            <a:ext cx="6965448" cy="503056"/>
            <a:chOff x="2453503" y="5381090"/>
            <a:chExt cx="6965448" cy="503056"/>
          </a:xfrm>
        </p:grpSpPr>
        <p:sp>
          <p:nvSpPr>
            <p:cNvPr id="13" name="Freeform 34">
              <a:extLst>
                <a:ext uri="{FF2B5EF4-FFF2-40B4-BE49-F238E27FC236}">
                  <a16:creationId xmlns:a16="http://schemas.microsoft.com/office/drawing/2014/main" id="{45142FC3-DF4B-478E-AD98-839708B103DE}"/>
                </a:ext>
              </a:extLst>
            </p:cNvPr>
            <p:cNvSpPr>
              <a:spLocks noEditPoints="1"/>
            </p:cNvSpPr>
            <p:nvPr/>
          </p:nvSpPr>
          <p:spPr bwMode="auto">
            <a:xfrm>
              <a:off x="8625557" y="5381090"/>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AE7F4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14" name="任意多边形 98">
              <a:extLst>
                <a:ext uri="{FF2B5EF4-FFF2-40B4-BE49-F238E27FC236}">
                  <a16:creationId xmlns:a16="http://schemas.microsoft.com/office/drawing/2014/main" id="{87735227-AE59-4F4F-B4D4-1F93D2478687}"/>
                </a:ext>
              </a:extLst>
            </p:cNvPr>
            <p:cNvSpPr/>
            <p:nvPr/>
          </p:nvSpPr>
          <p:spPr>
            <a:xfrm>
              <a:off x="3532280" y="5475339"/>
              <a:ext cx="5024077"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53" y="connsiteY0-154"/>
                </a:cxn>
                <a:cxn ang="0">
                  <a:pos x="connsiteX1-155" y="connsiteY1-156"/>
                </a:cxn>
                <a:cxn ang="0">
                  <a:pos x="connsiteX2-157" y="connsiteY2-158"/>
                </a:cxn>
              </a:cxnLst>
              <a:rect l="l" t="t" r="r" b="b"/>
              <a:pathLst>
                <a:path w="4904398" h="401116">
                  <a:moveTo>
                    <a:pt x="391353" y="0"/>
                  </a:moveTo>
                  <a:cubicBezTo>
                    <a:pt x="-226127" y="38897"/>
                    <a:pt x="-86259" y="411428"/>
                    <a:pt x="623492" y="400898"/>
                  </a:cubicBezTo>
                  <a:lnTo>
                    <a:pt x="4904398" y="322224"/>
                  </a:ln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5" name="任意多边形 99">
              <a:extLst>
                <a:ext uri="{FF2B5EF4-FFF2-40B4-BE49-F238E27FC236}">
                  <a16:creationId xmlns:a16="http://schemas.microsoft.com/office/drawing/2014/main" id="{28A9E23E-3093-427E-8EFC-5F2DC6DB5FDB}"/>
                </a:ext>
              </a:extLst>
            </p:cNvPr>
            <p:cNvSpPr/>
            <p:nvPr/>
          </p:nvSpPr>
          <p:spPr>
            <a:xfrm>
              <a:off x="2453503" y="5467647"/>
              <a:ext cx="988875" cy="416499"/>
            </a:xfrm>
            <a:custGeom>
              <a:avLst/>
              <a:gdLst>
                <a:gd name="connsiteX0" fmla="*/ 755361 w 755361"/>
                <a:gd name="connsiteY0" fmla="*/ 383586 h 416878"/>
                <a:gd name="connsiteX1" fmla="*/ 1599 w 755361"/>
                <a:gd name="connsiteY1" fmla="*/ 383586 h 416878"/>
                <a:gd name="connsiteX2" fmla="*/ 557653 w 755361"/>
                <a:gd name="connsiteY2" fmla="*/ 37597 h 416878"/>
                <a:gd name="connsiteX3" fmla="*/ 619437 w 755361"/>
                <a:gd name="connsiteY3" fmla="*/ 25240 h 416878"/>
                <a:gd name="connsiteX0-1" fmla="*/ 754492 w 754492"/>
                <a:gd name="connsiteY0-2" fmla="*/ 358346 h 392510"/>
                <a:gd name="connsiteX1-3" fmla="*/ 730 w 754492"/>
                <a:gd name="connsiteY1-4" fmla="*/ 358346 h 392510"/>
                <a:gd name="connsiteX2-5" fmla="*/ 618568 w 754492"/>
                <a:gd name="connsiteY2-6" fmla="*/ 0 h 392510"/>
                <a:gd name="connsiteX0-7" fmla="*/ 1458409 w 1458409"/>
                <a:gd name="connsiteY0-8" fmla="*/ 358346 h 379568"/>
                <a:gd name="connsiteX1-9" fmla="*/ 312 w 1458409"/>
                <a:gd name="connsiteY1-10" fmla="*/ 333633 h 379568"/>
                <a:gd name="connsiteX2-11" fmla="*/ 1322485 w 1458409"/>
                <a:gd name="connsiteY2-12" fmla="*/ 0 h 379568"/>
                <a:gd name="connsiteX0-13" fmla="*/ 1483885 w 1483885"/>
                <a:gd name="connsiteY0-14" fmla="*/ 457200 h 484234"/>
                <a:gd name="connsiteX1-15" fmla="*/ 25788 w 1483885"/>
                <a:gd name="connsiteY1-16" fmla="*/ 432487 h 484234"/>
                <a:gd name="connsiteX2-17" fmla="*/ 569485 w 1483885"/>
                <a:gd name="connsiteY2-18" fmla="*/ 0 h 484234"/>
                <a:gd name="connsiteX0-19" fmla="*/ 1475175 w 1475175"/>
                <a:gd name="connsiteY0-20" fmla="*/ 469557 h 497359"/>
                <a:gd name="connsiteX1-21" fmla="*/ 17078 w 1475175"/>
                <a:gd name="connsiteY1-22" fmla="*/ 444844 h 497359"/>
                <a:gd name="connsiteX2-23" fmla="*/ 684342 w 1475175"/>
                <a:gd name="connsiteY2-24" fmla="*/ 0 h 497359"/>
                <a:gd name="connsiteX0-25" fmla="*/ 1482176 w 1482176"/>
                <a:gd name="connsiteY0-26" fmla="*/ 469557 h 497359"/>
                <a:gd name="connsiteX1-27" fmla="*/ 24079 w 1482176"/>
                <a:gd name="connsiteY1-28" fmla="*/ 444844 h 497359"/>
                <a:gd name="connsiteX2-29" fmla="*/ 691343 w 1482176"/>
                <a:gd name="connsiteY2-30" fmla="*/ 0 h 497359"/>
                <a:gd name="connsiteX0-31" fmla="*/ 1496003 w 1496003"/>
                <a:gd name="connsiteY0-32" fmla="*/ 383060 h 405670"/>
                <a:gd name="connsiteX1-33" fmla="*/ 37906 w 1496003"/>
                <a:gd name="connsiteY1-34" fmla="*/ 358347 h 405670"/>
                <a:gd name="connsiteX2-35" fmla="*/ 581603 w 1496003"/>
                <a:gd name="connsiteY2-36" fmla="*/ 0 h 405670"/>
                <a:gd name="connsiteX0-37" fmla="*/ 1498863 w 1498863"/>
                <a:gd name="connsiteY0-38" fmla="*/ 383060 h 405670"/>
                <a:gd name="connsiteX1-39" fmla="*/ 40766 w 1498863"/>
                <a:gd name="connsiteY1-40" fmla="*/ 358347 h 405670"/>
                <a:gd name="connsiteX2-41" fmla="*/ 584463 w 1498863"/>
                <a:gd name="connsiteY2-42" fmla="*/ 0 h 405670"/>
                <a:gd name="connsiteX0-43" fmla="*/ 1473706 w 1473706"/>
                <a:gd name="connsiteY0-44" fmla="*/ 383060 h 440354"/>
                <a:gd name="connsiteX1-45" fmla="*/ 15609 w 1473706"/>
                <a:gd name="connsiteY1-46" fmla="*/ 358347 h 440354"/>
                <a:gd name="connsiteX2-47" fmla="*/ 559306 w 1473706"/>
                <a:gd name="connsiteY2-48" fmla="*/ 0 h 440354"/>
                <a:gd name="connsiteX0-49" fmla="*/ 1682620 w 1682620"/>
                <a:gd name="connsiteY0-50" fmla="*/ 383060 h 405670"/>
                <a:gd name="connsiteX1-51" fmla="*/ 51528 w 1682620"/>
                <a:gd name="connsiteY1-52" fmla="*/ 358347 h 405670"/>
                <a:gd name="connsiteX2-53" fmla="*/ 595225 w 1682620"/>
                <a:gd name="connsiteY2-54" fmla="*/ 0 h 405670"/>
                <a:gd name="connsiteX0-55" fmla="*/ 1653020 w 1653020"/>
                <a:gd name="connsiteY0-56" fmla="*/ 320540 h 339742"/>
                <a:gd name="connsiteX1-57" fmla="*/ 21928 w 1653020"/>
                <a:gd name="connsiteY1-58" fmla="*/ 295827 h 339742"/>
                <a:gd name="connsiteX2-59" fmla="*/ 825980 w 1653020"/>
                <a:gd name="connsiteY2-60" fmla="*/ 0 h 339742"/>
                <a:gd name="connsiteX0-61" fmla="*/ 1717144 w 1717144"/>
                <a:gd name="connsiteY0-62" fmla="*/ 381397 h 403200"/>
                <a:gd name="connsiteX1-63" fmla="*/ 86052 w 1717144"/>
                <a:gd name="connsiteY1-64" fmla="*/ 356684 h 403200"/>
                <a:gd name="connsiteX2-65" fmla="*/ 296123 w 1717144"/>
                <a:gd name="connsiteY2-66" fmla="*/ 12588 h 403200"/>
                <a:gd name="connsiteX3-67" fmla="*/ 890104 w 1717144"/>
                <a:gd name="connsiteY3-68" fmla="*/ 60857 h 403200"/>
                <a:gd name="connsiteX0-69" fmla="*/ 1717144 w 1717144"/>
                <a:gd name="connsiteY0-70" fmla="*/ 376649 h 398452"/>
                <a:gd name="connsiteX1-71" fmla="*/ 86052 w 1717144"/>
                <a:gd name="connsiteY1-72" fmla="*/ 351936 h 398452"/>
                <a:gd name="connsiteX2-73" fmla="*/ 296123 w 1717144"/>
                <a:gd name="connsiteY2-74" fmla="*/ 7840 h 398452"/>
                <a:gd name="connsiteX3-75" fmla="*/ 651445 w 1717144"/>
                <a:gd name="connsiteY3-76" fmla="*/ 143636 h 398452"/>
                <a:gd name="connsiteX0-77" fmla="*/ 1717144 w 1717144"/>
                <a:gd name="connsiteY0-78" fmla="*/ 384043 h 405846"/>
                <a:gd name="connsiteX1-79" fmla="*/ 86052 w 1717144"/>
                <a:gd name="connsiteY1-80" fmla="*/ 359330 h 405846"/>
                <a:gd name="connsiteX2-81" fmla="*/ 296123 w 1717144"/>
                <a:gd name="connsiteY2-82" fmla="*/ 15234 h 405846"/>
                <a:gd name="connsiteX3-83" fmla="*/ 1237241 w 1717144"/>
                <a:gd name="connsiteY3-84" fmla="*/ 38495 h 405846"/>
                <a:gd name="connsiteX0-85" fmla="*/ 1717144 w 1717144"/>
                <a:gd name="connsiteY0-86" fmla="*/ 377444 h 399247"/>
                <a:gd name="connsiteX1-87" fmla="*/ 86052 w 1717144"/>
                <a:gd name="connsiteY1-88" fmla="*/ 352731 h 399247"/>
                <a:gd name="connsiteX2-89" fmla="*/ 296123 w 1717144"/>
                <a:gd name="connsiteY2-90" fmla="*/ 8635 h 399247"/>
                <a:gd name="connsiteX3-91" fmla="*/ 1237241 w 1717144"/>
                <a:gd name="connsiteY3-92" fmla="*/ 31896 h 399247"/>
                <a:gd name="connsiteX0-93" fmla="*/ 1717144 w 1717144"/>
                <a:gd name="connsiteY0-94" fmla="*/ 416694 h 438497"/>
                <a:gd name="connsiteX1-95" fmla="*/ 86052 w 1717144"/>
                <a:gd name="connsiteY1-96" fmla="*/ 391981 h 438497"/>
                <a:gd name="connsiteX2-97" fmla="*/ 296123 w 1717144"/>
                <a:gd name="connsiteY2-98" fmla="*/ 47885 h 438497"/>
                <a:gd name="connsiteX3-99" fmla="*/ 1237241 w 1717144"/>
                <a:gd name="connsiteY3-100" fmla="*/ 71146 h 438497"/>
                <a:gd name="connsiteX0-101" fmla="*/ 1717144 w 1717144"/>
                <a:gd name="connsiteY0-102" fmla="*/ 385519 h 407322"/>
                <a:gd name="connsiteX1-103" fmla="*/ 86052 w 1717144"/>
                <a:gd name="connsiteY1-104" fmla="*/ 360806 h 407322"/>
                <a:gd name="connsiteX2-105" fmla="*/ 296123 w 1717144"/>
                <a:gd name="connsiteY2-106" fmla="*/ 16710 h 407322"/>
                <a:gd name="connsiteX3-107" fmla="*/ 751724 w 1717144"/>
                <a:gd name="connsiteY3-108" fmla="*/ 141722 h 407322"/>
                <a:gd name="connsiteX0-109" fmla="*/ 1717144 w 1717144"/>
                <a:gd name="connsiteY0-110" fmla="*/ 385132 h 406935"/>
                <a:gd name="connsiteX1-111" fmla="*/ 86052 w 1717144"/>
                <a:gd name="connsiteY1-112" fmla="*/ 360419 h 406935"/>
                <a:gd name="connsiteX2-113" fmla="*/ 296123 w 1717144"/>
                <a:gd name="connsiteY2-114" fmla="*/ 16323 h 406935"/>
                <a:gd name="connsiteX3-115" fmla="*/ 751724 w 1717144"/>
                <a:gd name="connsiteY3-116" fmla="*/ 141335 h 406935"/>
                <a:gd name="connsiteX0-117" fmla="*/ 1717144 w 1717144"/>
                <a:gd name="connsiteY0-118" fmla="*/ 402465 h 424268"/>
                <a:gd name="connsiteX1-119" fmla="*/ 86052 w 1717144"/>
                <a:gd name="connsiteY1-120" fmla="*/ 377752 h 424268"/>
                <a:gd name="connsiteX2-121" fmla="*/ 296123 w 1717144"/>
                <a:gd name="connsiteY2-122" fmla="*/ 33656 h 424268"/>
                <a:gd name="connsiteX3-123" fmla="*/ 751724 w 1717144"/>
                <a:gd name="connsiteY3-124" fmla="*/ 158668 h 424268"/>
                <a:gd name="connsiteX0-125" fmla="*/ 1703068 w 1703068"/>
                <a:gd name="connsiteY0-126" fmla="*/ 402465 h 433569"/>
                <a:gd name="connsiteX1-127" fmla="*/ 71976 w 1703068"/>
                <a:gd name="connsiteY1-128" fmla="*/ 377752 h 433569"/>
                <a:gd name="connsiteX2-129" fmla="*/ 282047 w 1703068"/>
                <a:gd name="connsiteY2-130" fmla="*/ 33656 h 433569"/>
                <a:gd name="connsiteX3-131" fmla="*/ 737648 w 1703068"/>
                <a:gd name="connsiteY3-132" fmla="*/ 158668 h 433569"/>
                <a:gd name="connsiteX0-133" fmla="*/ 1703068 w 1703068"/>
                <a:gd name="connsiteY0-134" fmla="*/ 402465 h 433569"/>
                <a:gd name="connsiteX1-135" fmla="*/ 71976 w 1703068"/>
                <a:gd name="connsiteY1-136" fmla="*/ 377752 h 433569"/>
                <a:gd name="connsiteX2-137" fmla="*/ 282047 w 1703068"/>
                <a:gd name="connsiteY2-138" fmla="*/ 33656 h 433569"/>
                <a:gd name="connsiteX3-139" fmla="*/ 737648 w 1703068"/>
                <a:gd name="connsiteY3-140" fmla="*/ 158668 h 433569"/>
                <a:gd name="connsiteX0-141" fmla="*/ 1736283 w 1736283"/>
                <a:gd name="connsiteY0-142" fmla="*/ 399831 h 421458"/>
                <a:gd name="connsiteX1-143" fmla="*/ 105191 w 1736283"/>
                <a:gd name="connsiteY1-144" fmla="*/ 375118 h 421458"/>
                <a:gd name="connsiteX2-145" fmla="*/ 243539 w 1736283"/>
                <a:gd name="connsiteY2-146" fmla="*/ 34201 h 421458"/>
                <a:gd name="connsiteX3-147" fmla="*/ 770863 w 1736283"/>
                <a:gd name="connsiteY3-148" fmla="*/ 156034 h 421458"/>
              </a:gdLst>
              <a:ahLst/>
              <a:cxnLst>
                <a:cxn ang="0">
                  <a:pos x="connsiteX0-141" y="connsiteY0-142"/>
                </a:cxn>
                <a:cxn ang="0">
                  <a:pos x="connsiteX1-143" y="connsiteY1-144"/>
                </a:cxn>
                <a:cxn ang="0">
                  <a:pos x="connsiteX2-145" y="connsiteY2-146"/>
                </a:cxn>
                <a:cxn ang="0">
                  <a:pos x="connsiteX3-147" y="connsiteY3-148"/>
                </a:cxn>
              </a:cxnLst>
              <a:rect l="l" t="t" r="r" b="b"/>
              <a:pathLst>
                <a:path w="1736283" h="421458">
                  <a:moveTo>
                    <a:pt x="1736283" y="399831"/>
                  </a:moveTo>
                  <a:cubicBezTo>
                    <a:pt x="1375877" y="428663"/>
                    <a:pt x="353982" y="436056"/>
                    <a:pt x="105191" y="375118"/>
                  </a:cubicBezTo>
                  <a:cubicBezTo>
                    <a:pt x="-143600" y="314180"/>
                    <a:pt x="109530" y="83505"/>
                    <a:pt x="243539" y="34201"/>
                  </a:cubicBezTo>
                  <a:cubicBezTo>
                    <a:pt x="438239" y="-56438"/>
                    <a:pt x="1137030" y="50085"/>
                    <a:pt x="770863" y="156034"/>
                  </a:cubicBez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sp>
        <p:nvSpPr>
          <p:cNvPr id="66" name="文本框 17">
            <a:extLst>
              <a:ext uri="{FF2B5EF4-FFF2-40B4-BE49-F238E27FC236}">
                <a16:creationId xmlns:a16="http://schemas.microsoft.com/office/drawing/2014/main" id="{8A8F9813-F81F-4398-B835-6BBE4B3DC2A6}"/>
              </a:ext>
            </a:extLst>
          </p:cNvPr>
          <p:cNvSpPr txBox="1"/>
          <p:nvPr/>
        </p:nvSpPr>
        <p:spPr>
          <a:xfrm>
            <a:off x="2283527" y="-33648"/>
            <a:ext cx="7607748" cy="584775"/>
          </a:xfrm>
          <a:prstGeom prst="rect">
            <a:avLst/>
          </a:prstGeom>
          <a:noFill/>
        </p:spPr>
        <p:txBody>
          <a:bodyPr wrap="square" rtlCol="0">
            <a:spAutoFit/>
          </a:bodyPr>
          <a:lstStyle/>
          <a:p>
            <a:pPr lvl="0" algn="ctr">
              <a:defRPr/>
            </a:pPr>
            <a:r>
              <a:rPr lang="en-US" altLang="zh-CN" sz="3200" b="1" dirty="0">
                <a:solidFill>
                  <a:srgbClr val="002060"/>
                </a:solidFill>
                <a:latin typeface="Times New Roman" panose="02020603050405020304" pitchFamily="18" charset="0"/>
                <a:cs typeface="Times New Roman" panose="02020603050405020304" pitchFamily="18" charset="0"/>
              </a:rPr>
              <a:t>4. </a:t>
            </a:r>
            <a:r>
              <a:rPr lang="en-US" altLang="zh-CN" sz="3200" b="1" dirty="0" err="1">
                <a:solidFill>
                  <a:srgbClr val="002060"/>
                </a:solidFill>
                <a:latin typeface="Times New Roman" panose="02020603050405020304" pitchFamily="18" charset="0"/>
                <a:cs typeface="Times New Roman" panose="02020603050405020304" pitchFamily="18" charset="0"/>
              </a:rPr>
              <a:t>Bài</a:t>
            </a:r>
            <a:r>
              <a:rPr lang="en-US" altLang="zh-CN" sz="3200" b="1" dirty="0">
                <a:solidFill>
                  <a:srgbClr val="002060"/>
                </a:solidFill>
                <a:latin typeface="Times New Roman" panose="02020603050405020304" pitchFamily="18" charset="0"/>
                <a:cs typeface="Times New Roman" panose="02020603050405020304" pitchFamily="18" charset="0"/>
              </a:rPr>
              <a:t> </a:t>
            </a:r>
            <a:r>
              <a:rPr lang="en-US" altLang="zh-CN" sz="3200" b="1" dirty="0" err="1">
                <a:solidFill>
                  <a:srgbClr val="002060"/>
                </a:solidFill>
                <a:latin typeface="Times New Roman" panose="02020603050405020304" pitchFamily="18" charset="0"/>
                <a:cs typeface="Times New Roman" panose="02020603050405020304" pitchFamily="18" charset="0"/>
              </a:rPr>
              <a:t>học</a:t>
            </a:r>
            <a:endParaRPr kumimoji="0" lang="vi-VN" altLang="zh-CN" sz="32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3606" t="-1143" r="26891" b="81649"/>
          <a:stretch/>
        </p:blipFill>
        <p:spPr>
          <a:xfrm>
            <a:off x="10591504" y="-61602"/>
            <a:ext cx="2346661" cy="979237"/>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74381" y="1707304"/>
            <a:ext cx="1247331" cy="1621087"/>
          </a:xfrm>
          <a:prstGeom prst="rect">
            <a:avLst/>
          </a:prstGeom>
        </p:spPr>
      </p:pic>
      <p:pic>
        <p:nvPicPr>
          <p:cNvPr id="67" name="图片 69">
            <a:extLst>
              <a:ext uri="{FF2B5EF4-FFF2-40B4-BE49-F238E27FC236}">
                <a16:creationId xmlns:a16="http://schemas.microsoft.com/office/drawing/2014/main" id="{66418A74-8BDE-4DA2-84CC-E7BEF322491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12446" y="50224"/>
            <a:ext cx="1105092" cy="782004"/>
          </a:xfrm>
          <a:prstGeom prst="rect">
            <a:avLst/>
          </a:prstGeom>
        </p:spPr>
      </p:pic>
      <p:pic>
        <p:nvPicPr>
          <p:cNvPr id="68" name="图片 75">
            <a:extLst>
              <a:ext uri="{FF2B5EF4-FFF2-40B4-BE49-F238E27FC236}">
                <a16:creationId xmlns:a16="http://schemas.microsoft.com/office/drawing/2014/main" id="{B9EE0619-BABC-4D1A-9E98-7D2E22184C8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020674" y="122626"/>
            <a:ext cx="1837722" cy="1300440"/>
          </a:xfrm>
          <a:prstGeom prst="rect">
            <a:avLst/>
          </a:prstGeom>
        </p:spPr>
      </p:pic>
      <p:pic>
        <p:nvPicPr>
          <p:cNvPr id="1026" name="Picture 2" descr="Lính Chì búp Bê Trưởng Tui Clip nghệ thuật - London Xe Buýt png tải về -  Miễn phí trong suốt Năm png Tải về.">
            <a:extLst>
              <a:ext uri="{FF2B5EF4-FFF2-40B4-BE49-F238E27FC236}">
                <a16:creationId xmlns:a16="http://schemas.microsoft.com/office/drawing/2014/main" id="{C9571C76-EC3A-4182-A515-F3676AD191F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3604" b="95045" l="9692" r="89868">
                        <a14:foregroundMark x1="48458" y1="4054" x2="48458" y2="4054"/>
                        <a14:foregroundMark x1="54185" y1="84234" x2="54185" y2="84234"/>
                        <a14:foregroundMark x1="49339" y1="69820" x2="49339" y2="69820"/>
                        <a14:foregroundMark x1="48458" y1="69369" x2="48458" y2="69369"/>
                        <a14:foregroundMark x1="47137" y1="64865" x2="47137" y2="64865"/>
                        <a14:foregroundMark x1="46256" y1="63063" x2="46256" y2="63063"/>
                        <a14:foregroundMark x1="44053" y1="72072" x2="44053" y2="72973"/>
                        <a14:foregroundMark x1="44053" y1="81081" x2="44053" y2="81081"/>
                        <a14:foregroundMark x1="44493" y1="79730" x2="46256" y2="78378"/>
                        <a14:foregroundMark x1="48018" y1="73423" x2="48018" y2="73423"/>
                        <a14:foregroundMark x1="45815" y1="68919" x2="44493" y2="68919"/>
                        <a14:foregroundMark x1="42731" y1="68919" x2="42731" y2="68919"/>
                        <a14:foregroundMark x1="40088" y1="68919" x2="40088" y2="68919"/>
                        <a14:foregroundMark x1="38326" y1="68018" x2="38326" y2="68018"/>
                        <a14:foregroundMark x1="38326" y1="66667" x2="38326" y2="66667"/>
                        <a14:foregroundMark x1="38326" y1="66667" x2="38326" y2="66667"/>
                        <a14:foregroundMark x1="52863" y1="62162" x2="54185" y2="62162"/>
                        <a14:foregroundMark x1="54185" y1="62162" x2="54626" y2="63063"/>
                        <a14:foregroundMark x1="56388" y1="72072" x2="56388" y2="72072"/>
                        <a14:foregroundMark x1="60793" y1="66216" x2="60793" y2="66216"/>
                        <a14:foregroundMark x1="61674" y1="65766" x2="61674" y2="65766"/>
                        <a14:foregroundMark x1="61674" y1="67117" x2="62115" y2="69369"/>
                        <a14:foregroundMark x1="60793" y1="72072" x2="60793" y2="72072"/>
                        <a14:foregroundMark x1="60793" y1="72072" x2="60793" y2="72072"/>
                        <a14:foregroundMark x1="54626" y1="81081" x2="54626" y2="81081"/>
                        <a14:foregroundMark x1="54626" y1="85586" x2="54626" y2="85586"/>
                        <a14:foregroundMark x1="57709" y1="78829" x2="57709" y2="78829"/>
                        <a14:foregroundMark x1="57709" y1="78829" x2="58150" y2="81081"/>
                        <a14:foregroundMark x1="58150" y1="81081" x2="57269" y2="81532"/>
                        <a14:foregroundMark x1="53744" y1="82432" x2="52423" y2="83333"/>
                        <a14:foregroundMark x1="43612" y1="86486" x2="42731" y2="87838"/>
                        <a14:foregroundMark x1="41410" y1="91892" x2="41410" y2="91892"/>
                        <a14:foregroundMark x1="41850" y1="95045" x2="41850" y2="95045"/>
                        <a14:foregroundMark x1="51101" y1="72523" x2="51101" y2="72523"/>
                        <a14:foregroundMark x1="51101" y1="76577" x2="51101" y2="76577"/>
                        <a14:foregroundMark x1="53744" y1="63964" x2="53744" y2="63964"/>
                        <a14:foregroundMark x1="53744" y1="63964" x2="53744" y2="63964"/>
                        <a14:foregroundMark x1="51982" y1="66667" x2="51982" y2="66667"/>
                        <a14:foregroundMark x1="51101" y1="69369" x2="51101" y2="69369"/>
                        <a14:foregroundMark x1="44053" y1="72523" x2="41850" y2="74324"/>
                        <a14:foregroundMark x1="41850" y1="74324" x2="41850" y2="74324"/>
                        <a14:foregroundMark x1="41410" y1="74775" x2="41410" y2="74775"/>
                        <a14:foregroundMark x1="40529" y1="75225" x2="40529" y2="75225"/>
                        <a14:foregroundMark x1="38767" y1="76126" x2="38767" y2="76126"/>
                        <a14:foregroundMark x1="37004" y1="77027" x2="37004" y2="77027"/>
                        <a14:foregroundMark x1="46696" y1="75676" x2="46696" y2="75676"/>
                        <a14:foregroundMark x1="47137" y1="75676" x2="49339" y2="75676"/>
                        <a14:foregroundMark x1="51101" y1="75676" x2="60352" y2="75676"/>
                        <a14:foregroundMark x1="63877" y1="75225" x2="63877" y2="75225"/>
                        <a14:foregroundMark x1="53744" y1="80631" x2="53744" y2="80631"/>
                        <a14:foregroundMark x1="47137" y1="82432" x2="47137" y2="82432"/>
                        <a14:foregroundMark x1="44493" y1="84685" x2="44493" y2="84685"/>
                        <a14:foregroundMark x1="54626" y1="79279" x2="54626" y2="79279"/>
                        <a14:foregroundMark x1="53304" y1="79730" x2="51982" y2="81982"/>
                        <a14:foregroundMark x1="47577" y1="85135" x2="47577" y2="85135"/>
                        <a14:foregroundMark x1="57709" y1="64414" x2="57709" y2="64414"/>
                        <a14:foregroundMark x1="57709" y1="66216" x2="57709" y2="68018"/>
                        <a14:foregroundMark x1="43612" y1="77477" x2="43612" y2="77477"/>
                      </a14:backgroundRemoval>
                    </a14:imgEffect>
                  </a14:imgLayer>
                </a14:imgProps>
              </a:ext>
              <a:ext uri="{28A0092B-C50C-407E-A947-70E740481C1C}">
                <a14:useLocalDpi xmlns:a14="http://schemas.microsoft.com/office/drawing/2010/main" val="0"/>
              </a:ext>
            </a:extLst>
          </a:blip>
          <a:srcRect/>
          <a:stretch>
            <a:fillRect/>
          </a:stretch>
        </p:blipFill>
        <p:spPr bwMode="auto">
          <a:xfrm>
            <a:off x="2811866" y="1610687"/>
            <a:ext cx="5068305" cy="495666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AF138CF-ACE9-4CB3-B6ED-1352DE0D0E40}"/>
              </a:ext>
            </a:extLst>
          </p:cNvPr>
          <p:cNvPicPr>
            <a:picLocks noChangeAspect="1"/>
          </p:cNvPicPr>
          <p:nvPr/>
        </p:nvPicPr>
        <p:blipFill>
          <a:blip r:embed="rId9"/>
          <a:stretch>
            <a:fillRect/>
          </a:stretch>
        </p:blipFill>
        <p:spPr>
          <a:xfrm>
            <a:off x="-95796" y="3832871"/>
            <a:ext cx="3239258" cy="3063196"/>
          </a:xfrm>
          <a:prstGeom prst="rect">
            <a:avLst/>
          </a:prstGeom>
        </p:spPr>
      </p:pic>
      <p:pic>
        <p:nvPicPr>
          <p:cNvPr id="20" name="图片 59">
            <a:extLst>
              <a:ext uri="{FF2B5EF4-FFF2-40B4-BE49-F238E27FC236}">
                <a16:creationId xmlns:a16="http://schemas.microsoft.com/office/drawing/2014/main" id="{B6934F20-3A77-42A0-B706-1C8778F47D4E}"/>
              </a:ext>
            </a:extLst>
          </p:cNvPr>
          <p:cNvPicPr>
            <a:picLocks noChangeAspect="1"/>
          </p:cNvPicPr>
          <p:nvPr/>
        </p:nvPicPr>
        <p:blipFill>
          <a:blip r:embed="rId10"/>
          <a:stretch>
            <a:fillRect/>
          </a:stretch>
        </p:blipFill>
        <p:spPr>
          <a:xfrm>
            <a:off x="250557" y="1340114"/>
            <a:ext cx="4079572" cy="2421993"/>
          </a:xfrm>
          <a:prstGeom prst="rect">
            <a:avLst/>
          </a:prstGeom>
        </p:spPr>
      </p:pic>
      <p:sp>
        <p:nvSpPr>
          <p:cNvPr id="21" name="Rectangle 20">
            <a:extLst>
              <a:ext uri="{FF2B5EF4-FFF2-40B4-BE49-F238E27FC236}">
                <a16:creationId xmlns:a16="http://schemas.microsoft.com/office/drawing/2014/main" id="{3AA7DAB0-7F41-4E08-9B64-731295224C62}"/>
              </a:ext>
            </a:extLst>
          </p:cNvPr>
          <p:cNvSpPr/>
          <p:nvPr/>
        </p:nvSpPr>
        <p:spPr>
          <a:xfrm>
            <a:off x="814456" y="1521832"/>
            <a:ext cx="3041702" cy="1938992"/>
          </a:xfrm>
          <a:prstGeom prst="rect">
            <a:avLst/>
          </a:prstGeom>
        </p:spPr>
        <p:txBody>
          <a:bodyPr wrap="square">
            <a:spAutoFit/>
          </a:bodyPr>
          <a:lstStyle/>
          <a:p>
            <a:pPr lvl="0" algn="just">
              <a:defRPr/>
            </a:pPr>
            <a:r>
              <a:rPr lang="en-US" sz="2400" b="1" i="1" dirty="0">
                <a:solidFill>
                  <a:srgbClr val="002060"/>
                </a:solidFill>
                <a:latin typeface="Times New Roman" panose="02020603050405020304" pitchFamily="18" charset="0"/>
                <a:cs typeface="Times New Roman" panose="02020603050405020304" pitchFamily="18" charset="0"/>
              </a:rPr>
              <a:t>B</a:t>
            </a:r>
            <a:r>
              <a:rPr lang="vi-VN" sz="2400" b="1" i="1" dirty="0">
                <a:solidFill>
                  <a:srgbClr val="002060"/>
                </a:solidFill>
                <a:latin typeface="Times New Roman" panose="02020603050405020304" pitchFamily="18" charset="0"/>
                <a:cs typeface="Times New Roman" panose="02020603050405020304" pitchFamily="18" charset="0"/>
              </a:rPr>
              <a:t>iết lắng nghe, tiếp thu những ý kiến đúng đắn, phản biện nhứng ý kiến chưa hợp lí</a:t>
            </a:r>
            <a:r>
              <a:rPr lang="en-US" sz="2400" b="1" i="1" dirty="0">
                <a:solidFill>
                  <a:srgbClr val="002060"/>
                </a:solidFill>
                <a:latin typeface="Times New Roman" panose="02020603050405020304" pitchFamily="18" charset="0"/>
                <a:cs typeface="Times New Roman" panose="02020603050405020304" pitchFamily="18" charset="0"/>
              </a:rPr>
              <a:t>.</a:t>
            </a:r>
            <a:r>
              <a:rPr lang="vi-VN" sz="2400" b="1" i="1" dirty="0">
                <a:solidFill>
                  <a:srgbClr val="002060"/>
                </a:solidFill>
                <a:latin typeface="Times New Roman" panose="02020603050405020304" pitchFamily="18" charset="0"/>
                <a:cs typeface="Times New Roman" panose="02020603050405020304" pitchFamily="18" charset="0"/>
              </a:rPr>
              <a:t> </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4" name="图片 59">
            <a:extLst>
              <a:ext uri="{FF2B5EF4-FFF2-40B4-BE49-F238E27FC236}">
                <a16:creationId xmlns:a16="http://schemas.microsoft.com/office/drawing/2014/main" id="{5404405C-1A62-4ECF-BEA2-71A5CAB35467}"/>
              </a:ext>
            </a:extLst>
          </p:cNvPr>
          <p:cNvPicPr>
            <a:picLocks noChangeAspect="1"/>
          </p:cNvPicPr>
          <p:nvPr/>
        </p:nvPicPr>
        <p:blipFill>
          <a:blip r:embed="rId10"/>
          <a:stretch>
            <a:fillRect/>
          </a:stretch>
        </p:blipFill>
        <p:spPr>
          <a:xfrm>
            <a:off x="6605970" y="819975"/>
            <a:ext cx="4620710" cy="2743260"/>
          </a:xfrm>
          <a:prstGeom prst="rect">
            <a:avLst/>
          </a:prstGeom>
        </p:spPr>
      </p:pic>
      <p:sp>
        <p:nvSpPr>
          <p:cNvPr id="27" name="Rectangle 26">
            <a:extLst>
              <a:ext uri="{FF2B5EF4-FFF2-40B4-BE49-F238E27FC236}">
                <a16:creationId xmlns:a16="http://schemas.microsoft.com/office/drawing/2014/main" id="{9401AA75-C098-447D-989E-08C99D265C6B}"/>
              </a:ext>
            </a:extLst>
          </p:cNvPr>
          <p:cNvSpPr/>
          <p:nvPr/>
        </p:nvSpPr>
        <p:spPr>
          <a:xfrm>
            <a:off x="7286209" y="1442452"/>
            <a:ext cx="3041702" cy="1200329"/>
          </a:xfrm>
          <a:prstGeom prst="rect">
            <a:avLst/>
          </a:prstGeom>
        </p:spPr>
        <p:txBody>
          <a:bodyPr wrap="square">
            <a:spAutoFit/>
          </a:bodyPr>
          <a:lstStyle/>
          <a:p>
            <a:pPr lvl="0" algn="just">
              <a:defRPr/>
            </a:pPr>
            <a:r>
              <a:rPr lang="en-US" sz="2400" b="1" i="1" dirty="0" err="1">
                <a:solidFill>
                  <a:srgbClr val="002060"/>
                </a:solidFill>
                <a:latin typeface="Times New Roman" panose="02020603050405020304" pitchFamily="18" charset="0"/>
                <a:cs typeface="Times New Roman" panose="02020603050405020304" pitchFamily="18" charset="0"/>
              </a:rPr>
              <a:t>Phải</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có</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chính</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kiến</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biết</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trình</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bày</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bảo</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vệ</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góc</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nhìn</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của</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mình</a:t>
            </a:r>
            <a:r>
              <a:rPr lang="en-US" sz="2400" b="1" i="1" dirty="0">
                <a:solidFill>
                  <a:srgbClr val="002060"/>
                </a:solidFill>
                <a:latin typeface="Times New Roman" panose="02020603050405020304" pitchFamily="18" charset="0"/>
                <a:cs typeface="Times New Roman" panose="02020603050405020304" pitchFamily="18" charset="0"/>
              </a:rPr>
              <a:t>. </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8" name="图片 59">
            <a:extLst>
              <a:ext uri="{FF2B5EF4-FFF2-40B4-BE49-F238E27FC236}">
                <a16:creationId xmlns:a16="http://schemas.microsoft.com/office/drawing/2014/main" id="{7746E684-9224-4480-B92D-0E6D68222212}"/>
              </a:ext>
            </a:extLst>
          </p:cNvPr>
          <p:cNvPicPr>
            <a:picLocks noChangeAspect="1"/>
          </p:cNvPicPr>
          <p:nvPr/>
        </p:nvPicPr>
        <p:blipFill>
          <a:blip r:embed="rId10"/>
          <a:stretch>
            <a:fillRect/>
          </a:stretch>
        </p:blipFill>
        <p:spPr>
          <a:xfrm>
            <a:off x="3537926" y="4645974"/>
            <a:ext cx="4079572" cy="2421993"/>
          </a:xfrm>
          <a:prstGeom prst="rect">
            <a:avLst/>
          </a:prstGeom>
        </p:spPr>
      </p:pic>
      <p:sp>
        <p:nvSpPr>
          <p:cNvPr id="29" name="Rectangle 28">
            <a:extLst>
              <a:ext uri="{FF2B5EF4-FFF2-40B4-BE49-F238E27FC236}">
                <a16:creationId xmlns:a16="http://schemas.microsoft.com/office/drawing/2014/main" id="{B27BDF93-DA4C-4D55-9A47-83D059D359FD}"/>
              </a:ext>
            </a:extLst>
          </p:cNvPr>
          <p:cNvSpPr/>
          <p:nvPr/>
        </p:nvSpPr>
        <p:spPr>
          <a:xfrm>
            <a:off x="4017537" y="4792719"/>
            <a:ext cx="3259129" cy="1938992"/>
          </a:xfrm>
          <a:prstGeom prst="rect">
            <a:avLst/>
          </a:prstGeom>
        </p:spPr>
        <p:txBody>
          <a:bodyPr wrap="square">
            <a:spAutoFit/>
          </a:bodyPr>
          <a:lstStyle/>
          <a:p>
            <a:pPr lvl="0" algn="just">
              <a:defRPr/>
            </a:pPr>
            <a:r>
              <a:rPr lang="vi-VN" sz="2400" b="1" i="1" dirty="0">
                <a:solidFill>
                  <a:srgbClr val="002060"/>
                </a:solidFill>
                <a:latin typeface="Times New Roman" panose="02020603050405020304" pitchFamily="18" charset="0"/>
                <a:cs typeface="Times New Roman" panose="02020603050405020304" pitchFamily="18" charset="0"/>
              </a:rPr>
              <a:t>Khi quyết định, phán xét điều gì đó cần phải bình tĩnh, suy nghĩ thấu đáo, không nên quyết định lúc tức giận.</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Tree>
    <p:extLst>
      <p:ext uri="{BB962C8B-B14F-4D97-AF65-F5344CB8AC3E}">
        <p14:creationId xmlns:p14="http://schemas.microsoft.com/office/powerpoint/2010/main" val="25651890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26" presetClass="emph" presetSubtype="0" repeatCount="indefinite" fill="hold" grpId="1" nodeType="withEffect">
                                  <p:stCondLst>
                                    <p:cond delay="0"/>
                                  </p:stCondLst>
                                  <p:endCondLst>
                                    <p:cond evt="onNext" delay="0">
                                      <p:tgtEl>
                                        <p:sldTgt/>
                                      </p:tgtEl>
                                    </p:cond>
                                  </p:endCondLst>
                                  <p:childTnLst>
                                    <p:animEffect transition="out" filter="fade">
                                      <p:cBhvr>
                                        <p:cTn id="36" dur="1000" tmFilter="0, 0; .2, .5; .8, .5; 1, 0"/>
                                        <p:tgtEl>
                                          <p:spTgt spid="22"/>
                                        </p:tgtEl>
                                      </p:cBhvr>
                                    </p:animEffect>
                                    <p:animScale>
                                      <p:cBhvr>
                                        <p:cTn id="37" dur="500" autoRev="1" fill="hold"/>
                                        <p:tgtEl>
                                          <p:spTgt spid="22"/>
                                        </p:tgtEl>
                                      </p:cBhvr>
                                      <p:by x="105000" y="105000"/>
                                    </p:animScale>
                                  </p:childTnLst>
                                </p:cTn>
                              </p:par>
                              <p:par>
                                <p:cTn id="38" presetID="26" presetClass="emph" presetSubtype="0" repeatCount="indefinite" fill="hold" grpId="1" nodeType="withEffect">
                                  <p:stCondLst>
                                    <p:cond delay="0"/>
                                  </p:stCondLst>
                                  <p:endCondLst>
                                    <p:cond evt="onNext" delay="0">
                                      <p:tgtEl>
                                        <p:sldTgt/>
                                      </p:tgtEl>
                                    </p:cond>
                                  </p:endCondLst>
                                  <p:childTnLst>
                                    <p:animEffect transition="out" filter="fade">
                                      <p:cBhvr>
                                        <p:cTn id="39" dur="1000" tmFilter="0, 0; .2, .5; .8, .5; 1, 0"/>
                                        <p:tgtEl>
                                          <p:spTgt spid="23"/>
                                        </p:tgtEl>
                                      </p:cBhvr>
                                    </p:animEffect>
                                    <p:animScale>
                                      <p:cBhvr>
                                        <p:cTn id="40" dur="500" autoRev="1" fill="hold"/>
                                        <p:tgtEl>
                                          <p:spTgt spid="23"/>
                                        </p:tgtEl>
                                      </p:cBhvr>
                                      <p:by x="105000" y="105000"/>
                                    </p:animScale>
                                  </p:childTnLst>
                                </p:cTn>
                              </p:par>
                              <p:par>
                                <p:cTn id="41" presetID="26" presetClass="emph" presetSubtype="0" repeatCount="indefinite" fill="hold" grpId="1" nodeType="withEffect">
                                  <p:stCondLst>
                                    <p:cond delay="0"/>
                                  </p:stCondLst>
                                  <p:endCondLst>
                                    <p:cond evt="onNext" delay="0">
                                      <p:tgtEl>
                                        <p:sldTgt/>
                                      </p:tgtEl>
                                    </p:cond>
                                  </p:endCondLst>
                                  <p:childTnLst>
                                    <p:animEffect transition="out" filter="fade">
                                      <p:cBhvr>
                                        <p:cTn id="42" dur="1000" tmFilter="0, 0; .2, .5; .8, .5; 1, 0"/>
                                        <p:tgtEl>
                                          <p:spTgt spid="6"/>
                                        </p:tgtEl>
                                      </p:cBhvr>
                                    </p:animEffect>
                                    <p:animScale>
                                      <p:cBhvr>
                                        <p:cTn id="43" dur="500" autoRev="1" fill="hold"/>
                                        <p:tgtEl>
                                          <p:spTgt spid="6"/>
                                        </p:tgtEl>
                                      </p:cBhvr>
                                      <p:by x="105000" y="105000"/>
                                    </p:animScale>
                                  </p:childTnLst>
                                </p:cTn>
                              </p:par>
                              <p:par>
                                <p:cTn id="44" presetID="26" presetClass="emph" presetSubtype="0" repeatCount="indefinite" fill="hold" grpId="1" nodeType="withEffect">
                                  <p:stCondLst>
                                    <p:cond delay="0"/>
                                  </p:stCondLst>
                                  <p:endCondLst>
                                    <p:cond evt="onNext" delay="0">
                                      <p:tgtEl>
                                        <p:sldTgt/>
                                      </p:tgtEl>
                                    </p:cond>
                                  </p:endCondLst>
                                  <p:childTnLst>
                                    <p:animEffect transition="out" filter="fade">
                                      <p:cBhvr>
                                        <p:cTn id="45" dur="1000" tmFilter="0, 0; .2, .5; .8, .5; 1, 0"/>
                                        <p:tgtEl>
                                          <p:spTgt spid="10"/>
                                        </p:tgtEl>
                                      </p:cBhvr>
                                    </p:animEffect>
                                    <p:animScale>
                                      <p:cBhvr>
                                        <p:cTn id="46" dur="500" autoRev="1" fill="hold"/>
                                        <p:tgtEl>
                                          <p:spTgt spid="10"/>
                                        </p:tgtEl>
                                      </p:cBhvr>
                                      <p:by x="105000" y="105000"/>
                                    </p:animScale>
                                  </p:childTnLst>
                                </p:cTn>
                              </p:par>
                              <p:par>
                                <p:cTn id="47" presetID="26" presetClass="emph" presetSubtype="0" repeatCount="indefinite" fill="hold" grpId="1" nodeType="withEffect">
                                  <p:stCondLst>
                                    <p:cond delay="0"/>
                                  </p:stCondLst>
                                  <p:endCondLst>
                                    <p:cond evt="onNext" delay="0">
                                      <p:tgtEl>
                                        <p:sldTgt/>
                                      </p:tgtEl>
                                    </p:cond>
                                  </p:endCondLst>
                                  <p:childTnLst>
                                    <p:animEffect transition="out" filter="fade">
                                      <p:cBhvr>
                                        <p:cTn id="48" dur="1000" tmFilter="0, 0; .2, .5; .8, .5; 1, 0"/>
                                        <p:tgtEl>
                                          <p:spTgt spid="5"/>
                                        </p:tgtEl>
                                      </p:cBhvr>
                                    </p:animEffect>
                                    <p:animScale>
                                      <p:cBhvr>
                                        <p:cTn id="49" dur="500" autoRev="1" fill="hold"/>
                                        <p:tgtEl>
                                          <p:spTgt spid="5"/>
                                        </p:tgtEl>
                                      </p:cBhvr>
                                      <p:by x="105000" y="105000"/>
                                    </p:animScale>
                                  </p:childTnLst>
                                </p:cTn>
                              </p:par>
                            </p:childTnLst>
                          </p:cTn>
                        </p:par>
                        <p:par>
                          <p:cTn id="50" fill="hold">
                            <p:stCondLst>
                              <p:cond delay="1000"/>
                            </p:stCondLst>
                            <p:childTnLst>
                              <p:par>
                                <p:cTn id="51" presetID="56" presetClass="entr" presetSubtype="0" fill="hold" grpId="0" nodeType="afterEffect">
                                  <p:stCondLst>
                                    <p:cond delay="0"/>
                                  </p:stCondLst>
                                  <p:iterate type="lt">
                                    <p:tmPct val="10000"/>
                                  </p:iterate>
                                  <p:childTnLst>
                                    <p:set>
                                      <p:cBhvr>
                                        <p:cTn id="52" dur="1" fill="hold">
                                          <p:stCondLst>
                                            <p:cond delay="0"/>
                                          </p:stCondLst>
                                        </p:cTn>
                                        <p:tgtEl>
                                          <p:spTgt spid="66"/>
                                        </p:tgtEl>
                                        <p:attrNameLst>
                                          <p:attrName>style.visibility</p:attrName>
                                        </p:attrNameLst>
                                      </p:cBhvr>
                                      <p:to>
                                        <p:strVal val="visible"/>
                                      </p:to>
                                    </p:set>
                                    <p:anim by="(-#ppt_w*2)" calcmode="lin" valueType="num">
                                      <p:cBhvr rctx="PPT">
                                        <p:cTn id="53" dur="500" autoRev="1" fill="hold">
                                          <p:stCondLst>
                                            <p:cond delay="0"/>
                                          </p:stCondLst>
                                        </p:cTn>
                                        <p:tgtEl>
                                          <p:spTgt spid="66"/>
                                        </p:tgtEl>
                                        <p:attrNameLst>
                                          <p:attrName>ppt_w</p:attrName>
                                        </p:attrNameLst>
                                      </p:cBhvr>
                                    </p:anim>
                                    <p:anim by="(#ppt_w*0.50)" calcmode="lin" valueType="num">
                                      <p:cBhvr>
                                        <p:cTn id="54" dur="500" decel="50000" autoRev="1" fill="hold">
                                          <p:stCondLst>
                                            <p:cond delay="0"/>
                                          </p:stCondLst>
                                        </p:cTn>
                                        <p:tgtEl>
                                          <p:spTgt spid="66"/>
                                        </p:tgtEl>
                                        <p:attrNameLst>
                                          <p:attrName>ppt_x</p:attrName>
                                        </p:attrNameLst>
                                      </p:cBhvr>
                                    </p:anim>
                                    <p:anim from="(-#ppt_h/2)" to="(#ppt_y)" calcmode="lin" valueType="num">
                                      <p:cBhvr>
                                        <p:cTn id="55" dur="1000" fill="hold">
                                          <p:stCondLst>
                                            <p:cond delay="0"/>
                                          </p:stCondLst>
                                        </p:cTn>
                                        <p:tgtEl>
                                          <p:spTgt spid="66"/>
                                        </p:tgtEl>
                                        <p:attrNameLst>
                                          <p:attrName>ppt_y</p:attrName>
                                        </p:attrNameLst>
                                      </p:cBhvr>
                                    </p:anim>
                                    <p:animRot by="21600000">
                                      <p:cBhvr>
                                        <p:cTn id="56" dur="1000" fill="hold">
                                          <p:stCondLst>
                                            <p:cond delay="0"/>
                                          </p:stCondLst>
                                        </p:cTn>
                                        <p:tgtEl>
                                          <p:spTgt spid="66"/>
                                        </p:tgtEl>
                                        <p:attrNameLst>
                                          <p:attrName>r</p:attrName>
                                        </p:attrNameLst>
                                      </p:cBhvr>
                                    </p:animRo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1026"/>
                                        </p:tgtEl>
                                        <p:attrNameLst>
                                          <p:attrName>style.visibility</p:attrName>
                                        </p:attrNameLst>
                                      </p:cBhvr>
                                      <p:to>
                                        <p:strVal val="visible"/>
                                      </p:to>
                                    </p:set>
                                    <p:animEffect transition="in" filter="barn(inVertical)">
                                      <p:cBhvr>
                                        <p:cTn id="61" dur="500"/>
                                        <p:tgtEl>
                                          <p:spTgt spid="1026"/>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barn(inVertical)">
                                      <p:cBhvr>
                                        <p:cTn id="66" dur="500"/>
                                        <p:tgtEl>
                                          <p:spTgt spid="21"/>
                                        </p:tgtEl>
                                      </p:cBhvr>
                                    </p:animEffect>
                                  </p:childTnLst>
                                </p:cTn>
                              </p:par>
                              <p:par>
                                <p:cTn id="67" presetID="16" presetClass="entr" presetSubtype="21" fill="hold"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barn(inVertical)">
                                      <p:cBhvr>
                                        <p:cTn id="69" dur="500"/>
                                        <p:tgtEl>
                                          <p:spTgt spid="20"/>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barn(inVertical)">
                                      <p:cBhvr>
                                        <p:cTn id="74" dur="500"/>
                                        <p:tgtEl>
                                          <p:spTgt spid="27"/>
                                        </p:tgtEl>
                                      </p:cBhvr>
                                    </p:animEffect>
                                  </p:childTnLst>
                                </p:cTn>
                              </p:par>
                              <p:par>
                                <p:cTn id="75" presetID="16" presetClass="entr" presetSubtype="21" fill="hold"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barn(inVertical)">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barn(inVertical)">
                                      <p:cBhvr>
                                        <p:cTn id="82" dur="500"/>
                                        <p:tgtEl>
                                          <p:spTgt spid="29"/>
                                        </p:tgtEl>
                                      </p:cBhvr>
                                    </p:animEffect>
                                  </p:childTnLst>
                                </p:cTn>
                              </p:par>
                              <p:par>
                                <p:cTn id="83" presetID="16" presetClass="entr" presetSubtype="21" fill="hold"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barn(inVertical)">
                                      <p:cBhvr>
                                        <p:cTn id="8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P spid="66" grpId="0"/>
      <p:bldP spid="21" grpId="0"/>
      <p:bldP spid="27"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27165" y="13787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465722" y="386226"/>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93953" y="2027951"/>
            <a:ext cx="1837722" cy="1300440"/>
          </a:xfrm>
          <a:prstGeom prst="rect">
            <a:avLst/>
          </a:prstGeom>
        </p:spPr>
      </p:pic>
      <p:grpSp>
        <p:nvGrpSpPr>
          <p:cNvPr id="12" name="组合 2">
            <a:extLst>
              <a:ext uri="{FF2B5EF4-FFF2-40B4-BE49-F238E27FC236}">
                <a16:creationId xmlns:a16="http://schemas.microsoft.com/office/drawing/2014/main" id="{A9E0867F-8F29-4E00-B435-BA978145D5BB}"/>
              </a:ext>
            </a:extLst>
          </p:cNvPr>
          <p:cNvGrpSpPr/>
          <p:nvPr/>
        </p:nvGrpSpPr>
        <p:grpSpPr>
          <a:xfrm>
            <a:off x="2777663" y="5544439"/>
            <a:ext cx="6965448" cy="503056"/>
            <a:chOff x="2453503" y="5381090"/>
            <a:chExt cx="6965448" cy="503056"/>
          </a:xfrm>
        </p:grpSpPr>
        <p:sp>
          <p:nvSpPr>
            <p:cNvPr id="13" name="Freeform 34">
              <a:extLst>
                <a:ext uri="{FF2B5EF4-FFF2-40B4-BE49-F238E27FC236}">
                  <a16:creationId xmlns:a16="http://schemas.microsoft.com/office/drawing/2014/main" id="{45142FC3-DF4B-478E-AD98-839708B103DE}"/>
                </a:ext>
              </a:extLst>
            </p:cNvPr>
            <p:cNvSpPr>
              <a:spLocks noEditPoints="1"/>
            </p:cNvSpPr>
            <p:nvPr/>
          </p:nvSpPr>
          <p:spPr bwMode="auto">
            <a:xfrm>
              <a:off x="8625557" y="5381090"/>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AE7F4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14" name="任意多边形 98">
              <a:extLst>
                <a:ext uri="{FF2B5EF4-FFF2-40B4-BE49-F238E27FC236}">
                  <a16:creationId xmlns:a16="http://schemas.microsoft.com/office/drawing/2014/main" id="{87735227-AE59-4F4F-B4D4-1F93D2478687}"/>
                </a:ext>
              </a:extLst>
            </p:cNvPr>
            <p:cNvSpPr/>
            <p:nvPr/>
          </p:nvSpPr>
          <p:spPr>
            <a:xfrm>
              <a:off x="3532280" y="5475339"/>
              <a:ext cx="5024077"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53" y="connsiteY0-154"/>
                </a:cxn>
                <a:cxn ang="0">
                  <a:pos x="connsiteX1-155" y="connsiteY1-156"/>
                </a:cxn>
                <a:cxn ang="0">
                  <a:pos x="connsiteX2-157" y="connsiteY2-158"/>
                </a:cxn>
              </a:cxnLst>
              <a:rect l="l" t="t" r="r" b="b"/>
              <a:pathLst>
                <a:path w="4904398" h="401116">
                  <a:moveTo>
                    <a:pt x="391353" y="0"/>
                  </a:moveTo>
                  <a:cubicBezTo>
                    <a:pt x="-226127" y="38897"/>
                    <a:pt x="-86259" y="411428"/>
                    <a:pt x="623492" y="400898"/>
                  </a:cubicBezTo>
                  <a:lnTo>
                    <a:pt x="4904398" y="322224"/>
                  </a:ln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5" name="任意多边形 99">
              <a:extLst>
                <a:ext uri="{FF2B5EF4-FFF2-40B4-BE49-F238E27FC236}">
                  <a16:creationId xmlns:a16="http://schemas.microsoft.com/office/drawing/2014/main" id="{28A9E23E-3093-427E-8EFC-5F2DC6DB5FDB}"/>
                </a:ext>
              </a:extLst>
            </p:cNvPr>
            <p:cNvSpPr/>
            <p:nvPr/>
          </p:nvSpPr>
          <p:spPr>
            <a:xfrm>
              <a:off x="2453503" y="5467647"/>
              <a:ext cx="988875" cy="416499"/>
            </a:xfrm>
            <a:custGeom>
              <a:avLst/>
              <a:gdLst>
                <a:gd name="connsiteX0" fmla="*/ 755361 w 755361"/>
                <a:gd name="connsiteY0" fmla="*/ 383586 h 416878"/>
                <a:gd name="connsiteX1" fmla="*/ 1599 w 755361"/>
                <a:gd name="connsiteY1" fmla="*/ 383586 h 416878"/>
                <a:gd name="connsiteX2" fmla="*/ 557653 w 755361"/>
                <a:gd name="connsiteY2" fmla="*/ 37597 h 416878"/>
                <a:gd name="connsiteX3" fmla="*/ 619437 w 755361"/>
                <a:gd name="connsiteY3" fmla="*/ 25240 h 416878"/>
                <a:gd name="connsiteX0-1" fmla="*/ 754492 w 754492"/>
                <a:gd name="connsiteY0-2" fmla="*/ 358346 h 392510"/>
                <a:gd name="connsiteX1-3" fmla="*/ 730 w 754492"/>
                <a:gd name="connsiteY1-4" fmla="*/ 358346 h 392510"/>
                <a:gd name="connsiteX2-5" fmla="*/ 618568 w 754492"/>
                <a:gd name="connsiteY2-6" fmla="*/ 0 h 392510"/>
                <a:gd name="connsiteX0-7" fmla="*/ 1458409 w 1458409"/>
                <a:gd name="connsiteY0-8" fmla="*/ 358346 h 379568"/>
                <a:gd name="connsiteX1-9" fmla="*/ 312 w 1458409"/>
                <a:gd name="connsiteY1-10" fmla="*/ 333633 h 379568"/>
                <a:gd name="connsiteX2-11" fmla="*/ 1322485 w 1458409"/>
                <a:gd name="connsiteY2-12" fmla="*/ 0 h 379568"/>
                <a:gd name="connsiteX0-13" fmla="*/ 1483885 w 1483885"/>
                <a:gd name="connsiteY0-14" fmla="*/ 457200 h 484234"/>
                <a:gd name="connsiteX1-15" fmla="*/ 25788 w 1483885"/>
                <a:gd name="connsiteY1-16" fmla="*/ 432487 h 484234"/>
                <a:gd name="connsiteX2-17" fmla="*/ 569485 w 1483885"/>
                <a:gd name="connsiteY2-18" fmla="*/ 0 h 484234"/>
                <a:gd name="connsiteX0-19" fmla="*/ 1475175 w 1475175"/>
                <a:gd name="connsiteY0-20" fmla="*/ 469557 h 497359"/>
                <a:gd name="connsiteX1-21" fmla="*/ 17078 w 1475175"/>
                <a:gd name="connsiteY1-22" fmla="*/ 444844 h 497359"/>
                <a:gd name="connsiteX2-23" fmla="*/ 684342 w 1475175"/>
                <a:gd name="connsiteY2-24" fmla="*/ 0 h 497359"/>
                <a:gd name="connsiteX0-25" fmla="*/ 1482176 w 1482176"/>
                <a:gd name="connsiteY0-26" fmla="*/ 469557 h 497359"/>
                <a:gd name="connsiteX1-27" fmla="*/ 24079 w 1482176"/>
                <a:gd name="connsiteY1-28" fmla="*/ 444844 h 497359"/>
                <a:gd name="connsiteX2-29" fmla="*/ 691343 w 1482176"/>
                <a:gd name="connsiteY2-30" fmla="*/ 0 h 497359"/>
                <a:gd name="connsiteX0-31" fmla="*/ 1496003 w 1496003"/>
                <a:gd name="connsiteY0-32" fmla="*/ 383060 h 405670"/>
                <a:gd name="connsiteX1-33" fmla="*/ 37906 w 1496003"/>
                <a:gd name="connsiteY1-34" fmla="*/ 358347 h 405670"/>
                <a:gd name="connsiteX2-35" fmla="*/ 581603 w 1496003"/>
                <a:gd name="connsiteY2-36" fmla="*/ 0 h 405670"/>
                <a:gd name="connsiteX0-37" fmla="*/ 1498863 w 1498863"/>
                <a:gd name="connsiteY0-38" fmla="*/ 383060 h 405670"/>
                <a:gd name="connsiteX1-39" fmla="*/ 40766 w 1498863"/>
                <a:gd name="connsiteY1-40" fmla="*/ 358347 h 405670"/>
                <a:gd name="connsiteX2-41" fmla="*/ 584463 w 1498863"/>
                <a:gd name="connsiteY2-42" fmla="*/ 0 h 405670"/>
                <a:gd name="connsiteX0-43" fmla="*/ 1473706 w 1473706"/>
                <a:gd name="connsiteY0-44" fmla="*/ 383060 h 440354"/>
                <a:gd name="connsiteX1-45" fmla="*/ 15609 w 1473706"/>
                <a:gd name="connsiteY1-46" fmla="*/ 358347 h 440354"/>
                <a:gd name="connsiteX2-47" fmla="*/ 559306 w 1473706"/>
                <a:gd name="connsiteY2-48" fmla="*/ 0 h 440354"/>
                <a:gd name="connsiteX0-49" fmla="*/ 1682620 w 1682620"/>
                <a:gd name="connsiteY0-50" fmla="*/ 383060 h 405670"/>
                <a:gd name="connsiteX1-51" fmla="*/ 51528 w 1682620"/>
                <a:gd name="connsiteY1-52" fmla="*/ 358347 h 405670"/>
                <a:gd name="connsiteX2-53" fmla="*/ 595225 w 1682620"/>
                <a:gd name="connsiteY2-54" fmla="*/ 0 h 405670"/>
                <a:gd name="connsiteX0-55" fmla="*/ 1653020 w 1653020"/>
                <a:gd name="connsiteY0-56" fmla="*/ 320540 h 339742"/>
                <a:gd name="connsiteX1-57" fmla="*/ 21928 w 1653020"/>
                <a:gd name="connsiteY1-58" fmla="*/ 295827 h 339742"/>
                <a:gd name="connsiteX2-59" fmla="*/ 825980 w 1653020"/>
                <a:gd name="connsiteY2-60" fmla="*/ 0 h 339742"/>
                <a:gd name="connsiteX0-61" fmla="*/ 1717144 w 1717144"/>
                <a:gd name="connsiteY0-62" fmla="*/ 381397 h 403200"/>
                <a:gd name="connsiteX1-63" fmla="*/ 86052 w 1717144"/>
                <a:gd name="connsiteY1-64" fmla="*/ 356684 h 403200"/>
                <a:gd name="connsiteX2-65" fmla="*/ 296123 w 1717144"/>
                <a:gd name="connsiteY2-66" fmla="*/ 12588 h 403200"/>
                <a:gd name="connsiteX3-67" fmla="*/ 890104 w 1717144"/>
                <a:gd name="connsiteY3-68" fmla="*/ 60857 h 403200"/>
                <a:gd name="connsiteX0-69" fmla="*/ 1717144 w 1717144"/>
                <a:gd name="connsiteY0-70" fmla="*/ 376649 h 398452"/>
                <a:gd name="connsiteX1-71" fmla="*/ 86052 w 1717144"/>
                <a:gd name="connsiteY1-72" fmla="*/ 351936 h 398452"/>
                <a:gd name="connsiteX2-73" fmla="*/ 296123 w 1717144"/>
                <a:gd name="connsiteY2-74" fmla="*/ 7840 h 398452"/>
                <a:gd name="connsiteX3-75" fmla="*/ 651445 w 1717144"/>
                <a:gd name="connsiteY3-76" fmla="*/ 143636 h 398452"/>
                <a:gd name="connsiteX0-77" fmla="*/ 1717144 w 1717144"/>
                <a:gd name="connsiteY0-78" fmla="*/ 384043 h 405846"/>
                <a:gd name="connsiteX1-79" fmla="*/ 86052 w 1717144"/>
                <a:gd name="connsiteY1-80" fmla="*/ 359330 h 405846"/>
                <a:gd name="connsiteX2-81" fmla="*/ 296123 w 1717144"/>
                <a:gd name="connsiteY2-82" fmla="*/ 15234 h 405846"/>
                <a:gd name="connsiteX3-83" fmla="*/ 1237241 w 1717144"/>
                <a:gd name="connsiteY3-84" fmla="*/ 38495 h 405846"/>
                <a:gd name="connsiteX0-85" fmla="*/ 1717144 w 1717144"/>
                <a:gd name="connsiteY0-86" fmla="*/ 377444 h 399247"/>
                <a:gd name="connsiteX1-87" fmla="*/ 86052 w 1717144"/>
                <a:gd name="connsiteY1-88" fmla="*/ 352731 h 399247"/>
                <a:gd name="connsiteX2-89" fmla="*/ 296123 w 1717144"/>
                <a:gd name="connsiteY2-90" fmla="*/ 8635 h 399247"/>
                <a:gd name="connsiteX3-91" fmla="*/ 1237241 w 1717144"/>
                <a:gd name="connsiteY3-92" fmla="*/ 31896 h 399247"/>
                <a:gd name="connsiteX0-93" fmla="*/ 1717144 w 1717144"/>
                <a:gd name="connsiteY0-94" fmla="*/ 416694 h 438497"/>
                <a:gd name="connsiteX1-95" fmla="*/ 86052 w 1717144"/>
                <a:gd name="connsiteY1-96" fmla="*/ 391981 h 438497"/>
                <a:gd name="connsiteX2-97" fmla="*/ 296123 w 1717144"/>
                <a:gd name="connsiteY2-98" fmla="*/ 47885 h 438497"/>
                <a:gd name="connsiteX3-99" fmla="*/ 1237241 w 1717144"/>
                <a:gd name="connsiteY3-100" fmla="*/ 71146 h 438497"/>
                <a:gd name="connsiteX0-101" fmla="*/ 1717144 w 1717144"/>
                <a:gd name="connsiteY0-102" fmla="*/ 385519 h 407322"/>
                <a:gd name="connsiteX1-103" fmla="*/ 86052 w 1717144"/>
                <a:gd name="connsiteY1-104" fmla="*/ 360806 h 407322"/>
                <a:gd name="connsiteX2-105" fmla="*/ 296123 w 1717144"/>
                <a:gd name="connsiteY2-106" fmla="*/ 16710 h 407322"/>
                <a:gd name="connsiteX3-107" fmla="*/ 751724 w 1717144"/>
                <a:gd name="connsiteY3-108" fmla="*/ 141722 h 407322"/>
                <a:gd name="connsiteX0-109" fmla="*/ 1717144 w 1717144"/>
                <a:gd name="connsiteY0-110" fmla="*/ 385132 h 406935"/>
                <a:gd name="connsiteX1-111" fmla="*/ 86052 w 1717144"/>
                <a:gd name="connsiteY1-112" fmla="*/ 360419 h 406935"/>
                <a:gd name="connsiteX2-113" fmla="*/ 296123 w 1717144"/>
                <a:gd name="connsiteY2-114" fmla="*/ 16323 h 406935"/>
                <a:gd name="connsiteX3-115" fmla="*/ 751724 w 1717144"/>
                <a:gd name="connsiteY3-116" fmla="*/ 141335 h 406935"/>
                <a:gd name="connsiteX0-117" fmla="*/ 1717144 w 1717144"/>
                <a:gd name="connsiteY0-118" fmla="*/ 402465 h 424268"/>
                <a:gd name="connsiteX1-119" fmla="*/ 86052 w 1717144"/>
                <a:gd name="connsiteY1-120" fmla="*/ 377752 h 424268"/>
                <a:gd name="connsiteX2-121" fmla="*/ 296123 w 1717144"/>
                <a:gd name="connsiteY2-122" fmla="*/ 33656 h 424268"/>
                <a:gd name="connsiteX3-123" fmla="*/ 751724 w 1717144"/>
                <a:gd name="connsiteY3-124" fmla="*/ 158668 h 424268"/>
                <a:gd name="connsiteX0-125" fmla="*/ 1703068 w 1703068"/>
                <a:gd name="connsiteY0-126" fmla="*/ 402465 h 433569"/>
                <a:gd name="connsiteX1-127" fmla="*/ 71976 w 1703068"/>
                <a:gd name="connsiteY1-128" fmla="*/ 377752 h 433569"/>
                <a:gd name="connsiteX2-129" fmla="*/ 282047 w 1703068"/>
                <a:gd name="connsiteY2-130" fmla="*/ 33656 h 433569"/>
                <a:gd name="connsiteX3-131" fmla="*/ 737648 w 1703068"/>
                <a:gd name="connsiteY3-132" fmla="*/ 158668 h 433569"/>
                <a:gd name="connsiteX0-133" fmla="*/ 1703068 w 1703068"/>
                <a:gd name="connsiteY0-134" fmla="*/ 402465 h 433569"/>
                <a:gd name="connsiteX1-135" fmla="*/ 71976 w 1703068"/>
                <a:gd name="connsiteY1-136" fmla="*/ 377752 h 433569"/>
                <a:gd name="connsiteX2-137" fmla="*/ 282047 w 1703068"/>
                <a:gd name="connsiteY2-138" fmla="*/ 33656 h 433569"/>
                <a:gd name="connsiteX3-139" fmla="*/ 737648 w 1703068"/>
                <a:gd name="connsiteY3-140" fmla="*/ 158668 h 433569"/>
                <a:gd name="connsiteX0-141" fmla="*/ 1736283 w 1736283"/>
                <a:gd name="connsiteY0-142" fmla="*/ 399831 h 421458"/>
                <a:gd name="connsiteX1-143" fmla="*/ 105191 w 1736283"/>
                <a:gd name="connsiteY1-144" fmla="*/ 375118 h 421458"/>
                <a:gd name="connsiteX2-145" fmla="*/ 243539 w 1736283"/>
                <a:gd name="connsiteY2-146" fmla="*/ 34201 h 421458"/>
                <a:gd name="connsiteX3-147" fmla="*/ 770863 w 1736283"/>
                <a:gd name="connsiteY3-148" fmla="*/ 156034 h 421458"/>
              </a:gdLst>
              <a:ahLst/>
              <a:cxnLst>
                <a:cxn ang="0">
                  <a:pos x="connsiteX0-141" y="connsiteY0-142"/>
                </a:cxn>
                <a:cxn ang="0">
                  <a:pos x="connsiteX1-143" y="connsiteY1-144"/>
                </a:cxn>
                <a:cxn ang="0">
                  <a:pos x="connsiteX2-145" y="connsiteY2-146"/>
                </a:cxn>
                <a:cxn ang="0">
                  <a:pos x="connsiteX3-147" y="connsiteY3-148"/>
                </a:cxn>
              </a:cxnLst>
              <a:rect l="l" t="t" r="r" b="b"/>
              <a:pathLst>
                <a:path w="1736283" h="421458">
                  <a:moveTo>
                    <a:pt x="1736283" y="399831"/>
                  </a:moveTo>
                  <a:cubicBezTo>
                    <a:pt x="1375877" y="428663"/>
                    <a:pt x="353982" y="436056"/>
                    <a:pt x="105191" y="375118"/>
                  </a:cubicBezTo>
                  <a:cubicBezTo>
                    <a:pt x="-143600" y="314180"/>
                    <a:pt x="109530" y="83505"/>
                    <a:pt x="243539" y="34201"/>
                  </a:cubicBezTo>
                  <a:cubicBezTo>
                    <a:pt x="438239" y="-56438"/>
                    <a:pt x="1137030" y="50085"/>
                    <a:pt x="770863" y="156034"/>
                  </a:cubicBezTo>
                </a:path>
              </a:pathLst>
            </a:custGeom>
            <a:noFill/>
            <a:ln w="25400" cap="rnd">
              <a:solidFill>
                <a:srgbClr val="AE7F4F"/>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grpSp>
        <p:nvGrpSpPr>
          <p:cNvPr id="16" name="组合 36">
            <a:extLst>
              <a:ext uri="{FF2B5EF4-FFF2-40B4-BE49-F238E27FC236}">
                <a16:creationId xmlns:a16="http://schemas.microsoft.com/office/drawing/2014/main" id="{C06DC443-06DC-4E90-AE75-4A0648DE489A}"/>
              </a:ext>
            </a:extLst>
          </p:cNvPr>
          <p:cNvGrpSpPr/>
          <p:nvPr/>
        </p:nvGrpSpPr>
        <p:grpSpPr>
          <a:xfrm>
            <a:off x="4213198" y="68440"/>
            <a:ext cx="3658804" cy="3917098"/>
            <a:chOff x="4427538" y="954088"/>
            <a:chExt cx="3333750" cy="3729038"/>
          </a:xfrm>
        </p:grpSpPr>
        <p:sp>
          <p:nvSpPr>
            <p:cNvPr id="17" name="Freeform 5">
              <a:extLst>
                <a:ext uri="{FF2B5EF4-FFF2-40B4-BE49-F238E27FC236}">
                  <a16:creationId xmlns:a16="http://schemas.microsoft.com/office/drawing/2014/main" id="{E5385F37-3253-4842-8FFB-0A444BCB25B5}"/>
                </a:ext>
              </a:extLst>
            </p:cNvPr>
            <p:cNvSpPr/>
            <p:nvPr/>
          </p:nvSpPr>
          <p:spPr bwMode="auto">
            <a:xfrm>
              <a:off x="5026026" y="1547813"/>
              <a:ext cx="2144713" cy="2363788"/>
            </a:xfrm>
            <a:custGeom>
              <a:avLst/>
              <a:gdLst>
                <a:gd name="T0" fmla="*/ 518 w 570"/>
                <a:gd name="T1" fmla="*/ 231 h 629"/>
                <a:gd name="T2" fmla="*/ 454 w 570"/>
                <a:gd name="T3" fmla="*/ 271 h 629"/>
                <a:gd name="T4" fmla="*/ 496 w 570"/>
                <a:gd name="T5" fmla="*/ 135 h 629"/>
                <a:gd name="T6" fmla="*/ 393 w 570"/>
                <a:gd name="T7" fmla="*/ 205 h 629"/>
                <a:gd name="T8" fmla="*/ 326 w 570"/>
                <a:gd name="T9" fmla="*/ 264 h 629"/>
                <a:gd name="T10" fmla="*/ 474 w 570"/>
                <a:gd name="T11" fmla="*/ 89 h 629"/>
                <a:gd name="T12" fmla="*/ 385 w 570"/>
                <a:gd name="T13" fmla="*/ 100 h 629"/>
                <a:gd name="T14" fmla="*/ 322 w 570"/>
                <a:gd name="T15" fmla="*/ 156 h 629"/>
                <a:gd name="T16" fmla="*/ 401 w 570"/>
                <a:gd name="T17" fmla="*/ 66 h 629"/>
                <a:gd name="T18" fmla="*/ 279 w 570"/>
                <a:gd name="T19" fmla="*/ 80 h 629"/>
                <a:gd name="T20" fmla="*/ 223 w 570"/>
                <a:gd name="T21" fmla="*/ 103 h 629"/>
                <a:gd name="T22" fmla="*/ 280 w 570"/>
                <a:gd name="T23" fmla="*/ 61 h 629"/>
                <a:gd name="T24" fmla="*/ 212 w 570"/>
                <a:gd name="T25" fmla="*/ 33 h 629"/>
                <a:gd name="T26" fmla="*/ 78 w 570"/>
                <a:gd name="T27" fmla="*/ 109 h 629"/>
                <a:gd name="T28" fmla="*/ 29 w 570"/>
                <a:gd name="T29" fmla="*/ 198 h 629"/>
                <a:gd name="T30" fmla="*/ 35 w 570"/>
                <a:gd name="T31" fmla="*/ 232 h 629"/>
                <a:gd name="T32" fmla="*/ 42 w 570"/>
                <a:gd name="T33" fmla="*/ 311 h 629"/>
                <a:gd name="T34" fmla="*/ 20 w 570"/>
                <a:gd name="T35" fmla="*/ 366 h 629"/>
                <a:gd name="T36" fmla="*/ 73 w 570"/>
                <a:gd name="T37" fmla="*/ 388 h 629"/>
                <a:gd name="T38" fmla="*/ 178 w 570"/>
                <a:gd name="T39" fmla="*/ 311 h 629"/>
                <a:gd name="T40" fmla="*/ 102 w 570"/>
                <a:gd name="T41" fmla="*/ 390 h 629"/>
                <a:gd name="T42" fmla="*/ 92 w 570"/>
                <a:gd name="T43" fmla="*/ 469 h 629"/>
                <a:gd name="T44" fmla="*/ 196 w 570"/>
                <a:gd name="T45" fmla="*/ 407 h 629"/>
                <a:gd name="T46" fmla="*/ 265 w 570"/>
                <a:gd name="T47" fmla="*/ 373 h 629"/>
                <a:gd name="T48" fmla="*/ 196 w 570"/>
                <a:gd name="T49" fmla="*/ 450 h 629"/>
                <a:gd name="T50" fmla="*/ 179 w 570"/>
                <a:gd name="T51" fmla="*/ 542 h 629"/>
                <a:gd name="T52" fmla="*/ 261 w 570"/>
                <a:gd name="T53" fmla="*/ 489 h 629"/>
                <a:gd name="T54" fmla="*/ 270 w 570"/>
                <a:gd name="T55" fmla="*/ 506 h 629"/>
                <a:gd name="T56" fmla="*/ 208 w 570"/>
                <a:gd name="T57" fmla="*/ 588 h 629"/>
                <a:gd name="T58" fmla="*/ 303 w 570"/>
                <a:gd name="T59" fmla="*/ 597 h 629"/>
                <a:gd name="T60" fmla="*/ 332 w 570"/>
                <a:gd name="T61" fmla="*/ 603 h 629"/>
                <a:gd name="T62" fmla="*/ 406 w 570"/>
                <a:gd name="T63" fmla="*/ 554 h 629"/>
                <a:gd name="T64" fmla="*/ 430 w 570"/>
                <a:gd name="T65" fmla="*/ 535 h 629"/>
                <a:gd name="T66" fmla="*/ 504 w 570"/>
                <a:gd name="T67" fmla="*/ 444 h 629"/>
                <a:gd name="T68" fmla="*/ 549 w 570"/>
                <a:gd name="T69" fmla="*/ 342 h 629"/>
                <a:gd name="T70" fmla="*/ 563 w 570"/>
                <a:gd name="T71" fmla="*/ 266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0" h="629">
                  <a:moveTo>
                    <a:pt x="558" y="231"/>
                  </a:moveTo>
                  <a:cubicBezTo>
                    <a:pt x="547" y="219"/>
                    <a:pt x="530" y="221"/>
                    <a:pt x="518" y="231"/>
                  </a:cubicBezTo>
                  <a:cubicBezTo>
                    <a:pt x="477" y="265"/>
                    <a:pt x="437" y="300"/>
                    <a:pt x="395" y="332"/>
                  </a:cubicBezTo>
                  <a:cubicBezTo>
                    <a:pt x="415" y="313"/>
                    <a:pt x="434" y="292"/>
                    <a:pt x="454" y="271"/>
                  </a:cubicBezTo>
                  <a:cubicBezTo>
                    <a:pt x="482" y="243"/>
                    <a:pt x="510" y="213"/>
                    <a:pt x="528" y="177"/>
                  </a:cubicBezTo>
                  <a:cubicBezTo>
                    <a:pt x="539" y="156"/>
                    <a:pt x="521" y="127"/>
                    <a:pt x="496" y="135"/>
                  </a:cubicBezTo>
                  <a:cubicBezTo>
                    <a:pt x="475" y="142"/>
                    <a:pt x="458" y="154"/>
                    <a:pt x="441" y="168"/>
                  </a:cubicBezTo>
                  <a:cubicBezTo>
                    <a:pt x="425" y="180"/>
                    <a:pt x="408" y="191"/>
                    <a:pt x="393" y="205"/>
                  </a:cubicBezTo>
                  <a:cubicBezTo>
                    <a:pt x="377" y="218"/>
                    <a:pt x="364" y="234"/>
                    <a:pt x="349" y="247"/>
                  </a:cubicBezTo>
                  <a:cubicBezTo>
                    <a:pt x="342" y="253"/>
                    <a:pt x="334" y="259"/>
                    <a:pt x="326" y="264"/>
                  </a:cubicBezTo>
                  <a:cubicBezTo>
                    <a:pt x="353" y="239"/>
                    <a:pt x="378" y="210"/>
                    <a:pt x="407" y="186"/>
                  </a:cubicBezTo>
                  <a:cubicBezTo>
                    <a:pt x="437" y="160"/>
                    <a:pt x="471" y="131"/>
                    <a:pt x="474" y="89"/>
                  </a:cubicBezTo>
                  <a:cubicBezTo>
                    <a:pt x="475" y="66"/>
                    <a:pt x="448" y="54"/>
                    <a:pt x="430" y="64"/>
                  </a:cubicBezTo>
                  <a:cubicBezTo>
                    <a:pt x="413" y="73"/>
                    <a:pt x="399" y="87"/>
                    <a:pt x="385" y="100"/>
                  </a:cubicBezTo>
                  <a:cubicBezTo>
                    <a:pt x="369" y="115"/>
                    <a:pt x="353" y="130"/>
                    <a:pt x="336" y="144"/>
                  </a:cubicBezTo>
                  <a:cubicBezTo>
                    <a:pt x="331" y="148"/>
                    <a:pt x="326" y="152"/>
                    <a:pt x="322" y="156"/>
                  </a:cubicBezTo>
                  <a:cubicBezTo>
                    <a:pt x="323" y="155"/>
                    <a:pt x="323" y="154"/>
                    <a:pt x="324" y="153"/>
                  </a:cubicBezTo>
                  <a:cubicBezTo>
                    <a:pt x="351" y="125"/>
                    <a:pt x="374" y="93"/>
                    <a:pt x="401" y="66"/>
                  </a:cubicBezTo>
                  <a:cubicBezTo>
                    <a:pt x="423" y="43"/>
                    <a:pt x="393" y="1"/>
                    <a:pt x="366" y="21"/>
                  </a:cubicBezTo>
                  <a:cubicBezTo>
                    <a:pt x="337" y="41"/>
                    <a:pt x="309" y="62"/>
                    <a:pt x="279" y="80"/>
                  </a:cubicBezTo>
                  <a:cubicBezTo>
                    <a:pt x="256" y="95"/>
                    <a:pt x="232" y="107"/>
                    <a:pt x="208" y="119"/>
                  </a:cubicBezTo>
                  <a:cubicBezTo>
                    <a:pt x="213" y="113"/>
                    <a:pt x="218" y="108"/>
                    <a:pt x="223" y="103"/>
                  </a:cubicBezTo>
                  <a:cubicBezTo>
                    <a:pt x="229" y="96"/>
                    <a:pt x="236" y="88"/>
                    <a:pt x="244" y="81"/>
                  </a:cubicBezTo>
                  <a:cubicBezTo>
                    <a:pt x="256" y="75"/>
                    <a:pt x="268" y="69"/>
                    <a:pt x="280" y="61"/>
                  </a:cubicBezTo>
                  <a:cubicBezTo>
                    <a:pt x="306" y="42"/>
                    <a:pt x="291" y="0"/>
                    <a:pt x="257" y="8"/>
                  </a:cubicBezTo>
                  <a:cubicBezTo>
                    <a:pt x="240" y="12"/>
                    <a:pt x="225" y="22"/>
                    <a:pt x="212" y="33"/>
                  </a:cubicBezTo>
                  <a:cubicBezTo>
                    <a:pt x="187" y="45"/>
                    <a:pt x="161" y="54"/>
                    <a:pt x="138" y="68"/>
                  </a:cubicBezTo>
                  <a:cubicBezTo>
                    <a:pt x="116" y="79"/>
                    <a:pt x="97" y="94"/>
                    <a:pt x="78" y="109"/>
                  </a:cubicBezTo>
                  <a:cubicBezTo>
                    <a:pt x="59" y="123"/>
                    <a:pt x="47" y="142"/>
                    <a:pt x="29" y="157"/>
                  </a:cubicBezTo>
                  <a:cubicBezTo>
                    <a:pt x="17" y="167"/>
                    <a:pt x="19" y="187"/>
                    <a:pt x="29" y="198"/>
                  </a:cubicBezTo>
                  <a:cubicBezTo>
                    <a:pt x="36" y="205"/>
                    <a:pt x="45" y="207"/>
                    <a:pt x="54" y="205"/>
                  </a:cubicBezTo>
                  <a:cubicBezTo>
                    <a:pt x="48" y="215"/>
                    <a:pt x="42" y="224"/>
                    <a:pt x="35" y="232"/>
                  </a:cubicBezTo>
                  <a:cubicBezTo>
                    <a:pt x="23" y="245"/>
                    <a:pt x="11" y="258"/>
                    <a:pt x="7" y="275"/>
                  </a:cubicBezTo>
                  <a:cubicBezTo>
                    <a:pt x="0" y="298"/>
                    <a:pt x="21" y="314"/>
                    <a:pt x="42" y="311"/>
                  </a:cubicBezTo>
                  <a:cubicBezTo>
                    <a:pt x="46" y="310"/>
                    <a:pt x="49" y="309"/>
                    <a:pt x="52" y="308"/>
                  </a:cubicBezTo>
                  <a:cubicBezTo>
                    <a:pt x="39" y="326"/>
                    <a:pt x="28" y="345"/>
                    <a:pt x="20" y="366"/>
                  </a:cubicBezTo>
                  <a:cubicBezTo>
                    <a:pt x="15" y="378"/>
                    <a:pt x="23" y="392"/>
                    <a:pt x="33" y="398"/>
                  </a:cubicBezTo>
                  <a:cubicBezTo>
                    <a:pt x="47" y="407"/>
                    <a:pt x="64" y="401"/>
                    <a:pt x="73" y="388"/>
                  </a:cubicBezTo>
                  <a:cubicBezTo>
                    <a:pt x="93" y="358"/>
                    <a:pt x="122" y="337"/>
                    <a:pt x="155" y="321"/>
                  </a:cubicBezTo>
                  <a:cubicBezTo>
                    <a:pt x="162" y="317"/>
                    <a:pt x="170" y="314"/>
                    <a:pt x="178" y="311"/>
                  </a:cubicBezTo>
                  <a:cubicBezTo>
                    <a:pt x="167" y="323"/>
                    <a:pt x="157" y="337"/>
                    <a:pt x="146" y="349"/>
                  </a:cubicBezTo>
                  <a:cubicBezTo>
                    <a:pt x="134" y="364"/>
                    <a:pt x="118" y="379"/>
                    <a:pt x="102" y="390"/>
                  </a:cubicBezTo>
                  <a:cubicBezTo>
                    <a:pt x="87" y="400"/>
                    <a:pt x="68" y="410"/>
                    <a:pt x="59" y="427"/>
                  </a:cubicBezTo>
                  <a:cubicBezTo>
                    <a:pt x="48" y="450"/>
                    <a:pt x="67" y="476"/>
                    <a:pt x="92" y="469"/>
                  </a:cubicBezTo>
                  <a:cubicBezTo>
                    <a:pt x="112" y="465"/>
                    <a:pt x="127" y="451"/>
                    <a:pt x="142" y="438"/>
                  </a:cubicBezTo>
                  <a:cubicBezTo>
                    <a:pt x="158" y="426"/>
                    <a:pt x="178" y="417"/>
                    <a:pt x="196" y="407"/>
                  </a:cubicBezTo>
                  <a:cubicBezTo>
                    <a:pt x="216" y="397"/>
                    <a:pt x="237" y="388"/>
                    <a:pt x="258" y="377"/>
                  </a:cubicBezTo>
                  <a:cubicBezTo>
                    <a:pt x="260" y="376"/>
                    <a:pt x="263" y="375"/>
                    <a:pt x="265" y="373"/>
                  </a:cubicBezTo>
                  <a:cubicBezTo>
                    <a:pt x="255" y="384"/>
                    <a:pt x="245" y="394"/>
                    <a:pt x="236" y="405"/>
                  </a:cubicBezTo>
                  <a:cubicBezTo>
                    <a:pt x="223" y="421"/>
                    <a:pt x="210" y="436"/>
                    <a:pt x="196" y="450"/>
                  </a:cubicBezTo>
                  <a:cubicBezTo>
                    <a:pt x="180" y="465"/>
                    <a:pt x="164" y="477"/>
                    <a:pt x="150" y="493"/>
                  </a:cubicBezTo>
                  <a:cubicBezTo>
                    <a:pt x="131" y="516"/>
                    <a:pt x="150" y="546"/>
                    <a:pt x="179" y="542"/>
                  </a:cubicBezTo>
                  <a:cubicBezTo>
                    <a:pt x="193" y="539"/>
                    <a:pt x="204" y="525"/>
                    <a:pt x="211" y="519"/>
                  </a:cubicBezTo>
                  <a:cubicBezTo>
                    <a:pt x="227" y="508"/>
                    <a:pt x="244" y="498"/>
                    <a:pt x="261" y="489"/>
                  </a:cubicBezTo>
                  <a:cubicBezTo>
                    <a:pt x="279" y="479"/>
                    <a:pt x="298" y="468"/>
                    <a:pt x="316" y="457"/>
                  </a:cubicBezTo>
                  <a:cubicBezTo>
                    <a:pt x="300" y="473"/>
                    <a:pt x="286" y="490"/>
                    <a:pt x="270" y="506"/>
                  </a:cubicBezTo>
                  <a:cubicBezTo>
                    <a:pt x="258" y="517"/>
                    <a:pt x="247" y="531"/>
                    <a:pt x="236" y="543"/>
                  </a:cubicBezTo>
                  <a:cubicBezTo>
                    <a:pt x="225" y="557"/>
                    <a:pt x="214" y="571"/>
                    <a:pt x="208" y="588"/>
                  </a:cubicBezTo>
                  <a:cubicBezTo>
                    <a:pt x="204" y="602"/>
                    <a:pt x="214" y="620"/>
                    <a:pt x="229" y="623"/>
                  </a:cubicBezTo>
                  <a:cubicBezTo>
                    <a:pt x="256" y="629"/>
                    <a:pt x="281" y="611"/>
                    <a:pt x="303" y="597"/>
                  </a:cubicBezTo>
                  <a:cubicBezTo>
                    <a:pt x="310" y="592"/>
                    <a:pt x="317" y="588"/>
                    <a:pt x="324" y="583"/>
                  </a:cubicBezTo>
                  <a:cubicBezTo>
                    <a:pt x="324" y="590"/>
                    <a:pt x="326" y="597"/>
                    <a:pt x="332" y="603"/>
                  </a:cubicBezTo>
                  <a:cubicBezTo>
                    <a:pt x="343" y="614"/>
                    <a:pt x="363" y="615"/>
                    <a:pt x="373" y="603"/>
                  </a:cubicBezTo>
                  <a:cubicBezTo>
                    <a:pt x="386" y="588"/>
                    <a:pt x="401" y="574"/>
                    <a:pt x="406" y="554"/>
                  </a:cubicBezTo>
                  <a:cubicBezTo>
                    <a:pt x="407" y="550"/>
                    <a:pt x="407" y="547"/>
                    <a:pt x="407" y="543"/>
                  </a:cubicBezTo>
                  <a:cubicBezTo>
                    <a:pt x="415" y="544"/>
                    <a:pt x="423" y="541"/>
                    <a:pt x="430" y="535"/>
                  </a:cubicBezTo>
                  <a:cubicBezTo>
                    <a:pt x="444" y="523"/>
                    <a:pt x="457" y="511"/>
                    <a:pt x="469" y="497"/>
                  </a:cubicBezTo>
                  <a:cubicBezTo>
                    <a:pt x="483" y="481"/>
                    <a:pt x="494" y="462"/>
                    <a:pt x="504" y="444"/>
                  </a:cubicBezTo>
                  <a:cubicBezTo>
                    <a:pt x="514" y="427"/>
                    <a:pt x="523" y="413"/>
                    <a:pt x="536" y="400"/>
                  </a:cubicBezTo>
                  <a:cubicBezTo>
                    <a:pt x="553" y="383"/>
                    <a:pt x="558" y="364"/>
                    <a:pt x="549" y="342"/>
                  </a:cubicBezTo>
                  <a:cubicBezTo>
                    <a:pt x="544" y="332"/>
                    <a:pt x="527" y="325"/>
                    <a:pt x="516" y="329"/>
                  </a:cubicBezTo>
                  <a:cubicBezTo>
                    <a:pt x="533" y="309"/>
                    <a:pt x="549" y="288"/>
                    <a:pt x="563" y="266"/>
                  </a:cubicBezTo>
                  <a:cubicBezTo>
                    <a:pt x="570" y="255"/>
                    <a:pt x="567" y="240"/>
                    <a:pt x="558" y="231"/>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rial Unicode MS"/>
                <a:ea typeface="黑体"/>
                <a:cs typeface="+mn-cs"/>
              </a:endParaRPr>
            </a:p>
          </p:txBody>
        </p:sp>
        <p:sp>
          <p:nvSpPr>
            <p:cNvPr id="18" name="Freeform 6">
              <a:extLst>
                <a:ext uri="{FF2B5EF4-FFF2-40B4-BE49-F238E27FC236}">
                  <a16:creationId xmlns:a16="http://schemas.microsoft.com/office/drawing/2014/main" id="{9739689B-C9BE-43DD-8946-230AE8F51021}"/>
                </a:ext>
              </a:extLst>
            </p:cNvPr>
            <p:cNvSpPr>
              <a:spLocks noEditPoints="1"/>
            </p:cNvSpPr>
            <p:nvPr/>
          </p:nvSpPr>
          <p:spPr bwMode="auto">
            <a:xfrm>
              <a:off x="5462588" y="2581276"/>
              <a:ext cx="1274763" cy="1308100"/>
            </a:xfrm>
            <a:custGeom>
              <a:avLst/>
              <a:gdLst>
                <a:gd name="T0" fmla="*/ 275 w 339"/>
                <a:gd name="T1" fmla="*/ 103 h 348"/>
                <a:gd name="T2" fmla="*/ 261 w 339"/>
                <a:gd name="T3" fmla="*/ 119 h 348"/>
                <a:gd name="T4" fmla="*/ 256 w 339"/>
                <a:gd name="T5" fmla="*/ 55 h 348"/>
                <a:gd name="T6" fmla="*/ 214 w 339"/>
                <a:gd name="T7" fmla="*/ 32 h 348"/>
                <a:gd name="T8" fmla="*/ 151 w 339"/>
                <a:gd name="T9" fmla="*/ 73 h 348"/>
                <a:gd name="T10" fmla="*/ 161 w 339"/>
                <a:gd name="T11" fmla="*/ 56 h 348"/>
                <a:gd name="T12" fmla="*/ 111 w 339"/>
                <a:gd name="T13" fmla="*/ 46 h 348"/>
                <a:gd name="T14" fmla="*/ 86 w 339"/>
                <a:gd name="T15" fmla="*/ 100 h 348"/>
                <a:gd name="T16" fmla="*/ 74 w 339"/>
                <a:gd name="T17" fmla="*/ 103 h 348"/>
                <a:gd name="T18" fmla="*/ 49 w 339"/>
                <a:gd name="T19" fmla="*/ 132 h 348"/>
                <a:gd name="T20" fmla="*/ 67 w 339"/>
                <a:gd name="T21" fmla="*/ 154 h 348"/>
                <a:gd name="T22" fmla="*/ 102 w 339"/>
                <a:gd name="T23" fmla="*/ 239 h 348"/>
                <a:gd name="T24" fmla="*/ 131 w 339"/>
                <a:gd name="T25" fmla="*/ 333 h 348"/>
                <a:gd name="T26" fmla="*/ 117 w 339"/>
                <a:gd name="T27" fmla="*/ 205 h 348"/>
                <a:gd name="T28" fmla="*/ 83 w 339"/>
                <a:gd name="T29" fmla="*/ 129 h 348"/>
                <a:gd name="T30" fmla="*/ 132 w 339"/>
                <a:gd name="T31" fmla="*/ 89 h 348"/>
                <a:gd name="T32" fmla="*/ 217 w 339"/>
                <a:gd name="T33" fmla="*/ 87 h 348"/>
                <a:gd name="T34" fmla="*/ 257 w 339"/>
                <a:gd name="T35" fmla="*/ 143 h 348"/>
                <a:gd name="T36" fmla="*/ 208 w 339"/>
                <a:gd name="T37" fmla="*/ 272 h 348"/>
                <a:gd name="T38" fmla="*/ 186 w 339"/>
                <a:gd name="T39" fmla="*/ 333 h 348"/>
                <a:gd name="T40" fmla="*/ 228 w 339"/>
                <a:gd name="T41" fmla="*/ 283 h 348"/>
                <a:gd name="T42" fmla="*/ 280 w 339"/>
                <a:gd name="T43" fmla="*/ 147 h 348"/>
                <a:gd name="T44" fmla="*/ 323 w 339"/>
                <a:gd name="T45" fmla="*/ 92 h 348"/>
                <a:gd name="T46" fmla="*/ 40 w 339"/>
                <a:gd name="T47" fmla="*/ 99 h 348"/>
                <a:gd name="T48" fmla="*/ 43 w 339"/>
                <a:gd name="T49" fmla="*/ 103 h 348"/>
                <a:gd name="T50" fmla="*/ 142 w 339"/>
                <a:gd name="T51" fmla="*/ 37 h 348"/>
                <a:gd name="T52" fmla="*/ 141 w 339"/>
                <a:gd name="T53" fmla="*/ 44 h 348"/>
                <a:gd name="T54" fmla="*/ 142 w 339"/>
                <a:gd name="T55" fmla="*/ 37 h 348"/>
                <a:gd name="T56" fmla="*/ 235 w 339"/>
                <a:gd name="T57" fmla="*/ 43 h 348"/>
                <a:gd name="T58" fmla="*/ 234 w 339"/>
                <a:gd name="T59" fmla="*/ 46 h 348"/>
                <a:gd name="T60" fmla="*/ 300 w 339"/>
                <a:gd name="T61" fmla="*/ 115 h 348"/>
                <a:gd name="T62" fmla="*/ 296 w 339"/>
                <a:gd name="T63" fmla="*/ 112 h 348"/>
                <a:gd name="T64" fmla="*/ 304 w 339"/>
                <a:gd name="T65" fmla="*/ 10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9" h="348">
                  <a:moveTo>
                    <a:pt x="323" y="92"/>
                  </a:moveTo>
                  <a:cubicBezTo>
                    <a:pt x="308" y="65"/>
                    <a:pt x="286" y="83"/>
                    <a:pt x="275" y="103"/>
                  </a:cubicBezTo>
                  <a:cubicBezTo>
                    <a:pt x="272" y="109"/>
                    <a:pt x="269" y="115"/>
                    <a:pt x="266" y="121"/>
                  </a:cubicBezTo>
                  <a:cubicBezTo>
                    <a:pt x="264" y="121"/>
                    <a:pt x="263" y="120"/>
                    <a:pt x="261" y="119"/>
                  </a:cubicBezTo>
                  <a:cubicBezTo>
                    <a:pt x="249" y="111"/>
                    <a:pt x="242" y="94"/>
                    <a:pt x="238" y="76"/>
                  </a:cubicBezTo>
                  <a:cubicBezTo>
                    <a:pt x="246" y="71"/>
                    <a:pt x="253" y="65"/>
                    <a:pt x="256" y="55"/>
                  </a:cubicBezTo>
                  <a:cubicBezTo>
                    <a:pt x="259" y="45"/>
                    <a:pt x="260" y="25"/>
                    <a:pt x="248" y="20"/>
                  </a:cubicBezTo>
                  <a:cubicBezTo>
                    <a:pt x="236" y="15"/>
                    <a:pt x="220" y="19"/>
                    <a:pt x="214" y="32"/>
                  </a:cubicBezTo>
                  <a:cubicBezTo>
                    <a:pt x="210" y="41"/>
                    <a:pt x="210" y="52"/>
                    <a:pt x="211" y="64"/>
                  </a:cubicBezTo>
                  <a:cubicBezTo>
                    <a:pt x="193" y="73"/>
                    <a:pt x="171" y="78"/>
                    <a:pt x="151" y="73"/>
                  </a:cubicBezTo>
                  <a:cubicBezTo>
                    <a:pt x="151" y="73"/>
                    <a:pt x="150" y="73"/>
                    <a:pt x="149" y="72"/>
                  </a:cubicBezTo>
                  <a:cubicBezTo>
                    <a:pt x="154" y="67"/>
                    <a:pt x="158" y="62"/>
                    <a:pt x="161" y="56"/>
                  </a:cubicBezTo>
                  <a:cubicBezTo>
                    <a:pt x="167" y="46"/>
                    <a:pt x="169" y="27"/>
                    <a:pt x="160" y="18"/>
                  </a:cubicBezTo>
                  <a:cubicBezTo>
                    <a:pt x="141" y="0"/>
                    <a:pt x="114" y="25"/>
                    <a:pt x="111" y="46"/>
                  </a:cubicBezTo>
                  <a:cubicBezTo>
                    <a:pt x="110" y="55"/>
                    <a:pt x="113" y="64"/>
                    <a:pt x="117" y="72"/>
                  </a:cubicBezTo>
                  <a:cubicBezTo>
                    <a:pt x="107" y="82"/>
                    <a:pt x="97" y="92"/>
                    <a:pt x="86" y="100"/>
                  </a:cubicBezTo>
                  <a:cubicBezTo>
                    <a:pt x="82" y="103"/>
                    <a:pt x="79" y="105"/>
                    <a:pt x="75" y="106"/>
                  </a:cubicBezTo>
                  <a:cubicBezTo>
                    <a:pt x="75" y="105"/>
                    <a:pt x="75" y="104"/>
                    <a:pt x="74" y="103"/>
                  </a:cubicBezTo>
                  <a:cubicBezTo>
                    <a:pt x="64" y="84"/>
                    <a:pt x="32" y="62"/>
                    <a:pt x="14" y="86"/>
                  </a:cubicBezTo>
                  <a:cubicBezTo>
                    <a:pt x="0" y="105"/>
                    <a:pt x="36" y="127"/>
                    <a:pt x="49" y="132"/>
                  </a:cubicBezTo>
                  <a:cubicBezTo>
                    <a:pt x="53" y="133"/>
                    <a:pt x="57" y="134"/>
                    <a:pt x="61" y="134"/>
                  </a:cubicBezTo>
                  <a:cubicBezTo>
                    <a:pt x="63" y="141"/>
                    <a:pt x="65" y="148"/>
                    <a:pt x="67" y="154"/>
                  </a:cubicBezTo>
                  <a:cubicBezTo>
                    <a:pt x="71" y="168"/>
                    <a:pt x="79" y="180"/>
                    <a:pt x="86" y="193"/>
                  </a:cubicBezTo>
                  <a:cubicBezTo>
                    <a:pt x="94" y="207"/>
                    <a:pt x="98" y="223"/>
                    <a:pt x="102" y="239"/>
                  </a:cubicBezTo>
                  <a:cubicBezTo>
                    <a:pt x="106" y="253"/>
                    <a:pt x="112" y="267"/>
                    <a:pt x="117" y="281"/>
                  </a:cubicBezTo>
                  <a:cubicBezTo>
                    <a:pt x="123" y="298"/>
                    <a:pt x="126" y="316"/>
                    <a:pt x="131" y="333"/>
                  </a:cubicBezTo>
                  <a:cubicBezTo>
                    <a:pt x="135" y="347"/>
                    <a:pt x="157" y="341"/>
                    <a:pt x="153" y="326"/>
                  </a:cubicBezTo>
                  <a:cubicBezTo>
                    <a:pt x="141" y="286"/>
                    <a:pt x="129" y="246"/>
                    <a:pt x="117" y="205"/>
                  </a:cubicBezTo>
                  <a:cubicBezTo>
                    <a:pt x="110" y="186"/>
                    <a:pt x="98" y="171"/>
                    <a:pt x="91" y="153"/>
                  </a:cubicBezTo>
                  <a:cubicBezTo>
                    <a:pt x="88" y="145"/>
                    <a:pt x="86" y="137"/>
                    <a:pt x="83" y="129"/>
                  </a:cubicBezTo>
                  <a:cubicBezTo>
                    <a:pt x="101" y="120"/>
                    <a:pt x="118" y="103"/>
                    <a:pt x="130" y="91"/>
                  </a:cubicBezTo>
                  <a:cubicBezTo>
                    <a:pt x="131" y="90"/>
                    <a:pt x="132" y="90"/>
                    <a:pt x="132" y="89"/>
                  </a:cubicBezTo>
                  <a:cubicBezTo>
                    <a:pt x="145" y="97"/>
                    <a:pt x="160" y="98"/>
                    <a:pt x="175" y="97"/>
                  </a:cubicBezTo>
                  <a:cubicBezTo>
                    <a:pt x="190" y="97"/>
                    <a:pt x="204" y="92"/>
                    <a:pt x="217" y="87"/>
                  </a:cubicBezTo>
                  <a:cubicBezTo>
                    <a:pt x="220" y="95"/>
                    <a:pt x="223" y="102"/>
                    <a:pt x="225" y="108"/>
                  </a:cubicBezTo>
                  <a:cubicBezTo>
                    <a:pt x="232" y="123"/>
                    <a:pt x="243" y="136"/>
                    <a:pt x="257" y="143"/>
                  </a:cubicBezTo>
                  <a:cubicBezTo>
                    <a:pt x="248" y="165"/>
                    <a:pt x="241" y="187"/>
                    <a:pt x="232" y="209"/>
                  </a:cubicBezTo>
                  <a:cubicBezTo>
                    <a:pt x="225" y="230"/>
                    <a:pt x="216" y="251"/>
                    <a:pt x="208" y="272"/>
                  </a:cubicBezTo>
                  <a:cubicBezTo>
                    <a:pt x="200" y="289"/>
                    <a:pt x="191" y="305"/>
                    <a:pt x="187" y="323"/>
                  </a:cubicBezTo>
                  <a:cubicBezTo>
                    <a:pt x="186" y="326"/>
                    <a:pt x="186" y="330"/>
                    <a:pt x="186" y="333"/>
                  </a:cubicBezTo>
                  <a:cubicBezTo>
                    <a:pt x="185" y="348"/>
                    <a:pt x="208" y="348"/>
                    <a:pt x="209" y="333"/>
                  </a:cubicBezTo>
                  <a:cubicBezTo>
                    <a:pt x="210" y="316"/>
                    <a:pt x="220" y="299"/>
                    <a:pt x="228" y="283"/>
                  </a:cubicBezTo>
                  <a:cubicBezTo>
                    <a:pt x="237" y="263"/>
                    <a:pt x="245" y="242"/>
                    <a:pt x="253" y="221"/>
                  </a:cubicBezTo>
                  <a:cubicBezTo>
                    <a:pt x="262" y="196"/>
                    <a:pt x="270" y="171"/>
                    <a:pt x="280" y="147"/>
                  </a:cubicBezTo>
                  <a:cubicBezTo>
                    <a:pt x="282" y="147"/>
                    <a:pt x="283" y="146"/>
                    <a:pt x="285" y="146"/>
                  </a:cubicBezTo>
                  <a:cubicBezTo>
                    <a:pt x="309" y="141"/>
                    <a:pt x="339" y="120"/>
                    <a:pt x="323" y="92"/>
                  </a:cubicBezTo>
                  <a:close/>
                  <a:moveTo>
                    <a:pt x="39" y="99"/>
                  </a:moveTo>
                  <a:cubicBezTo>
                    <a:pt x="39" y="99"/>
                    <a:pt x="39" y="99"/>
                    <a:pt x="40" y="99"/>
                  </a:cubicBezTo>
                  <a:cubicBezTo>
                    <a:pt x="43" y="100"/>
                    <a:pt x="46" y="103"/>
                    <a:pt x="48" y="106"/>
                  </a:cubicBezTo>
                  <a:cubicBezTo>
                    <a:pt x="46" y="105"/>
                    <a:pt x="45" y="104"/>
                    <a:pt x="43" y="103"/>
                  </a:cubicBezTo>
                  <a:cubicBezTo>
                    <a:pt x="42" y="102"/>
                    <a:pt x="40" y="101"/>
                    <a:pt x="39" y="99"/>
                  </a:cubicBezTo>
                  <a:close/>
                  <a:moveTo>
                    <a:pt x="142" y="37"/>
                  </a:moveTo>
                  <a:cubicBezTo>
                    <a:pt x="142" y="36"/>
                    <a:pt x="143" y="36"/>
                    <a:pt x="143" y="36"/>
                  </a:cubicBezTo>
                  <a:cubicBezTo>
                    <a:pt x="143" y="39"/>
                    <a:pt x="142" y="42"/>
                    <a:pt x="141" y="44"/>
                  </a:cubicBezTo>
                  <a:cubicBezTo>
                    <a:pt x="139" y="48"/>
                    <a:pt x="137" y="51"/>
                    <a:pt x="135" y="54"/>
                  </a:cubicBezTo>
                  <a:cubicBezTo>
                    <a:pt x="134" y="48"/>
                    <a:pt x="136" y="41"/>
                    <a:pt x="142" y="37"/>
                  </a:cubicBezTo>
                  <a:close/>
                  <a:moveTo>
                    <a:pt x="234" y="43"/>
                  </a:moveTo>
                  <a:cubicBezTo>
                    <a:pt x="235" y="43"/>
                    <a:pt x="235" y="43"/>
                    <a:pt x="235" y="43"/>
                  </a:cubicBezTo>
                  <a:cubicBezTo>
                    <a:pt x="235" y="45"/>
                    <a:pt x="234" y="46"/>
                    <a:pt x="234" y="48"/>
                  </a:cubicBezTo>
                  <a:cubicBezTo>
                    <a:pt x="234" y="47"/>
                    <a:pt x="234" y="47"/>
                    <a:pt x="234" y="46"/>
                  </a:cubicBezTo>
                  <a:cubicBezTo>
                    <a:pt x="234" y="45"/>
                    <a:pt x="234" y="44"/>
                    <a:pt x="234" y="43"/>
                  </a:cubicBezTo>
                  <a:close/>
                  <a:moveTo>
                    <a:pt x="300" y="115"/>
                  </a:moveTo>
                  <a:cubicBezTo>
                    <a:pt x="298" y="117"/>
                    <a:pt x="295" y="119"/>
                    <a:pt x="292" y="120"/>
                  </a:cubicBezTo>
                  <a:cubicBezTo>
                    <a:pt x="294" y="118"/>
                    <a:pt x="295" y="115"/>
                    <a:pt x="296" y="112"/>
                  </a:cubicBezTo>
                  <a:cubicBezTo>
                    <a:pt x="298" y="109"/>
                    <a:pt x="300" y="105"/>
                    <a:pt x="303" y="103"/>
                  </a:cubicBezTo>
                  <a:cubicBezTo>
                    <a:pt x="304" y="104"/>
                    <a:pt x="304" y="106"/>
                    <a:pt x="304" y="108"/>
                  </a:cubicBezTo>
                  <a:cubicBezTo>
                    <a:pt x="305" y="111"/>
                    <a:pt x="302" y="114"/>
                    <a:pt x="300" y="1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0" name="Freeform 7">
              <a:extLst>
                <a:ext uri="{FF2B5EF4-FFF2-40B4-BE49-F238E27FC236}">
                  <a16:creationId xmlns:a16="http://schemas.microsoft.com/office/drawing/2014/main" id="{7254149A-3A76-4DCA-AF84-B762274D5595}"/>
                </a:ext>
              </a:extLst>
            </p:cNvPr>
            <p:cNvSpPr/>
            <p:nvPr/>
          </p:nvSpPr>
          <p:spPr bwMode="auto">
            <a:xfrm>
              <a:off x="4999038" y="1325563"/>
              <a:ext cx="285750" cy="315913"/>
            </a:xfrm>
            <a:custGeom>
              <a:avLst/>
              <a:gdLst>
                <a:gd name="T0" fmla="*/ 72 w 76"/>
                <a:gd name="T1" fmla="*/ 66 h 84"/>
                <a:gd name="T2" fmla="*/ 54 w 76"/>
                <a:gd name="T3" fmla="*/ 15 h 84"/>
                <a:gd name="T4" fmla="*/ 32 w 76"/>
                <a:gd name="T5" fmla="*/ 21 h 84"/>
                <a:gd name="T6" fmla="*/ 34 w 76"/>
                <a:gd name="T7" fmla="*/ 27 h 84"/>
                <a:gd name="T8" fmla="*/ 27 w 76"/>
                <a:gd name="T9" fmla="*/ 14 h 84"/>
                <a:gd name="T10" fmla="*/ 5 w 76"/>
                <a:gd name="T11" fmla="*/ 20 h 84"/>
                <a:gd name="T12" fmla="*/ 63 w 76"/>
                <a:gd name="T13" fmla="*/ 83 h 84"/>
                <a:gd name="T14" fmla="*/ 72 w 76"/>
                <a:gd name="T15" fmla="*/ 66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84">
                  <a:moveTo>
                    <a:pt x="72" y="66"/>
                  </a:moveTo>
                  <a:cubicBezTo>
                    <a:pt x="65" y="50"/>
                    <a:pt x="59" y="33"/>
                    <a:pt x="54" y="15"/>
                  </a:cubicBezTo>
                  <a:cubicBezTo>
                    <a:pt x="51" y="1"/>
                    <a:pt x="28" y="7"/>
                    <a:pt x="32" y="21"/>
                  </a:cubicBezTo>
                  <a:cubicBezTo>
                    <a:pt x="33" y="23"/>
                    <a:pt x="33" y="25"/>
                    <a:pt x="34" y="27"/>
                  </a:cubicBezTo>
                  <a:cubicBezTo>
                    <a:pt x="31" y="23"/>
                    <a:pt x="29" y="18"/>
                    <a:pt x="27" y="14"/>
                  </a:cubicBezTo>
                  <a:cubicBezTo>
                    <a:pt x="22" y="0"/>
                    <a:pt x="0" y="6"/>
                    <a:pt x="5" y="20"/>
                  </a:cubicBezTo>
                  <a:cubicBezTo>
                    <a:pt x="15" y="44"/>
                    <a:pt x="33" y="82"/>
                    <a:pt x="63" y="83"/>
                  </a:cubicBezTo>
                  <a:cubicBezTo>
                    <a:pt x="72" y="84"/>
                    <a:pt x="76" y="73"/>
                    <a:pt x="72" y="6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4" name="Freeform 8">
              <a:extLst>
                <a:ext uri="{FF2B5EF4-FFF2-40B4-BE49-F238E27FC236}">
                  <a16:creationId xmlns:a16="http://schemas.microsoft.com/office/drawing/2014/main" id="{B26C4DF7-3ED8-4701-A2FA-3AB73DC80E11}"/>
                </a:ext>
              </a:extLst>
            </p:cNvPr>
            <p:cNvSpPr/>
            <p:nvPr/>
          </p:nvSpPr>
          <p:spPr bwMode="auto">
            <a:xfrm>
              <a:off x="5988051" y="987426"/>
              <a:ext cx="188913" cy="354013"/>
            </a:xfrm>
            <a:custGeom>
              <a:avLst/>
              <a:gdLst>
                <a:gd name="T0" fmla="*/ 49 w 50"/>
                <a:gd name="T1" fmla="*/ 26 h 94"/>
                <a:gd name="T2" fmla="*/ 47 w 50"/>
                <a:gd name="T3" fmla="*/ 19 h 94"/>
                <a:gd name="T4" fmla="*/ 46 w 50"/>
                <a:gd name="T5" fmla="*/ 10 h 94"/>
                <a:gd name="T6" fmla="*/ 32 w 50"/>
                <a:gd name="T7" fmla="*/ 2 h 94"/>
                <a:gd name="T8" fmla="*/ 15 w 50"/>
                <a:gd name="T9" fmla="*/ 5 h 94"/>
                <a:gd name="T10" fmla="*/ 15 w 50"/>
                <a:gd name="T11" fmla="*/ 28 h 94"/>
                <a:gd name="T12" fmla="*/ 22 w 50"/>
                <a:gd name="T13" fmla="*/ 28 h 94"/>
                <a:gd name="T14" fmla="*/ 15 w 50"/>
                <a:gd name="T15" fmla="*/ 46 h 94"/>
                <a:gd name="T16" fmla="*/ 13 w 50"/>
                <a:gd name="T17" fmla="*/ 82 h 94"/>
                <a:gd name="T18" fmla="*/ 33 w 50"/>
                <a:gd name="T19" fmla="*/ 87 h 94"/>
                <a:gd name="T20" fmla="*/ 49 w 50"/>
                <a:gd name="T21" fmla="*/ 2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4">
                  <a:moveTo>
                    <a:pt x="49" y="26"/>
                  </a:moveTo>
                  <a:cubicBezTo>
                    <a:pt x="49" y="23"/>
                    <a:pt x="48" y="21"/>
                    <a:pt x="47" y="19"/>
                  </a:cubicBezTo>
                  <a:cubicBezTo>
                    <a:pt x="47" y="16"/>
                    <a:pt x="47" y="13"/>
                    <a:pt x="46" y="10"/>
                  </a:cubicBezTo>
                  <a:cubicBezTo>
                    <a:pt x="45" y="4"/>
                    <a:pt x="38" y="0"/>
                    <a:pt x="32" y="2"/>
                  </a:cubicBezTo>
                  <a:cubicBezTo>
                    <a:pt x="26" y="3"/>
                    <a:pt x="21" y="5"/>
                    <a:pt x="15" y="5"/>
                  </a:cubicBezTo>
                  <a:cubicBezTo>
                    <a:pt x="0" y="6"/>
                    <a:pt x="0" y="29"/>
                    <a:pt x="15" y="28"/>
                  </a:cubicBezTo>
                  <a:cubicBezTo>
                    <a:pt x="17" y="28"/>
                    <a:pt x="20" y="28"/>
                    <a:pt x="22" y="28"/>
                  </a:cubicBezTo>
                  <a:cubicBezTo>
                    <a:pt x="19" y="34"/>
                    <a:pt x="16" y="41"/>
                    <a:pt x="15" y="46"/>
                  </a:cubicBezTo>
                  <a:cubicBezTo>
                    <a:pt x="12" y="58"/>
                    <a:pt x="10" y="70"/>
                    <a:pt x="13" y="82"/>
                  </a:cubicBezTo>
                  <a:cubicBezTo>
                    <a:pt x="15" y="90"/>
                    <a:pt x="27" y="94"/>
                    <a:pt x="33" y="87"/>
                  </a:cubicBezTo>
                  <a:cubicBezTo>
                    <a:pt x="45" y="71"/>
                    <a:pt x="50" y="46"/>
                    <a:pt x="49" y="2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7" name="Freeform 9">
              <a:extLst>
                <a:ext uri="{FF2B5EF4-FFF2-40B4-BE49-F238E27FC236}">
                  <a16:creationId xmlns:a16="http://schemas.microsoft.com/office/drawing/2014/main" id="{D3BDBC4C-ECEC-486D-9EC1-616B5F1C7948}"/>
                </a:ext>
              </a:extLst>
            </p:cNvPr>
            <p:cNvSpPr/>
            <p:nvPr/>
          </p:nvSpPr>
          <p:spPr bwMode="auto">
            <a:xfrm>
              <a:off x="6869113" y="1319213"/>
              <a:ext cx="320675" cy="352425"/>
            </a:xfrm>
            <a:custGeom>
              <a:avLst/>
              <a:gdLst>
                <a:gd name="T0" fmla="*/ 61 w 85"/>
                <a:gd name="T1" fmla="*/ 15 h 94"/>
                <a:gd name="T2" fmla="*/ 60 w 85"/>
                <a:gd name="T3" fmla="*/ 10 h 94"/>
                <a:gd name="T4" fmla="*/ 46 w 85"/>
                <a:gd name="T5" fmla="*/ 2 h 94"/>
                <a:gd name="T6" fmla="*/ 20 w 85"/>
                <a:gd name="T7" fmla="*/ 27 h 94"/>
                <a:gd name="T8" fmla="*/ 8 w 85"/>
                <a:gd name="T9" fmla="*/ 59 h 94"/>
                <a:gd name="T10" fmla="*/ 15 w 85"/>
                <a:gd name="T11" fmla="*/ 78 h 94"/>
                <a:gd name="T12" fmla="*/ 15 w 85"/>
                <a:gd name="T13" fmla="*/ 79 h 94"/>
                <a:gd name="T14" fmla="*/ 29 w 85"/>
                <a:gd name="T15" fmla="*/ 93 h 94"/>
                <a:gd name="T16" fmla="*/ 60 w 85"/>
                <a:gd name="T17" fmla="*/ 66 h 94"/>
                <a:gd name="T18" fmla="*/ 80 w 85"/>
                <a:gd name="T19" fmla="*/ 26 h 94"/>
                <a:gd name="T20" fmla="*/ 61 w 85"/>
                <a:gd name="T21" fmla="*/ 1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4">
                  <a:moveTo>
                    <a:pt x="61" y="15"/>
                  </a:moveTo>
                  <a:cubicBezTo>
                    <a:pt x="61" y="14"/>
                    <a:pt x="61" y="12"/>
                    <a:pt x="60" y="10"/>
                  </a:cubicBezTo>
                  <a:cubicBezTo>
                    <a:pt x="58" y="5"/>
                    <a:pt x="52" y="0"/>
                    <a:pt x="46" y="2"/>
                  </a:cubicBezTo>
                  <a:cubicBezTo>
                    <a:pt x="33" y="7"/>
                    <a:pt x="26" y="15"/>
                    <a:pt x="20" y="27"/>
                  </a:cubicBezTo>
                  <a:cubicBezTo>
                    <a:pt x="16" y="38"/>
                    <a:pt x="17" y="51"/>
                    <a:pt x="8" y="59"/>
                  </a:cubicBezTo>
                  <a:cubicBezTo>
                    <a:pt x="0" y="66"/>
                    <a:pt x="6" y="77"/>
                    <a:pt x="15" y="78"/>
                  </a:cubicBezTo>
                  <a:cubicBezTo>
                    <a:pt x="15" y="78"/>
                    <a:pt x="15" y="78"/>
                    <a:pt x="15" y="79"/>
                  </a:cubicBezTo>
                  <a:cubicBezTo>
                    <a:pt x="13" y="88"/>
                    <a:pt x="20" y="94"/>
                    <a:pt x="29" y="93"/>
                  </a:cubicBezTo>
                  <a:cubicBezTo>
                    <a:pt x="43" y="91"/>
                    <a:pt x="52" y="77"/>
                    <a:pt x="60" y="66"/>
                  </a:cubicBezTo>
                  <a:cubicBezTo>
                    <a:pt x="68" y="54"/>
                    <a:pt x="75" y="40"/>
                    <a:pt x="80" y="26"/>
                  </a:cubicBezTo>
                  <a:cubicBezTo>
                    <a:pt x="85" y="14"/>
                    <a:pt x="69" y="8"/>
                    <a:pt x="61" y="15"/>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8" name="Freeform 10">
              <a:extLst>
                <a:ext uri="{FF2B5EF4-FFF2-40B4-BE49-F238E27FC236}">
                  <a16:creationId xmlns:a16="http://schemas.microsoft.com/office/drawing/2014/main" id="{AABE8E03-8F8C-4C62-9A60-FB90078BB78E}"/>
                </a:ext>
              </a:extLst>
            </p:cNvPr>
            <p:cNvSpPr/>
            <p:nvPr/>
          </p:nvSpPr>
          <p:spPr bwMode="auto">
            <a:xfrm>
              <a:off x="7351713" y="2228851"/>
              <a:ext cx="349250" cy="179388"/>
            </a:xfrm>
            <a:custGeom>
              <a:avLst/>
              <a:gdLst>
                <a:gd name="T0" fmla="*/ 90 w 93"/>
                <a:gd name="T1" fmla="*/ 33 h 48"/>
                <a:gd name="T2" fmla="*/ 84 w 93"/>
                <a:gd name="T3" fmla="*/ 11 h 48"/>
                <a:gd name="T4" fmla="*/ 70 w 93"/>
                <a:gd name="T5" fmla="*/ 2 h 48"/>
                <a:gd name="T6" fmla="*/ 31 w 93"/>
                <a:gd name="T7" fmla="*/ 19 h 48"/>
                <a:gd name="T8" fmla="*/ 30 w 93"/>
                <a:gd name="T9" fmla="*/ 19 h 48"/>
                <a:gd name="T10" fmla="*/ 29 w 93"/>
                <a:gd name="T11" fmla="*/ 18 h 48"/>
                <a:gd name="T12" fmla="*/ 8 w 93"/>
                <a:gd name="T13" fmla="*/ 23 h 48"/>
                <a:gd name="T14" fmla="*/ 14 w 93"/>
                <a:gd name="T15" fmla="*/ 44 h 48"/>
                <a:gd name="T16" fmla="*/ 28 w 93"/>
                <a:gd name="T17" fmla="*/ 43 h 48"/>
                <a:gd name="T18" fmla="*/ 76 w 93"/>
                <a:gd name="T19" fmla="*/ 47 h 48"/>
                <a:gd name="T20" fmla="*/ 90 w 93"/>
                <a:gd name="T21" fmla="*/ 3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48">
                  <a:moveTo>
                    <a:pt x="90" y="33"/>
                  </a:moveTo>
                  <a:cubicBezTo>
                    <a:pt x="87" y="25"/>
                    <a:pt x="86" y="18"/>
                    <a:pt x="84" y="11"/>
                  </a:cubicBezTo>
                  <a:cubicBezTo>
                    <a:pt x="83" y="5"/>
                    <a:pt x="76" y="0"/>
                    <a:pt x="70" y="2"/>
                  </a:cubicBezTo>
                  <a:cubicBezTo>
                    <a:pt x="57" y="8"/>
                    <a:pt x="44" y="15"/>
                    <a:pt x="31" y="19"/>
                  </a:cubicBezTo>
                  <a:cubicBezTo>
                    <a:pt x="31" y="19"/>
                    <a:pt x="31" y="19"/>
                    <a:pt x="30" y="19"/>
                  </a:cubicBezTo>
                  <a:cubicBezTo>
                    <a:pt x="30" y="18"/>
                    <a:pt x="29" y="18"/>
                    <a:pt x="29" y="18"/>
                  </a:cubicBezTo>
                  <a:cubicBezTo>
                    <a:pt x="24" y="9"/>
                    <a:pt x="8" y="13"/>
                    <a:pt x="8" y="23"/>
                  </a:cubicBezTo>
                  <a:cubicBezTo>
                    <a:pt x="0" y="29"/>
                    <a:pt x="2" y="44"/>
                    <a:pt x="14" y="44"/>
                  </a:cubicBezTo>
                  <a:cubicBezTo>
                    <a:pt x="19" y="44"/>
                    <a:pt x="24" y="44"/>
                    <a:pt x="28" y="43"/>
                  </a:cubicBezTo>
                  <a:cubicBezTo>
                    <a:pt x="44" y="47"/>
                    <a:pt x="65" y="45"/>
                    <a:pt x="76" y="47"/>
                  </a:cubicBezTo>
                  <a:cubicBezTo>
                    <a:pt x="83" y="48"/>
                    <a:pt x="93" y="42"/>
                    <a:pt x="90" y="33"/>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29" name="Freeform 11">
              <a:extLst>
                <a:ext uri="{FF2B5EF4-FFF2-40B4-BE49-F238E27FC236}">
                  <a16:creationId xmlns:a16="http://schemas.microsoft.com/office/drawing/2014/main" id="{840AA55D-0B3B-4914-8BFC-E5C13F58FE54}"/>
                </a:ext>
              </a:extLst>
            </p:cNvPr>
            <p:cNvSpPr/>
            <p:nvPr/>
          </p:nvSpPr>
          <p:spPr bwMode="auto">
            <a:xfrm>
              <a:off x="7234238" y="3190876"/>
              <a:ext cx="368300" cy="247650"/>
            </a:xfrm>
            <a:custGeom>
              <a:avLst/>
              <a:gdLst>
                <a:gd name="T0" fmla="*/ 97 w 98"/>
                <a:gd name="T1" fmla="*/ 50 h 66"/>
                <a:gd name="T2" fmla="*/ 80 w 98"/>
                <a:gd name="T3" fmla="*/ 27 h 66"/>
                <a:gd name="T4" fmla="*/ 68 w 98"/>
                <a:gd name="T5" fmla="*/ 28 h 66"/>
                <a:gd name="T6" fmla="*/ 45 w 98"/>
                <a:gd name="T7" fmla="*/ 3 h 66"/>
                <a:gd name="T8" fmla="*/ 32 w 98"/>
                <a:gd name="T9" fmla="*/ 4 h 66"/>
                <a:gd name="T10" fmla="*/ 15 w 98"/>
                <a:gd name="T11" fmla="*/ 6 h 66"/>
                <a:gd name="T12" fmla="*/ 15 w 98"/>
                <a:gd name="T13" fmla="*/ 29 h 66"/>
                <a:gd name="T14" fmla="*/ 28 w 98"/>
                <a:gd name="T15" fmla="*/ 28 h 66"/>
                <a:gd name="T16" fmla="*/ 30 w 98"/>
                <a:gd name="T17" fmla="*/ 28 h 66"/>
                <a:gd name="T18" fmla="*/ 29 w 98"/>
                <a:gd name="T19" fmla="*/ 36 h 66"/>
                <a:gd name="T20" fmla="*/ 42 w 98"/>
                <a:gd name="T21" fmla="*/ 57 h 66"/>
                <a:gd name="T22" fmla="*/ 64 w 98"/>
                <a:gd name="T23" fmla="*/ 55 h 66"/>
                <a:gd name="T24" fmla="*/ 65 w 98"/>
                <a:gd name="T25" fmla="*/ 55 h 66"/>
                <a:gd name="T26" fmla="*/ 83 w 98"/>
                <a:gd name="T27" fmla="*/ 64 h 66"/>
                <a:gd name="T28" fmla="*/ 97 w 98"/>
                <a:gd name="T29" fmla="*/ 5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66">
                  <a:moveTo>
                    <a:pt x="97" y="50"/>
                  </a:moveTo>
                  <a:cubicBezTo>
                    <a:pt x="95" y="39"/>
                    <a:pt x="91" y="29"/>
                    <a:pt x="80" y="27"/>
                  </a:cubicBezTo>
                  <a:cubicBezTo>
                    <a:pt x="76" y="26"/>
                    <a:pt x="72" y="26"/>
                    <a:pt x="68" y="28"/>
                  </a:cubicBezTo>
                  <a:cubicBezTo>
                    <a:pt x="61" y="19"/>
                    <a:pt x="54" y="9"/>
                    <a:pt x="45" y="3"/>
                  </a:cubicBezTo>
                  <a:cubicBezTo>
                    <a:pt x="40" y="0"/>
                    <a:pt x="35" y="1"/>
                    <a:pt x="32" y="4"/>
                  </a:cubicBezTo>
                  <a:cubicBezTo>
                    <a:pt x="26" y="4"/>
                    <a:pt x="20" y="5"/>
                    <a:pt x="15" y="6"/>
                  </a:cubicBezTo>
                  <a:cubicBezTo>
                    <a:pt x="0" y="6"/>
                    <a:pt x="0" y="29"/>
                    <a:pt x="15" y="29"/>
                  </a:cubicBezTo>
                  <a:cubicBezTo>
                    <a:pt x="19" y="28"/>
                    <a:pt x="24" y="28"/>
                    <a:pt x="28" y="28"/>
                  </a:cubicBezTo>
                  <a:cubicBezTo>
                    <a:pt x="29" y="28"/>
                    <a:pt x="30" y="28"/>
                    <a:pt x="30" y="28"/>
                  </a:cubicBezTo>
                  <a:cubicBezTo>
                    <a:pt x="30" y="31"/>
                    <a:pt x="29" y="33"/>
                    <a:pt x="29" y="36"/>
                  </a:cubicBezTo>
                  <a:cubicBezTo>
                    <a:pt x="28" y="45"/>
                    <a:pt x="34" y="54"/>
                    <a:pt x="42" y="57"/>
                  </a:cubicBezTo>
                  <a:cubicBezTo>
                    <a:pt x="50" y="60"/>
                    <a:pt x="57" y="58"/>
                    <a:pt x="64" y="55"/>
                  </a:cubicBezTo>
                  <a:cubicBezTo>
                    <a:pt x="64" y="55"/>
                    <a:pt x="64" y="55"/>
                    <a:pt x="65" y="55"/>
                  </a:cubicBezTo>
                  <a:cubicBezTo>
                    <a:pt x="70" y="59"/>
                    <a:pt x="75" y="62"/>
                    <a:pt x="83" y="64"/>
                  </a:cubicBezTo>
                  <a:cubicBezTo>
                    <a:pt x="92" y="66"/>
                    <a:pt x="98" y="58"/>
                    <a:pt x="97" y="50"/>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0" name="Freeform 12">
              <a:extLst>
                <a:ext uri="{FF2B5EF4-FFF2-40B4-BE49-F238E27FC236}">
                  <a16:creationId xmlns:a16="http://schemas.microsoft.com/office/drawing/2014/main" id="{939F7068-3A24-4109-A670-9FE4A79F11A9}"/>
                </a:ext>
              </a:extLst>
            </p:cNvPr>
            <p:cNvSpPr>
              <a:spLocks noEditPoints="1"/>
            </p:cNvSpPr>
            <p:nvPr/>
          </p:nvSpPr>
          <p:spPr bwMode="auto">
            <a:xfrm>
              <a:off x="4600576" y="3221038"/>
              <a:ext cx="349250" cy="209550"/>
            </a:xfrm>
            <a:custGeom>
              <a:avLst/>
              <a:gdLst>
                <a:gd name="T0" fmla="*/ 87 w 93"/>
                <a:gd name="T1" fmla="*/ 6 h 56"/>
                <a:gd name="T2" fmla="*/ 67 w 93"/>
                <a:gd name="T3" fmla="*/ 2 h 56"/>
                <a:gd name="T4" fmla="*/ 51 w 93"/>
                <a:gd name="T5" fmla="*/ 8 h 56"/>
                <a:gd name="T6" fmla="*/ 46 w 93"/>
                <a:gd name="T7" fmla="*/ 5 h 56"/>
                <a:gd name="T8" fmla="*/ 34 w 93"/>
                <a:gd name="T9" fmla="*/ 5 h 56"/>
                <a:gd name="T10" fmla="*/ 24 w 93"/>
                <a:gd name="T11" fmla="*/ 4 h 56"/>
                <a:gd name="T12" fmla="*/ 2 w 93"/>
                <a:gd name="T13" fmla="*/ 41 h 56"/>
                <a:gd name="T14" fmla="*/ 25 w 93"/>
                <a:gd name="T15" fmla="*/ 41 h 56"/>
                <a:gd name="T16" fmla="*/ 25 w 93"/>
                <a:gd name="T17" fmla="*/ 39 h 56"/>
                <a:gd name="T18" fmla="*/ 42 w 93"/>
                <a:gd name="T19" fmla="*/ 47 h 56"/>
                <a:gd name="T20" fmla="*/ 50 w 93"/>
                <a:gd name="T21" fmla="*/ 33 h 56"/>
                <a:gd name="T22" fmla="*/ 52 w 93"/>
                <a:gd name="T23" fmla="*/ 33 h 56"/>
                <a:gd name="T24" fmla="*/ 85 w 93"/>
                <a:gd name="T25" fmla="*/ 27 h 56"/>
                <a:gd name="T26" fmla="*/ 87 w 93"/>
                <a:gd name="T27" fmla="*/ 6 h 56"/>
                <a:gd name="T28" fmla="*/ 25 w 93"/>
                <a:gd name="T29" fmla="*/ 36 h 56"/>
                <a:gd name="T30" fmla="*/ 25 w 93"/>
                <a:gd name="T31" fmla="*/ 30 h 56"/>
                <a:gd name="T32" fmla="*/ 25 w 93"/>
                <a:gd name="T33" fmla="*/ 28 h 56"/>
                <a:gd name="T34" fmla="*/ 25 w 93"/>
                <a:gd name="T35" fmla="*/ 27 h 56"/>
                <a:gd name="T36" fmla="*/ 27 w 93"/>
                <a:gd name="T37" fmla="*/ 27 h 56"/>
                <a:gd name="T38" fmla="*/ 30 w 93"/>
                <a:gd name="T39" fmla="*/ 27 h 56"/>
                <a:gd name="T40" fmla="*/ 30 w 93"/>
                <a:gd name="T41" fmla="*/ 27 h 56"/>
                <a:gd name="T42" fmla="*/ 25 w 93"/>
                <a:gd name="T43"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56">
                  <a:moveTo>
                    <a:pt x="87" y="6"/>
                  </a:moveTo>
                  <a:cubicBezTo>
                    <a:pt x="81" y="0"/>
                    <a:pt x="74" y="1"/>
                    <a:pt x="67" y="2"/>
                  </a:cubicBezTo>
                  <a:cubicBezTo>
                    <a:pt x="62" y="3"/>
                    <a:pt x="56" y="5"/>
                    <a:pt x="51" y="8"/>
                  </a:cubicBezTo>
                  <a:cubicBezTo>
                    <a:pt x="49" y="7"/>
                    <a:pt x="47" y="6"/>
                    <a:pt x="46" y="5"/>
                  </a:cubicBezTo>
                  <a:cubicBezTo>
                    <a:pt x="41" y="2"/>
                    <a:pt x="37" y="3"/>
                    <a:pt x="34" y="5"/>
                  </a:cubicBezTo>
                  <a:cubicBezTo>
                    <a:pt x="31" y="4"/>
                    <a:pt x="28" y="4"/>
                    <a:pt x="24" y="4"/>
                  </a:cubicBezTo>
                  <a:cubicBezTo>
                    <a:pt x="4" y="6"/>
                    <a:pt x="0" y="24"/>
                    <a:pt x="2" y="41"/>
                  </a:cubicBezTo>
                  <a:cubicBezTo>
                    <a:pt x="4" y="55"/>
                    <a:pt x="27" y="56"/>
                    <a:pt x="25" y="41"/>
                  </a:cubicBezTo>
                  <a:cubicBezTo>
                    <a:pt x="25" y="40"/>
                    <a:pt x="25" y="40"/>
                    <a:pt x="25" y="39"/>
                  </a:cubicBezTo>
                  <a:cubicBezTo>
                    <a:pt x="27" y="47"/>
                    <a:pt x="34" y="52"/>
                    <a:pt x="42" y="47"/>
                  </a:cubicBezTo>
                  <a:cubicBezTo>
                    <a:pt x="47" y="43"/>
                    <a:pt x="49" y="39"/>
                    <a:pt x="50" y="33"/>
                  </a:cubicBezTo>
                  <a:cubicBezTo>
                    <a:pt x="50" y="33"/>
                    <a:pt x="51" y="33"/>
                    <a:pt x="52" y="33"/>
                  </a:cubicBezTo>
                  <a:cubicBezTo>
                    <a:pt x="63" y="36"/>
                    <a:pt x="76" y="36"/>
                    <a:pt x="85" y="27"/>
                  </a:cubicBezTo>
                  <a:cubicBezTo>
                    <a:pt x="90" y="21"/>
                    <a:pt x="93" y="12"/>
                    <a:pt x="87" y="6"/>
                  </a:cubicBezTo>
                  <a:close/>
                  <a:moveTo>
                    <a:pt x="25" y="36"/>
                  </a:moveTo>
                  <a:cubicBezTo>
                    <a:pt x="25" y="34"/>
                    <a:pt x="25" y="32"/>
                    <a:pt x="25" y="30"/>
                  </a:cubicBezTo>
                  <a:cubicBezTo>
                    <a:pt x="25" y="29"/>
                    <a:pt x="25" y="28"/>
                    <a:pt x="25" y="28"/>
                  </a:cubicBezTo>
                  <a:cubicBezTo>
                    <a:pt x="25" y="27"/>
                    <a:pt x="25" y="27"/>
                    <a:pt x="25" y="27"/>
                  </a:cubicBezTo>
                  <a:cubicBezTo>
                    <a:pt x="26" y="27"/>
                    <a:pt x="26" y="27"/>
                    <a:pt x="27" y="27"/>
                  </a:cubicBezTo>
                  <a:cubicBezTo>
                    <a:pt x="27" y="29"/>
                    <a:pt x="27" y="29"/>
                    <a:pt x="30" y="27"/>
                  </a:cubicBezTo>
                  <a:cubicBezTo>
                    <a:pt x="30" y="27"/>
                    <a:pt x="30" y="27"/>
                    <a:pt x="30" y="27"/>
                  </a:cubicBezTo>
                  <a:cubicBezTo>
                    <a:pt x="26" y="30"/>
                    <a:pt x="25" y="33"/>
                    <a:pt x="25" y="36"/>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1" name="Freeform 13">
              <a:extLst>
                <a:ext uri="{FF2B5EF4-FFF2-40B4-BE49-F238E27FC236}">
                  <a16:creationId xmlns:a16="http://schemas.microsoft.com/office/drawing/2014/main" id="{6D397095-C3A0-4EC0-A449-BB177C56E39E}"/>
                </a:ext>
              </a:extLst>
            </p:cNvPr>
            <p:cNvSpPr/>
            <p:nvPr/>
          </p:nvSpPr>
          <p:spPr bwMode="auto">
            <a:xfrm>
              <a:off x="4441826" y="2228851"/>
              <a:ext cx="381000" cy="195263"/>
            </a:xfrm>
            <a:custGeom>
              <a:avLst/>
              <a:gdLst>
                <a:gd name="T0" fmla="*/ 77 w 101"/>
                <a:gd name="T1" fmla="*/ 14 h 52"/>
                <a:gd name="T2" fmla="*/ 31 w 101"/>
                <a:gd name="T3" fmla="*/ 0 h 52"/>
                <a:gd name="T4" fmla="*/ 20 w 101"/>
                <a:gd name="T5" fmla="*/ 14 h 52"/>
                <a:gd name="T6" fmla="*/ 15 w 101"/>
                <a:gd name="T7" fmla="*/ 14 h 52"/>
                <a:gd name="T8" fmla="*/ 15 w 101"/>
                <a:gd name="T9" fmla="*/ 37 h 52"/>
                <a:gd name="T10" fmla="*/ 67 w 101"/>
                <a:gd name="T11" fmla="*/ 48 h 52"/>
                <a:gd name="T12" fmla="*/ 98 w 101"/>
                <a:gd name="T13" fmla="*/ 38 h 52"/>
                <a:gd name="T14" fmla="*/ 77 w 101"/>
                <a:gd name="T15" fmla="*/ 14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52">
                  <a:moveTo>
                    <a:pt x="77" y="14"/>
                  </a:moveTo>
                  <a:cubicBezTo>
                    <a:pt x="62" y="7"/>
                    <a:pt x="48" y="0"/>
                    <a:pt x="31" y="0"/>
                  </a:cubicBezTo>
                  <a:cubicBezTo>
                    <a:pt x="23" y="0"/>
                    <a:pt x="19" y="7"/>
                    <a:pt x="20" y="14"/>
                  </a:cubicBezTo>
                  <a:cubicBezTo>
                    <a:pt x="18" y="14"/>
                    <a:pt x="17" y="14"/>
                    <a:pt x="15" y="14"/>
                  </a:cubicBezTo>
                  <a:cubicBezTo>
                    <a:pt x="0" y="13"/>
                    <a:pt x="0" y="36"/>
                    <a:pt x="15" y="37"/>
                  </a:cubicBezTo>
                  <a:cubicBezTo>
                    <a:pt x="34" y="37"/>
                    <a:pt x="50" y="40"/>
                    <a:pt x="67" y="48"/>
                  </a:cubicBezTo>
                  <a:cubicBezTo>
                    <a:pt x="77" y="52"/>
                    <a:pt x="94" y="51"/>
                    <a:pt x="98" y="38"/>
                  </a:cubicBezTo>
                  <a:cubicBezTo>
                    <a:pt x="101" y="26"/>
                    <a:pt x="86" y="18"/>
                    <a:pt x="77" y="14"/>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2" name="Freeform 14">
              <a:extLst>
                <a:ext uri="{FF2B5EF4-FFF2-40B4-BE49-F238E27FC236}">
                  <a16:creationId xmlns:a16="http://schemas.microsoft.com/office/drawing/2014/main" id="{B0233B2E-D3C6-4CF4-8620-97938AAB680B}"/>
                </a:ext>
              </a:extLst>
            </p:cNvPr>
            <p:cNvSpPr/>
            <p:nvPr/>
          </p:nvSpPr>
          <p:spPr bwMode="auto">
            <a:xfrm>
              <a:off x="5619751" y="3903663"/>
              <a:ext cx="971550" cy="142875"/>
            </a:xfrm>
            <a:custGeom>
              <a:avLst/>
              <a:gdLst>
                <a:gd name="T0" fmla="*/ 243 w 258"/>
                <a:gd name="T1" fmla="*/ 1 h 38"/>
                <a:gd name="T2" fmla="*/ 129 w 258"/>
                <a:gd name="T3" fmla="*/ 1 h 38"/>
                <a:gd name="T4" fmla="*/ 15 w 258"/>
                <a:gd name="T5" fmla="*/ 9 h 38"/>
                <a:gd name="T6" fmla="*/ 15 w 258"/>
                <a:gd name="T7" fmla="*/ 32 h 38"/>
                <a:gd name="T8" fmla="*/ 93 w 258"/>
                <a:gd name="T9" fmla="*/ 26 h 38"/>
                <a:gd name="T10" fmla="*/ 107 w 258"/>
                <a:gd name="T11" fmla="*/ 35 h 38"/>
                <a:gd name="T12" fmla="*/ 169 w 258"/>
                <a:gd name="T13" fmla="*/ 32 h 38"/>
                <a:gd name="T14" fmla="*/ 204 w 258"/>
                <a:gd name="T15" fmla="*/ 32 h 38"/>
                <a:gd name="T16" fmla="*/ 243 w 258"/>
                <a:gd name="T17" fmla="*/ 24 h 38"/>
                <a:gd name="T18" fmla="*/ 243 w 258"/>
                <a:gd name="T19"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38">
                  <a:moveTo>
                    <a:pt x="243" y="1"/>
                  </a:moveTo>
                  <a:cubicBezTo>
                    <a:pt x="205" y="1"/>
                    <a:pt x="167" y="0"/>
                    <a:pt x="129" y="1"/>
                  </a:cubicBezTo>
                  <a:cubicBezTo>
                    <a:pt x="90" y="2"/>
                    <a:pt x="53" y="6"/>
                    <a:pt x="15" y="9"/>
                  </a:cubicBezTo>
                  <a:cubicBezTo>
                    <a:pt x="0" y="10"/>
                    <a:pt x="0" y="34"/>
                    <a:pt x="15" y="32"/>
                  </a:cubicBezTo>
                  <a:cubicBezTo>
                    <a:pt x="41" y="30"/>
                    <a:pt x="67" y="28"/>
                    <a:pt x="93" y="26"/>
                  </a:cubicBezTo>
                  <a:cubicBezTo>
                    <a:pt x="94" y="32"/>
                    <a:pt x="99" y="38"/>
                    <a:pt x="107" y="35"/>
                  </a:cubicBezTo>
                  <a:cubicBezTo>
                    <a:pt x="126" y="27"/>
                    <a:pt x="149" y="32"/>
                    <a:pt x="169" y="32"/>
                  </a:cubicBezTo>
                  <a:cubicBezTo>
                    <a:pt x="181" y="32"/>
                    <a:pt x="192" y="33"/>
                    <a:pt x="204" y="32"/>
                  </a:cubicBezTo>
                  <a:cubicBezTo>
                    <a:pt x="217" y="30"/>
                    <a:pt x="230" y="25"/>
                    <a:pt x="243" y="24"/>
                  </a:cubicBezTo>
                  <a:cubicBezTo>
                    <a:pt x="258" y="22"/>
                    <a:pt x="258" y="1"/>
                    <a:pt x="243" y="1"/>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3" name="Freeform 15">
              <a:extLst>
                <a:ext uri="{FF2B5EF4-FFF2-40B4-BE49-F238E27FC236}">
                  <a16:creationId xmlns:a16="http://schemas.microsoft.com/office/drawing/2014/main" id="{720B6971-5678-4A72-91E3-6E55F304A6B0}"/>
                </a:ext>
              </a:extLst>
            </p:cNvPr>
            <p:cNvSpPr/>
            <p:nvPr/>
          </p:nvSpPr>
          <p:spPr bwMode="auto">
            <a:xfrm>
              <a:off x="5605463" y="4081463"/>
              <a:ext cx="974725" cy="153988"/>
            </a:xfrm>
            <a:custGeom>
              <a:avLst/>
              <a:gdLst>
                <a:gd name="T0" fmla="*/ 248 w 259"/>
                <a:gd name="T1" fmla="*/ 5 h 41"/>
                <a:gd name="T2" fmla="*/ 186 w 259"/>
                <a:gd name="T3" fmla="*/ 2 h 41"/>
                <a:gd name="T4" fmla="*/ 117 w 259"/>
                <a:gd name="T5" fmla="*/ 3 h 41"/>
                <a:gd name="T6" fmla="*/ 60 w 259"/>
                <a:gd name="T7" fmla="*/ 1 h 41"/>
                <a:gd name="T8" fmla="*/ 12 w 259"/>
                <a:gd name="T9" fmla="*/ 11 h 41"/>
                <a:gd name="T10" fmla="*/ 24 w 259"/>
                <a:gd name="T11" fmla="*/ 31 h 41"/>
                <a:gd name="T12" fmla="*/ 64 w 259"/>
                <a:gd name="T13" fmla="*/ 25 h 41"/>
                <a:gd name="T14" fmla="*/ 100 w 259"/>
                <a:gd name="T15" fmla="*/ 26 h 41"/>
                <a:gd name="T16" fmla="*/ 110 w 259"/>
                <a:gd name="T17" fmla="*/ 40 h 41"/>
                <a:gd name="T18" fmla="*/ 191 w 259"/>
                <a:gd name="T19" fmla="*/ 40 h 41"/>
                <a:gd name="T20" fmla="*/ 250 w 259"/>
                <a:gd name="T21" fmla="*/ 26 h 41"/>
                <a:gd name="T22" fmla="*/ 248 w 259"/>
                <a:gd name="T23"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1">
                  <a:moveTo>
                    <a:pt x="248" y="5"/>
                  </a:moveTo>
                  <a:cubicBezTo>
                    <a:pt x="227" y="1"/>
                    <a:pt x="206" y="2"/>
                    <a:pt x="186" y="2"/>
                  </a:cubicBezTo>
                  <a:cubicBezTo>
                    <a:pt x="163" y="3"/>
                    <a:pt x="140" y="3"/>
                    <a:pt x="117" y="3"/>
                  </a:cubicBezTo>
                  <a:cubicBezTo>
                    <a:pt x="98" y="3"/>
                    <a:pt x="79" y="2"/>
                    <a:pt x="60" y="1"/>
                  </a:cubicBezTo>
                  <a:cubicBezTo>
                    <a:pt x="44" y="0"/>
                    <a:pt x="26" y="1"/>
                    <a:pt x="12" y="11"/>
                  </a:cubicBezTo>
                  <a:cubicBezTo>
                    <a:pt x="0" y="19"/>
                    <a:pt x="12" y="39"/>
                    <a:pt x="24" y="31"/>
                  </a:cubicBezTo>
                  <a:cubicBezTo>
                    <a:pt x="35" y="22"/>
                    <a:pt x="50" y="24"/>
                    <a:pt x="64" y="25"/>
                  </a:cubicBezTo>
                  <a:cubicBezTo>
                    <a:pt x="76" y="25"/>
                    <a:pt x="88" y="26"/>
                    <a:pt x="100" y="26"/>
                  </a:cubicBezTo>
                  <a:cubicBezTo>
                    <a:pt x="98" y="32"/>
                    <a:pt x="102" y="40"/>
                    <a:pt x="110" y="40"/>
                  </a:cubicBezTo>
                  <a:cubicBezTo>
                    <a:pt x="137" y="40"/>
                    <a:pt x="164" y="41"/>
                    <a:pt x="191" y="40"/>
                  </a:cubicBezTo>
                  <a:cubicBezTo>
                    <a:pt x="210" y="40"/>
                    <a:pt x="235" y="38"/>
                    <a:pt x="250" y="26"/>
                  </a:cubicBezTo>
                  <a:cubicBezTo>
                    <a:pt x="257" y="21"/>
                    <a:pt x="259" y="7"/>
                    <a:pt x="248" y="5"/>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4" name="Freeform 16">
              <a:extLst>
                <a:ext uri="{FF2B5EF4-FFF2-40B4-BE49-F238E27FC236}">
                  <a16:creationId xmlns:a16="http://schemas.microsoft.com/office/drawing/2014/main" id="{28C183E9-9C39-4CB4-ABCC-7C6024446E45}"/>
                </a:ext>
              </a:extLst>
            </p:cNvPr>
            <p:cNvSpPr>
              <a:spLocks noEditPoints="1"/>
            </p:cNvSpPr>
            <p:nvPr/>
          </p:nvSpPr>
          <p:spPr bwMode="auto">
            <a:xfrm>
              <a:off x="5619751" y="4230688"/>
              <a:ext cx="925513" cy="403225"/>
            </a:xfrm>
            <a:custGeom>
              <a:avLst/>
              <a:gdLst>
                <a:gd name="T0" fmla="*/ 239 w 246"/>
                <a:gd name="T1" fmla="*/ 18 h 107"/>
                <a:gd name="T2" fmla="*/ 159 w 246"/>
                <a:gd name="T3" fmla="*/ 9 h 107"/>
                <a:gd name="T4" fmla="*/ 15 w 246"/>
                <a:gd name="T5" fmla="*/ 23 h 107"/>
                <a:gd name="T6" fmla="*/ 21 w 246"/>
                <a:gd name="T7" fmla="*/ 45 h 107"/>
                <a:gd name="T8" fmla="*/ 45 w 246"/>
                <a:gd name="T9" fmla="*/ 40 h 107"/>
                <a:gd name="T10" fmla="*/ 46 w 246"/>
                <a:gd name="T11" fmla="*/ 54 h 107"/>
                <a:gd name="T12" fmla="*/ 64 w 246"/>
                <a:gd name="T13" fmla="*/ 63 h 107"/>
                <a:gd name="T14" fmla="*/ 61 w 246"/>
                <a:gd name="T15" fmla="*/ 73 h 107"/>
                <a:gd name="T16" fmla="*/ 63 w 246"/>
                <a:gd name="T17" fmla="*/ 78 h 107"/>
                <a:gd name="T18" fmla="*/ 63 w 246"/>
                <a:gd name="T19" fmla="*/ 95 h 107"/>
                <a:gd name="T20" fmla="*/ 80 w 246"/>
                <a:gd name="T21" fmla="*/ 102 h 107"/>
                <a:gd name="T22" fmla="*/ 84 w 246"/>
                <a:gd name="T23" fmla="*/ 100 h 107"/>
                <a:gd name="T24" fmla="*/ 112 w 246"/>
                <a:gd name="T25" fmla="*/ 106 h 107"/>
                <a:gd name="T26" fmla="*/ 150 w 246"/>
                <a:gd name="T27" fmla="*/ 106 h 107"/>
                <a:gd name="T28" fmla="*/ 189 w 246"/>
                <a:gd name="T29" fmla="*/ 78 h 107"/>
                <a:gd name="T30" fmla="*/ 193 w 246"/>
                <a:gd name="T31" fmla="*/ 70 h 107"/>
                <a:gd name="T32" fmla="*/ 200 w 246"/>
                <a:gd name="T33" fmla="*/ 56 h 107"/>
                <a:gd name="T34" fmla="*/ 197 w 246"/>
                <a:gd name="T35" fmla="*/ 45 h 107"/>
                <a:gd name="T36" fmla="*/ 234 w 246"/>
                <a:gd name="T37" fmla="*/ 37 h 107"/>
                <a:gd name="T38" fmla="*/ 239 w 246"/>
                <a:gd name="T39" fmla="*/ 18 h 107"/>
                <a:gd name="T40" fmla="*/ 97 w 246"/>
                <a:gd name="T41" fmla="*/ 62 h 107"/>
                <a:gd name="T42" fmla="*/ 104 w 246"/>
                <a:gd name="T43" fmla="*/ 62 h 107"/>
                <a:gd name="T44" fmla="*/ 166 w 246"/>
                <a:gd name="T45" fmla="*/ 62 h 107"/>
                <a:gd name="T46" fmla="*/ 97 w 246"/>
                <a:gd name="T47" fmla="*/ 6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6" h="107">
                  <a:moveTo>
                    <a:pt x="239" y="18"/>
                  </a:moveTo>
                  <a:cubicBezTo>
                    <a:pt x="221" y="0"/>
                    <a:pt x="182" y="9"/>
                    <a:pt x="159" y="9"/>
                  </a:cubicBezTo>
                  <a:cubicBezTo>
                    <a:pt x="110" y="9"/>
                    <a:pt x="62" y="10"/>
                    <a:pt x="15" y="23"/>
                  </a:cubicBezTo>
                  <a:cubicBezTo>
                    <a:pt x="0" y="27"/>
                    <a:pt x="6" y="49"/>
                    <a:pt x="21" y="45"/>
                  </a:cubicBezTo>
                  <a:cubicBezTo>
                    <a:pt x="29" y="43"/>
                    <a:pt x="37" y="41"/>
                    <a:pt x="45" y="40"/>
                  </a:cubicBezTo>
                  <a:cubicBezTo>
                    <a:pt x="42" y="44"/>
                    <a:pt x="43" y="51"/>
                    <a:pt x="46" y="54"/>
                  </a:cubicBezTo>
                  <a:cubicBezTo>
                    <a:pt x="51" y="59"/>
                    <a:pt x="57" y="62"/>
                    <a:pt x="64" y="63"/>
                  </a:cubicBezTo>
                  <a:cubicBezTo>
                    <a:pt x="62" y="65"/>
                    <a:pt x="60" y="69"/>
                    <a:pt x="61" y="73"/>
                  </a:cubicBezTo>
                  <a:cubicBezTo>
                    <a:pt x="62" y="75"/>
                    <a:pt x="62" y="76"/>
                    <a:pt x="63" y="78"/>
                  </a:cubicBezTo>
                  <a:cubicBezTo>
                    <a:pt x="61" y="83"/>
                    <a:pt x="61" y="88"/>
                    <a:pt x="63" y="95"/>
                  </a:cubicBezTo>
                  <a:cubicBezTo>
                    <a:pt x="66" y="102"/>
                    <a:pt x="73" y="105"/>
                    <a:pt x="80" y="102"/>
                  </a:cubicBezTo>
                  <a:cubicBezTo>
                    <a:pt x="82" y="101"/>
                    <a:pt x="83" y="101"/>
                    <a:pt x="84" y="100"/>
                  </a:cubicBezTo>
                  <a:cubicBezTo>
                    <a:pt x="92" y="104"/>
                    <a:pt x="102" y="105"/>
                    <a:pt x="112" y="106"/>
                  </a:cubicBezTo>
                  <a:cubicBezTo>
                    <a:pt x="124" y="107"/>
                    <a:pt x="138" y="107"/>
                    <a:pt x="150" y="106"/>
                  </a:cubicBezTo>
                  <a:cubicBezTo>
                    <a:pt x="169" y="104"/>
                    <a:pt x="178" y="91"/>
                    <a:pt x="189" y="78"/>
                  </a:cubicBezTo>
                  <a:cubicBezTo>
                    <a:pt x="192" y="76"/>
                    <a:pt x="193" y="73"/>
                    <a:pt x="193" y="70"/>
                  </a:cubicBezTo>
                  <a:cubicBezTo>
                    <a:pt x="196" y="66"/>
                    <a:pt x="199" y="62"/>
                    <a:pt x="200" y="56"/>
                  </a:cubicBezTo>
                  <a:cubicBezTo>
                    <a:pt x="201" y="52"/>
                    <a:pt x="200" y="47"/>
                    <a:pt x="197" y="45"/>
                  </a:cubicBezTo>
                  <a:cubicBezTo>
                    <a:pt x="210" y="43"/>
                    <a:pt x="223" y="41"/>
                    <a:pt x="234" y="37"/>
                  </a:cubicBezTo>
                  <a:cubicBezTo>
                    <a:pt x="242" y="34"/>
                    <a:pt x="246" y="24"/>
                    <a:pt x="239" y="18"/>
                  </a:cubicBezTo>
                  <a:close/>
                  <a:moveTo>
                    <a:pt x="97" y="62"/>
                  </a:moveTo>
                  <a:cubicBezTo>
                    <a:pt x="100" y="62"/>
                    <a:pt x="102" y="62"/>
                    <a:pt x="104" y="62"/>
                  </a:cubicBezTo>
                  <a:cubicBezTo>
                    <a:pt x="124" y="62"/>
                    <a:pt x="145" y="60"/>
                    <a:pt x="166" y="62"/>
                  </a:cubicBezTo>
                  <a:cubicBezTo>
                    <a:pt x="143" y="65"/>
                    <a:pt x="120" y="63"/>
                    <a:pt x="97" y="62"/>
                  </a:cubicBezTo>
                  <a:close/>
                </a:path>
              </a:pathLst>
            </a:custGeom>
            <a:solidFill>
              <a:srgbClr val="3C34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5" name="Freeform 17">
              <a:extLst>
                <a:ext uri="{FF2B5EF4-FFF2-40B4-BE49-F238E27FC236}">
                  <a16:creationId xmlns:a16="http://schemas.microsoft.com/office/drawing/2014/main" id="{4D34025F-4544-4996-A342-44A1EEF71F7C}"/>
                </a:ext>
              </a:extLst>
            </p:cNvPr>
            <p:cNvSpPr/>
            <p:nvPr/>
          </p:nvSpPr>
          <p:spPr bwMode="auto">
            <a:xfrm>
              <a:off x="7475538" y="3452813"/>
              <a:ext cx="11113" cy="7938"/>
            </a:xfrm>
            <a:custGeom>
              <a:avLst/>
              <a:gdLst>
                <a:gd name="T0" fmla="*/ 3 w 3"/>
                <a:gd name="T1" fmla="*/ 2 h 2"/>
                <a:gd name="T2" fmla="*/ 0 w 3"/>
                <a:gd name="T3" fmla="*/ 0 h 2"/>
                <a:gd name="T4" fmla="*/ 1 w 3"/>
                <a:gd name="T5" fmla="*/ 1 h 2"/>
                <a:gd name="T6" fmla="*/ 3 w 3"/>
                <a:gd name="T7" fmla="*/ 2 h 2"/>
              </a:gdLst>
              <a:ahLst/>
              <a:cxnLst>
                <a:cxn ang="0">
                  <a:pos x="T0" y="T1"/>
                </a:cxn>
                <a:cxn ang="0">
                  <a:pos x="T2" y="T3"/>
                </a:cxn>
                <a:cxn ang="0">
                  <a:pos x="T4" y="T5"/>
                </a:cxn>
                <a:cxn ang="0">
                  <a:pos x="T6" y="T7"/>
                </a:cxn>
              </a:cxnLst>
              <a:rect l="0" t="0" r="r" b="b"/>
              <a:pathLst>
                <a:path w="3" h="2">
                  <a:moveTo>
                    <a:pt x="3" y="2"/>
                  </a:moveTo>
                  <a:cubicBezTo>
                    <a:pt x="2" y="1"/>
                    <a:pt x="1" y="1"/>
                    <a:pt x="0" y="0"/>
                  </a:cubicBezTo>
                  <a:cubicBezTo>
                    <a:pt x="0" y="0"/>
                    <a:pt x="1" y="1"/>
                    <a:pt x="1" y="1"/>
                  </a:cubicBezTo>
                  <a:cubicBezTo>
                    <a:pt x="2" y="1"/>
                    <a:pt x="3" y="1"/>
                    <a:pt x="3"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6" name="Freeform 18">
              <a:extLst>
                <a:ext uri="{FF2B5EF4-FFF2-40B4-BE49-F238E27FC236}">
                  <a16:creationId xmlns:a16="http://schemas.microsoft.com/office/drawing/2014/main" id="{DD387088-18E9-4BC5-A2CB-8294DDBC9DFD}"/>
                </a:ext>
              </a:extLst>
            </p:cNvPr>
            <p:cNvSpPr/>
            <p:nvPr/>
          </p:nvSpPr>
          <p:spPr bwMode="auto">
            <a:xfrm>
              <a:off x="7489826" y="3460751"/>
              <a:ext cx="11113"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cubicBezTo>
                    <a:pt x="2"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7" name="Freeform 19">
              <a:extLst>
                <a:ext uri="{FF2B5EF4-FFF2-40B4-BE49-F238E27FC236}">
                  <a16:creationId xmlns:a16="http://schemas.microsoft.com/office/drawing/2014/main" id="{20E3DB5F-3D33-4F79-8A8D-B3299E5FAED0}"/>
                </a:ext>
              </a:extLst>
            </p:cNvPr>
            <p:cNvSpPr/>
            <p:nvPr/>
          </p:nvSpPr>
          <p:spPr bwMode="auto">
            <a:xfrm>
              <a:off x="7486651" y="3460751"/>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8" name="Freeform 20">
              <a:extLst>
                <a:ext uri="{FF2B5EF4-FFF2-40B4-BE49-F238E27FC236}">
                  <a16:creationId xmlns:a16="http://schemas.microsoft.com/office/drawing/2014/main" id="{7C24FC1E-09B7-43B5-8522-86475E8171A0}"/>
                </a:ext>
              </a:extLst>
            </p:cNvPr>
            <p:cNvSpPr/>
            <p:nvPr/>
          </p:nvSpPr>
          <p:spPr bwMode="auto">
            <a:xfrm>
              <a:off x="7475538" y="34528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39" name="Freeform 21">
              <a:extLst>
                <a:ext uri="{FF2B5EF4-FFF2-40B4-BE49-F238E27FC236}">
                  <a16:creationId xmlns:a16="http://schemas.microsoft.com/office/drawing/2014/main" id="{973BACA4-A9F1-4760-8079-F6DC92D00A80}"/>
                </a:ext>
              </a:extLst>
            </p:cNvPr>
            <p:cNvSpPr/>
            <p:nvPr/>
          </p:nvSpPr>
          <p:spPr bwMode="auto">
            <a:xfrm>
              <a:off x="7212013" y="3141663"/>
              <a:ext cx="420688" cy="322263"/>
            </a:xfrm>
            <a:custGeom>
              <a:avLst/>
              <a:gdLst>
                <a:gd name="T0" fmla="*/ 107 w 112"/>
                <a:gd name="T1" fmla="*/ 42 h 86"/>
                <a:gd name="T2" fmla="*/ 110 w 112"/>
                <a:gd name="T3" fmla="*/ 58 h 86"/>
                <a:gd name="T4" fmla="*/ 106 w 112"/>
                <a:gd name="T5" fmla="*/ 70 h 86"/>
                <a:gd name="T6" fmla="*/ 105 w 112"/>
                <a:gd name="T7" fmla="*/ 72 h 86"/>
                <a:gd name="T8" fmla="*/ 72 w 112"/>
                <a:gd name="T9" fmla="*/ 81 h 86"/>
                <a:gd name="T10" fmla="*/ 65 w 112"/>
                <a:gd name="T11" fmla="*/ 78 h 86"/>
                <a:gd name="T12" fmla="*/ 73 w 112"/>
                <a:gd name="T13" fmla="*/ 82 h 86"/>
                <a:gd name="T14" fmla="*/ 103 w 112"/>
                <a:gd name="T15" fmla="*/ 73 h 86"/>
                <a:gd name="T16" fmla="*/ 109 w 112"/>
                <a:gd name="T17" fmla="*/ 60 h 86"/>
                <a:gd name="T18" fmla="*/ 106 w 112"/>
                <a:gd name="T19" fmla="*/ 42 h 86"/>
                <a:gd name="T20" fmla="*/ 94 w 112"/>
                <a:gd name="T21" fmla="*/ 35 h 86"/>
                <a:gd name="T22" fmla="*/ 100 w 112"/>
                <a:gd name="T23" fmla="*/ 44 h 86"/>
                <a:gd name="T24" fmla="*/ 101 w 112"/>
                <a:gd name="T25" fmla="*/ 52 h 86"/>
                <a:gd name="T26" fmla="*/ 99 w 112"/>
                <a:gd name="T27" fmla="*/ 66 h 86"/>
                <a:gd name="T28" fmla="*/ 92 w 112"/>
                <a:gd name="T29" fmla="*/ 73 h 86"/>
                <a:gd name="T30" fmla="*/ 75 w 112"/>
                <a:gd name="T31" fmla="*/ 74 h 86"/>
                <a:gd name="T32" fmla="*/ 60 w 112"/>
                <a:gd name="T33" fmla="*/ 66 h 86"/>
                <a:gd name="T34" fmla="*/ 72 w 112"/>
                <a:gd name="T35" fmla="*/ 73 h 86"/>
                <a:gd name="T36" fmla="*/ 75 w 112"/>
                <a:gd name="T37" fmla="*/ 74 h 86"/>
                <a:gd name="T38" fmla="*/ 92 w 112"/>
                <a:gd name="T39" fmla="*/ 73 h 86"/>
                <a:gd name="T40" fmla="*/ 98 w 112"/>
                <a:gd name="T41" fmla="*/ 67 h 86"/>
                <a:gd name="T42" fmla="*/ 101 w 112"/>
                <a:gd name="T43" fmla="*/ 54 h 86"/>
                <a:gd name="T44" fmla="*/ 98 w 112"/>
                <a:gd name="T45" fmla="*/ 50 h 86"/>
                <a:gd name="T46" fmla="*/ 97 w 112"/>
                <a:gd name="T47" fmla="*/ 63 h 86"/>
                <a:gd name="T48" fmla="*/ 96 w 112"/>
                <a:gd name="T49" fmla="*/ 66 h 86"/>
                <a:gd name="T50" fmla="*/ 78 w 112"/>
                <a:gd name="T51" fmla="*/ 72 h 86"/>
                <a:gd name="T52" fmla="*/ 73 w 112"/>
                <a:gd name="T53" fmla="*/ 70 h 86"/>
                <a:gd name="T54" fmla="*/ 28 w 112"/>
                <a:gd name="T55" fmla="*/ 46 h 86"/>
                <a:gd name="T56" fmla="*/ 20 w 112"/>
                <a:gd name="T57" fmla="*/ 42 h 86"/>
                <a:gd name="T58" fmla="*/ 14 w 112"/>
                <a:gd name="T59" fmla="*/ 33 h 86"/>
                <a:gd name="T60" fmla="*/ 21 w 112"/>
                <a:gd name="T61" fmla="*/ 17 h 86"/>
                <a:gd name="T62" fmla="*/ 36 w 112"/>
                <a:gd name="T63" fmla="*/ 17 h 86"/>
                <a:gd name="T64" fmla="*/ 50 w 112"/>
                <a:gd name="T65" fmla="*/ 23 h 86"/>
                <a:gd name="T66" fmla="*/ 79 w 112"/>
                <a:gd name="T67" fmla="*/ 28 h 86"/>
                <a:gd name="T68" fmla="*/ 59 w 112"/>
                <a:gd name="T69" fmla="*/ 12 h 86"/>
                <a:gd name="T70" fmla="*/ 43 w 112"/>
                <a:gd name="T71" fmla="*/ 4 h 86"/>
                <a:gd name="T72" fmla="*/ 6 w 112"/>
                <a:gd name="T73" fmla="*/ 12 h 86"/>
                <a:gd name="T74" fmla="*/ 5 w 112"/>
                <a:gd name="T75" fmla="*/ 47 h 86"/>
                <a:gd name="T76" fmla="*/ 23 w 112"/>
                <a:gd name="T77" fmla="*/ 60 h 86"/>
                <a:gd name="T78" fmla="*/ 66 w 112"/>
                <a:gd name="T79" fmla="*/ 81 h 86"/>
                <a:gd name="T80" fmla="*/ 70 w 112"/>
                <a:gd name="T81" fmla="*/ 83 h 86"/>
                <a:gd name="T82" fmla="*/ 31 w 112"/>
                <a:gd name="T83" fmla="*/ 63 h 86"/>
                <a:gd name="T84" fmla="*/ 14 w 112"/>
                <a:gd name="T85" fmla="*/ 55 h 86"/>
                <a:gd name="T86" fmla="*/ 8 w 112"/>
                <a:gd name="T87" fmla="*/ 50 h 86"/>
                <a:gd name="T88" fmla="*/ 2 w 112"/>
                <a:gd name="T89" fmla="*/ 21 h 86"/>
                <a:gd name="T90" fmla="*/ 12 w 112"/>
                <a:gd name="T91" fmla="*/ 52 h 86"/>
                <a:gd name="T92" fmla="*/ 21 w 112"/>
                <a:gd name="T93" fmla="*/ 57 h 86"/>
                <a:gd name="T94" fmla="*/ 65 w 112"/>
                <a:gd name="T95" fmla="*/ 80 h 86"/>
                <a:gd name="T96" fmla="*/ 72 w 112"/>
                <a:gd name="T97" fmla="*/ 83 h 86"/>
                <a:gd name="T98" fmla="*/ 91 w 112"/>
                <a:gd name="T99" fmla="*/ 85 h 86"/>
                <a:gd name="T100" fmla="*/ 107 w 112"/>
                <a:gd name="T101" fmla="*/ 72 h 86"/>
                <a:gd name="T102" fmla="*/ 112 w 112"/>
                <a:gd name="T103" fmla="*/ 5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86">
                  <a:moveTo>
                    <a:pt x="111" y="53"/>
                  </a:moveTo>
                  <a:cubicBezTo>
                    <a:pt x="111" y="51"/>
                    <a:pt x="111" y="50"/>
                    <a:pt x="110" y="49"/>
                  </a:cubicBezTo>
                  <a:cubicBezTo>
                    <a:pt x="110" y="46"/>
                    <a:pt x="108" y="44"/>
                    <a:pt x="107" y="42"/>
                  </a:cubicBezTo>
                  <a:cubicBezTo>
                    <a:pt x="108" y="44"/>
                    <a:pt x="109" y="47"/>
                    <a:pt x="109" y="50"/>
                  </a:cubicBezTo>
                  <a:cubicBezTo>
                    <a:pt x="110" y="51"/>
                    <a:pt x="110" y="53"/>
                    <a:pt x="110" y="54"/>
                  </a:cubicBezTo>
                  <a:cubicBezTo>
                    <a:pt x="110" y="55"/>
                    <a:pt x="110" y="57"/>
                    <a:pt x="110" y="58"/>
                  </a:cubicBezTo>
                  <a:cubicBezTo>
                    <a:pt x="109" y="61"/>
                    <a:pt x="109" y="64"/>
                    <a:pt x="108" y="67"/>
                  </a:cubicBezTo>
                  <a:cubicBezTo>
                    <a:pt x="107" y="67"/>
                    <a:pt x="107" y="68"/>
                    <a:pt x="107" y="69"/>
                  </a:cubicBezTo>
                  <a:cubicBezTo>
                    <a:pt x="106" y="70"/>
                    <a:pt x="106" y="70"/>
                    <a:pt x="106" y="70"/>
                  </a:cubicBezTo>
                  <a:cubicBezTo>
                    <a:pt x="106" y="70"/>
                    <a:pt x="106" y="70"/>
                    <a:pt x="106" y="70"/>
                  </a:cubicBezTo>
                  <a:cubicBezTo>
                    <a:pt x="105" y="71"/>
                    <a:pt x="105" y="71"/>
                    <a:pt x="105" y="71"/>
                  </a:cubicBezTo>
                  <a:cubicBezTo>
                    <a:pt x="105" y="72"/>
                    <a:pt x="105" y="72"/>
                    <a:pt x="105" y="72"/>
                  </a:cubicBezTo>
                  <a:cubicBezTo>
                    <a:pt x="104" y="73"/>
                    <a:pt x="104" y="73"/>
                    <a:pt x="103" y="74"/>
                  </a:cubicBezTo>
                  <a:cubicBezTo>
                    <a:pt x="99" y="79"/>
                    <a:pt x="94" y="82"/>
                    <a:pt x="88" y="83"/>
                  </a:cubicBezTo>
                  <a:cubicBezTo>
                    <a:pt x="83" y="84"/>
                    <a:pt x="77" y="84"/>
                    <a:pt x="72" y="81"/>
                  </a:cubicBezTo>
                  <a:cubicBezTo>
                    <a:pt x="20" y="55"/>
                    <a:pt x="20" y="55"/>
                    <a:pt x="20" y="55"/>
                  </a:cubicBezTo>
                  <a:cubicBezTo>
                    <a:pt x="43" y="66"/>
                    <a:pt x="43" y="66"/>
                    <a:pt x="43" y="66"/>
                  </a:cubicBezTo>
                  <a:cubicBezTo>
                    <a:pt x="50" y="70"/>
                    <a:pt x="58" y="74"/>
                    <a:pt x="65" y="78"/>
                  </a:cubicBezTo>
                  <a:cubicBezTo>
                    <a:pt x="68" y="80"/>
                    <a:pt x="68" y="80"/>
                    <a:pt x="68" y="80"/>
                  </a:cubicBezTo>
                  <a:cubicBezTo>
                    <a:pt x="69" y="80"/>
                    <a:pt x="70" y="80"/>
                    <a:pt x="71" y="81"/>
                  </a:cubicBezTo>
                  <a:cubicBezTo>
                    <a:pt x="71" y="81"/>
                    <a:pt x="72" y="81"/>
                    <a:pt x="73" y="82"/>
                  </a:cubicBezTo>
                  <a:cubicBezTo>
                    <a:pt x="76" y="83"/>
                    <a:pt x="79" y="83"/>
                    <a:pt x="82" y="83"/>
                  </a:cubicBezTo>
                  <a:cubicBezTo>
                    <a:pt x="89" y="83"/>
                    <a:pt x="95" y="81"/>
                    <a:pt x="100" y="77"/>
                  </a:cubicBezTo>
                  <a:cubicBezTo>
                    <a:pt x="101" y="76"/>
                    <a:pt x="102" y="74"/>
                    <a:pt x="103" y="73"/>
                  </a:cubicBezTo>
                  <a:cubicBezTo>
                    <a:pt x="104" y="72"/>
                    <a:pt x="104" y="72"/>
                    <a:pt x="105" y="71"/>
                  </a:cubicBezTo>
                  <a:cubicBezTo>
                    <a:pt x="106" y="69"/>
                    <a:pt x="106" y="69"/>
                    <a:pt x="106" y="69"/>
                  </a:cubicBezTo>
                  <a:cubicBezTo>
                    <a:pt x="107" y="66"/>
                    <a:pt x="108" y="63"/>
                    <a:pt x="109" y="60"/>
                  </a:cubicBezTo>
                  <a:cubicBezTo>
                    <a:pt x="109" y="59"/>
                    <a:pt x="109" y="57"/>
                    <a:pt x="109" y="55"/>
                  </a:cubicBezTo>
                  <a:cubicBezTo>
                    <a:pt x="109" y="54"/>
                    <a:pt x="109" y="53"/>
                    <a:pt x="109" y="51"/>
                  </a:cubicBezTo>
                  <a:cubicBezTo>
                    <a:pt x="108" y="48"/>
                    <a:pt x="107" y="45"/>
                    <a:pt x="106" y="42"/>
                  </a:cubicBezTo>
                  <a:cubicBezTo>
                    <a:pt x="105" y="41"/>
                    <a:pt x="104" y="40"/>
                    <a:pt x="104" y="38"/>
                  </a:cubicBezTo>
                  <a:cubicBezTo>
                    <a:pt x="102" y="37"/>
                    <a:pt x="101" y="36"/>
                    <a:pt x="99" y="36"/>
                  </a:cubicBezTo>
                  <a:cubicBezTo>
                    <a:pt x="97" y="34"/>
                    <a:pt x="94" y="35"/>
                    <a:pt x="94" y="35"/>
                  </a:cubicBezTo>
                  <a:cubicBezTo>
                    <a:pt x="94" y="36"/>
                    <a:pt x="94" y="36"/>
                    <a:pt x="95" y="37"/>
                  </a:cubicBezTo>
                  <a:cubicBezTo>
                    <a:pt x="95" y="38"/>
                    <a:pt x="96" y="39"/>
                    <a:pt x="98" y="41"/>
                  </a:cubicBezTo>
                  <a:cubicBezTo>
                    <a:pt x="98" y="42"/>
                    <a:pt x="99" y="43"/>
                    <a:pt x="100" y="44"/>
                  </a:cubicBezTo>
                  <a:cubicBezTo>
                    <a:pt x="101" y="46"/>
                    <a:pt x="101" y="47"/>
                    <a:pt x="101" y="47"/>
                  </a:cubicBezTo>
                  <a:cubicBezTo>
                    <a:pt x="101" y="48"/>
                    <a:pt x="100" y="47"/>
                    <a:pt x="99" y="47"/>
                  </a:cubicBezTo>
                  <a:cubicBezTo>
                    <a:pt x="100" y="49"/>
                    <a:pt x="101" y="50"/>
                    <a:pt x="101" y="52"/>
                  </a:cubicBezTo>
                  <a:cubicBezTo>
                    <a:pt x="101" y="53"/>
                    <a:pt x="101" y="54"/>
                    <a:pt x="101" y="54"/>
                  </a:cubicBezTo>
                  <a:cubicBezTo>
                    <a:pt x="101" y="55"/>
                    <a:pt x="101" y="56"/>
                    <a:pt x="101" y="57"/>
                  </a:cubicBezTo>
                  <a:cubicBezTo>
                    <a:pt x="101" y="60"/>
                    <a:pt x="100" y="63"/>
                    <a:pt x="99" y="66"/>
                  </a:cubicBezTo>
                  <a:cubicBezTo>
                    <a:pt x="98" y="67"/>
                    <a:pt x="98" y="67"/>
                    <a:pt x="97" y="68"/>
                  </a:cubicBezTo>
                  <a:cubicBezTo>
                    <a:pt x="97" y="69"/>
                    <a:pt x="96" y="69"/>
                    <a:pt x="96" y="70"/>
                  </a:cubicBezTo>
                  <a:cubicBezTo>
                    <a:pt x="95" y="71"/>
                    <a:pt x="94" y="72"/>
                    <a:pt x="92" y="73"/>
                  </a:cubicBezTo>
                  <a:cubicBezTo>
                    <a:pt x="90" y="74"/>
                    <a:pt x="86" y="75"/>
                    <a:pt x="83" y="75"/>
                  </a:cubicBezTo>
                  <a:cubicBezTo>
                    <a:pt x="81" y="75"/>
                    <a:pt x="79" y="75"/>
                    <a:pt x="78" y="75"/>
                  </a:cubicBezTo>
                  <a:cubicBezTo>
                    <a:pt x="77" y="75"/>
                    <a:pt x="76" y="74"/>
                    <a:pt x="75" y="74"/>
                  </a:cubicBezTo>
                  <a:cubicBezTo>
                    <a:pt x="74" y="74"/>
                    <a:pt x="74" y="73"/>
                    <a:pt x="74" y="73"/>
                  </a:cubicBezTo>
                  <a:cubicBezTo>
                    <a:pt x="72" y="73"/>
                    <a:pt x="72" y="73"/>
                    <a:pt x="72" y="73"/>
                  </a:cubicBezTo>
                  <a:cubicBezTo>
                    <a:pt x="60" y="66"/>
                    <a:pt x="60" y="66"/>
                    <a:pt x="60" y="66"/>
                  </a:cubicBezTo>
                  <a:cubicBezTo>
                    <a:pt x="52" y="62"/>
                    <a:pt x="44" y="58"/>
                    <a:pt x="36" y="53"/>
                  </a:cubicBezTo>
                  <a:cubicBezTo>
                    <a:pt x="44" y="58"/>
                    <a:pt x="52" y="62"/>
                    <a:pt x="60" y="66"/>
                  </a:cubicBezTo>
                  <a:cubicBezTo>
                    <a:pt x="72" y="73"/>
                    <a:pt x="72" y="73"/>
                    <a:pt x="72" y="73"/>
                  </a:cubicBezTo>
                  <a:cubicBezTo>
                    <a:pt x="73" y="73"/>
                    <a:pt x="73" y="73"/>
                    <a:pt x="73" y="73"/>
                  </a:cubicBezTo>
                  <a:cubicBezTo>
                    <a:pt x="74" y="73"/>
                    <a:pt x="74" y="73"/>
                    <a:pt x="74" y="73"/>
                  </a:cubicBezTo>
                  <a:cubicBezTo>
                    <a:pt x="74" y="73"/>
                    <a:pt x="75" y="74"/>
                    <a:pt x="75" y="74"/>
                  </a:cubicBezTo>
                  <a:cubicBezTo>
                    <a:pt x="76" y="74"/>
                    <a:pt x="77" y="74"/>
                    <a:pt x="78" y="75"/>
                  </a:cubicBezTo>
                  <a:cubicBezTo>
                    <a:pt x="79" y="75"/>
                    <a:pt x="81" y="75"/>
                    <a:pt x="83" y="75"/>
                  </a:cubicBezTo>
                  <a:cubicBezTo>
                    <a:pt x="86" y="75"/>
                    <a:pt x="90" y="74"/>
                    <a:pt x="92" y="73"/>
                  </a:cubicBezTo>
                  <a:cubicBezTo>
                    <a:pt x="94" y="72"/>
                    <a:pt x="95" y="71"/>
                    <a:pt x="96" y="70"/>
                  </a:cubicBezTo>
                  <a:cubicBezTo>
                    <a:pt x="96" y="69"/>
                    <a:pt x="97" y="68"/>
                    <a:pt x="97" y="68"/>
                  </a:cubicBezTo>
                  <a:cubicBezTo>
                    <a:pt x="97" y="68"/>
                    <a:pt x="98" y="67"/>
                    <a:pt x="98" y="67"/>
                  </a:cubicBezTo>
                  <a:cubicBezTo>
                    <a:pt x="98" y="66"/>
                    <a:pt x="98" y="66"/>
                    <a:pt x="98" y="66"/>
                  </a:cubicBezTo>
                  <a:cubicBezTo>
                    <a:pt x="100" y="63"/>
                    <a:pt x="101" y="60"/>
                    <a:pt x="101" y="57"/>
                  </a:cubicBezTo>
                  <a:cubicBezTo>
                    <a:pt x="101" y="56"/>
                    <a:pt x="101" y="55"/>
                    <a:pt x="101" y="54"/>
                  </a:cubicBezTo>
                  <a:cubicBezTo>
                    <a:pt x="101" y="53"/>
                    <a:pt x="100" y="52"/>
                    <a:pt x="100" y="52"/>
                  </a:cubicBezTo>
                  <a:cubicBezTo>
                    <a:pt x="100" y="50"/>
                    <a:pt x="99" y="49"/>
                    <a:pt x="99" y="47"/>
                  </a:cubicBezTo>
                  <a:cubicBezTo>
                    <a:pt x="98" y="47"/>
                    <a:pt x="98" y="48"/>
                    <a:pt x="98" y="50"/>
                  </a:cubicBezTo>
                  <a:cubicBezTo>
                    <a:pt x="98" y="51"/>
                    <a:pt x="98" y="52"/>
                    <a:pt x="98" y="54"/>
                  </a:cubicBezTo>
                  <a:cubicBezTo>
                    <a:pt x="98" y="56"/>
                    <a:pt x="99" y="58"/>
                    <a:pt x="98" y="60"/>
                  </a:cubicBezTo>
                  <a:cubicBezTo>
                    <a:pt x="98" y="61"/>
                    <a:pt x="98" y="62"/>
                    <a:pt x="97" y="63"/>
                  </a:cubicBezTo>
                  <a:cubicBezTo>
                    <a:pt x="97" y="64"/>
                    <a:pt x="97" y="64"/>
                    <a:pt x="97" y="64"/>
                  </a:cubicBezTo>
                  <a:cubicBezTo>
                    <a:pt x="97" y="64"/>
                    <a:pt x="97" y="65"/>
                    <a:pt x="97" y="65"/>
                  </a:cubicBezTo>
                  <a:cubicBezTo>
                    <a:pt x="96" y="66"/>
                    <a:pt x="96" y="66"/>
                    <a:pt x="96" y="66"/>
                  </a:cubicBezTo>
                  <a:cubicBezTo>
                    <a:pt x="96" y="66"/>
                    <a:pt x="96" y="66"/>
                    <a:pt x="96" y="66"/>
                  </a:cubicBezTo>
                  <a:cubicBezTo>
                    <a:pt x="95" y="68"/>
                    <a:pt x="93" y="70"/>
                    <a:pt x="92" y="70"/>
                  </a:cubicBezTo>
                  <a:cubicBezTo>
                    <a:pt x="88" y="73"/>
                    <a:pt x="83" y="74"/>
                    <a:pt x="78" y="72"/>
                  </a:cubicBezTo>
                  <a:cubicBezTo>
                    <a:pt x="77" y="72"/>
                    <a:pt x="76" y="72"/>
                    <a:pt x="75" y="71"/>
                  </a:cubicBezTo>
                  <a:cubicBezTo>
                    <a:pt x="74" y="71"/>
                    <a:pt x="74" y="71"/>
                    <a:pt x="74" y="71"/>
                  </a:cubicBezTo>
                  <a:cubicBezTo>
                    <a:pt x="74" y="70"/>
                    <a:pt x="73" y="70"/>
                    <a:pt x="73" y="70"/>
                  </a:cubicBezTo>
                  <a:cubicBezTo>
                    <a:pt x="71" y="69"/>
                    <a:pt x="71" y="69"/>
                    <a:pt x="71" y="69"/>
                  </a:cubicBezTo>
                  <a:cubicBezTo>
                    <a:pt x="62" y="64"/>
                    <a:pt x="62" y="64"/>
                    <a:pt x="62" y="64"/>
                  </a:cubicBezTo>
                  <a:cubicBezTo>
                    <a:pt x="50" y="58"/>
                    <a:pt x="39" y="52"/>
                    <a:pt x="28" y="46"/>
                  </a:cubicBezTo>
                  <a:cubicBezTo>
                    <a:pt x="22" y="43"/>
                    <a:pt x="22" y="43"/>
                    <a:pt x="22" y="43"/>
                  </a:cubicBezTo>
                  <a:cubicBezTo>
                    <a:pt x="21" y="43"/>
                    <a:pt x="21" y="43"/>
                    <a:pt x="21" y="43"/>
                  </a:cubicBezTo>
                  <a:cubicBezTo>
                    <a:pt x="20" y="42"/>
                    <a:pt x="20" y="42"/>
                    <a:pt x="20" y="42"/>
                  </a:cubicBezTo>
                  <a:cubicBezTo>
                    <a:pt x="20" y="42"/>
                    <a:pt x="20" y="42"/>
                    <a:pt x="20" y="42"/>
                  </a:cubicBezTo>
                  <a:cubicBezTo>
                    <a:pt x="19" y="41"/>
                    <a:pt x="18" y="41"/>
                    <a:pt x="18" y="41"/>
                  </a:cubicBezTo>
                  <a:cubicBezTo>
                    <a:pt x="16" y="39"/>
                    <a:pt x="15" y="36"/>
                    <a:pt x="14" y="33"/>
                  </a:cubicBezTo>
                  <a:cubicBezTo>
                    <a:pt x="14" y="30"/>
                    <a:pt x="14" y="26"/>
                    <a:pt x="15" y="23"/>
                  </a:cubicBezTo>
                  <a:cubicBezTo>
                    <a:pt x="16" y="22"/>
                    <a:pt x="17" y="21"/>
                    <a:pt x="18" y="20"/>
                  </a:cubicBezTo>
                  <a:cubicBezTo>
                    <a:pt x="18" y="18"/>
                    <a:pt x="20" y="18"/>
                    <a:pt x="21" y="17"/>
                  </a:cubicBezTo>
                  <a:cubicBezTo>
                    <a:pt x="24" y="15"/>
                    <a:pt x="29" y="14"/>
                    <a:pt x="34" y="16"/>
                  </a:cubicBezTo>
                  <a:cubicBezTo>
                    <a:pt x="34" y="16"/>
                    <a:pt x="35" y="16"/>
                    <a:pt x="35" y="16"/>
                  </a:cubicBezTo>
                  <a:cubicBezTo>
                    <a:pt x="36" y="16"/>
                    <a:pt x="36" y="16"/>
                    <a:pt x="36" y="17"/>
                  </a:cubicBezTo>
                  <a:cubicBezTo>
                    <a:pt x="37" y="17"/>
                    <a:pt x="37" y="17"/>
                    <a:pt x="37" y="17"/>
                  </a:cubicBezTo>
                  <a:cubicBezTo>
                    <a:pt x="41" y="19"/>
                    <a:pt x="41" y="19"/>
                    <a:pt x="41" y="19"/>
                  </a:cubicBezTo>
                  <a:cubicBezTo>
                    <a:pt x="50" y="23"/>
                    <a:pt x="50" y="23"/>
                    <a:pt x="50" y="23"/>
                  </a:cubicBezTo>
                  <a:cubicBezTo>
                    <a:pt x="61" y="29"/>
                    <a:pt x="72" y="34"/>
                    <a:pt x="81" y="38"/>
                  </a:cubicBezTo>
                  <a:cubicBezTo>
                    <a:pt x="98" y="45"/>
                    <a:pt x="94" y="38"/>
                    <a:pt x="78" y="29"/>
                  </a:cubicBezTo>
                  <a:cubicBezTo>
                    <a:pt x="79" y="28"/>
                    <a:pt x="79" y="28"/>
                    <a:pt x="79" y="28"/>
                  </a:cubicBezTo>
                  <a:cubicBezTo>
                    <a:pt x="95" y="37"/>
                    <a:pt x="88" y="30"/>
                    <a:pt x="91" y="29"/>
                  </a:cubicBezTo>
                  <a:cubicBezTo>
                    <a:pt x="82" y="25"/>
                    <a:pt x="75" y="21"/>
                    <a:pt x="67" y="16"/>
                  </a:cubicBezTo>
                  <a:cubicBezTo>
                    <a:pt x="59" y="12"/>
                    <a:pt x="59" y="12"/>
                    <a:pt x="59" y="12"/>
                  </a:cubicBezTo>
                  <a:cubicBezTo>
                    <a:pt x="50" y="7"/>
                    <a:pt x="50" y="7"/>
                    <a:pt x="50" y="7"/>
                  </a:cubicBezTo>
                  <a:cubicBezTo>
                    <a:pt x="45" y="5"/>
                    <a:pt x="45" y="5"/>
                    <a:pt x="45" y="5"/>
                  </a:cubicBezTo>
                  <a:cubicBezTo>
                    <a:pt x="43" y="4"/>
                    <a:pt x="43" y="4"/>
                    <a:pt x="43" y="4"/>
                  </a:cubicBezTo>
                  <a:cubicBezTo>
                    <a:pt x="42" y="4"/>
                    <a:pt x="41" y="3"/>
                    <a:pt x="40" y="3"/>
                  </a:cubicBezTo>
                  <a:cubicBezTo>
                    <a:pt x="32" y="0"/>
                    <a:pt x="24" y="0"/>
                    <a:pt x="16" y="3"/>
                  </a:cubicBezTo>
                  <a:cubicBezTo>
                    <a:pt x="12" y="5"/>
                    <a:pt x="8" y="8"/>
                    <a:pt x="6" y="12"/>
                  </a:cubicBezTo>
                  <a:cubicBezTo>
                    <a:pt x="3" y="15"/>
                    <a:pt x="1" y="19"/>
                    <a:pt x="1" y="23"/>
                  </a:cubicBezTo>
                  <a:cubicBezTo>
                    <a:pt x="0" y="27"/>
                    <a:pt x="0" y="31"/>
                    <a:pt x="0" y="35"/>
                  </a:cubicBezTo>
                  <a:cubicBezTo>
                    <a:pt x="1" y="39"/>
                    <a:pt x="2" y="43"/>
                    <a:pt x="5" y="47"/>
                  </a:cubicBezTo>
                  <a:cubicBezTo>
                    <a:pt x="6" y="49"/>
                    <a:pt x="7" y="50"/>
                    <a:pt x="9" y="52"/>
                  </a:cubicBezTo>
                  <a:cubicBezTo>
                    <a:pt x="11" y="53"/>
                    <a:pt x="13" y="55"/>
                    <a:pt x="15" y="55"/>
                  </a:cubicBezTo>
                  <a:cubicBezTo>
                    <a:pt x="23" y="60"/>
                    <a:pt x="23" y="60"/>
                    <a:pt x="23" y="60"/>
                  </a:cubicBezTo>
                  <a:cubicBezTo>
                    <a:pt x="40" y="68"/>
                    <a:pt x="40" y="68"/>
                    <a:pt x="40" y="68"/>
                  </a:cubicBezTo>
                  <a:cubicBezTo>
                    <a:pt x="58" y="77"/>
                    <a:pt x="58" y="77"/>
                    <a:pt x="58" y="77"/>
                  </a:cubicBezTo>
                  <a:cubicBezTo>
                    <a:pt x="66" y="81"/>
                    <a:pt x="66" y="81"/>
                    <a:pt x="66" y="81"/>
                  </a:cubicBezTo>
                  <a:cubicBezTo>
                    <a:pt x="67" y="82"/>
                    <a:pt x="67" y="82"/>
                    <a:pt x="67" y="82"/>
                  </a:cubicBezTo>
                  <a:cubicBezTo>
                    <a:pt x="68" y="82"/>
                    <a:pt x="68" y="82"/>
                    <a:pt x="68" y="83"/>
                  </a:cubicBezTo>
                  <a:cubicBezTo>
                    <a:pt x="69" y="83"/>
                    <a:pt x="69" y="83"/>
                    <a:pt x="70" y="83"/>
                  </a:cubicBezTo>
                  <a:cubicBezTo>
                    <a:pt x="64" y="80"/>
                    <a:pt x="64" y="80"/>
                    <a:pt x="64" y="80"/>
                  </a:cubicBezTo>
                  <a:cubicBezTo>
                    <a:pt x="53" y="74"/>
                    <a:pt x="53" y="74"/>
                    <a:pt x="53" y="74"/>
                  </a:cubicBezTo>
                  <a:cubicBezTo>
                    <a:pt x="31" y="63"/>
                    <a:pt x="31" y="63"/>
                    <a:pt x="31" y="63"/>
                  </a:cubicBezTo>
                  <a:cubicBezTo>
                    <a:pt x="20" y="58"/>
                    <a:pt x="20" y="58"/>
                    <a:pt x="20" y="58"/>
                  </a:cubicBezTo>
                  <a:cubicBezTo>
                    <a:pt x="15" y="55"/>
                    <a:pt x="15" y="55"/>
                    <a:pt x="15" y="55"/>
                  </a:cubicBezTo>
                  <a:cubicBezTo>
                    <a:pt x="14" y="55"/>
                    <a:pt x="14" y="55"/>
                    <a:pt x="14" y="55"/>
                  </a:cubicBezTo>
                  <a:cubicBezTo>
                    <a:pt x="13" y="54"/>
                    <a:pt x="13" y="54"/>
                    <a:pt x="13" y="54"/>
                  </a:cubicBezTo>
                  <a:cubicBezTo>
                    <a:pt x="13" y="54"/>
                    <a:pt x="12" y="53"/>
                    <a:pt x="12" y="53"/>
                  </a:cubicBezTo>
                  <a:cubicBezTo>
                    <a:pt x="10" y="52"/>
                    <a:pt x="9" y="51"/>
                    <a:pt x="8" y="50"/>
                  </a:cubicBezTo>
                  <a:cubicBezTo>
                    <a:pt x="4" y="47"/>
                    <a:pt x="2" y="42"/>
                    <a:pt x="1" y="36"/>
                  </a:cubicBezTo>
                  <a:cubicBezTo>
                    <a:pt x="0" y="31"/>
                    <a:pt x="0" y="26"/>
                    <a:pt x="2" y="21"/>
                  </a:cubicBezTo>
                  <a:cubicBezTo>
                    <a:pt x="2" y="21"/>
                    <a:pt x="2" y="22"/>
                    <a:pt x="2" y="21"/>
                  </a:cubicBezTo>
                  <a:cubicBezTo>
                    <a:pt x="1" y="26"/>
                    <a:pt x="1" y="31"/>
                    <a:pt x="2" y="36"/>
                  </a:cubicBezTo>
                  <a:cubicBezTo>
                    <a:pt x="3" y="41"/>
                    <a:pt x="5" y="46"/>
                    <a:pt x="9" y="50"/>
                  </a:cubicBezTo>
                  <a:cubicBezTo>
                    <a:pt x="10" y="51"/>
                    <a:pt x="11" y="52"/>
                    <a:pt x="12" y="52"/>
                  </a:cubicBezTo>
                  <a:cubicBezTo>
                    <a:pt x="13" y="53"/>
                    <a:pt x="13" y="53"/>
                    <a:pt x="14" y="53"/>
                  </a:cubicBezTo>
                  <a:cubicBezTo>
                    <a:pt x="15" y="54"/>
                    <a:pt x="15" y="54"/>
                    <a:pt x="16" y="54"/>
                  </a:cubicBezTo>
                  <a:cubicBezTo>
                    <a:pt x="21" y="57"/>
                    <a:pt x="21" y="57"/>
                    <a:pt x="21" y="57"/>
                  </a:cubicBezTo>
                  <a:cubicBezTo>
                    <a:pt x="32" y="63"/>
                    <a:pt x="32" y="63"/>
                    <a:pt x="32" y="63"/>
                  </a:cubicBezTo>
                  <a:cubicBezTo>
                    <a:pt x="39" y="67"/>
                    <a:pt x="47" y="71"/>
                    <a:pt x="54" y="74"/>
                  </a:cubicBezTo>
                  <a:cubicBezTo>
                    <a:pt x="58" y="76"/>
                    <a:pt x="61" y="78"/>
                    <a:pt x="65" y="80"/>
                  </a:cubicBezTo>
                  <a:cubicBezTo>
                    <a:pt x="68" y="81"/>
                    <a:pt x="68" y="81"/>
                    <a:pt x="68" y="81"/>
                  </a:cubicBezTo>
                  <a:cubicBezTo>
                    <a:pt x="68" y="81"/>
                    <a:pt x="69" y="82"/>
                    <a:pt x="70" y="82"/>
                  </a:cubicBezTo>
                  <a:cubicBezTo>
                    <a:pt x="70" y="82"/>
                    <a:pt x="71" y="83"/>
                    <a:pt x="72" y="83"/>
                  </a:cubicBezTo>
                  <a:cubicBezTo>
                    <a:pt x="74" y="84"/>
                    <a:pt x="77" y="84"/>
                    <a:pt x="79" y="84"/>
                  </a:cubicBezTo>
                  <a:cubicBezTo>
                    <a:pt x="79" y="86"/>
                    <a:pt x="79" y="86"/>
                    <a:pt x="79" y="86"/>
                  </a:cubicBezTo>
                  <a:cubicBezTo>
                    <a:pt x="83" y="86"/>
                    <a:pt x="87" y="86"/>
                    <a:pt x="91" y="85"/>
                  </a:cubicBezTo>
                  <a:cubicBezTo>
                    <a:pt x="95" y="84"/>
                    <a:pt x="98" y="82"/>
                    <a:pt x="101" y="79"/>
                  </a:cubicBezTo>
                  <a:cubicBezTo>
                    <a:pt x="103" y="78"/>
                    <a:pt x="104" y="76"/>
                    <a:pt x="106" y="74"/>
                  </a:cubicBezTo>
                  <a:cubicBezTo>
                    <a:pt x="106" y="74"/>
                    <a:pt x="107" y="73"/>
                    <a:pt x="107" y="72"/>
                  </a:cubicBezTo>
                  <a:cubicBezTo>
                    <a:pt x="108" y="71"/>
                    <a:pt x="108" y="71"/>
                    <a:pt x="108" y="71"/>
                  </a:cubicBezTo>
                  <a:cubicBezTo>
                    <a:pt x="108" y="70"/>
                    <a:pt x="108" y="70"/>
                    <a:pt x="109" y="69"/>
                  </a:cubicBezTo>
                  <a:cubicBezTo>
                    <a:pt x="111" y="66"/>
                    <a:pt x="111" y="62"/>
                    <a:pt x="112" y="58"/>
                  </a:cubicBezTo>
                  <a:cubicBezTo>
                    <a:pt x="112" y="57"/>
                    <a:pt x="112" y="56"/>
                    <a:pt x="112" y="55"/>
                  </a:cubicBezTo>
                  <a:cubicBezTo>
                    <a:pt x="112" y="54"/>
                    <a:pt x="111" y="54"/>
                    <a:pt x="111" y="5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0" name="Freeform 22">
              <a:extLst>
                <a:ext uri="{FF2B5EF4-FFF2-40B4-BE49-F238E27FC236}">
                  <a16:creationId xmlns:a16="http://schemas.microsoft.com/office/drawing/2014/main" id="{C110922D-CA27-46B9-8653-57E6D90D7A84}"/>
                </a:ext>
              </a:extLst>
            </p:cNvPr>
            <p:cNvSpPr/>
            <p:nvPr/>
          </p:nvSpPr>
          <p:spPr bwMode="auto">
            <a:xfrm>
              <a:off x="4559301" y="3144838"/>
              <a:ext cx="417513" cy="315913"/>
            </a:xfrm>
            <a:custGeom>
              <a:avLst/>
              <a:gdLst>
                <a:gd name="T0" fmla="*/ 97 w 111"/>
                <a:gd name="T1" fmla="*/ 52 h 84"/>
                <a:gd name="T2" fmla="*/ 92 w 111"/>
                <a:gd name="T3" fmla="*/ 54 h 84"/>
                <a:gd name="T4" fmla="*/ 47 w 111"/>
                <a:gd name="T5" fmla="*/ 76 h 84"/>
                <a:gd name="T6" fmla="*/ 40 w 111"/>
                <a:gd name="T7" fmla="*/ 79 h 84"/>
                <a:gd name="T8" fmla="*/ 22 w 111"/>
                <a:gd name="T9" fmla="*/ 80 h 84"/>
                <a:gd name="T10" fmla="*/ 41 w 111"/>
                <a:gd name="T11" fmla="*/ 78 h 84"/>
                <a:gd name="T12" fmla="*/ 59 w 111"/>
                <a:gd name="T13" fmla="*/ 69 h 84"/>
                <a:gd name="T14" fmla="*/ 103 w 111"/>
                <a:gd name="T15" fmla="*/ 45 h 84"/>
                <a:gd name="T16" fmla="*/ 107 w 111"/>
                <a:gd name="T17" fmla="*/ 19 h 84"/>
                <a:gd name="T18" fmla="*/ 102 w 111"/>
                <a:gd name="T19" fmla="*/ 23 h 84"/>
                <a:gd name="T20" fmla="*/ 101 w 111"/>
                <a:gd name="T21" fmla="*/ 30 h 84"/>
                <a:gd name="T22" fmla="*/ 72 w 111"/>
                <a:gd name="T23" fmla="*/ 54 h 84"/>
                <a:gd name="T24" fmla="*/ 38 w 111"/>
                <a:gd name="T25" fmla="*/ 71 h 84"/>
                <a:gd name="T26" fmla="*/ 25 w 111"/>
                <a:gd name="T27" fmla="*/ 72 h 84"/>
                <a:gd name="T28" fmla="*/ 37 w 111"/>
                <a:gd name="T29" fmla="*/ 71 h 84"/>
                <a:gd name="T30" fmla="*/ 47 w 111"/>
                <a:gd name="T31" fmla="*/ 66 h 84"/>
                <a:gd name="T32" fmla="*/ 98 w 111"/>
                <a:gd name="T33" fmla="*/ 38 h 84"/>
                <a:gd name="T34" fmla="*/ 94 w 111"/>
                <a:gd name="T35" fmla="*/ 40 h 84"/>
                <a:gd name="T36" fmla="*/ 89 w 111"/>
                <a:gd name="T37" fmla="*/ 44 h 84"/>
                <a:gd name="T38" fmla="*/ 47 w 111"/>
                <a:gd name="T39" fmla="*/ 64 h 84"/>
                <a:gd name="T40" fmla="*/ 36 w 111"/>
                <a:gd name="T41" fmla="*/ 69 h 84"/>
                <a:gd name="T42" fmla="*/ 31 w 111"/>
                <a:gd name="T43" fmla="*/ 70 h 84"/>
                <a:gd name="T44" fmla="*/ 16 w 111"/>
                <a:gd name="T45" fmla="*/ 63 h 84"/>
                <a:gd name="T46" fmla="*/ 15 w 111"/>
                <a:gd name="T47" fmla="*/ 62 h 84"/>
                <a:gd name="T48" fmla="*/ 14 w 111"/>
                <a:gd name="T49" fmla="*/ 54 h 84"/>
                <a:gd name="T50" fmla="*/ 19 w 111"/>
                <a:gd name="T51" fmla="*/ 43 h 84"/>
                <a:gd name="T52" fmla="*/ 25 w 111"/>
                <a:gd name="T53" fmla="*/ 40 h 84"/>
                <a:gd name="T54" fmla="*/ 73 w 111"/>
                <a:gd name="T55" fmla="*/ 16 h 84"/>
                <a:gd name="T56" fmla="*/ 76 w 111"/>
                <a:gd name="T57" fmla="*/ 14 h 84"/>
                <a:gd name="T58" fmla="*/ 96 w 111"/>
                <a:gd name="T59" fmla="*/ 19 h 84"/>
                <a:gd name="T60" fmla="*/ 98 w 111"/>
                <a:gd name="T61" fmla="*/ 19 h 84"/>
                <a:gd name="T62" fmla="*/ 88 w 111"/>
                <a:gd name="T63" fmla="*/ 5 h 84"/>
                <a:gd name="T64" fmla="*/ 102 w 111"/>
                <a:gd name="T65" fmla="*/ 8 h 84"/>
                <a:gd name="T66" fmla="*/ 67 w 111"/>
                <a:gd name="T67" fmla="*/ 3 h 84"/>
                <a:gd name="T68" fmla="*/ 26 w 111"/>
                <a:gd name="T69" fmla="*/ 24 h 84"/>
                <a:gd name="T70" fmla="*/ 14 w 111"/>
                <a:gd name="T71" fmla="*/ 30 h 84"/>
                <a:gd name="T72" fmla="*/ 1 w 111"/>
                <a:gd name="T73" fmla="*/ 46 h 84"/>
                <a:gd name="T74" fmla="*/ 0 w 111"/>
                <a:gd name="T75" fmla="*/ 58 h 84"/>
                <a:gd name="T76" fmla="*/ 3 w 111"/>
                <a:gd name="T77" fmla="*/ 68 h 84"/>
                <a:gd name="T78" fmla="*/ 3 w 111"/>
                <a:gd name="T79" fmla="*/ 70 h 84"/>
                <a:gd name="T80" fmla="*/ 4 w 111"/>
                <a:gd name="T81" fmla="*/ 71 h 84"/>
                <a:gd name="T82" fmla="*/ 12 w 111"/>
                <a:gd name="T83" fmla="*/ 79 h 84"/>
                <a:gd name="T84" fmla="*/ 42 w 111"/>
                <a:gd name="T85" fmla="*/ 81 h 84"/>
                <a:gd name="T86" fmla="*/ 44 w 111"/>
                <a:gd name="T87" fmla="*/ 80 h 84"/>
                <a:gd name="T88" fmla="*/ 72 w 111"/>
                <a:gd name="T89" fmla="*/ 66 h 84"/>
                <a:gd name="T90" fmla="*/ 43 w 111"/>
                <a:gd name="T91" fmla="*/ 80 h 84"/>
                <a:gd name="T92" fmla="*/ 38 w 111"/>
                <a:gd name="T93" fmla="*/ 82 h 84"/>
                <a:gd name="T94" fmla="*/ 4 w 111"/>
                <a:gd name="T95" fmla="*/ 69 h 84"/>
                <a:gd name="T96" fmla="*/ 3 w 111"/>
                <a:gd name="T97" fmla="*/ 69 h 84"/>
                <a:gd name="T98" fmla="*/ 1 w 111"/>
                <a:gd name="T99" fmla="*/ 62 h 84"/>
                <a:gd name="T100" fmla="*/ 9 w 111"/>
                <a:gd name="T101" fmla="*/ 33 h 84"/>
                <a:gd name="T102" fmla="*/ 1 w 111"/>
                <a:gd name="T103" fmla="*/ 55 h 84"/>
                <a:gd name="T104" fmla="*/ 4 w 111"/>
                <a:gd name="T105" fmla="*/ 68 h 84"/>
                <a:gd name="T106" fmla="*/ 5 w 111"/>
                <a:gd name="T107" fmla="*/ 69 h 84"/>
                <a:gd name="T108" fmla="*/ 10 w 111"/>
                <a:gd name="T109" fmla="*/ 76 h 84"/>
                <a:gd name="T110" fmla="*/ 42 w 111"/>
                <a:gd name="T111" fmla="*/ 80 h 84"/>
                <a:gd name="T112" fmla="*/ 73 w 111"/>
                <a:gd name="T113" fmla="*/ 64 h 84"/>
                <a:gd name="T114" fmla="*/ 94 w 111"/>
                <a:gd name="T115" fmla="*/ 56 h 84"/>
                <a:gd name="T116" fmla="*/ 110 w 111"/>
                <a:gd name="T117" fmla="*/ 3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 h="84">
                  <a:moveTo>
                    <a:pt x="105" y="44"/>
                  </a:moveTo>
                  <a:cubicBezTo>
                    <a:pt x="104" y="47"/>
                    <a:pt x="101" y="49"/>
                    <a:pt x="99" y="50"/>
                  </a:cubicBezTo>
                  <a:cubicBezTo>
                    <a:pt x="98" y="51"/>
                    <a:pt x="98" y="51"/>
                    <a:pt x="97" y="52"/>
                  </a:cubicBezTo>
                  <a:cubicBezTo>
                    <a:pt x="97" y="52"/>
                    <a:pt x="96" y="52"/>
                    <a:pt x="96" y="52"/>
                  </a:cubicBezTo>
                  <a:cubicBezTo>
                    <a:pt x="95" y="53"/>
                    <a:pt x="95" y="53"/>
                    <a:pt x="95" y="53"/>
                  </a:cubicBezTo>
                  <a:cubicBezTo>
                    <a:pt x="92" y="54"/>
                    <a:pt x="92" y="54"/>
                    <a:pt x="92" y="54"/>
                  </a:cubicBezTo>
                  <a:cubicBezTo>
                    <a:pt x="83" y="58"/>
                    <a:pt x="75" y="62"/>
                    <a:pt x="66" y="66"/>
                  </a:cubicBezTo>
                  <a:cubicBezTo>
                    <a:pt x="53" y="73"/>
                    <a:pt x="53" y="73"/>
                    <a:pt x="53" y="73"/>
                  </a:cubicBezTo>
                  <a:cubicBezTo>
                    <a:pt x="47" y="76"/>
                    <a:pt x="47" y="76"/>
                    <a:pt x="47" y="76"/>
                  </a:cubicBezTo>
                  <a:cubicBezTo>
                    <a:pt x="44" y="77"/>
                    <a:pt x="44" y="77"/>
                    <a:pt x="44" y="77"/>
                  </a:cubicBezTo>
                  <a:cubicBezTo>
                    <a:pt x="42" y="78"/>
                    <a:pt x="42" y="78"/>
                    <a:pt x="42" y="78"/>
                  </a:cubicBezTo>
                  <a:cubicBezTo>
                    <a:pt x="41" y="78"/>
                    <a:pt x="41" y="79"/>
                    <a:pt x="40" y="79"/>
                  </a:cubicBezTo>
                  <a:cubicBezTo>
                    <a:pt x="35" y="81"/>
                    <a:pt x="29" y="82"/>
                    <a:pt x="24" y="81"/>
                  </a:cubicBezTo>
                  <a:cubicBezTo>
                    <a:pt x="19" y="80"/>
                    <a:pt x="15" y="78"/>
                    <a:pt x="12" y="76"/>
                  </a:cubicBezTo>
                  <a:cubicBezTo>
                    <a:pt x="15" y="78"/>
                    <a:pt x="18" y="79"/>
                    <a:pt x="22" y="80"/>
                  </a:cubicBezTo>
                  <a:cubicBezTo>
                    <a:pt x="26" y="81"/>
                    <a:pt x="31" y="81"/>
                    <a:pt x="36" y="80"/>
                  </a:cubicBezTo>
                  <a:cubicBezTo>
                    <a:pt x="37" y="80"/>
                    <a:pt x="38" y="79"/>
                    <a:pt x="40" y="79"/>
                  </a:cubicBezTo>
                  <a:cubicBezTo>
                    <a:pt x="40" y="79"/>
                    <a:pt x="41" y="78"/>
                    <a:pt x="41" y="78"/>
                  </a:cubicBezTo>
                  <a:cubicBezTo>
                    <a:pt x="42" y="78"/>
                    <a:pt x="42" y="77"/>
                    <a:pt x="43" y="77"/>
                  </a:cubicBezTo>
                  <a:cubicBezTo>
                    <a:pt x="48" y="74"/>
                    <a:pt x="48" y="74"/>
                    <a:pt x="48" y="74"/>
                  </a:cubicBezTo>
                  <a:cubicBezTo>
                    <a:pt x="52" y="73"/>
                    <a:pt x="56" y="71"/>
                    <a:pt x="59" y="69"/>
                  </a:cubicBezTo>
                  <a:cubicBezTo>
                    <a:pt x="70" y="64"/>
                    <a:pt x="79" y="60"/>
                    <a:pt x="89" y="55"/>
                  </a:cubicBezTo>
                  <a:cubicBezTo>
                    <a:pt x="96" y="52"/>
                    <a:pt x="96" y="52"/>
                    <a:pt x="96" y="52"/>
                  </a:cubicBezTo>
                  <a:cubicBezTo>
                    <a:pt x="99" y="50"/>
                    <a:pt x="101" y="48"/>
                    <a:pt x="103" y="45"/>
                  </a:cubicBezTo>
                  <a:cubicBezTo>
                    <a:pt x="107" y="40"/>
                    <a:pt x="109" y="34"/>
                    <a:pt x="109" y="28"/>
                  </a:cubicBezTo>
                  <a:cubicBezTo>
                    <a:pt x="109" y="26"/>
                    <a:pt x="109" y="25"/>
                    <a:pt x="109" y="24"/>
                  </a:cubicBezTo>
                  <a:cubicBezTo>
                    <a:pt x="108" y="22"/>
                    <a:pt x="107" y="21"/>
                    <a:pt x="107" y="19"/>
                  </a:cubicBezTo>
                  <a:cubicBezTo>
                    <a:pt x="105" y="17"/>
                    <a:pt x="103" y="16"/>
                    <a:pt x="103" y="16"/>
                  </a:cubicBezTo>
                  <a:cubicBezTo>
                    <a:pt x="102" y="16"/>
                    <a:pt x="102" y="17"/>
                    <a:pt x="102" y="18"/>
                  </a:cubicBezTo>
                  <a:cubicBezTo>
                    <a:pt x="102" y="19"/>
                    <a:pt x="102" y="21"/>
                    <a:pt x="102" y="23"/>
                  </a:cubicBezTo>
                  <a:cubicBezTo>
                    <a:pt x="103" y="24"/>
                    <a:pt x="103" y="26"/>
                    <a:pt x="103" y="27"/>
                  </a:cubicBezTo>
                  <a:cubicBezTo>
                    <a:pt x="103" y="29"/>
                    <a:pt x="103" y="30"/>
                    <a:pt x="103" y="30"/>
                  </a:cubicBezTo>
                  <a:cubicBezTo>
                    <a:pt x="102" y="31"/>
                    <a:pt x="102" y="30"/>
                    <a:pt x="101" y="30"/>
                  </a:cubicBezTo>
                  <a:cubicBezTo>
                    <a:pt x="101" y="33"/>
                    <a:pt x="100" y="36"/>
                    <a:pt x="98" y="39"/>
                  </a:cubicBezTo>
                  <a:cubicBezTo>
                    <a:pt x="97" y="41"/>
                    <a:pt x="95" y="44"/>
                    <a:pt x="92" y="45"/>
                  </a:cubicBezTo>
                  <a:cubicBezTo>
                    <a:pt x="72" y="54"/>
                    <a:pt x="72" y="54"/>
                    <a:pt x="72" y="54"/>
                  </a:cubicBezTo>
                  <a:cubicBezTo>
                    <a:pt x="64" y="58"/>
                    <a:pt x="55" y="62"/>
                    <a:pt x="47" y="66"/>
                  </a:cubicBezTo>
                  <a:cubicBezTo>
                    <a:pt x="41" y="69"/>
                    <a:pt x="41" y="69"/>
                    <a:pt x="41" y="69"/>
                  </a:cubicBezTo>
                  <a:cubicBezTo>
                    <a:pt x="38" y="71"/>
                    <a:pt x="38" y="71"/>
                    <a:pt x="38" y="71"/>
                  </a:cubicBezTo>
                  <a:cubicBezTo>
                    <a:pt x="37" y="71"/>
                    <a:pt x="37" y="71"/>
                    <a:pt x="37" y="71"/>
                  </a:cubicBezTo>
                  <a:cubicBezTo>
                    <a:pt x="36" y="71"/>
                    <a:pt x="36" y="72"/>
                    <a:pt x="35" y="72"/>
                  </a:cubicBezTo>
                  <a:cubicBezTo>
                    <a:pt x="32" y="73"/>
                    <a:pt x="28" y="73"/>
                    <a:pt x="25" y="72"/>
                  </a:cubicBezTo>
                  <a:cubicBezTo>
                    <a:pt x="28" y="73"/>
                    <a:pt x="32" y="73"/>
                    <a:pt x="35" y="72"/>
                  </a:cubicBezTo>
                  <a:cubicBezTo>
                    <a:pt x="36" y="71"/>
                    <a:pt x="36" y="71"/>
                    <a:pt x="37" y="71"/>
                  </a:cubicBezTo>
                  <a:cubicBezTo>
                    <a:pt x="37" y="71"/>
                    <a:pt x="37" y="71"/>
                    <a:pt x="37" y="71"/>
                  </a:cubicBezTo>
                  <a:cubicBezTo>
                    <a:pt x="38" y="71"/>
                    <a:pt x="38" y="71"/>
                    <a:pt x="38" y="70"/>
                  </a:cubicBezTo>
                  <a:cubicBezTo>
                    <a:pt x="41" y="69"/>
                    <a:pt x="41" y="69"/>
                    <a:pt x="41" y="69"/>
                  </a:cubicBezTo>
                  <a:cubicBezTo>
                    <a:pt x="47" y="66"/>
                    <a:pt x="47" y="66"/>
                    <a:pt x="47" y="66"/>
                  </a:cubicBezTo>
                  <a:cubicBezTo>
                    <a:pt x="72" y="54"/>
                    <a:pt x="72" y="54"/>
                    <a:pt x="72" y="54"/>
                  </a:cubicBezTo>
                  <a:cubicBezTo>
                    <a:pt x="92" y="45"/>
                    <a:pt x="92" y="45"/>
                    <a:pt x="92" y="45"/>
                  </a:cubicBezTo>
                  <a:cubicBezTo>
                    <a:pt x="95" y="43"/>
                    <a:pt x="97" y="41"/>
                    <a:pt x="98" y="38"/>
                  </a:cubicBezTo>
                  <a:cubicBezTo>
                    <a:pt x="100" y="36"/>
                    <a:pt x="100" y="32"/>
                    <a:pt x="100" y="29"/>
                  </a:cubicBezTo>
                  <a:cubicBezTo>
                    <a:pt x="100" y="29"/>
                    <a:pt x="99" y="29"/>
                    <a:pt x="98" y="31"/>
                  </a:cubicBezTo>
                  <a:cubicBezTo>
                    <a:pt x="98" y="33"/>
                    <a:pt x="97" y="37"/>
                    <a:pt x="94" y="40"/>
                  </a:cubicBezTo>
                  <a:cubicBezTo>
                    <a:pt x="94" y="41"/>
                    <a:pt x="93" y="41"/>
                    <a:pt x="92" y="42"/>
                  </a:cubicBezTo>
                  <a:cubicBezTo>
                    <a:pt x="92" y="42"/>
                    <a:pt x="91" y="43"/>
                    <a:pt x="91" y="43"/>
                  </a:cubicBezTo>
                  <a:cubicBezTo>
                    <a:pt x="89" y="44"/>
                    <a:pt x="89" y="44"/>
                    <a:pt x="89" y="44"/>
                  </a:cubicBezTo>
                  <a:cubicBezTo>
                    <a:pt x="86" y="45"/>
                    <a:pt x="84" y="46"/>
                    <a:pt x="82" y="47"/>
                  </a:cubicBezTo>
                  <a:cubicBezTo>
                    <a:pt x="76" y="50"/>
                    <a:pt x="70" y="52"/>
                    <a:pt x="64" y="55"/>
                  </a:cubicBezTo>
                  <a:cubicBezTo>
                    <a:pt x="47" y="64"/>
                    <a:pt x="47" y="64"/>
                    <a:pt x="47" y="64"/>
                  </a:cubicBezTo>
                  <a:cubicBezTo>
                    <a:pt x="38" y="68"/>
                    <a:pt x="38" y="68"/>
                    <a:pt x="38" y="68"/>
                  </a:cubicBezTo>
                  <a:cubicBezTo>
                    <a:pt x="37" y="69"/>
                    <a:pt x="37" y="69"/>
                    <a:pt x="37" y="69"/>
                  </a:cubicBezTo>
                  <a:cubicBezTo>
                    <a:pt x="36" y="69"/>
                    <a:pt x="36" y="69"/>
                    <a:pt x="36" y="69"/>
                  </a:cubicBezTo>
                  <a:cubicBezTo>
                    <a:pt x="36" y="69"/>
                    <a:pt x="36" y="69"/>
                    <a:pt x="36" y="69"/>
                  </a:cubicBezTo>
                  <a:cubicBezTo>
                    <a:pt x="35" y="69"/>
                    <a:pt x="35" y="69"/>
                    <a:pt x="34" y="70"/>
                  </a:cubicBezTo>
                  <a:cubicBezTo>
                    <a:pt x="33" y="70"/>
                    <a:pt x="32" y="70"/>
                    <a:pt x="31" y="70"/>
                  </a:cubicBezTo>
                  <a:cubicBezTo>
                    <a:pt x="26" y="71"/>
                    <a:pt x="21" y="69"/>
                    <a:pt x="19" y="67"/>
                  </a:cubicBezTo>
                  <a:cubicBezTo>
                    <a:pt x="18" y="66"/>
                    <a:pt x="17" y="65"/>
                    <a:pt x="16" y="64"/>
                  </a:cubicBezTo>
                  <a:cubicBezTo>
                    <a:pt x="16" y="63"/>
                    <a:pt x="16" y="63"/>
                    <a:pt x="16" y="63"/>
                  </a:cubicBezTo>
                  <a:cubicBezTo>
                    <a:pt x="16" y="63"/>
                    <a:pt x="16" y="63"/>
                    <a:pt x="16" y="63"/>
                  </a:cubicBezTo>
                  <a:cubicBezTo>
                    <a:pt x="16" y="63"/>
                    <a:pt x="16" y="63"/>
                    <a:pt x="16" y="63"/>
                  </a:cubicBezTo>
                  <a:cubicBezTo>
                    <a:pt x="16" y="62"/>
                    <a:pt x="16" y="62"/>
                    <a:pt x="15" y="62"/>
                  </a:cubicBezTo>
                  <a:cubicBezTo>
                    <a:pt x="15" y="62"/>
                    <a:pt x="15" y="61"/>
                    <a:pt x="15" y="61"/>
                  </a:cubicBezTo>
                  <a:cubicBezTo>
                    <a:pt x="15" y="60"/>
                    <a:pt x="15" y="60"/>
                    <a:pt x="14" y="59"/>
                  </a:cubicBezTo>
                  <a:cubicBezTo>
                    <a:pt x="14" y="58"/>
                    <a:pt x="14" y="56"/>
                    <a:pt x="14" y="54"/>
                  </a:cubicBezTo>
                  <a:cubicBezTo>
                    <a:pt x="14" y="53"/>
                    <a:pt x="14" y="53"/>
                    <a:pt x="14" y="52"/>
                  </a:cubicBezTo>
                  <a:cubicBezTo>
                    <a:pt x="14" y="51"/>
                    <a:pt x="14" y="50"/>
                    <a:pt x="15" y="50"/>
                  </a:cubicBezTo>
                  <a:cubicBezTo>
                    <a:pt x="16" y="47"/>
                    <a:pt x="17" y="44"/>
                    <a:pt x="19" y="43"/>
                  </a:cubicBezTo>
                  <a:cubicBezTo>
                    <a:pt x="20" y="43"/>
                    <a:pt x="20" y="43"/>
                    <a:pt x="20" y="42"/>
                  </a:cubicBezTo>
                  <a:cubicBezTo>
                    <a:pt x="22" y="42"/>
                    <a:pt x="22" y="42"/>
                    <a:pt x="22" y="42"/>
                  </a:cubicBezTo>
                  <a:cubicBezTo>
                    <a:pt x="25" y="40"/>
                    <a:pt x="25" y="40"/>
                    <a:pt x="25" y="40"/>
                  </a:cubicBezTo>
                  <a:cubicBezTo>
                    <a:pt x="31" y="37"/>
                    <a:pt x="31" y="37"/>
                    <a:pt x="31" y="37"/>
                  </a:cubicBezTo>
                  <a:cubicBezTo>
                    <a:pt x="42" y="31"/>
                    <a:pt x="54" y="25"/>
                    <a:pt x="65" y="20"/>
                  </a:cubicBezTo>
                  <a:cubicBezTo>
                    <a:pt x="73" y="16"/>
                    <a:pt x="73" y="16"/>
                    <a:pt x="73" y="16"/>
                  </a:cubicBezTo>
                  <a:cubicBezTo>
                    <a:pt x="74" y="15"/>
                    <a:pt x="74" y="15"/>
                    <a:pt x="74" y="15"/>
                  </a:cubicBezTo>
                  <a:cubicBezTo>
                    <a:pt x="75" y="15"/>
                    <a:pt x="75" y="15"/>
                    <a:pt x="75" y="15"/>
                  </a:cubicBezTo>
                  <a:cubicBezTo>
                    <a:pt x="75" y="15"/>
                    <a:pt x="76" y="15"/>
                    <a:pt x="76" y="14"/>
                  </a:cubicBezTo>
                  <a:cubicBezTo>
                    <a:pt x="77" y="14"/>
                    <a:pt x="78" y="14"/>
                    <a:pt x="79" y="14"/>
                  </a:cubicBezTo>
                  <a:cubicBezTo>
                    <a:pt x="84" y="13"/>
                    <a:pt x="88" y="14"/>
                    <a:pt x="91" y="15"/>
                  </a:cubicBezTo>
                  <a:cubicBezTo>
                    <a:pt x="93" y="17"/>
                    <a:pt x="95" y="18"/>
                    <a:pt x="96" y="19"/>
                  </a:cubicBezTo>
                  <a:cubicBezTo>
                    <a:pt x="96" y="19"/>
                    <a:pt x="96" y="19"/>
                    <a:pt x="97" y="19"/>
                  </a:cubicBezTo>
                  <a:cubicBezTo>
                    <a:pt x="97" y="19"/>
                    <a:pt x="97" y="19"/>
                    <a:pt x="97" y="19"/>
                  </a:cubicBezTo>
                  <a:cubicBezTo>
                    <a:pt x="98" y="19"/>
                    <a:pt x="98" y="19"/>
                    <a:pt x="98" y="19"/>
                  </a:cubicBezTo>
                  <a:cubicBezTo>
                    <a:pt x="98" y="18"/>
                    <a:pt x="98" y="16"/>
                    <a:pt x="97" y="13"/>
                  </a:cubicBezTo>
                  <a:cubicBezTo>
                    <a:pt x="95" y="11"/>
                    <a:pt x="92" y="8"/>
                    <a:pt x="88" y="7"/>
                  </a:cubicBezTo>
                  <a:cubicBezTo>
                    <a:pt x="88" y="5"/>
                    <a:pt x="88" y="5"/>
                    <a:pt x="88" y="5"/>
                  </a:cubicBezTo>
                  <a:cubicBezTo>
                    <a:pt x="93" y="7"/>
                    <a:pt x="96" y="9"/>
                    <a:pt x="97" y="10"/>
                  </a:cubicBezTo>
                  <a:cubicBezTo>
                    <a:pt x="99" y="11"/>
                    <a:pt x="100" y="11"/>
                    <a:pt x="100" y="11"/>
                  </a:cubicBezTo>
                  <a:cubicBezTo>
                    <a:pt x="101" y="10"/>
                    <a:pt x="100" y="8"/>
                    <a:pt x="102" y="8"/>
                  </a:cubicBezTo>
                  <a:cubicBezTo>
                    <a:pt x="98" y="4"/>
                    <a:pt x="92" y="2"/>
                    <a:pt x="87" y="1"/>
                  </a:cubicBezTo>
                  <a:cubicBezTo>
                    <a:pt x="81" y="0"/>
                    <a:pt x="75" y="0"/>
                    <a:pt x="70" y="2"/>
                  </a:cubicBezTo>
                  <a:cubicBezTo>
                    <a:pt x="69" y="2"/>
                    <a:pt x="68" y="2"/>
                    <a:pt x="67" y="3"/>
                  </a:cubicBezTo>
                  <a:cubicBezTo>
                    <a:pt x="65" y="4"/>
                    <a:pt x="65" y="4"/>
                    <a:pt x="65" y="4"/>
                  </a:cubicBezTo>
                  <a:cubicBezTo>
                    <a:pt x="61" y="6"/>
                    <a:pt x="61" y="6"/>
                    <a:pt x="61" y="6"/>
                  </a:cubicBezTo>
                  <a:cubicBezTo>
                    <a:pt x="26" y="24"/>
                    <a:pt x="26" y="24"/>
                    <a:pt x="26" y="24"/>
                  </a:cubicBezTo>
                  <a:cubicBezTo>
                    <a:pt x="17" y="28"/>
                    <a:pt x="17" y="28"/>
                    <a:pt x="17" y="28"/>
                  </a:cubicBezTo>
                  <a:cubicBezTo>
                    <a:pt x="15" y="29"/>
                    <a:pt x="15" y="29"/>
                    <a:pt x="15" y="29"/>
                  </a:cubicBezTo>
                  <a:cubicBezTo>
                    <a:pt x="14" y="30"/>
                    <a:pt x="14" y="30"/>
                    <a:pt x="14" y="30"/>
                  </a:cubicBezTo>
                  <a:cubicBezTo>
                    <a:pt x="13" y="30"/>
                    <a:pt x="13" y="30"/>
                    <a:pt x="12" y="30"/>
                  </a:cubicBezTo>
                  <a:cubicBezTo>
                    <a:pt x="10" y="32"/>
                    <a:pt x="9" y="33"/>
                    <a:pt x="7" y="35"/>
                  </a:cubicBezTo>
                  <a:cubicBezTo>
                    <a:pt x="4" y="38"/>
                    <a:pt x="2" y="42"/>
                    <a:pt x="1" y="46"/>
                  </a:cubicBezTo>
                  <a:cubicBezTo>
                    <a:pt x="0" y="48"/>
                    <a:pt x="0" y="50"/>
                    <a:pt x="0" y="52"/>
                  </a:cubicBezTo>
                  <a:cubicBezTo>
                    <a:pt x="0" y="53"/>
                    <a:pt x="0" y="54"/>
                    <a:pt x="0" y="55"/>
                  </a:cubicBezTo>
                  <a:cubicBezTo>
                    <a:pt x="0" y="56"/>
                    <a:pt x="0" y="57"/>
                    <a:pt x="0" y="58"/>
                  </a:cubicBezTo>
                  <a:cubicBezTo>
                    <a:pt x="0" y="60"/>
                    <a:pt x="0" y="62"/>
                    <a:pt x="1" y="64"/>
                  </a:cubicBezTo>
                  <a:cubicBezTo>
                    <a:pt x="1" y="65"/>
                    <a:pt x="2" y="66"/>
                    <a:pt x="2" y="67"/>
                  </a:cubicBezTo>
                  <a:cubicBezTo>
                    <a:pt x="2" y="67"/>
                    <a:pt x="2" y="68"/>
                    <a:pt x="3" y="68"/>
                  </a:cubicBezTo>
                  <a:cubicBezTo>
                    <a:pt x="3" y="69"/>
                    <a:pt x="3" y="69"/>
                    <a:pt x="3" y="69"/>
                  </a:cubicBezTo>
                  <a:cubicBezTo>
                    <a:pt x="3" y="70"/>
                    <a:pt x="3" y="70"/>
                    <a:pt x="3" y="70"/>
                  </a:cubicBezTo>
                  <a:cubicBezTo>
                    <a:pt x="3" y="70"/>
                    <a:pt x="3" y="70"/>
                    <a:pt x="3" y="70"/>
                  </a:cubicBezTo>
                  <a:cubicBezTo>
                    <a:pt x="3" y="70"/>
                    <a:pt x="3" y="70"/>
                    <a:pt x="3" y="70"/>
                  </a:cubicBezTo>
                  <a:cubicBezTo>
                    <a:pt x="4" y="70"/>
                    <a:pt x="4" y="70"/>
                    <a:pt x="4" y="70"/>
                  </a:cubicBezTo>
                  <a:cubicBezTo>
                    <a:pt x="4" y="71"/>
                    <a:pt x="4" y="71"/>
                    <a:pt x="4" y="71"/>
                  </a:cubicBezTo>
                  <a:cubicBezTo>
                    <a:pt x="4" y="71"/>
                    <a:pt x="5" y="72"/>
                    <a:pt x="5" y="72"/>
                  </a:cubicBezTo>
                  <a:cubicBezTo>
                    <a:pt x="5" y="73"/>
                    <a:pt x="6" y="74"/>
                    <a:pt x="7" y="75"/>
                  </a:cubicBezTo>
                  <a:cubicBezTo>
                    <a:pt x="8" y="77"/>
                    <a:pt x="10" y="78"/>
                    <a:pt x="12" y="79"/>
                  </a:cubicBezTo>
                  <a:cubicBezTo>
                    <a:pt x="15" y="82"/>
                    <a:pt x="19" y="83"/>
                    <a:pt x="23" y="84"/>
                  </a:cubicBezTo>
                  <a:cubicBezTo>
                    <a:pt x="27" y="84"/>
                    <a:pt x="32" y="84"/>
                    <a:pt x="36" y="83"/>
                  </a:cubicBezTo>
                  <a:cubicBezTo>
                    <a:pt x="38" y="83"/>
                    <a:pt x="40" y="82"/>
                    <a:pt x="42" y="81"/>
                  </a:cubicBezTo>
                  <a:cubicBezTo>
                    <a:pt x="42" y="81"/>
                    <a:pt x="42" y="81"/>
                    <a:pt x="42" y="81"/>
                  </a:cubicBezTo>
                  <a:cubicBezTo>
                    <a:pt x="43" y="80"/>
                    <a:pt x="43" y="80"/>
                    <a:pt x="43" y="80"/>
                  </a:cubicBezTo>
                  <a:cubicBezTo>
                    <a:pt x="43" y="80"/>
                    <a:pt x="44" y="80"/>
                    <a:pt x="44" y="80"/>
                  </a:cubicBezTo>
                  <a:cubicBezTo>
                    <a:pt x="46" y="79"/>
                    <a:pt x="46" y="79"/>
                    <a:pt x="46" y="79"/>
                  </a:cubicBezTo>
                  <a:cubicBezTo>
                    <a:pt x="55" y="75"/>
                    <a:pt x="55" y="75"/>
                    <a:pt x="55" y="75"/>
                  </a:cubicBezTo>
                  <a:cubicBezTo>
                    <a:pt x="72" y="66"/>
                    <a:pt x="72" y="66"/>
                    <a:pt x="72" y="66"/>
                  </a:cubicBezTo>
                  <a:cubicBezTo>
                    <a:pt x="50" y="77"/>
                    <a:pt x="50" y="77"/>
                    <a:pt x="50" y="77"/>
                  </a:cubicBezTo>
                  <a:cubicBezTo>
                    <a:pt x="44" y="79"/>
                    <a:pt x="44" y="79"/>
                    <a:pt x="44" y="79"/>
                  </a:cubicBezTo>
                  <a:cubicBezTo>
                    <a:pt x="43" y="80"/>
                    <a:pt x="43" y="80"/>
                    <a:pt x="43" y="80"/>
                  </a:cubicBezTo>
                  <a:cubicBezTo>
                    <a:pt x="42" y="81"/>
                    <a:pt x="42" y="81"/>
                    <a:pt x="42" y="81"/>
                  </a:cubicBezTo>
                  <a:cubicBezTo>
                    <a:pt x="41" y="81"/>
                    <a:pt x="41" y="81"/>
                    <a:pt x="41" y="81"/>
                  </a:cubicBezTo>
                  <a:cubicBezTo>
                    <a:pt x="40" y="82"/>
                    <a:pt x="39" y="82"/>
                    <a:pt x="38" y="82"/>
                  </a:cubicBezTo>
                  <a:cubicBezTo>
                    <a:pt x="33" y="84"/>
                    <a:pt x="27" y="84"/>
                    <a:pt x="22" y="83"/>
                  </a:cubicBezTo>
                  <a:cubicBezTo>
                    <a:pt x="17" y="82"/>
                    <a:pt x="12" y="80"/>
                    <a:pt x="9" y="76"/>
                  </a:cubicBezTo>
                  <a:cubicBezTo>
                    <a:pt x="7" y="74"/>
                    <a:pt x="5" y="72"/>
                    <a:pt x="4" y="69"/>
                  </a:cubicBezTo>
                  <a:cubicBezTo>
                    <a:pt x="4" y="69"/>
                    <a:pt x="4" y="69"/>
                    <a:pt x="4" y="69"/>
                  </a:cubicBezTo>
                  <a:cubicBezTo>
                    <a:pt x="4" y="70"/>
                    <a:pt x="4" y="69"/>
                    <a:pt x="4" y="69"/>
                  </a:cubicBezTo>
                  <a:cubicBezTo>
                    <a:pt x="3" y="69"/>
                    <a:pt x="3" y="69"/>
                    <a:pt x="3" y="69"/>
                  </a:cubicBezTo>
                  <a:cubicBezTo>
                    <a:pt x="3" y="69"/>
                    <a:pt x="3" y="68"/>
                    <a:pt x="3" y="68"/>
                  </a:cubicBezTo>
                  <a:cubicBezTo>
                    <a:pt x="3" y="67"/>
                    <a:pt x="2" y="67"/>
                    <a:pt x="2" y="66"/>
                  </a:cubicBezTo>
                  <a:cubicBezTo>
                    <a:pt x="2" y="65"/>
                    <a:pt x="1" y="64"/>
                    <a:pt x="1" y="62"/>
                  </a:cubicBezTo>
                  <a:cubicBezTo>
                    <a:pt x="0" y="60"/>
                    <a:pt x="0" y="57"/>
                    <a:pt x="0" y="55"/>
                  </a:cubicBezTo>
                  <a:cubicBezTo>
                    <a:pt x="0" y="52"/>
                    <a:pt x="0" y="50"/>
                    <a:pt x="1" y="47"/>
                  </a:cubicBezTo>
                  <a:cubicBezTo>
                    <a:pt x="2" y="42"/>
                    <a:pt x="5" y="37"/>
                    <a:pt x="9" y="33"/>
                  </a:cubicBezTo>
                  <a:cubicBezTo>
                    <a:pt x="9" y="34"/>
                    <a:pt x="9" y="34"/>
                    <a:pt x="10" y="34"/>
                  </a:cubicBezTo>
                  <a:cubicBezTo>
                    <a:pt x="6" y="37"/>
                    <a:pt x="3" y="42"/>
                    <a:pt x="2" y="47"/>
                  </a:cubicBezTo>
                  <a:cubicBezTo>
                    <a:pt x="1" y="50"/>
                    <a:pt x="1" y="52"/>
                    <a:pt x="1" y="55"/>
                  </a:cubicBezTo>
                  <a:cubicBezTo>
                    <a:pt x="1" y="57"/>
                    <a:pt x="1" y="60"/>
                    <a:pt x="2" y="62"/>
                  </a:cubicBezTo>
                  <a:cubicBezTo>
                    <a:pt x="2" y="64"/>
                    <a:pt x="3" y="65"/>
                    <a:pt x="3" y="66"/>
                  </a:cubicBezTo>
                  <a:cubicBezTo>
                    <a:pt x="3" y="67"/>
                    <a:pt x="4" y="67"/>
                    <a:pt x="4" y="68"/>
                  </a:cubicBezTo>
                  <a:cubicBezTo>
                    <a:pt x="4" y="68"/>
                    <a:pt x="4" y="68"/>
                    <a:pt x="4" y="69"/>
                  </a:cubicBezTo>
                  <a:cubicBezTo>
                    <a:pt x="5" y="69"/>
                    <a:pt x="5" y="69"/>
                    <a:pt x="5" y="69"/>
                  </a:cubicBezTo>
                  <a:cubicBezTo>
                    <a:pt x="5" y="69"/>
                    <a:pt x="5" y="69"/>
                    <a:pt x="5" y="69"/>
                  </a:cubicBezTo>
                  <a:cubicBezTo>
                    <a:pt x="5" y="69"/>
                    <a:pt x="5" y="69"/>
                    <a:pt x="5" y="69"/>
                  </a:cubicBezTo>
                  <a:cubicBezTo>
                    <a:pt x="5" y="69"/>
                    <a:pt x="5" y="69"/>
                    <a:pt x="5" y="69"/>
                  </a:cubicBezTo>
                  <a:cubicBezTo>
                    <a:pt x="6" y="72"/>
                    <a:pt x="8" y="74"/>
                    <a:pt x="10" y="76"/>
                  </a:cubicBezTo>
                  <a:cubicBezTo>
                    <a:pt x="13" y="79"/>
                    <a:pt x="18" y="81"/>
                    <a:pt x="23" y="82"/>
                  </a:cubicBezTo>
                  <a:cubicBezTo>
                    <a:pt x="28" y="83"/>
                    <a:pt x="33" y="83"/>
                    <a:pt x="38" y="81"/>
                  </a:cubicBezTo>
                  <a:cubicBezTo>
                    <a:pt x="40" y="81"/>
                    <a:pt x="41" y="81"/>
                    <a:pt x="42" y="80"/>
                  </a:cubicBezTo>
                  <a:cubicBezTo>
                    <a:pt x="43" y="79"/>
                    <a:pt x="44" y="79"/>
                    <a:pt x="45" y="79"/>
                  </a:cubicBezTo>
                  <a:cubicBezTo>
                    <a:pt x="50" y="76"/>
                    <a:pt x="50" y="76"/>
                    <a:pt x="50" y="76"/>
                  </a:cubicBezTo>
                  <a:cubicBezTo>
                    <a:pt x="58" y="72"/>
                    <a:pt x="65" y="68"/>
                    <a:pt x="73" y="64"/>
                  </a:cubicBezTo>
                  <a:cubicBezTo>
                    <a:pt x="73" y="66"/>
                    <a:pt x="73" y="66"/>
                    <a:pt x="73" y="66"/>
                  </a:cubicBezTo>
                  <a:cubicBezTo>
                    <a:pt x="90" y="58"/>
                    <a:pt x="90" y="58"/>
                    <a:pt x="90" y="58"/>
                  </a:cubicBezTo>
                  <a:cubicBezTo>
                    <a:pt x="94" y="56"/>
                    <a:pt x="94" y="56"/>
                    <a:pt x="94" y="56"/>
                  </a:cubicBezTo>
                  <a:cubicBezTo>
                    <a:pt x="95" y="55"/>
                    <a:pt x="96" y="55"/>
                    <a:pt x="98" y="53"/>
                  </a:cubicBezTo>
                  <a:cubicBezTo>
                    <a:pt x="102" y="51"/>
                    <a:pt x="105" y="48"/>
                    <a:pt x="107" y="44"/>
                  </a:cubicBezTo>
                  <a:cubicBezTo>
                    <a:pt x="109" y="41"/>
                    <a:pt x="110" y="38"/>
                    <a:pt x="110" y="35"/>
                  </a:cubicBezTo>
                  <a:cubicBezTo>
                    <a:pt x="111" y="33"/>
                    <a:pt x="110" y="30"/>
                    <a:pt x="110" y="28"/>
                  </a:cubicBezTo>
                  <a:cubicBezTo>
                    <a:pt x="110" y="33"/>
                    <a:pt x="109" y="39"/>
                    <a:pt x="105"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1" name="Freeform 23">
              <a:extLst>
                <a:ext uri="{FF2B5EF4-FFF2-40B4-BE49-F238E27FC236}">
                  <a16:creationId xmlns:a16="http://schemas.microsoft.com/office/drawing/2014/main" id="{D52DC5A1-7E32-4DA9-A24B-AEDE73D9408E}"/>
                </a:ext>
              </a:extLst>
            </p:cNvPr>
            <p:cNvSpPr/>
            <p:nvPr/>
          </p:nvSpPr>
          <p:spPr bwMode="auto">
            <a:xfrm>
              <a:off x="7693026" y="2405063"/>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2" name="Freeform 24">
              <a:extLst>
                <a:ext uri="{FF2B5EF4-FFF2-40B4-BE49-F238E27FC236}">
                  <a16:creationId xmlns:a16="http://schemas.microsoft.com/office/drawing/2014/main" id="{1F417C06-B1B6-43DF-B7B6-04D86BAA70D1}"/>
                </a:ext>
              </a:extLst>
            </p:cNvPr>
            <p:cNvSpPr/>
            <p:nvPr/>
          </p:nvSpPr>
          <p:spPr bwMode="auto">
            <a:xfrm>
              <a:off x="7697788" y="2397126"/>
              <a:ext cx="11113" cy="7938"/>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cubicBezTo>
                    <a:pt x="1" y="2"/>
                    <a:pt x="2" y="1"/>
                    <a:pt x="3" y="0"/>
                  </a:cubicBezTo>
                  <a:cubicBezTo>
                    <a:pt x="2" y="1"/>
                    <a:pt x="1" y="2"/>
                    <a:pt x="0"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3" name="Freeform 25">
              <a:extLst>
                <a:ext uri="{FF2B5EF4-FFF2-40B4-BE49-F238E27FC236}">
                  <a16:creationId xmlns:a16="http://schemas.microsoft.com/office/drawing/2014/main" id="{BCC8D877-A848-4756-98B6-CCFE45EB5ECC}"/>
                </a:ext>
              </a:extLst>
            </p:cNvPr>
            <p:cNvSpPr/>
            <p:nvPr/>
          </p:nvSpPr>
          <p:spPr bwMode="auto">
            <a:xfrm>
              <a:off x="7316788" y="2201863"/>
              <a:ext cx="444500" cy="258763"/>
            </a:xfrm>
            <a:custGeom>
              <a:avLst/>
              <a:gdLst>
                <a:gd name="T0" fmla="*/ 95 w 118"/>
                <a:gd name="T1" fmla="*/ 0 h 69"/>
                <a:gd name="T2" fmla="*/ 111 w 118"/>
                <a:gd name="T3" fmla="*/ 43 h 69"/>
                <a:gd name="T4" fmla="*/ 95 w 118"/>
                <a:gd name="T5" fmla="*/ 53 h 69"/>
                <a:gd name="T6" fmla="*/ 83 w 118"/>
                <a:gd name="T7" fmla="*/ 56 h 69"/>
                <a:gd name="T8" fmla="*/ 90 w 118"/>
                <a:gd name="T9" fmla="*/ 54 h 69"/>
                <a:gd name="T10" fmla="*/ 96 w 118"/>
                <a:gd name="T11" fmla="*/ 53 h 69"/>
                <a:gd name="T12" fmla="*/ 113 w 118"/>
                <a:gd name="T13" fmla="*/ 39 h 69"/>
                <a:gd name="T14" fmla="*/ 95 w 118"/>
                <a:gd name="T15" fmla="*/ 1 h 69"/>
                <a:gd name="T16" fmla="*/ 82 w 118"/>
                <a:gd name="T17" fmla="*/ 4 h 69"/>
                <a:gd name="T18" fmla="*/ 93 w 118"/>
                <a:gd name="T19" fmla="*/ 7 h 69"/>
                <a:gd name="T20" fmla="*/ 106 w 118"/>
                <a:gd name="T21" fmla="*/ 23 h 69"/>
                <a:gd name="T22" fmla="*/ 98 w 118"/>
                <a:gd name="T23" fmla="*/ 44 h 69"/>
                <a:gd name="T24" fmla="*/ 79 w 118"/>
                <a:gd name="T25" fmla="*/ 48 h 69"/>
                <a:gd name="T26" fmla="*/ 92 w 118"/>
                <a:gd name="T27" fmla="*/ 45 h 69"/>
                <a:gd name="T28" fmla="*/ 102 w 118"/>
                <a:gd name="T29" fmla="*/ 41 h 69"/>
                <a:gd name="T30" fmla="*/ 94 w 118"/>
                <a:gd name="T31" fmla="*/ 10 h 69"/>
                <a:gd name="T32" fmla="*/ 102 w 118"/>
                <a:gd name="T33" fmla="*/ 19 h 69"/>
                <a:gd name="T34" fmla="*/ 97 w 118"/>
                <a:gd name="T35" fmla="*/ 42 h 69"/>
                <a:gd name="T36" fmla="*/ 79 w 118"/>
                <a:gd name="T37" fmla="*/ 46 h 69"/>
                <a:gd name="T38" fmla="*/ 30 w 118"/>
                <a:gd name="T39" fmla="*/ 55 h 69"/>
                <a:gd name="T40" fmla="*/ 28 w 118"/>
                <a:gd name="T41" fmla="*/ 55 h 69"/>
                <a:gd name="T42" fmla="*/ 25 w 118"/>
                <a:gd name="T43" fmla="*/ 54 h 69"/>
                <a:gd name="T44" fmla="*/ 16 w 118"/>
                <a:gd name="T45" fmla="*/ 36 h 69"/>
                <a:gd name="T46" fmla="*/ 25 w 118"/>
                <a:gd name="T47" fmla="*/ 25 h 69"/>
                <a:gd name="T48" fmla="*/ 31 w 118"/>
                <a:gd name="T49" fmla="*/ 24 h 69"/>
                <a:gd name="T50" fmla="*/ 66 w 118"/>
                <a:gd name="T51" fmla="*/ 9 h 69"/>
                <a:gd name="T52" fmla="*/ 49 w 118"/>
                <a:gd name="T53" fmla="*/ 6 h 69"/>
                <a:gd name="T54" fmla="*/ 25 w 118"/>
                <a:gd name="T55" fmla="*/ 11 h 69"/>
                <a:gd name="T56" fmla="*/ 9 w 118"/>
                <a:gd name="T57" fmla="*/ 19 h 69"/>
                <a:gd name="T58" fmla="*/ 2 w 118"/>
                <a:gd name="T59" fmla="*/ 31 h 69"/>
                <a:gd name="T60" fmla="*/ 25 w 118"/>
                <a:gd name="T61" fmla="*/ 69 h 69"/>
                <a:gd name="T62" fmla="*/ 27 w 118"/>
                <a:gd name="T63" fmla="*/ 69 h 69"/>
                <a:gd name="T64" fmla="*/ 37 w 118"/>
                <a:gd name="T65" fmla="*/ 69 h 69"/>
                <a:gd name="T66" fmla="*/ 84 w 118"/>
                <a:gd name="T67" fmla="*/ 58 h 69"/>
                <a:gd name="T68" fmla="*/ 99 w 118"/>
                <a:gd name="T69" fmla="*/ 55 h 69"/>
                <a:gd name="T70" fmla="*/ 94 w 118"/>
                <a:gd name="T71" fmla="*/ 56 h 69"/>
                <a:gd name="T72" fmla="*/ 55 w 118"/>
                <a:gd name="T73" fmla="*/ 64 h 69"/>
                <a:gd name="T74" fmla="*/ 29 w 118"/>
                <a:gd name="T75" fmla="*/ 69 h 69"/>
                <a:gd name="T76" fmla="*/ 27 w 118"/>
                <a:gd name="T77" fmla="*/ 69 h 69"/>
                <a:gd name="T78" fmla="*/ 14 w 118"/>
                <a:gd name="T79" fmla="*/ 65 h 69"/>
                <a:gd name="T80" fmla="*/ 15 w 118"/>
                <a:gd name="T81" fmla="*/ 64 h 69"/>
                <a:gd name="T82" fmla="*/ 27 w 118"/>
                <a:gd name="T83" fmla="*/ 67 h 69"/>
                <a:gd name="T84" fmla="*/ 29 w 118"/>
                <a:gd name="T85" fmla="*/ 68 h 69"/>
                <a:gd name="T86" fmla="*/ 55 w 118"/>
                <a:gd name="T87" fmla="*/ 63 h 69"/>
                <a:gd name="T88" fmla="*/ 95 w 118"/>
                <a:gd name="T89" fmla="*/ 55 h 69"/>
                <a:gd name="T90" fmla="*/ 105 w 118"/>
                <a:gd name="T91" fmla="*/ 50 h 69"/>
                <a:gd name="T92" fmla="*/ 118 w 118"/>
                <a:gd name="T93" fmla="*/ 3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69">
                  <a:moveTo>
                    <a:pt x="110" y="9"/>
                  </a:moveTo>
                  <a:cubicBezTo>
                    <a:pt x="108" y="6"/>
                    <a:pt x="106" y="4"/>
                    <a:pt x="103" y="3"/>
                  </a:cubicBezTo>
                  <a:cubicBezTo>
                    <a:pt x="101" y="1"/>
                    <a:pt x="98" y="0"/>
                    <a:pt x="95" y="0"/>
                  </a:cubicBezTo>
                  <a:cubicBezTo>
                    <a:pt x="101" y="2"/>
                    <a:pt x="106" y="6"/>
                    <a:pt x="109" y="10"/>
                  </a:cubicBezTo>
                  <a:cubicBezTo>
                    <a:pt x="113" y="15"/>
                    <a:pt x="115" y="20"/>
                    <a:pt x="115" y="26"/>
                  </a:cubicBezTo>
                  <a:cubicBezTo>
                    <a:pt x="116" y="32"/>
                    <a:pt x="115" y="38"/>
                    <a:pt x="111" y="43"/>
                  </a:cubicBezTo>
                  <a:cubicBezTo>
                    <a:pt x="110" y="45"/>
                    <a:pt x="108" y="47"/>
                    <a:pt x="105" y="49"/>
                  </a:cubicBezTo>
                  <a:cubicBezTo>
                    <a:pt x="103" y="51"/>
                    <a:pt x="100" y="52"/>
                    <a:pt x="97" y="53"/>
                  </a:cubicBezTo>
                  <a:cubicBezTo>
                    <a:pt x="97" y="53"/>
                    <a:pt x="96" y="53"/>
                    <a:pt x="95" y="53"/>
                  </a:cubicBezTo>
                  <a:cubicBezTo>
                    <a:pt x="93" y="54"/>
                    <a:pt x="93" y="54"/>
                    <a:pt x="93" y="54"/>
                  </a:cubicBezTo>
                  <a:cubicBezTo>
                    <a:pt x="90" y="54"/>
                    <a:pt x="90" y="54"/>
                    <a:pt x="90" y="54"/>
                  </a:cubicBezTo>
                  <a:cubicBezTo>
                    <a:pt x="83" y="56"/>
                    <a:pt x="83" y="56"/>
                    <a:pt x="83" y="56"/>
                  </a:cubicBezTo>
                  <a:cubicBezTo>
                    <a:pt x="69" y="59"/>
                    <a:pt x="69" y="59"/>
                    <a:pt x="69" y="59"/>
                  </a:cubicBezTo>
                  <a:cubicBezTo>
                    <a:pt x="41" y="65"/>
                    <a:pt x="41" y="65"/>
                    <a:pt x="41" y="65"/>
                  </a:cubicBezTo>
                  <a:cubicBezTo>
                    <a:pt x="56" y="61"/>
                    <a:pt x="74" y="57"/>
                    <a:pt x="90" y="54"/>
                  </a:cubicBezTo>
                  <a:cubicBezTo>
                    <a:pt x="94" y="53"/>
                    <a:pt x="94" y="53"/>
                    <a:pt x="94" y="53"/>
                  </a:cubicBezTo>
                  <a:cubicBezTo>
                    <a:pt x="95" y="53"/>
                    <a:pt x="95" y="53"/>
                    <a:pt x="95" y="53"/>
                  </a:cubicBezTo>
                  <a:cubicBezTo>
                    <a:pt x="95" y="53"/>
                    <a:pt x="96" y="53"/>
                    <a:pt x="96" y="53"/>
                  </a:cubicBezTo>
                  <a:cubicBezTo>
                    <a:pt x="97" y="53"/>
                    <a:pt x="98" y="52"/>
                    <a:pt x="98" y="52"/>
                  </a:cubicBezTo>
                  <a:cubicBezTo>
                    <a:pt x="102" y="51"/>
                    <a:pt x="105" y="50"/>
                    <a:pt x="107" y="47"/>
                  </a:cubicBezTo>
                  <a:cubicBezTo>
                    <a:pt x="110" y="45"/>
                    <a:pt x="112" y="42"/>
                    <a:pt x="113" y="39"/>
                  </a:cubicBezTo>
                  <a:cubicBezTo>
                    <a:pt x="114" y="36"/>
                    <a:pt x="115" y="33"/>
                    <a:pt x="115" y="30"/>
                  </a:cubicBezTo>
                  <a:cubicBezTo>
                    <a:pt x="115" y="24"/>
                    <a:pt x="113" y="17"/>
                    <a:pt x="110" y="12"/>
                  </a:cubicBezTo>
                  <a:cubicBezTo>
                    <a:pt x="106" y="7"/>
                    <a:pt x="101" y="3"/>
                    <a:pt x="95" y="1"/>
                  </a:cubicBezTo>
                  <a:cubicBezTo>
                    <a:pt x="94" y="1"/>
                    <a:pt x="92" y="0"/>
                    <a:pt x="91" y="0"/>
                  </a:cubicBezTo>
                  <a:cubicBezTo>
                    <a:pt x="89" y="0"/>
                    <a:pt x="88" y="0"/>
                    <a:pt x="86" y="1"/>
                  </a:cubicBezTo>
                  <a:cubicBezTo>
                    <a:pt x="84" y="2"/>
                    <a:pt x="82" y="3"/>
                    <a:pt x="82" y="4"/>
                  </a:cubicBezTo>
                  <a:cubicBezTo>
                    <a:pt x="82" y="5"/>
                    <a:pt x="83" y="5"/>
                    <a:pt x="84" y="5"/>
                  </a:cubicBezTo>
                  <a:cubicBezTo>
                    <a:pt x="85" y="5"/>
                    <a:pt x="87" y="6"/>
                    <a:pt x="89" y="6"/>
                  </a:cubicBezTo>
                  <a:cubicBezTo>
                    <a:pt x="90" y="6"/>
                    <a:pt x="91" y="6"/>
                    <a:pt x="93" y="7"/>
                  </a:cubicBezTo>
                  <a:cubicBezTo>
                    <a:pt x="94" y="7"/>
                    <a:pt x="95" y="7"/>
                    <a:pt x="95" y="7"/>
                  </a:cubicBezTo>
                  <a:cubicBezTo>
                    <a:pt x="96" y="8"/>
                    <a:pt x="95" y="9"/>
                    <a:pt x="94" y="9"/>
                  </a:cubicBezTo>
                  <a:cubicBezTo>
                    <a:pt x="100" y="12"/>
                    <a:pt x="105" y="17"/>
                    <a:pt x="106" y="23"/>
                  </a:cubicBezTo>
                  <a:cubicBezTo>
                    <a:pt x="107" y="27"/>
                    <a:pt x="107" y="30"/>
                    <a:pt x="107" y="33"/>
                  </a:cubicBezTo>
                  <a:cubicBezTo>
                    <a:pt x="106" y="36"/>
                    <a:pt x="105" y="39"/>
                    <a:pt x="102" y="41"/>
                  </a:cubicBezTo>
                  <a:cubicBezTo>
                    <a:pt x="101" y="42"/>
                    <a:pt x="100" y="43"/>
                    <a:pt x="98" y="44"/>
                  </a:cubicBezTo>
                  <a:cubicBezTo>
                    <a:pt x="97" y="44"/>
                    <a:pt x="96" y="45"/>
                    <a:pt x="95" y="45"/>
                  </a:cubicBezTo>
                  <a:cubicBezTo>
                    <a:pt x="94" y="45"/>
                    <a:pt x="93" y="45"/>
                    <a:pt x="92" y="46"/>
                  </a:cubicBezTo>
                  <a:cubicBezTo>
                    <a:pt x="79" y="48"/>
                    <a:pt x="79" y="48"/>
                    <a:pt x="79" y="48"/>
                  </a:cubicBezTo>
                  <a:cubicBezTo>
                    <a:pt x="70" y="50"/>
                    <a:pt x="61" y="52"/>
                    <a:pt x="52" y="53"/>
                  </a:cubicBezTo>
                  <a:cubicBezTo>
                    <a:pt x="61" y="52"/>
                    <a:pt x="70" y="50"/>
                    <a:pt x="79" y="48"/>
                  </a:cubicBezTo>
                  <a:cubicBezTo>
                    <a:pt x="92" y="45"/>
                    <a:pt x="92" y="45"/>
                    <a:pt x="92" y="45"/>
                  </a:cubicBezTo>
                  <a:cubicBezTo>
                    <a:pt x="93" y="45"/>
                    <a:pt x="94" y="45"/>
                    <a:pt x="95" y="45"/>
                  </a:cubicBezTo>
                  <a:cubicBezTo>
                    <a:pt x="96" y="45"/>
                    <a:pt x="97" y="44"/>
                    <a:pt x="98" y="44"/>
                  </a:cubicBezTo>
                  <a:cubicBezTo>
                    <a:pt x="100" y="43"/>
                    <a:pt x="101" y="42"/>
                    <a:pt x="102" y="41"/>
                  </a:cubicBezTo>
                  <a:cubicBezTo>
                    <a:pt x="105" y="39"/>
                    <a:pt x="106" y="36"/>
                    <a:pt x="106" y="33"/>
                  </a:cubicBezTo>
                  <a:cubicBezTo>
                    <a:pt x="107" y="30"/>
                    <a:pt x="107" y="27"/>
                    <a:pt x="106" y="23"/>
                  </a:cubicBezTo>
                  <a:cubicBezTo>
                    <a:pt x="104" y="17"/>
                    <a:pt x="100" y="12"/>
                    <a:pt x="94" y="10"/>
                  </a:cubicBezTo>
                  <a:cubicBezTo>
                    <a:pt x="93" y="10"/>
                    <a:pt x="93" y="11"/>
                    <a:pt x="95" y="12"/>
                  </a:cubicBezTo>
                  <a:cubicBezTo>
                    <a:pt x="96" y="13"/>
                    <a:pt x="97" y="14"/>
                    <a:pt x="98" y="15"/>
                  </a:cubicBezTo>
                  <a:cubicBezTo>
                    <a:pt x="99" y="16"/>
                    <a:pt x="101" y="17"/>
                    <a:pt x="102" y="19"/>
                  </a:cubicBezTo>
                  <a:cubicBezTo>
                    <a:pt x="103" y="21"/>
                    <a:pt x="104" y="24"/>
                    <a:pt x="105" y="26"/>
                  </a:cubicBezTo>
                  <a:cubicBezTo>
                    <a:pt x="105" y="28"/>
                    <a:pt x="105" y="30"/>
                    <a:pt x="105" y="32"/>
                  </a:cubicBezTo>
                  <a:cubicBezTo>
                    <a:pt x="104" y="36"/>
                    <a:pt x="101" y="40"/>
                    <a:pt x="97" y="42"/>
                  </a:cubicBezTo>
                  <a:cubicBezTo>
                    <a:pt x="96" y="42"/>
                    <a:pt x="94" y="43"/>
                    <a:pt x="93" y="43"/>
                  </a:cubicBezTo>
                  <a:cubicBezTo>
                    <a:pt x="89" y="44"/>
                    <a:pt x="89" y="44"/>
                    <a:pt x="89" y="44"/>
                  </a:cubicBezTo>
                  <a:cubicBezTo>
                    <a:pt x="79" y="46"/>
                    <a:pt x="79" y="46"/>
                    <a:pt x="79" y="46"/>
                  </a:cubicBezTo>
                  <a:cubicBezTo>
                    <a:pt x="66" y="48"/>
                    <a:pt x="53" y="51"/>
                    <a:pt x="41" y="53"/>
                  </a:cubicBezTo>
                  <a:cubicBezTo>
                    <a:pt x="34" y="55"/>
                    <a:pt x="34" y="55"/>
                    <a:pt x="34" y="55"/>
                  </a:cubicBezTo>
                  <a:cubicBezTo>
                    <a:pt x="33" y="55"/>
                    <a:pt x="31" y="55"/>
                    <a:pt x="30" y="55"/>
                  </a:cubicBezTo>
                  <a:cubicBezTo>
                    <a:pt x="29" y="55"/>
                    <a:pt x="29" y="55"/>
                    <a:pt x="29" y="55"/>
                  </a:cubicBezTo>
                  <a:cubicBezTo>
                    <a:pt x="28" y="55"/>
                    <a:pt x="28" y="55"/>
                    <a:pt x="28" y="55"/>
                  </a:cubicBezTo>
                  <a:cubicBezTo>
                    <a:pt x="28" y="55"/>
                    <a:pt x="28" y="55"/>
                    <a:pt x="28" y="55"/>
                  </a:cubicBezTo>
                  <a:cubicBezTo>
                    <a:pt x="27" y="55"/>
                    <a:pt x="27" y="55"/>
                    <a:pt x="27" y="55"/>
                  </a:cubicBezTo>
                  <a:cubicBezTo>
                    <a:pt x="27" y="55"/>
                    <a:pt x="27" y="55"/>
                    <a:pt x="27" y="55"/>
                  </a:cubicBezTo>
                  <a:cubicBezTo>
                    <a:pt x="26" y="54"/>
                    <a:pt x="25" y="54"/>
                    <a:pt x="25" y="54"/>
                  </a:cubicBezTo>
                  <a:cubicBezTo>
                    <a:pt x="23" y="54"/>
                    <a:pt x="22" y="53"/>
                    <a:pt x="21" y="52"/>
                  </a:cubicBezTo>
                  <a:cubicBezTo>
                    <a:pt x="19" y="51"/>
                    <a:pt x="17" y="48"/>
                    <a:pt x="16" y="45"/>
                  </a:cubicBezTo>
                  <a:cubicBezTo>
                    <a:pt x="15" y="42"/>
                    <a:pt x="15" y="39"/>
                    <a:pt x="16" y="36"/>
                  </a:cubicBezTo>
                  <a:cubicBezTo>
                    <a:pt x="16" y="33"/>
                    <a:pt x="17" y="32"/>
                    <a:pt x="18" y="30"/>
                  </a:cubicBezTo>
                  <a:cubicBezTo>
                    <a:pt x="20" y="28"/>
                    <a:pt x="21" y="27"/>
                    <a:pt x="23" y="26"/>
                  </a:cubicBezTo>
                  <a:cubicBezTo>
                    <a:pt x="24" y="26"/>
                    <a:pt x="24" y="26"/>
                    <a:pt x="25" y="25"/>
                  </a:cubicBezTo>
                  <a:cubicBezTo>
                    <a:pt x="25" y="25"/>
                    <a:pt x="25" y="25"/>
                    <a:pt x="25" y="25"/>
                  </a:cubicBezTo>
                  <a:cubicBezTo>
                    <a:pt x="26" y="25"/>
                    <a:pt x="26" y="25"/>
                    <a:pt x="26" y="25"/>
                  </a:cubicBezTo>
                  <a:cubicBezTo>
                    <a:pt x="31" y="24"/>
                    <a:pt x="31" y="24"/>
                    <a:pt x="31" y="24"/>
                  </a:cubicBezTo>
                  <a:cubicBezTo>
                    <a:pt x="40" y="22"/>
                    <a:pt x="40" y="22"/>
                    <a:pt x="40" y="22"/>
                  </a:cubicBezTo>
                  <a:cubicBezTo>
                    <a:pt x="52" y="20"/>
                    <a:pt x="64" y="17"/>
                    <a:pt x="74" y="15"/>
                  </a:cubicBezTo>
                  <a:cubicBezTo>
                    <a:pt x="91" y="10"/>
                    <a:pt x="84" y="7"/>
                    <a:pt x="66" y="9"/>
                  </a:cubicBezTo>
                  <a:cubicBezTo>
                    <a:pt x="66" y="8"/>
                    <a:pt x="66" y="8"/>
                    <a:pt x="66" y="8"/>
                  </a:cubicBezTo>
                  <a:cubicBezTo>
                    <a:pt x="83" y="5"/>
                    <a:pt x="74" y="3"/>
                    <a:pt x="76" y="1"/>
                  </a:cubicBezTo>
                  <a:cubicBezTo>
                    <a:pt x="67" y="3"/>
                    <a:pt x="58" y="5"/>
                    <a:pt x="49" y="6"/>
                  </a:cubicBezTo>
                  <a:cubicBezTo>
                    <a:pt x="40" y="8"/>
                    <a:pt x="40" y="8"/>
                    <a:pt x="40" y="8"/>
                  </a:cubicBezTo>
                  <a:cubicBezTo>
                    <a:pt x="30" y="10"/>
                    <a:pt x="30" y="10"/>
                    <a:pt x="30" y="10"/>
                  </a:cubicBezTo>
                  <a:cubicBezTo>
                    <a:pt x="25" y="11"/>
                    <a:pt x="25" y="11"/>
                    <a:pt x="25" y="11"/>
                  </a:cubicBezTo>
                  <a:cubicBezTo>
                    <a:pt x="23" y="11"/>
                    <a:pt x="23" y="11"/>
                    <a:pt x="23" y="11"/>
                  </a:cubicBezTo>
                  <a:cubicBezTo>
                    <a:pt x="22" y="11"/>
                    <a:pt x="21" y="12"/>
                    <a:pt x="20" y="12"/>
                  </a:cubicBezTo>
                  <a:cubicBezTo>
                    <a:pt x="16" y="14"/>
                    <a:pt x="12" y="16"/>
                    <a:pt x="9" y="19"/>
                  </a:cubicBezTo>
                  <a:cubicBezTo>
                    <a:pt x="8" y="20"/>
                    <a:pt x="7" y="21"/>
                    <a:pt x="7" y="22"/>
                  </a:cubicBezTo>
                  <a:cubicBezTo>
                    <a:pt x="6" y="23"/>
                    <a:pt x="6" y="23"/>
                    <a:pt x="5" y="25"/>
                  </a:cubicBezTo>
                  <a:cubicBezTo>
                    <a:pt x="4" y="26"/>
                    <a:pt x="3" y="29"/>
                    <a:pt x="2" y="31"/>
                  </a:cubicBezTo>
                  <a:cubicBezTo>
                    <a:pt x="0" y="38"/>
                    <a:pt x="1" y="47"/>
                    <a:pt x="4" y="54"/>
                  </a:cubicBezTo>
                  <a:cubicBezTo>
                    <a:pt x="6" y="58"/>
                    <a:pt x="9" y="62"/>
                    <a:pt x="13" y="64"/>
                  </a:cubicBezTo>
                  <a:cubicBezTo>
                    <a:pt x="16" y="67"/>
                    <a:pt x="21" y="68"/>
                    <a:pt x="25" y="69"/>
                  </a:cubicBezTo>
                  <a:cubicBezTo>
                    <a:pt x="25" y="69"/>
                    <a:pt x="26" y="69"/>
                    <a:pt x="26" y="69"/>
                  </a:cubicBezTo>
                  <a:cubicBezTo>
                    <a:pt x="27" y="69"/>
                    <a:pt x="27" y="69"/>
                    <a:pt x="27" y="69"/>
                  </a:cubicBezTo>
                  <a:cubicBezTo>
                    <a:pt x="27" y="69"/>
                    <a:pt x="27" y="69"/>
                    <a:pt x="27" y="69"/>
                  </a:cubicBezTo>
                  <a:cubicBezTo>
                    <a:pt x="27" y="69"/>
                    <a:pt x="27" y="69"/>
                    <a:pt x="27" y="69"/>
                  </a:cubicBezTo>
                  <a:cubicBezTo>
                    <a:pt x="28" y="69"/>
                    <a:pt x="29" y="69"/>
                    <a:pt x="30" y="69"/>
                  </a:cubicBezTo>
                  <a:cubicBezTo>
                    <a:pt x="32" y="69"/>
                    <a:pt x="35" y="69"/>
                    <a:pt x="37" y="69"/>
                  </a:cubicBezTo>
                  <a:cubicBezTo>
                    <a:pt x="46" y="67"/>
                    <a:pt x="46" y="67"/>
                    <a:pt x="46" y="67"/>
                  </a:cubicBezTo>
                  <a:cubicBezTo>
                    <a:pt x="65" y="62"/>
                    <a:pt x="65" y="62"/>
                    <a:pt x="65" y="62"/>
                  </a:cubicBezTo>
                  <a:cubicBezTo>
                    <a:pt x="84" y="58"/>
                    <a:pt x="84" y="58"/>
                    <a:pt x="84" y="58"/>
                  </a:cubicBezTo>
                  <a:cubicBezTo>
                    <a:pt x="93" y="56"/>
                    <a:pt x="93" y="56"/>
                    <a:pt x="93" y="56"/>
                  </a:cubicBezTo>
                  <a:cubicBezTo>
                    <a:pt x="96" y="56"/>
                    <a:pt x="96" y="56"/>
                    <a:pt x="96" y="56"/>
                  </a:cubicBezTo>
                  <a:cubicBezTo>
                    <a:pt x="97" y="56"/>
                    <a:pt x="98" y="55"/>
                    <a:pt x="99" y="55"/>
                  </a:cubicBezTo>
                  <a:cubicBezTo>
                    <a:pt x="99" y="55"/>
                    <a:pt x="100" y="55"/>
                    <a:pt x="100" y="54"/>
                  </a:cubicBezTo>
                  <a:cubicBezTo>
                    <a:pt x="99" y="55"/>
                    <a:pt x="98" y="55"/>
                    <a:pt x="97" y="55"/>
                  </a:cubicBezTo>
                  <a:cubicBezTo>
                    <a:pt x="95" y="56"/>
                    <a:pt x="95" y="56"/>
                    <a:pt x="94" y="56"/>
                  </a:cubicBezTo>
                  <a:cubicBezTo>
                    <a:pt x="91" y="57"/>
                    <a:pt x="91" y="57"/>
                    <a:pt x="91" y="57"/>
                  </a:cubicBezTo>
                  <a:cubicBezTo>
                    <a:pt x="78" y="59"/>
                    <a:pt x="78" y="59"/>
                    <a:pt x="78" y="59"/>
                  </a:cubicBezTo>
                  <a:cubicBezTo>
                    <a:pt x="55" y="64"/>
                    <a:pt x="55" y="64"/>
                    <a:pt x="55" y="64"/>
                  </a:cubicBezTo>
                  <a:cubicBezTo>
                    <a:pt x="43" y="67"/>
                    <a:pt x="43" y="67"/>
                    <a:pt x="43" y="67"/>
                  </a:cubicBezTo>
                  <a:cubicBezTo>
                    <a:pt x="37" y="68"/>
                    <a:pt x="37" y="68"/>
                    <a:pt x="37" y="68"/>
                  </a:cubicBezTo>
                  <a:cubicBezTo>
                    <a:pt x="34" y="69"/>
                    <a:pt x="32" y="69"/>
                    <a:pt x="29" y="69"/>
                  </a:cubicBezTo>
                  <a:cubicBezTo>
                    <a:pt x="28" y="69"/>
                    <a:pt x="28" y="69"/>
                    <a:pt x="27" y="69"/>
                  </a:cubicBezTo>
                  <a:cubicBezTo>
                    <a:pt x="27" y="69"/>
                    <a:pt x="27" y="69"/>
                    <a:pt x="27" y="69"/>
                  </a:cubicBezTo>
                  <a:cubicBezTo>
                    <a:pt x="27" y="69"/>
                    <a:pt x="27" y="69"/>
                    <a:pt x="27" y="69"/>
                  </a:cubicBezTo>
                  <a:cubicBezTo>
                    <a:pt x="26" y="69"/>
                    <a:pt x="26" y="68"/>
                    <a:pt x="26" y="68"/>
                  </a:cubicBezTo>
                  <a:cubicBezTo>
                    <a:pt x="24" y="68"/>
                    <a:pt x="23" y="68"/>
                    <a:pt x="22" y="68"/>
                  </a:cubicBezTo>
                  <a:cubicBezTo>
                    <a:pt x="19" y="67"/>
                    <a:pt x="17" y="66"/>
                    <a:pt x="14" y="65"/>
                  </a:cubicBezTo>
                  <a:cubicBezTo>
                    <a:pt x="9" y="62"/>
                    <a:pt x="6" y="57"/>
                    <a:pt x="4" y="52"/>
                  </a:cubicBezTo>
                  <a:cubicBezTo>
                    <a:pt x="4" y="52"/>
                    <a:pt x="5" y="53"/>
                    <a:pt x="4" y="52"/>
                  </a:cubicBezTo>
                  <a:cubicBezTo>
                    <a:pt x="6" y="57"/>
                    <a:pt x="10" y="61"/>
                    <a:pt x="15" y="64"/>
                  </a:cubicBezTo>
                  <a:cubicBezTo>
                    <a:pt x="17" y="65"/>
                    <a:pt x="19" y="66"/>
                    <a:pt x="22" y="67"/>
                  </a:cubicBezTo>
                  <a:cubicBezTo>
                    <a:pt x="23" y="67"/>
                    <a:pt x="25" y="67"/>
                    <a:pt x="26" y="67"/>
                  </a:cubicBezTo>
                  <a:cubicBezTo>
                    <a:pt x="26" y="67"/>
                    <a:pt x="27" y="67"/>
                    <a:pt x="27" y="67"/>
                  </a:cubicBezTo>
                  <a:cubicBezTo>
                    <a:pt x="27" y="68"/>
                    <a:pt x="27" y="67"/>
                    <a:pt x="27" y="68"/>
                  </a:cubicBezTo>
                  <a:cubicBezTo>
                    <a:pt x="27" y="68"/>
                    <a:pt x="27" y="68"/>
                    <a:pt x="27" y="68"/>
                  </a:cubicBezTo>
                  <a:cubicBezTo>
                    <a:pt x="28" y="68"/>
                    <a:pt x="29" y="68"/>
                    <a:pt x="29" y="68"/>
                  </a:cubicBezTo>
                  <a:cubicBezTo>
                    <a:pt x="32" y="68"/>
                    <a:pt x="34" y="68"/>
                    <a:pt x="37" y="67"/>
                  </a:cubicBezTo>
                  <a:cubicBezTo>
                    <a:pt x="43" y="66"/>
                    <a:pt x="43" y="66"/>
                    <a:pt x="43" y="66"/>
                  </a:cubicBezTo>
                  <a:cubicBezTo>
                    <a:pt x="55" y="63"/>
                    <a:pt x="55" y="63"/>
                    <a:pt x="55" y="63"/>
                  </a:cubicBezTo>
                  <a:cubicBezTo>
                    <a:pt x="63" y="62"/>
                    <a:pt x="71" y="60"/>
                    <a:pt x="79" y="58"/>
                  </a:cubicBezTo>
                  <a:cubicBezTo>
                    <a:pt x="83" y="58"/>
                    <a:pt x="87" y="57"/>
                    <a:pt x="91" y="56"/>
                  </a:cubicBezTo>
                  <a:cubicBezTo>
                    <a:pt x="95" y="55"/>
                    <a:pt x="95" y="55"/>
                    <a:pt x="95" y="55"/>
                  </a:cubicBezTo>
                  <a:cubicBezTo>
                    <a:pt x="96" y="55"/>
                    <a:pt x="96" y="55"/>
                    <a:pt x="96" y="55"/>
                  </a:cubicBezTo>
                  <a:cubicBezTo>
                    <a:pt x="97" y="54"/>
                    <a:pt x="97" y="54"/>
                    <a:pt x="98" y="54"/>
                  </a:cubicBezTo>
                  <a:cubicBezTo>
                    <a:pt x="101" y="53"/>
                    <a:pt x="103" y="52"/>
                    <a:pt x="105" y="50"/>
                  </a:cubicBezTo>
                  <a:cubicBezTo>
                    <a:pt x="106" y="51"/>
                    <a:pt x="106" y="51"/>
                    <a:pt x="106" y="51"/>
                  </a:cubicBezTo>
                  <a:cubicBezTo>
                    <a:pt x="109" y="49"/>
                    <a:pt x="112" y="46"/>
                    <a:pt x="114" y="42"/>
                  </a:cubicBezTo>
                  <a:cubicBezTo>
                    <a:pt x="116" y="39"/>
                    <a:pt x="117" y="35"/>
                    <a:pt x="118" y="31"/>
                  </a:cubicBezTo>
                  <a:cubicBezTo>
                    <a:pt x="118" y="23"/>
                    <a:pt x="115" y="15"/>
                    <a:pt x="11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4" name="Freeform 26">
              <a:extLst>
                <a:ext uri="{FF2B5EF4-FFF2-40B4-BE49-F238E27FC236}">
                  <a16:creationId xmlns:a16="http://schemas.microsoft.com/office/drawing/2014/main" id="{8339A2A3-3EA5-455A-96D5-07746325FA3B}"/>
                </a:ext>
              </a:extLst>
            </p:cNvPr>
            <p:cNvSpPr/>
            <p:nvPr/>
          </p:nvSpPr>
          <p:spPr bwMode="auto">
            <a:xfrm>
              <a:off x="4427538" y="2193926"/>
              <a:ext cx="431800" cy="266700"/>
            </a:xfrm>
            <a:custGeom>
              <a:avLst/>
              <a:gdLst>
                <a:gd name="T0" fmla="*/ 26 w 115"/>
                <a:gd name="T1" fmla="*/ 58 h 71"/>
                <a:gd name="T2" fmla="*/ 20 w 115"/>
                <a:gd name="T3" fmla="*/ 56 h 71"/>
                <a:gd name="T4" fmla="*/ 1 w 115"/>
                <a:gd name="T5" fmla="*/ 25 h 71"/>
                <a:gd name="T6" fmla="*/ 13 w 115"/>
                <a:gd name="T7" fmla="*/ 5 h 71"/>
                <a:gd name="T8" fmla="*/ 13 w 115"/>
                <a:gd name="T9" fmla="*/ 6 h 71"/>
                <a:gd name="T10" fmla="*/ 2 w 115"/>
                <a:gd name="T11" fmla="*/ 26 h 71"/>
                <a:gd name="T12" fmla="*/ 21 w 115"/>
                <a:gd name="T13" fmla="*/ 56 h 71"/>
                <a:gd name="T14" fmla="*/ 24 w 115"/>
                <a:gd name="T15" fmla="*/ 57 h 71"/>
                <a:gd name="T16" fmla="*/ 58 w 115"/>
                <a:gd name="T17" fmla="*/ 64 h 71"/>
                <a:gd name="T18" fmla="*/ 80 w 115"/>
                <a:gd name="T19" fmla="*/ 70 h 71"/>
                <a:gd name="T20" fmla="*/ 97 w 115"/>
                <a:gd name="T21" fmla="*/ 70 h 71"/>
                <a:gd name="T22" fmla="*/ 96 w 115"/>
                <a:gd name="T23" fmla="*/ 68 h 71"/>
                <a:gd name="T24" fmla="*/ 81 w 115"/>
                <a:gd name="T25" fmla="*/ 68 h 71"/>
                <a:gd name="T26" fmla="*/ 23 w 115"/>
                <a:gd name="T27" fmla="*/ 55 h 71"/>
                <a:gd name="T28" fmla="*/ 19 w 115"/>
                <a:gd name="T29" fmla="*/ 54 h 71"/>
                <a:gd name="T30" fmla="*/ 4 w 115"/>
                <a:gd name="T31" fmla="*/ 31 h 71"/>
                <a:gd name="T32" fmla="*/ 21 w 115"/>
                <a:gd name="T33" fmla="*/ 54 h 71"/>
                <a:gd name="T34" fmla="*/ 32 w 115"/>
                <a:gd name="T35" fmla="*/ 57 h 71"/>
                <a:gd name="T36" fmla="*/ 80 w 115"/>
                <a:gd name="T37" fmla="*/ 68 h 71"/>
                <a:gd name="T38" fmla="*/ 109 w 115"/>
                <a:gd name="T39" fmla="*/ 57 h 71"/>
                <a:gd name="T40" fmla="*/ 111 w 115"/>
                <a:gd name="T41" fmla="*/ 44 h 71"/>
                <a:gd name="T42" fmla="*/ 105 w 115"/>
                <a:gd name="T43" fmla="*/ 53 h 71"/>
                <a:gd name="T44" fmla="*/ 94 w 115"/>
                <a:gd name="T45" fmla="*/ 60 h 71"/>
                <a:gd name="T46" fmla="*/ 80 w 115"/>
                <a:gd name="T47" fmla="*/ 59 h 71"/>
                <a:gd name="T48" fmla="*/ 37 w 115"/>
                <a:gd name="T49" fmla="*/ 50 h 71"/>
                <a:gd name="T50" fmla="*/ 25 w 115"/>
                <a:gd name="T51" fmla="*/ 47 h 71"/>
                <a:gd name="T52" fmla="*/ 24 w 115"/>
                <a:gd name="T53" fmla="*/ 46 h 71"/>
                <a:gd name="T54" fmla="*/ 74 w 115"/>
                <a:gd name="T55" fmla="*/ 58 h 71"/>
                <a:gd name="T56" fmla="*/ 85 w 115"/>
                <a:gd name="T57" fmla="*/ 60 h 71"/>
                <a:gd name="T58" fmla="*/ 99 w 115"/>
                <a:gd name="T59" fmla="*/ 54 h 71"/>
                <a:gd name="T60" fmla="*/ 76 w 115"/>
                <a:gd name="T61" fmla="*/ 56 h 71"/>
                <a:gd name="T62" fmla="*/ 26 w 115"/>
                <a:gd name="T63" fmla="*/ 45 h 71"/>
                <a:gd name="T64" fmla="*/ 24 w 115"/>
                <a:gd name="T65" fmla="*/ 44 h 71"/>
                <a:gd name="T66" fmla="*/ 15 w 115"/>
                <a:gd name="T67" fmla="*/ 27 h 71"/>
                <a:gd name="T68" fmla="*/ 21 w 115"/>
                <a:gd name="T69" fmla="*/ 16 h 71"/>
                <a:gd name="T70" fmla="*/ 33 w 115"/>
                <a:gd name="T71" fmla="*/ 14 h 71"/>
                <a:gd name="T72" fmla="*/ 42 w 115"/>
                <a:gd name="T73" fmla="*/ 16 h 71"/>
                <a:gd name="T74" fmla="*/ 93 w 115"/>
                <a:gd name="T75" fmla="*/ 27 h 71"/>
                <a:gd name="T76" fmla="*/ 104 w 115"/>
                <a:gd name="T77" fmla="*/ 42 h 71"/>
                <a:gd name="T78" fmla="*/ 106 w 115"/>
                <a:gd name="T79" fmla="*/ 44 h 71"/>
                <a:gd name="T80" fmla="*/ 107 w 115"/>
                <a:gd name="T81" fmla="*/ 27 h 71"/>
                <a:gd name="T82" fmla="*/ 112 w 115"/>
                <a:gd name="T83" fmla="*/ 39 h 71"/>
                <a:gd name="T84" fmla="*/ 109 w 115"/>
                <a:gd name="T85" fmla="*/ 22 h 71"/>
                <a:gd name="T86" fmla="*/ 96 w 115"/>
                <a:gd name="T87" fmla="*/ 14 h 71"/>
                <a:gd name="T88" fmla="*/ 47 w 115"/>
                <a:gd name="T89" fmla="*/ 3 h 71"/>
                <a:gd name="T90" fmla="*/ 34 w 115"/>
                <a:gd name="T91" fmla="*/ 0 h 71"/>
                <a:gd name="T92" fmla="*/ 14 w 115"/>
                <a:gd name="T93" fmla="*/ 4 h 71"/>
                <a:gd name="T94" fmla="*/ 1 w 115"/>
                <a:gd name="T95" fmla="*/ 25 h 71"/>
                <a:gd name="T96" fmla="*/ 17 w 115"/>
                <a:gd name="T97" fmla="*/ 56 h 71"/>
                <a:gd name="T98" fmla="*/ 23 w 115"/>
                <a:gd name="T99" fmla="*/ 58 h 71"/>
                <a:gd name="T100" fmla="*/ 56 w 115"/>
                <a:gd name="T101" fmla="*/ 6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 h="71">
                  <a:moveTo>
                    <a:pt x="56" y="65"/>
                  </a:moveTo>
                  <a:cubicBezTo>
                    <a:pt x="32" y="59"/>
                    <a:pt x="32" y="59"/>
                    <a:pt x="32" y="59"/>
                  </a:cubicBezTo>
                  <a:cubicBezTo>
                    <a:pt x="26" y="58"/>
                    <a:pt x="26" y="58"/>
                    <a:pt x="26" y="58"/>
                  </a:cubicBezTo>
                  <a:cubicBezTo>
                    <a:pt x="23" y="57"/>
                    <a:pt x="23" y="57"/>
                    <a:pt x="23" y="57"/>
                  </a:cubicBezTo>
                  <a:cubicBezTo>
                    <a:pt x="22" y="57"/>
                    <a:pt x="22" y="57"/>
                    <a:pt x="22" y="57"/>
                  </a:cubicBezTo>
                  <a:cubicBezTo>
                    <a:pt x="21" y="57"/>
                    <a:pt x="20" y="57"/>
                    <a:pt x="20" y="56"/>
                  </a:cubicBezTo>
                  <a:cubicBezTo>
                    <a:pt x="14" y="55"/>
                    <a:pt x="10" y="51"/>
                    <a:pt x="7" y="47"/>
                  </a:cubicBezTo>
                  <a:cubicBezTo>
                    <a:pt x="4" y="43"/>
                    <a:pt x="2" y="38"/>
                    <a:pt x="1" y="33"/>
                  </a:cubicBezTo>
                  <a:cubicBezTo>
                    <a:pt x="1" y="30"/>
                    <a:pt x="1" y="28"/>
                    <a:pt x="1" y="25"/>
                  </a:cubicBezTo>
                  <a:cubicBezTo>
                    <a:pt x="1" y="24"/>
                    <a:pt x="1" y="23"/>
                    <a:pt x="2" y="22"/>
                  </a:cubicBezTo>
                  <a:cubicBezTo>
                    <a:pt x="2" y="20"/>
                    <a:pt x="2" y="19"/>
                    <a:pt x="3" y="18"/>
                  </a:cubicBezTo>
                  <a:cubicBezTo>
                    <a:pt x="5" y="13"/>
                    <a:pt x="9" y="8"/>
                    <a:pt x="13" y="5"/>
                  </a:cubicBezTo>
                  <a:cubicBezTo>
                    <a:pt x="17" y="2"/>
                    <a:pt x="22" y="1"/>
                    <a:pt x="28" y="0"/>
                  </a:cubicBezTo>
                  <a:cubicBezTo>
                    <a:pt x="27" y="0"/>
                    <a:pt x="26" y="1"/>
                    <a:pt x="28" y="1"/>
                  </a:cubicBezTo>
                  <a:cubicBezTo>
                    <a:pt x="23" y="1"/>
                    <a:pt x="18" y="3"/>
                    <a:pt x="13" y="6"/>
                  </a:cubicBezTo>
                  <a:cubicBezTo>
                    <a:pt x="9" y="9"/>
                    <a:pt x="6" y="13"/>
                    <a:pt x="4" y="18"/>
                  </a:cubicBezTo>
                  <a:cubicBezTo>
                    <a:pt x="3" y="19"/>
                    <a:pt x="3" y="21"/>
                    <a:pt x="3" y="22"/>
                  </a:cubicBezTo>
                  <a:cubicBezTo>
                    <a:pt x="2" y="23"/>
                    <a:pt x="2" y="24"/>
                    <a:pt x="2" y="26"/>
                  </a:cubicBezTo>
                  <a:cubicBezTo>
                    <a:pt x="2" y="28"/>
                    <a:pt x="2" y="31"/>
                    <a:pt x="2" y="33"/>
                  </a:cubicBezTo>
                  <a:cubicBezTo>
                    <a:pt x="3" y="38"/>
                    <a:pt x="5" y="43"/>
                    <a:pt x="8" y="47"/>
                  </a:cubicBezTo>
                  <a:cubicBezTo>
                    <a:pt x="11" y="51"/>
                    <a:pt x="15" y="55"/>
                    <a:pt x="21" y="56"/>
                  </a:cubicBezTo>
                  <a:cubicBezTo>
                    <a:pt x="22" y="56"/>
                    <a:pt x="22" y="56"/>
                    <a:pt x="22" y="56"/>
                  </a:cubicBezTo>
                  <a:cubicBezTo>
                    <a:pt x="23" y="57"/>
                    <a:pt x="23" y="57"/>
                    <a:pt x="23" y="57"/>
                  </a:cubicBezTo>
                  <a:cubicBezTo>
                    <a:pt x="24" y="57"/>
                    <a:pt x="24" y="57"/>
                    <a:pt x="24" y="57"/>
                  </a:cubicBezTo>
                  <a:cubicBezTo>
                    <a:pt x="27" y="58"/>
                    <a:pt x="27" y="58"/>
                    <a:pt x="27" y="58"/>
                  </a:cubicBezTo>
                  <a:cubicBezTo>
                    <a:pt x="33" y="59"/>
                    <a:pt x="33" y="59"/>
                    <a:pt x="33" y="59"/>
                  </a:cubicBezTo>
                  <a:cubicBezTo>
                    <a:pt x="41" y="61"/>
                    <a:pt x="49" y="62"/>
                    <a:pt x="58" y="64"/>
                  </a:cubicBezTo>
                  <a:cubicBezTo>
                    <a:pt x="58" y="65"/>
                    <a:pt x="58" y="65"/>
                    <a:pt x="58" y="65"/>
                  </a:cubicBezTo>
                  <a:cubicBezTo>
                    <a:pt x="75" y="69"/>
                    <a:pt x="75" y="69"/>
                    <a:pt x="75" y="69"/>
                  </a:cubicBezTo>
                  <a:cubicBezTo>
                    <a:pt x="80" y="70"/>
                    <a:pt x="80" y="70"/>
                    <a:pt x="80" y="70"/>
                  </a:cubicBezTo>
                  <a:cubicBezTo>
                    <a:pt x="80" y="70"/>
                    <a:pt x="81" y="71"/>
                    <a:pt x="82" y="71"/>
                  </a:cubicBezTo>
                  <a:cubicBezTo>
                    <a:pt x="83" y="71"/>
                    <a:pt x="84" y="71"/>
                    <a:pt x="85" y="71"/>
                  </a:cubicBezTo>
                  <a:cubicBezTo>
                    <a:pt x="89" y="71"/>
                    <a:pt x="93" y="71"/>
                    <a:pt x="97" y="70"/>
                  </a:cubicBezTo>
                  <a:cubicBezTo>
                    <a:pt x="101" y="68"/>
                    <a:pt x="103" y="66"/>
                    <a:pt x="105" y="64"/>
                  </a:cubicBezTo>
                  <a:cubicBezTo>
                    <a:pt x="107" y="62"/>
                    <a:pt x="109" y="60"/>
                    <a:pt x="110" y="58"/>
                  </a:cubicBezTo>
                  <a:cubicBezTo>
                    <a:pt x="106" y="63"/>
                    <a:pt x="102" y="66"/>
                    <a:pt x="96" y="68"/>
                  </a:cubicBezTo>
                  <a:cubicBezTo>
                    <a:pt x="93" y="69"/>
                    <a:pt x="90" y="69"/>
                    <a:pt x="87" y="69"/>
                  </a:cubicBezTo>
                  <a:cubicBezTo>
                    <a:pt x="86" y="69"/>
                    <a:pt x="84" y="69"/>
                    <a:pt x="83" y="69"/>
                  </a:cubicBezTo>
                  <a:cubicBezTo>
                    <a:pt x="82" y="69"/>
                    <a:pt x="82" y="68"/>
                    <a:pt x="81" y="68"/>
                  </a:cubicBezTo>
                  <a:cubicBezTo>
                    <a:pt x="79" y="68"/>
                    <a:pt x="79" y="68"/>
                    <a:pt x="79" y="68"/>
                  </a:cubicBezTo>
                  <a:cubicBezTo>
                    <a:pt x="70" y="66"/>
                    <a:pt x="61" y="63"/>
                    <a:pt x="51" y="61"/>
                  </a:cubicBezTo>
                  <a:cubicBezTo>
                    <a:pt x="23" y="55"/>
                    <a:pt x="23" y="55"/>
                    <a:pt x="23" y="55"/>
                  </a:cubicBezTo>
                  <a:cubicBezTo>
                    <a:pt x="23" y="55"/>
                    <a:pt x="23" y="55"/>
                    <a:pt x="23" y="55"/>
                  </a:cubicBezTo>
                  <a:cubicBezTo>
                    <a:pt x="22" y="55"/>
                    <a:pt x="22" y="55"/>
                    <a:pt x="22" y="55"/>
                  </a:cubicBezTo>
                  <a:cubicBezTo>
                    <a:pt x="21" y="54"/>
                    <a:pt x="20" y="54"/>
                    <a:pt x="19" y="54"/>
                  </a:cubicBezTo>
                  <a:cubicBezTo>
                    <a:pt x="18" y="53"/>
                    <a:pt x="17" y="53"/>
                    <a:pt x="16" y="52"/>
                  </a:cubicBezTo>
                  <a:cubicBezTo>
                    <a:pt x="13" y="50"/>
                    <a:pt x="11" y="48"/>
                    <a:pt x="9" y="46"/>
                  </a:cubicBezTo>
                  <a:cubicBezTo>
                    <a:pt x="6" y="42"/>
                    <a:pt x="4" y="36"/>
                    <a:pt x="4" y="31"/>
                  </a:cubicBezTo>
                  <a:cubicBezTo>
                    <a:pt x="4" y="35"/>
                    <a:pt x="5" y="40"/>
                    <a:pt x="8" y="44"/>
                  </a:cubicBezTo>
                  <a:cubicBezTo>
                    <a:pt x="11" y="48"/>
                    <a:pt x="15" y="52"/>
                    <a:pt x="20" y="54"/>
                  </a:cubicBezTo>
                  <a:cubicBezTo>
                    <a:pt x="20" y="54"/>
                    <a:pt x="21" y="54"/>
                    <a:pt x="21" y="54"/>
                  </a:cubicBezTo>
                  <a:cubicBezTo>
                    <a:pt x="22" y="54"/>
                    <a:pt x="23" y="54"/>
                    <a:pt x="23" y="55"/>
                  </a:cubicBezTo>
                  <a:cubicBezTo>
                    <a:pt x="26" y="55"/>
                    <a:pt x="26" y="55"/>
                    <a:pt x="26" y="55"/>
                  </a:cubicBezTo>
                  <a:cubicBezTo>
                    <a:pt x="32" y="57"/>
                    <a:pt x="32" y="57"/>
                    <a:pt x="32" y="57"/>
                  </a:cubicBezTo>
                  <a:cubicBezTo>
                    <a:pt x="37" y="58"/>
                    <a:pt x="41" y="58"/>
                    <a:pt x="44" y="59"/>
                  </a:cubicBezTo>
                  <a:cubicBezTo>
                    <a:pt x="55" y="62"/>
                    <a:pt x="66" y="64"/>
                    <a:pt x="76" y="67"/>
                  </a:cubicBezTo>
                  <a:cubicBezTo>
                    <a:pt x="80" y="68"/>
                    <a:pt x="80" y="68"/>
                    <a:pt x="80" y="68"/>
                  </a:cubicBezTo>
                  <a:cubicBezTo>
                    <a:pt x="81" y="68"/>
                    <a:pt x="83" y="68"/>
                    <a:pt x="84" y="68"/>
                  </a:cubicBezTo>
                  <a:cubicBezTo>
                    <a:pt x="87" y="69"/>
                    <a:pt x="91" y="69"/>
                    <a:pt x="94" y="68"/>
                  </a:cubicBezTo>
                  <a:cubicBezTo>
                    <a:pt x="100" y="66"/>
                    <a:pt x="105" y="62"/>
                    <a:pt x="109" y="57"/>
                  </a:cubicBezTo>
                  <a:cubicBezTo>
                    <a:pt x="110" y="56"/>
                    <a:pt x="111" y="55"/>
                    <a:pt x="111" y="54"/>
                  </a:cubicBezTo>
                  <a:cubicBezTo>
                    <a:pt x="112" y="52"/>
                    <a:pt x="112" y="51"/>
                    <a:pt x="112" y="49"/>
                  </a:cubicBezTo>
                  <a:cubicBezTo>
                    <a:pt x="112" y="47"/>
                    <a:pt x="112" y="45"/>
                    <a:pt x="111" y="44"/>
                  </a:cubicBezTo>
                  <a:cubicBezTo>
                    <a:pt x="110" y="44"/>
                    <a:pt x="110" y="45"/>
                    <a:pt x="109" y="46"/>
                  </a:cubicBezTo>
                  <a:cubicBezTo>
                    <a:pt x="109" y="46"/>
                    <a:pt x="108" y="48"/>
                    <a:pt x="107" y="50"/>
                  </a:cubicBezTo>
                  <a:cubicBezTo>
                    <a:pt x="106" y="51"/>
                    <a:pt x="105" y="52"/>
                    <a:pt x="105" y="53"/>
                  </a:cubicBezTo>
                  <a:cubicBezTo>
                    <a:pt x="104" y="55"/>
                    <a:pt x="103" y="55"/>
                    <a:pt x="103" y="55"/>
                  </a:cubicBezTo>
                  <a:cubicBezTo>
                    <a:pt x="102" y="56"/>
                    <a:pt x="102" y="55"/>
                    <a:pt x="102" y="54"/>
                  </a:cubicBezTo>
                  <a:cubicBezTo>
                    <a:pt x="100" y="57"/>
                    <a:pt x="97" y="58"/>
                    <a:pt x="94" y="60"/>
                  </a:cubicBezTo>
                  <a:cubicBezTo>
                    <a:pt x="91" y="61"/>
                    <a:pt x="88" y="61"/>
                    <a:pt x="85" y="60"/>
                  </a:cubicBezTo>
                  <a:cubicBezTo>
                    <a:pt x="84" y="60"/>
                    <a:pt x="83" y="60"/>
                    <a:pt x="82" y="60"/>
                  </a:cubicBezTo>
                  <a:cubicBezTo>
                    <a:pt x="80" y="59"/>
                    <a:pt x="80" y="59"/>
                    <a:pt x="80" y="59"/>
                  </a:cubicBezTo>
                  <a:cubicBezTo>
                    <a:pt x="74" y="58"/>
                    <a:pt x="74" y="58"/>
                    <a:pt x="74" y="58"/>
                  </a:cubicBezTo>
                  <a:cubicBezTo>
                    <a:pt x="63" y="56"/>
                    <a:pt x="63" y="56"/>
                    <a:pt x="63" y="56"/>
                  </a:cubicBezTo>
                  <a:cubicBezTo>
                    <a:pt x="54" y="54"/>
                    <a:pt x="46" y="52"/>
                    <a:pt x="37" y="50"/>
                  </a:cubicBezTo>
                  <a:cubicBezTo>
                    <a:pt x="30" y="48"/>
                    <a:pt x="30" y="48"/>
                    <a:pt x="30" y="48"/>
                  </a:cubicBezTo>
                  <a:cubicBezTo>
                    <a:pt x="27" y="47"/>
                    <a:pt x="27" y="47"/>
                    <a:pt x="27" y="47"/>
                  </a:cubicBezTo>
                  <a:cubicBezTo>
                    <a:pt x="25" y="47"/>
                    <a:pt x="25" y="47"/>
                    <a:pt x="25" y="47"/>
                  </a:cubicBezTo>
                  <a:cubicBezTo>
                    <a:pt x="25" y="47"/>
                    <a:pt x="24" y="47"/>
                    <a:pt x="24" y="46"/>
                  </a:cubicBezTo>
                  <a:cubicBezTo>
                    <a:pt x="20" y="45"/>
                    <a:pt x="18" y="43"/>
                    <a:pt x="16" y="40"/>
                  </a:cubicBezTo>
                  <a:cubicBezTo>
                    <a:pt x="18" y="43"/>
                    <a:pt x="21" y="45"/>
                    <a:pt x="24" y="46"/>
                  </a:cubicBezTo>
                  <a:cubicBezTo>
                    <a:pt x="37" y="49"/>
                    <a:pt x="37" y="49"/>
                    <a:pt x="37" y="49"/>
                  </a:cubicBezTo>
                  <a:cubicBezTo>
                    <a:pt x="63" y="56"/>
                    <a:pt x="63" y="56"/>
                    <a:pt x="63" y="56"/>
                  </a:cubicBezTo>
                  <a:cubicBezTo>
                    <a:pt x="74" y="58"/>
                    <a:pt x="74" y="58"/>
                    <a:pt x="74" y="58"/>
                  </a:cubicBezTo>
                  <a:cubicBezTo>
                    <a:pt x="80" y="59"/>
                    <a:pt x="80" y="59"/>
                    <a:pt x="80" y="59"/>
                  </a:cubicBezTo>
                  <a:cubicBezTo>
                    <a:pt x="82" y="60"/>
                    <a:pt x="82" y="60"/>
                    <a:pt x="82" y="60"/>
                  </a:cubicBezTo>
                  <a:cubicBezTo>
                    <a:pt x="83" y="60"/>
                    <a:pt x="84" y="60"/>
                    <a:pt x="85" y="60"/>
                  </a:cubicBezTo>
                  <a:cubicBezTo>
                    <a:pt x="88" y="61"/>
                    <a:pt x="91" y="60"/>
                    <a:pt x="94" y="59"/>
                  </a:cubicBezTo>
                  <a:cubicBezTo>
                    <a:pt x="97" y="58"/>
                    <a:pt x="99" y="56"/>
                    <a:pt x="101" y="53"/>
                  </a:cubicBezTo>
                  <a:cubicBezTo>
                    <a:pt x="101" y="53"/>
                    <a:pt x="101" y="52"/>
                    <a:pt x="99" y="54"/>
                  </a:cubicBezTo>
                  <a:cubicBezTo>
                    <a:pt x="97" y="55"/>
                    <a:pt x="94" y="57"/>
                    <a:pt x="90" y="58"/>
                  </a:cubicBezTo>
                  <a:cubicBezTo>
                    <a:pt x="88" y="58"/>
                    <a:pt x="85" y="58"/>
                    <a:pt x="83" y="58"/>
                  </a:cubicBezTo>
                  <a:cubicBezTo>
                    <a:pt x="81" y="57"/>
                    <a:pt x="78" y="57"/>
                    <a:pt x="76" y="56"/>
                  </a:cubicBezTo>
                  <a:cubicBezTo>
                    <a:pt x="64" y="53"/>
                    <a:pt x="51" y="50"/>
                    <a:pt x="38" y="47"/>
                  </a:cubicBezTo>
                  <a:cubicBezTo>
                    <a:pt x="29" y="45"/>
                    <a:pt x="29" y="45"/>
                    <a:pt x="29" y="45"/>
                  </a:cubicBezTo>
                  <a:cubicBezTo>
                    <a:pt x="26" y="45"/>
                    <a:pt x="26" y="45"/>
                    <a:pt x="26" y="45"/>
                  </a:cubicBezTo>
                  <a:cubicBezTo>
                    <a:pt x="25" y="44"/>
                    <a:pt x="25" y="44"/>
                    <a:pt x="25" y="44"/>
                  </a:cubicBezTo>
                  <a:cubicBezTo>
                    <a:pt x="25" y="44"/>
                    <a:pt x="25" y="44"/>
                    <a:pt x="25" y="44"/>
                  </a:cubicBezTo>
                  <a:cubicBezTo>
                    <a:pt x="24" y="44"/>
                    <a:pt x="24" y="44"/>
                    <a:pt x="24" y="44"/>
                  </a:cubicBezTo>
                  <a:cubicBezTo>
                    <a:pt x="23" y="44"/>
                    <a:pt x="22" y="43"/>
                    <a:pt x="21" y="43"/>
                  </a:cubicBezTo>
                  <a:cubicBezTo>
                    <a:pt x="18" y="41"/>
                    <a:pt x="16" y="37"/>
                    <a:pt x="15" y="32"/>
                  </a:cubicBezTo>
                  <a:cubicBezTo>
                    <a:pt x="15" y="30"/>
                    <a:pt x="15" y="29"/>
                    <a:pt x="15" y="27"/>
                  </a:cubicBezTo>
                  <a:cubicBezTo>
                    <a:pt x="15" y="26"/>
                    <a:pt x="15" y="25"/>
                    <a:pt x="15" y="25"/>
                  </a:cubicBezTo>
                  <a:cubicBezTo>
                    <a:pt x="15" y="24"/>
                    <a:pt x="16" y="23"/>
                    <a:pt x="16" y="23"/>
                  </a:cubicBezTo>
                  <a:cubicBezTo>
                    <a:pt x="17" y="20"/>
                    <a:pt x="19" y="18"/>
                    <a:pt x="21" y="16"/>
                  </a:cubicBezTo>
                  <a:cubicBezTo>
                    <a:pt x="24" y="15"/>
                    <a:pt x="27" y="14"/>
                    <a:pt x="30" y="14"/>
                  </a:cubicBezTo>
                  <a:cubicBezTo>
                    <a:pt x="31" y="14"/>
                    <a:pt x="32" y="14"/>
                    <a:pt x="33" y="14"/>
                  </a:cubicBezTo>
                  <a:cubicBezTo>
                    <a:pt x="33" y="14"/>
                    <a:pt x="33" y="14"/>
                    <a:pt x="33" y="14"/>
                  </a:cubicBezTo>
                  <a:cubicBezTo>
                    <a:pt x="34" y="14"/>
                    <a:pt x="34" y="14"/>
                    <a:pt x="34" y="14"/>
                  </a:cubicBezTo>
                  <a:cubicBezTo>
                    <a:pt x="36" y="15"/>
                    <a:pt x="36" y="15"/>
                    <a:pt x="36" y="15"/>
                  </a:cubicBezTo>
                  <a:cubicBezTo>
                    <a:pt x="42" y="16"/>
                    <a:pt x="42" y="16"/>
                    <a:pt x="42" y="16"/>
                  </a:cubicBezTo>
                  <a:cubicBezTo>
                    <a:pt x="55" y="19"/>
                    <a:pt x="67" y="22"/>
                    <a:pt x="79" y="24"/>
                  </a:cubicBezTo>
                  <a:cubicBezTo>
                    <a:pt x="89" y="26"/>
                    <a:pt x="89" y="26"/>
                    <a:pt x="89" y="26"/>
                  </a:cubicBezTo>
                  <a:cubicBezTo>
                    <a:pt x="93" y="27"/>
                    <a:pt x="93" y="27"/>
                    <a:pt x="93" y="27"/>
                  </a:cubicBezTo>
                  <a:cubicBezTo>
                    <a:pt x="94" y="28"/>
                    <a:pt x="95" y="28"/>
                    <a:pt x="96" y="28"/>
                  </a:cubicBezTo>
                  <a:cubicBezTo>
                    <a:pt x="99" y="30"/>
                    <a:pt x="101" y="32"/>
                    <a:pt x="102" y="36"/>
                  </a:cubicBezTo>
                  <a:cubicBezTo>
                    <a:pt x="103" y="39"/>
                    <a:pt x="104" y="41"/>
                    <a:pt x="104" y="42"/>
                  </a:cubicBezTo>
                  <a:cubicBezTo>
                    <a:pt x="104" y="43"/>
                    <a:pt x="104" y="43"/>
                    <a:pt x="104" y="43"/>
                  </a:cubicBezTo>
                  <a:cubicBezTo>
                    <a:pt x="105" y="43"/>
                    <a:pt x="105" y="44"/>
                    <a:pt x="105" y="44"/>
                  </a:cubicBezTo>
                  <a:cubicBezTo>
                    <a:pt x="105" y="44"/>
                    <a:pt x="105" y="44"/>
                    <a:pt x="106" y="44"/>
                  </a:cubicBezTo>
                  <a:cubicBezTo>
                    <a:pt x="107" y="43"/>
                    <a:pt x="108" y="41"/>
                    <a:pt x="108" y="38"/>
                  </a:cubicBezTo>
                  <a:cubicBezTo>
                    <a:pt x="109" y="36"/>
                    <a:pt x="109" y="32"/>
                    <a:pt x="106" y="28"/>
                  </a:cubicBezTo>
                  <a:cubicBezTo>
                    <a:pt x="107" y="27"/>
                    <a:pt x="107" y="27"/>
                    <a:pt x="107" y="27"/>
                  </a:cubicBezTo>
                  <a:cubicBezTo>
                    <a:pt x="109" y="29"/>
                    <a:pt x="110" y="31"/>
                    <a:pt x="110" y="32"/>
                  </a:cubicBezTo>
                  <a:cubicBezTo>
                    <a:pt x="111" y="34"/>
                    <a:pt x="111" y="35"/>
                    <a:pt x="111" y="36"/>
                  </a:cubicBezTo>
                  <a:cubicBezTo>
                    <a:pt x="112" y="38"/>
                    <a:pt x="112" y="39"/>
                    <a:pt x="112" y="39"/>
                  </a:cubicBezTo>
                  <a:cubicBezTo>
                    <a:pt x="113" y="39"/>
                    <a:pt x="114" y="37"/>
                    <a:pt x="115" y="38"/>
                  </a:cubicBezTo>
                  <a:cubicBezTo>
                    <a:pt x="115" y="35"/>
                    <a:pt x="115" y="33"/>
                    <a:pt x="114" y="30"/>
                  </a:cubicBezTo>
                  <a:cubicBezTo>
                    <a:pt x="113" y="27"/>
                    <a:pt x="111" y="24"/>
                    <a:pt x="109" y="22"/>
                  </a:cubicBezTo>
                  <a:cubicBezTo>
                    <a:pt x="107" y="20"/>
                    <a:pt x="105" y="18"/>
                    <a:pt x="102" y="16"/>
                  </a:cubicBezTo>
                  <a:cubicBezTo>
                    <a:pt x="101" y="16"/>
                    <a:pt x="99" y="15"/>
                    <a:pt x="98" y="14"/>
                  </a:cubicBezTo>
                  <a:cubicBezTo>
                    <a:pt x="97" y="14"/>
                    <a:pt x="97" y="14"/>
                    <a:pt x="96" y="14"/>
                  </a:cubicBezTo>
                  <a:cubicBezTo>
                    <a:pt x="94" y="13"/>
                    <a:pt x="94" y="13"/>
                    <a:pt x="94" y="13"/>
                  </a:cubicBezTo>
                  <a:cubicBezTo>
                    <a:pt x="85" y="11"/>
                    <a:pt x="85" y="11"/>
                    <a:pt x="85" y="11"/>
                  </a:cubicBezTo>
                  <a:cubicBezTo>
                    <a:pt x="47" y="3"/>
                    <a:pt x="47" y="3"/>
                    <a:pt x="47" y="3"/>
                  </a:cubicBezTo>
                  <a:cubicBezTo>
                    <a:pt x="37" y="0"/>
                    <a:pt x="37" y="0"/>
                    <a:pt x="37" y="0"/>
                  </a:cubicBezTo>
                  <a:cubicBezTo>
                    <a:pt x="36" y="0"/>
                    <a:pt x="36" y="0"/>
                    <a:pt x="36" y="0"/>
                  </a:cubicBezTo>
                  <a:cubicBezTo>
                    <a:pt x="36" y="0"/>
                    <a:pt x="35" y="0"/>
                    <a:pt x="34" y="0"/>
                  </a:cubicBezTo>
                  <a:cubicBezTo>
                    <a:pt x="33" y="0"/>
                    <a:pt x="32" y="0"/>
                    <a:pt x="31" y="0"/>
                  </a:cubicBezTo>
                  <a:cubicBezTo>
                    <a:pt x="29" y="0"/>
                    <a:pt x="27" y="0"/>
                    <a:pt x="25" y="0"/>
                  </a:cubicBezTo>
                  <a:cubicBezTo>
                    <a:pt x="21" y="1"/>
                    <a:pt x="17" y="2"/>
                    <a:pt x="14" y="4"/>
                  </a:cubicBezTo>
                  <a:cubicBezTo>
                    <a:pt x="10" y="6"/>
                    <a:pt x="7" y="9"/>
                    <a:pt x="5" y="13"/>
                  </a:cubicBezTo>
                  <a:cubicBezTo>
                    <a:pt x="4" y="15"/>
                    <a:pt x="3" y="17"/>
                    <a:pt x="2" y="19"/>
                  </a:cubicBezTo>
                  <a:cubicBezTo>
                    <a:pt x="1" y="21"/>
                    <a:pt x="1" y="23"/>
                    <a:pt x="1" y="25"/>
                  </a:cubicBezTo>
                  <a:cubicBezTo>
                    <a:pt x="0" y="29"/>
                    <a:pt x="1" y="33"/>
                    <a:pt x="2" y="37"/>
                  </a:cubicBezTo>
                  <a:cubicBezTo>
                    <a:pt x="3" y="41"/>
                    <a:pt x="4" y="45"/>
                    <a:pt x="7" y="48"/>
                  </a:cubicBezTo>
                  <a:cubicBezTo>
                    <a:pt x="10" y="51"/>
                    <a:pt x="13" y="54"/>
                    <a:pt x="17" y="56"/>
                  </a:cubicBezTo>
                  <a:cubicBezTo>
                    <a:pt x="18" y="56"/>
                    <a:pt x="19" y="57"/>
                    <a:pt x="20" y="57"/>
                  </a:cubicBezTo>
                  <a:cubicBezTo>
                    <a:pt x="21" y="57"/>
                    <a:pt x="21" y="57"/>
                    <a:pt x="22" y="57"/>
                  </a:cubicBezTo>
                  <a:cubicBezTo>
                    <a:pt x="23" y="58"/>
                    <a:pt x="23" y="58"/>
                    <a:pt x="23" y="58"/>
                  </a:cubicBezTo>
                  <a:cubicBezTo>
                    <a:pt x="28" y="59"/>
                    <a:pt x="28" y="59"/>
                    <a:pt x="28" y="59"/>
                  </a:cubicBezTo>
                  <a:cubicBezTo>
                    <a:pt x="37" y="61"/>
                    <a:pt x="37" y="61"/>
                    <a:pt x="37" y="61"/>
                  </a:cubicBezTo>
                  <a:lnTo>
                    <a:pt x="56" y="6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5" name="Freeform 27">
              <a:extLst>
                <a:ext uri="{FF2B5EF4-FFF2-40B4-BE49-F238E27FC236}">
                  <a16:creationId xmlns:a16="http://schemas.microsoft.com/office/drawing/2014/main" id="{D1D35B58-1F31-46CB-95A4-CC1C571CE5BE}"/>
                </a:ext>
              </a:extLst>
            </p:cNvPr>
            <p:cNvSpPr/>
            <p:nvPr/>
          </p:nvSpPr>
          <p:spPr bwMode="auto">
            <a:xfrm>
              <a:off x="6843713" y="1300163"/>
              <a:ext cx="363538" cy="390525"/>
            </a:xfrm>
            <a:custGeom>
              <a:avLst/>
              <a:gdLst>
                <a:gd name="T0" fmla="*/ 86 w 97"/>
                <a:gd name="T1" fmla="*/ 48 h 104"/>
                <a:gd name="T2" fmla="*/ 56 w 97"/>
                <a:gd name="T3" fmla="*/ 83 h 104"/>
                <a:gd name="T4" fmla="*/ 48 w 97"/>
                <a:gd name="T5" fmla="*/ 93 h 104"/>
                <a:gd name="T6" fmla="*/ 31 w 97"/>
                <a:gd name="T7" fmla="*/ 101 h 104"/>
                <a:gd name="T8" fmla="*/ 43 w 97"/>
                <a:gd name="T9" fmla="*/ 97 h 104"/>
                <a:gd name="T10" fmla="*/ 49 w 97"/>
                <a:gd name="T11" fmla="*/ 92 h 104"/>
                <a:gd name="T12" fmla="*/ 82 w 97"/>
                <a:gd name="T13" fmla="*/ 52 h 104"/>
                <a:gd name="T14" fmla="*/ 86 w 97"/>
                <a:gd name="T15" fmla="*/ 47 h 104"/>
                <a:gd name="T16" fmla="*/ 93 w 97"/>
                <a:gd name="T17" fmla="*/ 20 h 104"/>
                <a:gd name="T18" fmla="*/ 83 w 97"/>
                <a:gd name="T19" fmla="*/ 11 h 104"/>
                <a:gd name="T20" fmla="*/ 87 w 97"/>
                <a:gd name="T21" fmla="*/ 21 h 104"/>
                <a:gd name="T22" fmla="*/ 80 w 97"/>
                <a:gd name="T23" fmla="*/ 42 h 104"/>
                <a:gd name="T24" fmla="*/ 44 w 97"/>
                <a:gd name="T25" fmla="*/ 85 h 104"/>
                <a:gd name="T26" fmla="*/ 40 w 97"/>
                <a:gd name="T27" fmla="*/ 89 h 104"/>
                <a:gd name="T28" fmla="*/ 41 w 97"/>
                <a:gd name="T29" fmla="*/ 88 h 104"/>
                <a:gd name="T30" fmla="*/ 44 w 97"/>
                <a:gd name="T31" fmla="*/ 85 h 104"/>
                <a:gd name="T32" fmla="*/ 80 w 97"/>
                <a:gd name="T33" fmla="*/ 42 h 104"/>
                <a:gd name="T34" fmla="*/ 83 w 97"/>
                <a:gd name="T35" fmla="*/ 30 h 104"/>
                <a:gd name="T36" fmla="*/ 78 w 97"/>
                <a:gd name="T37" fmla="*/ 41 h 104"/>
                <a:gd name="T38" fmla="*/ 47 w 97"/>
                <a:gd name="T39" fmla="*/ 77 h 104"/>
                <a:gd name="T40" fmla="*/ 38 w 97"/>
                <a:gd name="T41" fmla="*/ 87 h 104"/>
                <a:gd name="T42" fmla="*/ 20 w 97"/>
                <a:gd name="T43" fmla="*/ 87 h 104"/>
                <a:gd name="T44" fmla="*/ 19 w 97"/>
                <a:gd name="T45" fmla="*/ 86 h 104"/>
                <a:gd name="T46" fmla="*/ 18 w 97"/>
                <a:gd name="T47" fmla="*/ 85 h 104"/>
                <a:gd name="T48" fmla="*/ 15 w 97"/>
                <a:gd name="T49" fmla="*/ 74 h 104"/>
                <a:gd name="T50" fmla="*/ 20 w 97"/>
                <a:gd name="T51" fmla="*/ 62 h 104"/>
                <a:gd name="T52" fmla="*/ 50 w 97"/>
                <a:gd name="T53" fmla="*/ 24 h 104"/>
                <a:gd name="T54" fmla="*/ 56 w 97"/>
                <a:gd name="T55" fmla="*/ 17 h 104"/>
                <a:gd name="T56" fmla="*/ 60 w 97"/>
                <a:gd name="T57" fmla="*/ 14 h 104"/>
                <a:gd name="T58" fmla="*/ 79 w 97"/>
                <a:gd name="T59" fmla="*/ 16 h 104"/>
                <a:gd name="T60" fmla="*/ 66 w 97"/>
                <a:gd name="T61" fmla="*/ 6 h 104"/>
                <a:gd name="T62" fmla="*/ 79 w 97"/>
                <a:gd name="T63" fmla="*/ 7 h 104"/>
                <a:gd name="T64" fmla="*/ 55 w 97"/>
                <a:gd name="T65" fmla="*/ 1 h 104"/>
                <a:gd name="T66" fmla="*/ 43 w 97"/>
                <a:gd name="T67" fmla="*/ 10 h 104"/>
                <a:gd name="T68" fmla="*/ 10 w 97"/>
                <a:gd name="T69" fmla="*/ 52 h 104"/>
                <a:gd name="T70" fmla="*/ 7 w 97"/>
                <a:gd name="T71" fmla="*/ 56 h 104"/>
                <a:gd name="T72" fmla="*/ 2 w 97"/>
                <a:gd name="T73" fmla="*/ 85 h 104"/>
                <a:gd name="T74" fmla="*/ 11 w 97"/>
                <a:gd name="T75" fmla="*/ 98 h 104"/>
                <a:gd name="T76" fmla="*/ 31 w 97"/>
                <a:gd name="T77" fmla="*/ 103 h 104"/>
                <a:gd name="T78" fmla="*/ 50 w 97"/>
                <a:gd name="T79" fmla="*/ 95 h 104"/>
                <a:gd name="T80" fmla="*/ 58 w 97"/>
                <a:gd name="T81" fmla="*/ 84 h 104"/>
                <a:gd name="T82" fmla="*/ 51 w 97"/>
                <a:gd name="T83" fmla="*/ 93 h 104"/>
                <a:gd name="T84" fmla="*/ 49 w 97"/>
                <a:gd name="T85" fmla="*/ 96 h 104"/>
                <a:gd name="T86" fmla="*/ 16 w 97"/>
                <a:gd name="T87" fmla="*/ 100 h 104"/>
                <a:gd name="T88" fmla="*/ 10 w 97"/>
                <a:gd name="T89" fmla="*/ 97 h 104"/>
                <a:gd name="T90" fmla="*/ 4 w 97"/>
                <a:gd name="T91" fmla="*/ 89 h 104"/>
                <a:gd name="T92" fmla="*/ 6 w 97"/>
                <a:gd name="T93" fmla="*/ 59 h 104"/>
                <a:gd name="T94" fmla="*/ 7 w 97"/>
                <a:gd name="T95" fmla="*/ 92 h 104"/>
                <a:gd name="T96" fmla="*/ 10 w 97"/>
                <a:gd name="T97" fmla="*/ 95 h 104"/>
                <a:gd name="T98" fmla="*/ 13 w 97"/>
                <a:gd name="T99" fmla="*/ 97 h 104"/>
                <a:gd name="T100" fmla="*/ 46 w 97"/>
                <a:gd name="T101" fmla="*/ 97 h 104"/>
                <a:gd name="T102" fmla="*/ 55 w 97"/>
                <a:gd name="T103" fmla="*/ 87 h 104"/>
                <a:gd name="T104" fmla="*/ 83 w 97"/>
                <a:gd name="T105" fmla="*/ 55 h 104"/>
                <a:gd name="T106" fmla="*/ 88 w 97"/>
                <a:gd name="T107" fmla="*/ 48 h 104"/>
                <a:gd name="T108" fmla="*/ 94 w 97"/>
                <a:gd name="T109" fmla="*/ 2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 h="104">
                  <a:moveTo>
                    <a:pt x="92" y="37"/>
                  </a:moveTo>
                  <a:cubicBezTo>
                    <a:pt x="91" y="40"/>
                    <a:pt x="90" y="42"/>
                    <a:pt x="89" y="44"/>
                  </a:cubicBezTo>
                  <a:cubicBezTo>
                    <a:pt x="88" y="45"/>
                    <a:pt x="87" y="47"/>
                    <a:pt x="86" y="48"/>
                  </a:cubicBezTo>
                  <a:cubicBezTo>
                    <a:pt x="84" y="50"/>
                    <a:pt x="84" y="50"/>
                    <a:pt x="84" y="50"/>
                  </a:cubicBezTo>
                  <a:cubicBezTo>
                    <a:pt x="78" y="57"/>
                    <a:pt x="72" y="65"/>
                    <a:pt x="65" y="72"/>
                  </a:cubicBezTo>
                  <a:cubicBezTo>
                    <a:pt x="56" y="83"/>
                    <a:pt x="56" y="83"/>
                    <a:pt x="56" y="83"/>
                  </a:cubicBezTo>
                  <a:cubicBezTo>
                    <a:pt x="52" y="89"/>
                    <a:pt x="52" y="89"/>
                    <a:pt x="52" y="89"/>
                  </a:cubicBezTo>
                  <a:cubicBezTo>
                    <a:pt x="49" y="91"/>
                    <a:pt x="49" y="91"/>
                    <a:pt x="49" y="91"/>
                  </a:cubicBezTo>
                  <a:cubicBezTo>
                    <a:pt x="48" y="93"/>
                    <a:pt x="48" y="93"/>
                    <a:pt x="48" y="93"/>
                  </a:cubicBezTo>
                  <a:cubicBezTo>
                    <a:pt x="48" y="93"/>
                    <a:pt x="47" y="94"/>
                    <a:pt x="47" y="94"/>
                  </a:cubicBezTo>
                  <a:cubicBezTo>
                    <a:pt x="45" y="96"/>
                    <a:pt x="42" y="98"/>
                    <a:pt x="39" y="99"/>
                  </a:cubicBezTo>
                  <a:cubicBezTo>
                    <a:pt x="37" y="100"/>
                    <a:pt x="34" y="101"/>
                    <a:pt x="31" y="101"/>
                  </a:cubicBezTo>
                  <a:cubicBezTo>
                    <a:pt x="26" y="101"/>
                    <a:pt x="20" y="99"/>
                    <a:pt x="16" y="97"/>
                  </a:cubicBezTo>
                  <a:cubicBezTo>
                    <a:pt x="20" y="99"/>
                    <a:pt x="24" y="100"/>
                    <a:pt x="29" y="100"/>
                  </a:cubicBezTo>
                  <a:cubicBezTo>
                    <a:pt x="34" y="101"/>
                    <a:pt x="39" y="100"/>
                    <a:pt x="43" y="97"/>
                  </a:cubicBezTo>
                  <a:cubicBezTo>
                    <a:pt x="44" y="96"/>
                    <a:pt x="45" y="95"/>
                    <a:pt x="46" y="94"/>
                  </a:cubicBezTo>
                  <a:cubicBezTo>
                    <a:pt x="47" y="94"/>
                    <a:pt x="47" y="93"/>
                    <a:pt x="48" y="93"/>
                  </a:cubicBezTo>
                  <a:cubicBezTo>
                    <a:pt x="49" y="92"/>
                    <a:pt x="49" y="92"/>
                    <a:pt x="49" y="92"/>
                  </a:cubicBezTo>
                  <a:cubicBezTo>
                    <a:pt x="53" y="87"/>
                    <a:pt x="53" y="87"/>
                    <a:pt x="53" y="87"/>
                  </a:cubicBezTo>
                  <a:cubicBezTo>
                    <a:pt x="55" y="84"/>
                    <a:pt x="58" y="80"/>
                    <a:pt x="61" y="77"/>
                  </a:cubicBezTo>
                  <a:cubicBezTo>
                    <a:pt x="68" y="69"/>
                    <a:pt x="75" y="61"/>
                    <a:pt x="82" y="52"/>
                  </a:cubicBezTo>
                  <a:cubicBezTo>
                    <a:pt x="84" y="49"/>
                    <a:pt x="84" y="49"/>
                    <a:pt x="84" y="49"/>
                  </a:cubicBezTo>
                  <a:cubicBezTo>
                    <a:pt x="85" y="48"/>
                    <a:pt x="85" y="48"/>
                    <a:pt x="85" y="48"/>
                  </a:cubicBezTo>
                  <a:cubicBezTo>
                    <a:pt x="86" y="47"/>
                    <a:pt x="86" y="47"/>
                    <a:pt x="86" y="47"/>
                  </a:cubicBezTo>
                  <a:cubicBezTo>
                    <a:pt x="87" y="46"/>
                    <a:pt x="87" y="46"/>
                    <a:pt x="87" y="46"/>
                  </a:cubicBezTo>
                  <a:cubicBezTo>
                    <a:pt x="88" y="44"/>
                    <a:pt x="90" y="41"/>
                    <a:pt x="91" y="38"/>
                  </a:cubicBezTo>
                  <a:cubicBezTo>
                    <a:pt x="93" y="33"/>
                    <a:pt x="94" y="27"/>
                    <a:pt x="93" y="20"/>
                  </a:cubicBezTo>
                  <a:cubicBezTo>
                    <a:pt x="93" y="19"/>
                    <a:pt x="92" y="18"/>
                    <a:pt x="92" y="16"/>
                  </a:cubicBezTo>
                  <a:cubicBezTo>
                    <a:pt x="91" y="15"/>
                    <a:pt x="89" y="13"/>
                    <a:pt x="88" y="12"/>
                  </a:cubicBezTo>
                  <a:cubicBezTo>
                    <a:pt x="86" y="11"/>
                    <a:pt x="84" y="10"/>
                    <a:pt x="83" y="11"/>
                  </a:cubicBezTo>
                  <a:cubicBezTo>
                    <a:pt x="83" y="11"/>
                    <a:pt x="83" y="12"/>
                    <a:pt x="83" y="13"/>
                  </a:cubicBezTo>
                  <a:cubicBezTo>
                    <a:pt x="84" y="14"/>
                    <a:pt x="84" y="15"/>
                    <a:pt x="85" y="18"/>
                  </a:cubicBezTo>
                  <a:cubicBezTo>
                    <a:pt x="86" y="18"/>
                    <a:pt x="87" y="20"/>
                    <a:pt x="87" y="21"/>
                  </a:cubicBezTo>
                  <a:cubicBezTo>
                    <a:pt x="87" y="23"/>
                    <a:pt x="87" y="24"/>
                    <a:pt x="87" y="24"/>
                  </a:cubicBezTo>
                  <a:cubicBezTo>
                    <a:pt x="87" y="25"/>
                    <a:pt x="86" y="24"/>
                    <a:pt x="86" y="24"/>
                  </a:cubicBezTo>
                  <a:cubicBezTo>
                    <a:pt x="86" y="30"/>
                    <a:pt x="84" y="37"/>
                    <a:pt x="80" y="42"/>
                  </a:cubicBezTo>
                  <a:cubicBezTo>
                    <a:pt x="66" y="59"/>
                    <a:pt x="66" y="59"/>
                    <a:pt x="66" y="59"/>
                  </a:cubicBezTo>
                  <a:cubicBezTo>
                    <a:pt x="60" y="66"/>
                    <a:pt x="54" y="73"/>
                    <a:pt x="48" y="80"/>
                  </a:cubicBezTo>
                  <a:cubicBezTo>
                    <a:pt x="44" y="85"/>
                    <a:pt x="44" y="85"/>
                    <a:pt x="44" y="85"/>
                  </a:cubicBezTo>
                  <a:cubicBezTo>
                    <a:pt x="42" y="87"/>
                    <a:pt x="42" y="87"/>
                    <a:pt x="42" y="87"/>
                  </a:cubicBezTo>
                  <a:cubicBezTo>
                    <a:pt x="41" y="88"/>
                    <a:pt x="41" y="88"/>
                    <a:pt x="41" y="88"/>
                  </a:cubicBezTo>
                  <a:cubicBezTo>
                    <a:pt x="41" y="89"/>
                    <a:pt x="40" y="89"/>
                    <a:pt x="40" y="89"/>
                  </a:cubicBezTo>
                  <a:cubicBezTo>
                    <a:pt x="37" y="91"/>
                    <a:pt x="34" y="92"/>
                    <a:pt x="30" y="92"/>
                  </a:cubicBezTo>
                  <a:cubicBezTo>
                    <a:pt x="34" y="92"/>
                    <a:pt x="37" y="91"/>
                    <a:pt x="40" y="89"/>
                  </a:cubicBezTo>
                  <a:cubicBezTo>
                    <a:pt x="40" y="89"/>
                    <a:pt x="41" y="88"/>
                    <a:pt x="41" y="88"/>
                  </a:cubicBezTo>
                  <a:cubicBezTo>
                    <a:pt x="41" y="88"/>
                    <a:pt x="41" y="88"/>
                    <a:pt x="41" y="88"/>
                  </a:cubicBezTo>
                  <a:cubicBezTo>
                    <a:pt x="42" y="87"/>
                    <a:pt x="42" y="87"/>
                    <a:pt x="42" y="87"/>
                  </a:cubicBezTo>
                  <a:cubicBezTo>
                    <a:pt x="44" y="85"/>
                    <a:pt x="44" y="85"/>
                    <a:pt x="44" y="85"/>
                  </a:cubicBezTo>
                  <a:cubicBezTo>
                    <a:pt x="48" y="79"/>
                    <a:pt x="48" y="79"/>
                    <a:pt x="48" y="79"/>
                  </a:cubicBezTo>
                  <a:cubicBezTo>
                    <a:pt x="66" y="59"/>
                    <a:pt x="66" y="59"/>
                    <a:pt x="66" y="59"/>
                  </a:cubicBezTo>
                  <a:cubicBezTo>
                    <a:pt x="80" y="42"/>
                    <a:pt x="80" y="42"/>
                    <a:pt x="80" y="42"/>
                  </a:cubicBezTo>
                  <a:cubicBezTo>
                    <a:pt x="84" y="37"/>
                    <a:pt x="86" y="30"/>
                    <a:pt x="85" y="23"/>
                  </a:cubicBezTo>
                  <a:cubicBezTo>
                    <a:pt x="84" y="23"/>
                    <a:pt x="84" y="24"/>
                    <a:pt x="83" y="26"/>
                  </a:cubicBezTo>
                  <a:cubicBezTo>
                    <a:pt x="83" y="27"/>
                    <a:pt x="83" y="28"/>
                    <a:pt x="83" y="30"/>
                  </a:cubicBezTo>
                  <a:cubicBezTo>
                    <a:pt x="82" y="32"/>
                    <a:pt x="82" y="34"/>
                    <a:pt x="81" y="36"/>
                  </a:cubicBezTo>
                  <a:cubicBezTo>
                    <a:pt x="80" y="37"/>
                    <a:pt x="80" y="38"/>
                    <a:pt x="79" y="39"/>
                  </a:cubicBezTo>
                  <a:cubicBezTo>
                    <a:pt x="79" y="40"/>
                    <a:pt x="79" y="40"/>
                    <a:pt x="78" y="41"/>
                  </a:cubicBezTo>
                  <a:cubicBezTo>
                    <a:pt x="77" y="42"/>
                    <a:pt x="77" y="42"/>
                    <a:pt x="77" y="42"/>
                  </a:cubicBezTo>
                  <a:cubicBezTo>
                    <a:pt x="75" y="44"/>
                    <a:pt x="73" y="46"/>
                    <a:pt x="72" y="48"/>
                  </a:cubicBezTo>
                  <a:cubicBezTo>
                    <a:pt x="64" y="57"/>
                    <a:pt x="55" y="67"/>
                    <a:pt x="47" y="77"/>
                  </a:cubicBezTo>
                  <a:cubicBezTo>
                    <a:pt x="41" y="85"/>
                    <a:pt x="41" y="85"/>
                    <a:pt x="41" y="85"/>
                  </a:cubicBezTo>
                  <a:cubicBezTo>
                    <a:pt x="40" y="86"/>
                    <a:pt x="40" y="86"/>
                    <a:pt x="39" y="87"/>
                  </a:cubicBezTo>
                  <a:cubicBezTo>
                    <a:pt x="39" y="87"/>
                    <a:pt x="39" y="87"/>
                    <a:pt x="38" y="87"/>
                  </a:cubicBezTo>
                  <a:cubicBezTo>
                    <a:pt x="38" y="88"/>
                    <a:pt x="37" y="88"/>
                    <a:pt x="36" y="89"/>
                  </a:cubicBezTo>
                  <a:cubicBezTo>
                    <a:pt x="32" y="90"/>
                    <a:pt x="27" y="90"/>
                    <a:pt x="22" y="88"/>
                  </a:cubicBezTo>
                  <a:cubicBezTo>
                    <a:pt x="22" y="88"/>
                    <a:pt x="21" y="87"/>
                    <a:pt x="20" y="87"/>
                  </a:cubicBezTo>
                  <a:cubicBezTo>
                    <a:pt x="20" y="87"/>
                    <a:pt x="20" y="86"/>
                    <a:pt x="19" y="86"/>
                  </a:cubicBezTo>
                  <a:cubicBezTo>
                    <a:pt x="19" y="86"/>
                    <a:pt x="19" y="86"/>
                    <a:pt x="19" y="86"/>
                  </a:cubicBezTo>
                  <a:cubicBezTo>
                    <a:pt x="19" y="86"/>
                    <a:pt x="19" y="86"/>
                    <a:pt x="19" y="86"/>
                  </a:cubicBezTo>
                  <a:cubicBezTo>
                    <a:pt x="19" y="86"/>
                    <a:pt x="19" y="86"/>
                    <a:pt x="19" y="86"/>
                  </a:cubicBezTo>
                  <a:cubicBezTo>
                    <a:pt x="19" y="85"/>
                    <a:pt x="19" y="85"/>
                    <a:pt x="19" y="85"/>
                  </a:cubicBezTo>
                  <a:cubicBezTo>
                    <a:pt x="18" y="85"/>
                    <a:pt x="18" y="85"/>
                    <a:pt x="18" y="85"/>
                  </a:cubicBezTo>
                  <a:cubicBezTo>
                    <a:pt x="18" y="85"/>
                    <a:pt x="18" y="84"/>
                    <a:pt x="18" y="84"/>
                  </a:cubicBezTo>
                  <a:cubicBezTo>
                    <a:pt x="17" y="84"/>
                    <a:pt x="17" y="83"/>
                    <a:pt x="16" y="82"/>
                  </a:cubicBezTo>
                  <a:cubicBezTo>
                    <a:pt x="15" y="80"/>
                    <a:pt x="14" y="77"/>
                    <a:pt x="15" y="74"/>
                  </a:cubicBezTo>
                  <a:cubicBezTo>
                    <a:pt x="15" y="70"/>
                    <a:pt x="16" y="67"/>
                    <a:pt x="18" y="65"/>
                  </a:cubicBezTo>
                  <a:cubicBezTo>
                    <a:pt x="18" y="64"/>
                    <a:pt x="19" y="64"/>
                    <a:pt x="19" y="64"/>
                  </a:cubicBezTo>
                  <a:cubicBezTo>
                    <a:pt x="20" y="62"/>
                    <a:pt x="20" y="62"/>
                    <a:pt x="20" y="62"/>
                  </a:cubicBezTo>
                  <a:cubicBezTo>
                    <a:pt x="22" y="59"/>
                    <a:pt x="22" y="59"/>
                    <a:pt x="22" y="59"/>
                  </a:cubicBezTo>
                  <a:cubicBezTo>
                    <a:pt x="26" y="54"/>
                    <a:pt x="26" y="54"/>
                    <a:pt x="26" y="54"/>
                  </a:cubicBezTo>
                  <a:cubicBezTo>
                    <a:pt x="34" y="44"/>
                    <a:pt x="42" y="34"/>
                    <a:pt x="50" y="24"/>
                  </a:cubicBezTo>
                  <a:cubicBezTo>
                    <a:pt x="56" y="17"/>
                    <a:pt x="56" y="17"/>
                    <a:pt x="56" y="17"/>
                  </a:cubicBezTo>
                  <a:cubicBezTo>
                    <a:pt x="56" y="17"/>
                    <a:pt x="56" y="17"/>
                    <a:pt x="56" y="17"/>
                  </a:cubicBezTo>
                  <a:cubicBezTo>
                    <a:pt x="56" y="17"/>
                    <a:pt x="56" y="17"/>
                    <a:pt x="56" y="17"/>
                  </a:cubicBezTo>
                  <a:cubicBezTo>
                    <a:pt x="56" y="16"/>
                    <a:pt x="56" y="16"/>
                    <a:pt x="57" y="16"/>
                  </a:cubicBezTo>
                  <a:cubicBezTo>
                    <a:pt x="57" y="16"/>
                    <a:pt x="57" y="15"/>
                    <a:pt x="57" y="15"/>
                  </a:cubicBezTo>
                  <a:cubicBezTo>
                    <a:pt x="58" y="15"/>
                    <a:pt x="59" y="14"/>
                    <a:pt x="60" y="14"/>
                  </a:cubicBezTo>
                  <a:cubicBezTo>
                    <a:pt x="63" y="13"/>
                    <a:pt x="67" y="13"/>
                    <a:pt x="71" y="14"/>
                  </a:cubicBezTo>
                  <a:cubicBezTo>
                    <a:pt x="74" y="15"/>
                    <a:pt x="76" y="16"/>
                    <a:pt x="78" y="16"/>
                  </a:cubicBezTo>
                  <a:cubicBezTo>
                    <a:pt x="79" y="16"/>
                    <a:pt x="79" y="16"/>
                    <a:pt x="79" y="16"/>
                  </a:cubicBezTo>
                  <a:cubicBezTo>
                    <a:pt x="80" y="16"/>
                    <a:pt x="80" y="16"/>
                    <a:pt x="80" y="15"/>
                  </a:cubicBezTo>
                  <a:cubicBezTo>
                    <a:pt x="80" y="14"/>
                    <a:pt x="79" y="12"/>
                    <a:pt x="77" y="10"/>
                  </a:cubicBezTo>
                  <a:cubicBezTo>
                    <a:pt x="74" y="8"/>
                    <a:pt x="71" y="6"/>
                    <a:pt x="66" y="6"/>
                  </a:cubicBezTo>
                  <a:cubicBezTo>
                    <a:pt x="67" y="4"/>
                    <a:pt x="67" y="4"/>
                    <a:pt x="67" y="4"/>
                  </a:cubicBezTo>
                  <a:cubicBezTo>
                    <a:pt x="71" y="5"/>
                    <a:pt x="74" y="6"/>
                    <a:pt x="76" y="7"/>
                  </a:cubicBezTo>
                  <a:cubicBezTo>
                    <a:pt x="78" y="7"/>
                    <a:pt x="78" y="7"/>
                    <a:pt x="79" y="7"/>
                  </a:cubicBezTo>
                  <a:cubicBezTo>
                    <a:pt x="79" y="6"/>
                    <a:pt x="78" y="4"/>
                    <a:pt x="80" y="4"/>
                  </a:cubicBezTo>
                  <a:cubicBezTo>
                    <a:pt x="75" y="2"/>
                    <a:pt x="70" y="0"/>
                    <a:pt x="64" y="0"/>
                  </a:cubicBezTo>
                  <a:cubicBezTo>
                    <a:pt x="61" y="0"/>
                    <a:pt x="58" y="0"/>
                    <a:pt x="55" y="1"/>
                  </a:cubicBezTo>
                  <a:cubicBezTo>
                    <a:pt x="52" y="2"/>
                    <a:pt x="49" y="4"/>
                    <a:pt x="47" y="6"/>
                  </a:cubicBezTo>
                  <a:cubicBezTo>
                    <a:pt x="46" y="6"/>
                    <a:pt x="46" y="7"/>
                    <a:pt x="45" y="8"/>
                  </a:cubicBezTo>
                  <a:cubicBezTo>
                    <a:pt x="43" y="10"/>
                    <a:pt x="43" y="10"/>
                    <a:pt x="43" y="10"/>
                  </a:cubicBezTo>
                  <a:cubicBezTo>
                    <a:pt x="40" y="13"/>
                    <a:pt x="40" y="13"/>
                    <a:pt x="40" y="13"/>
                  </a:cubicBezTo>
                  <a:cubicBezTo>
                    <a:pt x="16" y="44"/>
                    <a:pt x="16" y="44"/>
                    <a:pt x="16" y="44"/>
                  </a:cubicBezTo>
                  <a:cubicBezTo>
                    <a:pt x="10" y="52"/>
                    <a:pt x="10" y="52"/>
                    <a:pt x="10" y="52"/>
                  </a:cubicBezTo>
                  <a:cubicBezTo>
                    <a:pt x="8" y="54"/>
                    <a:pt x="8" y="54"/>
                    <a:pt x="8" y="54"/>
                  </a:cubicBezTo>
                  <a:cubicBezTo>
                    <a:pt x="8" y="55"/>
                    <a:pt x="8" y="55"/>
                    <a:pt x="8" y="55"/>
                  </a:cubicBezTo>
                  <a:cubicBezTo>
                    <a:pt x="7" y="56"/>
                    <a:pt x="7" y="56"/>
                    <a:pt x="7" y="56"/>
                  </a:cubicBezTo>
                  <a:cubicBezTo>
                    <a:pt x="6" y="57"/>
                    <a:pt x="5" y="59"/>
                    <a:pt x="4" y="61"/>
                  </a:cubicBezTo>
                  <a:cubicBezTo>
                    <a:pt x="2" y="64"/>
                    <a:pt x="1" y="68"/>
                    <a:pt x="0" y="73"/>
                  </a:cubicBezTo>
                  <a:cubicBezTo>
                    <a:pt x="0" y="77"/>
                    <a:pt x="0" y="81"/>
                    <a:pt x="2" y="85"/>
                  </a:cubicBezTo>
                  <a:cubicBezTo>
                    <a:pt x="3" y="89"/>
                    <a:pt x="6" y="92"/>
                    <a:pt x="8" y="95"/>
                  </a:cubicBezTo>
                  <a:cubicBezTo>
                    <a:pt x="9" y="96"/>
                    <a:pt x="9" y="96"/>
                    <a:pt x="10" y="97"/>
                  </a:cubicBezTo>
                  <a:cubicBezTo>
                    <a:pt x="11" y="97"/>
                    <a:pt x="11" y="98"/>
                    <a:pt x="11" y="98"/>
                  </a:cubicBezTo>
                  <a:cubicBezTo>
                    <a:pt x="12" y="98"/>
                    <a:pt x="13" y="99"/>
                    <a:pt x="14" y="99"/>
                  </a:cubicBezTo>
                  <a:cubicBezTo>
                    <a:pt x="16" y="100"/>
                    <a:pt x="18" y="101"/>
                    <a:pt x="20" y="102"/>
                  </a:cubicBezTo>
                  <a:cubicBezTo>
                    <a:pt x="23" y="103"/>
                    <a:pt x="27" y="104"/>
                    <a:pt x="31" y="103"/>
                  </a:cubicBezTo>
                  <a:cubicBezTo>
                    <a:pt x="35" y="103"/>
                    <a:pt x="40" y="102"/>
                    <a:pt x="44" y="100"/>
                  </a:cubicBezTo>
                  <a:cubicBezTo>
                    <a:pt x="46" y="99"/>
                    <a:pt x="47" y="98"/>
                    <a:pt x="49" y="96"/>
                  </a:cubicBezTo>
                  <a:cubicBezTo>
                    <a:pt x="49" y="95"/>
                    <a:pt x="50" y="95"/>
                    <a:pt x="50" y="95"/>
                  </a:cubicBezTo>
                  <a:cubicBezTo>
                    <a:pt x="51" y="94"/>
                    <a:pt x="51" y="94"/>
                    <a:pt x="51" y="94"/>
                  </a:cubicBezTo>
                  <a:cubicBezTo>
                    <a:pt x="52" y="92"/>
                    <a:pt x="52" y="92"/>
                    <a:pt x="52" y="92"/>
                  </a:cubicBezTo>
                  <a:cubicBezTo>
                    <a:pt x="58" y="84"/>
                    <a:pt x="58" y="84"/>
                    <a:pt x="58" y="84"/>
                  </a:cubicBezTo>
                  <a:cubicBezTo>
                    <a:pt x="71" y="69"/>
                    <a:pt x="71" y="69"/>
                    <a:pt x="71" y="69"/>
                  </a:cubicBezTo>
                  <a:cubicBezTo>
                    <a:pt x="55" y="88"/>
                    <a:pt x="55" y="88"/>
                    <a:pt x="55" y="88"/>
                  </a:cubicBezTo>
                  <a:cubicBezTo>
                    <a:pt x="51" y="93"/>
                    <a:pt x="51" y="93"/>
                    <a:pt x="51" y="93"/>
                  </a:cubicBezTo>
                  <a:cubicBezTo>
                    <a:pt x="50" y="94"/>
                    <a:pt x="50" y="94"/>
                    <a:pt x="50" y="94"/>
                  </a:cubicBezTo>
                  <a:cubicBezTo>
                    <a:pt x="49" y="95"/>
                    <a:pt x="49" y="95"/>
                    <a:pt x="49" y="95"/>
                  </a:cubicBezTo>
                  <a:cubicBezTo>
                    <a:pt x="49" y="95"/>
                    <a:pt x="49" y="95"/>
                    <a:pt x="49" y="96"/>
                  </a:cubicBezTo>
                  <a:cubicBezTo>
                    <a:pt x="48" y="97"/>
                    <a:pt x="47" y="98"/>
                    <a:pt x="45" y="99"/>
                  </a:cubicBezTo>
                  <a:cubicBezTo>
                    <a:pt x="41" y="102"/>
                    <a:pt x="35" y="103"/>
                    <a:pt x="30" y="103"/>
                  </a:cubicBezTo>
                  <a:cubicBezTo>
                    <a:pt x="25" y="103"/>
                    <a:pt x="20" y="102"/>
                    <a:pt x="16" y="100"/>
                  </a:cubicBezTo>
                  <a:cubicBezTo>
                    <a:pt x="15" y="99"/>
                    <a:pt x="14" y="99"/>
                    <a:pt x="12" y="98"/>
                  </a:cubicBezTo>
                  <a:cubicBezTo>
                    <a:pt x="12" y="98"/>
                    <a:pt x="11" y="97"/>
                    <a:pt x="11" y="97"/>
                  </a:cubicBezTo>
                  <a:cubicBezTo>
                    <a:pt x="10" y="97"/>
                    <a:pt x="10" y="97"/>
                    <a:pt x="10" y="97"/>
                  </a:cubicBezTo>
                  <a:cubicBezTo>
                    <a:pt x="10" y="96"/>
                    <a:pt x="10" y="96"/>
                    <a:pt x="10" y="96"/>
                  </a:cubicBezTo>
                  <a:cubicBezTo>
                    <a:pt x="10" y="96"/>
                    <a:pt x="9" y="96"/>
                    <a:pt x="9" y="95"/>
                  </a:cubicBezTo>
                  <a:cubicBezTo>
                    <a:pt x="7" y="93"/>
                    <a:pt x="6" y="91"/>
                    <a:pt x="4" y="89"/>
                  </a:cubicBezTo>
                  <a:cubicBezTo>
                    <a:pt x="2" y="84"/>
                    <a:pt x="1" y="79"/>
                    <a:pt x="1" y="74"/>
                  </a:cubicBezTo>
                  <a:cubicBezTo>
                    <a:pt x="1" y="69"/>
                    <a:pt x="3" y="64"/>
                    <a:pt x="5" y="59"/>
                  </a:cubicBezTo>
                  <a:cubicBezTo>
                    <a:pt x="5" y="59"/>
                    <a:pt x="5" y="60"/>
                    <a:pt x="6" y="59"/>
                  </a:cubicBezTo>
                  <a:cubicBezTo>
                    <a:pt x="3" y="64"/>
                    <a:pt x="2" y="69"/>
                    <a:pt x="2" y="74"/>
                  </a:cubicBezTo>
                  <a:cubicBezTo>
                    <a:pt x="2" y="79"/>
                    <a:pt x="3" y="84"/>
                    <a:pt x="5" y="89"/>
                  </a:cubicBezTo>
                  <a:cubicBezTo>
                    <a:pt x="6" y="90"/>
                    <a:pt x="7" y="91"/>
                    <a:pt x="7" y="92"/>
                  </a:cubicBezTo>
                  <a:cubicBezTo>
                    <a:pt x="8" y="92"/>
                    <a:pt x="8" y="93"/>
                    <a:pt x="9" y="93"/>
                  </a:cubicBezTo>
                  <a:cubicBezTo>
                    <a:pt x="9" y="94"/>
                    <a:pt x="9" y="94"/>
                    <a:pt x="9" y="94"/>
                  </a:cubicBezTo>
                  <a:cubicBezTo>
                    <a:pt x="9" y="94"/>
                    <a:pt x="10" y="94"/>
                    <a:pt x="10" y="95"/>
                  </a:cubicBezTo>
                  <a:cubicBezTo>
                    <a:pt x="10" y="95"/>
                    <a:pt x="11" y="95"/>
                    <a:pt x="11" y="96"/>
                  </a:cubicBezTo>
                  <a:cubicBezTo>
                    <a:pt x="12" y="96"/>
                    <a:pt x="12" y="96"/>
                    <a:pt x="12" y="96"/>
                  </a:cubicBezTo>
                  <a:cubicBezTo>
                    <a:pt x="12" y="97"/>
                    <a:pt x="13" y="97"/>
                    <a:pt x="13" y="97"/>
                  </a:cubicBezTo>
                  <a:cubicBezTo>
                    <a:pt x="14" y="98"/>
                    <a:pt x="16" y="99"/>
                    <a:pt x="17" y="99"/>
                  </a:cubicBezTo>
                  <a:cubicBezTo>
                    <a:pt x="21" y="101"/>
                    <a:pt x="26" y="102"/>
                    <a:pt x="31" y="102"/>
                  </a:cubicBezTo>
                  <a:cubicBezTo>
                    <a:pt x="36" y="102"/>
                    <a:pt x="41" y="101"/>
                    <a:pt x="46" y="97"/>
                  </a:cubicBezTo>
                  <a:cubicBezTo>
                    <a:pt x="47" y="96"/>
                    <a:pt x="48" y="96"/>
                    <a:pt x="49" y="94"/>
                  </a:cubicBezTo>
                  <a:cubicBezTo>
                    <a:pt x="51" y="92"/>
                    <a:pt x="51" y="92"/>
                    <a:pt x="51" y="92"/>
                  </a:cubicBezTo>
                  <a:cubicBezTo>
                    <a:pt x="55" y="87"/>
                    <a:pt x="55" y="87"/>
                    <a:pt x="55" y="87"/>
                  </a:cubicBezTo>
                  <a:cubicBezTo>
                    <a:pt x="60" y="81"/>
                    <a:pt x="66" y="74"/>
                    <a:pt x="71" y="68"/>
                  </a:cubicBezTo>
                  <a:cubicBezTo>
                    <a:pt x="72" y="68"/>
                    <a:pt x="72" y="68"/>
                    <a:pt x="72" y="68"/>
                  </a:cubicBezTo>
                  <a:cubicBezTo>
                    <a:pt x="83" y="55"/>
                    <a:pt x="83" y="55"/>
                    <a:pt x="83" y="55"/>
                  </a:cubicBezTo>
                  <a:cubicBezTo>
                    <a:pt x="86" y="51"/>
                    <a:pt x="86" y="51"/>
                    <a:pt x="86" y="51"/>
                  </a:cubicBezTo>
                  <a:cubicBezTo>
                    <a:pt x="88" y="49"/>
                    <a:pt x="88" y="49"/>
                    <a:pt x="88" y="49"/>
                  </a:cubicBezTo>
                  <a:cubicBezTo>
                    <a:pt x="88" y="48"/>
                    <a:pt x="88" y="48"/>
                    <a:pt x="88" y="48"/>
                  </a:cubicBezTo>
                  <a:cubicBezTo>
                    <a:pt x="89" y="48"/>
                    <a:pt x="89" y="48"/>
                    <a:pt x="89" y="47"/>
                  </a:cubicBezTo>
                  <a:cubicBezTo>
                    <a:pt x="92" y="44"/>
                    <a:pt x="93" y="41"/>
                    <a:pt x="95" y="37"/>
                  </a:cubicBezTo>
                  <a:cubicBezTo>
                    <a:pt x="97" y="31"/>
                    <a:pt x="96" y="25"/>
                    <a:pt x="94" y="20"/>
                  </a:cubicBezTo>
                  <a:cubicBezTo>
                    <a:pt x="95" y="26"/>
                    <a:pt x="94" y="32"/>
                    <a:pt x="92"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6" name="Freeform 28">
              <a:extLst>
                <a:ext uri="{FF2B5EF4-FFF2-40B4-BE49-F238E27FC236}">
                  <a16:creationId xmlns:a16="http://schemas.microsoft.com/office/drawing/2014/main" id="{47AF69F4-145A-4D2B-B96C-52D6FC815AD2}"/>
                </a:ext>
              </a:extLst>
            </p:cNvPr>
            <p:cNvSpPr/>
            <p:nvPr/>
          </p:nvSpPr>
          <p:spPr bwMode="auto">
            <a:xfrm>
              <a:off x="5175251" y="1671638"/>
              <a:ext cx="4763"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7" name="Freeform 29">
              <a:extLst>
                <a:ext uri="{FF2B5EF4-FFF2-40B4-BE49-F238E27FC236}">
                  <a16:creationId xmlns:a16="http://schemas.microsoft.com/office/drawing/2014/main" id="{225B3702-AF2E-40CB-907C-0249A4326CBA}"/>
                </a:ext>
              </a:extLst>
            </p:cNvPr>
            <p:cNvSpPr/>
            <p:nvPr/>
          </p:nvSpPr>
          <p:spPr bwMode="auto">
            <a:xfrm>
              <a:off x="5160963" y="1660526"/>
              <a:ext cx="3175" cy="3175"/>
            </a:xfrm>
            <a:custGeom>
              <a:avLst/>
              <a:gdLst>
                <a:gd name="T0" fmla="*/ 1 w 1"/>
                <a:gd name="T1" fmla="*/ 1 h 1"/>
                <a:gd name="T2" fmla="*/ 0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0"/>
                    <a:pt x="0" y="0"/>
                    <a:pt x="0" y="0"/>
                  </a:cubicBezTo>
                  <a:cubicBezTo>
                    <a:pt x="1" y="0"/>
                    <a:pt x="1" y="1"/>
                    <a:pt x="1"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8" name="Freeform 30">
              <a:extLst>
                <a:ext uri="{FF2B5EF4-FFF2-40B4-BE49-F238E27FC236}">
                  <a16:creationId xmlns:a16="http://schemas.microsoft.com/office/drawing/2014/main" id="{09D60012-6460-4B90-9DBE-5E9EF0AE2C94}"/>
                </a:ext>
              </a:extLst>
            </p:cNvPr>
            <p:cNvSpPr/>
            <p:nvPr/>
          </p:nvSpPr>
          <p:spPr bwMode="auto">
            <a:xfrm>
              <a:off x="5180013" y="1674813"/>
              <a:ext cx="11113" cy="4763"/>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cubicBezTo>
                    <a:pt x="2" y="1"/>
                    <a:pt x="1"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49" name="Freeform 31">
              <a:extLst>
                <a:ext uri="{FF2B5EF4-FFF2-40B4-BE49-F238E27FC236}">
                  <a16:creationId xmlns:a16="http://schemas.microsoft.com/office/drawing/2014/main" id="{0AFD00F5-9F89-47F4-B373-FDBA9CA32CB4}"/>
                </a:ext>
              </a:extLst>
            </p:cNvPr>
            <p:cNvSpPr/>
            <p:nvPr/>
          </p:nvSpPr>
          <p:spPr bwMode="auto">
            <a:xfrm>
              <a:off x="5164138" y="1663701"/>
              <a:ext cx="7938" cy="4763"/>
            </a:xfrm>
            <a:custGeom>
              <a:avLst/>
              <a:gdLst>
                <a:gd name="T0" fmla="*/ 2 w 2"/>
                <a:gd name="T1" fmla="*/ 1 h 1"/>
                <a:gd name="T2" fmla="*/ 0 w 2"/>
                <a:gd name="T3" fmla="*/ 0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0" y="0"/>
                    <a:pt x="0" y="0"/>
                  </a:cubicBezTo>
                  <a:cubicBezTo>
                    <a:pt x="0" y="0"/>
                    <a:pt x="0" y="0"/>
                    <a:pt x="1" y="1"/>
                  </a:cubicBezTo>
                  <a:cubicBezTo>
                    <a:pt x="1" y="1"/>
                    <a:pt x="1" y="1"/>
                    <a:pt x="2" y="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0" name="Freeform 32">
              <a:extLst>
                <a:ext uri="{FF2B5EF4-FFF2-40B4-BE49-F238E27FC236}">
                  <a16:creationId xmlns:a16="http://schemas.microsoft.com/office/drawing/2014/main" id="{6C9BBDCC-9578-467A-A663-B3562358FB36}"/>
                </a:ext>
              </a:extLst>
            </p:cNvPr>
            <p:cNvSpPr/>
            <p:nvPr/>
          </p:nvSpPr>
          <p:spPr bwMode="auto">
            <a:xfrm>
              <a:off x="5172076" y="1668463"/>
              <a:ext cx="3175"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1" name="Freeform 33">
              <a:extLst>
                <a:ext uri="{FF2B5EF4-FFF2-40B4-BE49-F238E27FC236}">
                  <a16:creationId xmlns:a16="http://schemas.microsoft.com/office/drawing/2014/main" id="{E11FE295-D130-40EB-B506-7AB019C81F8C}"/>
                </a:ext>
              </a:extLst>
            </p:cNvPr>
            <p:cNvSpPr/>
            <p:nvPr/>
          </p:nvSpPr>
          <p:spPr bwMode="auto">
            <a:xfrm>
              <a:off x="4987926" y="1292226"/>
              <a:ext cx="360363" cy="398463"/>
            </a:xfrm>
            <a:custGeom>
              <a:avLst/>
              <a:gdLst>
                <a:gd name="T0" fmla="*/ 38 w 96"/>
                <a:gd name="T1" fmla="*/ 88 h 106"/>
                <a:gd name="T2" fmla="*/ 46 w 96"/>
                <a:gd name="T3" fmla="*/ 98 h 106"/>
                <a:gd name="T4" fmla="*/ 42 w 96"/>
                <a:gd name="T5" fmla="*/ 93 h 106"/>
                <a:gd name="T6" fmla="*/ 12 w 96"/>
                <a:gd name="T7" fmla="*/ 55 h 106"/>
                <a:gd name="T8" fmla="*/ 0 w 96"/>
                <a:gd name="T9" fmla="*/ 29 h 106"/>
                <a:gd name="T10" fmla="*/ 6 w 96"/>
                <a:gd name="T11" fmla="*/ 14 h 106"/>
                <a:gd name="T12" fmla="*/ 5 w 96"/>
                <a:gd name="T13" fmla="*/ 43 h 106"/>
                <a:gd name="T14" fmla="*/ 20 w 96"/>
                <a:gd name="T15" fmla="*/ 64 h 106"/>
                <a:gd name="T16" fmla="*/ 45 w 96"/>
                <a:gd name="T17" fmla="*/ 96 h 106"/>
                <a:gd name="T18" fmla="*/ 48 w 96"/>
                <a:gd name="T19" fmla="*/ 99 h 106"/>
                <a:gd name="T20" fmla="*/ 67 w 96"/>
                <a:gd name="T21" fmla="*/ 106 h 106"/>
                <a:gd name="T22" fmla="*/ 86 w 96"/>
                <a:gd name="T23" fmla="*/ 98 h 106"/>
                <a:gd name="T24" fmla="*/ 95 w 96"/>
                <a:gd name="T25" fmla="*/ 86 h 106"/>
                <a:gd name="T26" fmla="*/ 92 w 96"/>
                <a:gd name="T27" fmla="*/ 86 h 106"/>
                <a:gd name="T28" fmla="*/ 81 w 96"/>
                <a:gd name="T29" fmla="*/ 99 h 106"/>
                <a:gd name="T30" fmla="*/ 49 w 96"/>
                <a:gd name="T31" fmla="*/ 97 h 106"/>
                <a:gd name="T32" fmla="*/ 40 w 96"/>
                <a:gd name="T33" fmla="*/ 86 h 106"/>
                <a:gd name="T34" fmla="*/ 44 w 96"/>
                <a:gd name="T35" fmla="*/ 91 h 106"/>
                <a:gd name="T36" fmla="*/ 50 w 96"/>
                <a:gd name="T37" fmla="*/ 98 h 106"/>
                <a:gd name="T38" fmla="*/ 78 w 96"/>
                <a:gd name="T39" fmla="*/ 101 h 106"/>
                <a:gd name="T40" fmla="*/ 92 w 96"/>
                <a:gd name="T41" fmla="*/ 69 h 106"/>
                <a:gd name="T42" fmla="*/ 83 w 96"/>
                <a:gd name="T43" fmla="*/ 59 h 106"/>
                <a:gd name="T44" fmla="*/ 86 w 96"/>
                <a:gd name="T45" fmla="*/ 70 h 106"/>
                <a:gd name="T46" fmla="*/ 85 w 96"/>
                <a:gd name="T47" fmla="*/ 82 h 106"/>
                <a:gd name="T48" fmla="*/ 57 w 96"/>
                <a:gd name="T49" fmla="*/ 93 h 106"/>
                <a:gd name="T50" fmla="*/ 53 w 96"/>
                <a:gd name="T51" fmla="*/ 90 h 106"/>
                <a:gd name="T52" fmla="*/ 28 w 96"/>
                <a:gd name="T53" fmla="*/ 57 h 106"/>
                <a:gd name="T54" fmla="*/ 54 w 96"/>
                <a:gd name="T55" fmla="*/ 91 h 106"/>
                <a:gd name="T56" fmla="*/ 62 w 96"/>
                <a:gd name="T57" fmla="*/ 95 h 106"/>
                <a:gd name="T58" fmla="*/ 84 w 96"/>
                <a:gd name="T59" fmla="*/ 72 h 106"/>
                <a:gd name="T60" fmla="*/ 79 w 96"/>
                <a:gd name="T61" fmla="*/ 87 h 106"/>
                <a:gd name="T62" fmla="*/ 72 w 96"/>
                <a:gd name="T63" fmla="*/ 92 h 106"/>
                <a:gd name="T64" fmla="*/ 56 w 96"/>
                <a:gd name="T65" fmla="*/ 89 h 106"/>
                <a:gd name="T66" fmla="*/ 23 w 96"/>
                <a:gd name="T67" fmla="*/ 47 h 106"/>
                <a:gd name="T68" fmla="*/ 18 w 96"/>
                <a:gd name="T69" fmla="*/ 40 h 106"/>
                <a:gd name="T70" fmla="*/ 17 w 96"/>
                <a:gd name="T71" fmla="*/ 21 h 106"/>
                <a:gd name="T72" fmla="*/ 21 w 96"/>
                <a:gd name="T73" fmla="*/ 18 h 106"/>
                <a:gd name="T74" fmla="*/ 37 w 96"/>
                <a:gd name="T75" fmla="*/ 17 h 106"/>
                <a:gd name="T76" fmla="*/ 39 w 96"/>
                <a:gd name="T77" fmla="*/ 19 h 106"/>
                <a:gd name="T78" fmla="*/ 70 w 96"/>
                <a:gd name="T79" fmla="*/ 57 h 106"/>
                <a:gd name="T80" fmla="*/ 83 w 96"/>
                <a:gd name="T81" fmla="*/ 53 h 106"/>
                <a:gd name="T82" fmla="*/ 55 w 96"/>
                <a:gd name="T83" fmla="*/ 16 h 106"/>
                <a:gd name="T84" fmla="*/ 48 w 96"/>
                <a:gd name="T85" fmla="*/ 7 h 106"/>
                <a:gd name="T86" fmla="*/ 12 w 96"/>
                <a:gd name="T87" fmla="*/ 6 h 106"/>
                <a:gd name="T88" fmla="*/ 7 w 96"/>
                <a:gd name="T89" fmla="*/ 10 h 106"/>
                <a:gd name="T90" fmla="*/ 2 w 96"/>
                <a:gd name="T91"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6">
                  <a:moveTo>
                    <a:pt x="14" y="58"/>
                  </a:moveTo>
                  <a:cubicBezTo>
                    <a:pt x="26" y="73"/>
                    <a:pt x="26" y="73"/>
                    <a:pt x="26" y="73"/>
                  </a:cubicBezTo>
                  <a:cubicBezTo>
                    <a:pt x="38" y="88"/>
                    <a:pt x="38" y="88"/>
                    <a:pt x="38" y="88"/>
                  </a:cubicBezTo>
                  <a:cubicBezTo>
                    <a:pt x="44" y="95"/>
                    <a:pt x="44" y="95"/>
                    <a:pt x="44" y="95"/>
                  </a:cubicBezTo>
                  <a:cubicBezTo>
                    <a:pt x="45" y="97"/>
                    <a:pt x="45" y="97"/>
                    <a:pt x="45" y="97"/>
                  </a:cubicBezTo>
                  <a:cubicBezTo>
                    <a:pt x="46" y="97"/>
                    <a:pt x="46" y="98"/>
                    <a:pt x="46" y="98"/>
                  </a:cubicBezTo>
                  <a:cubicBezTo>
                    <a:pt x="46" y="98"/>
                    <a:pt x="45" y="97"/>
                    <a:pt x="45" y="97"/>
                  </a:cubicBezTo>
                  <a:cubicBezTo>
                    <a:pt x="44" y="95"/>
                    <a:pt x="44" y="95"/>
                    <a:pt x="44" y="95"/>
                  </a:cubicBezTo>
                  <a:cubicBezTo>
                    <a:pt x="42" y="93"/>
                    <a:pt x="42" y="93"/>
                    <a:pt x="42" y="93"/>
                  </a:cubicBezTo>
                  <a:cubicBezTo>
                    <a:pt x="35" y="83"/>
                    <a:pt x="35" y="83"/>
                    <a:pt x="35" y="83"/>
                  </a:cubicBezTo>
                  <a:cubicBezTo>
                    <a:pt x="19" y="64"/>
                    <a:pt x="19" y="64"/>
                    <a:pt x="19" y="64"/>
                  </a:cubicBezTo>
                  <a:cubicBezTo>
                    <a:pt x="12" y="55"/>
                    <a:pt x="12" y="55"/>
                    <a:pt x="12" y="55"/>
                  </a:cubicBezTo>
                  <a:cubicBezTo>
                    <a:pt x="8" y="50"/>
                    <a:pt x="8" y="50"/>
                    <a:pt x="8" y="50"/>
                  </a:cubicBezTo>
                  <a:cubicBezTo>
                    <a:pt x="6" y="48"/>
                    <a:pt x="5" y="46"/>
                    <a:pt x="4" y="44"/>
                  </a:cubicBezTo>
                  <a:cubicBezTo>
                    <a:pt x="2" y="39"/>
                    <a:pt x="0" y="34"/>
                    <a:pt x="0" y="29"/>
                  </a:cubicBezTo>
                  <a:cubicBezTo>
                    <a:pt x="0" y="27"/>
                    <a:pt x="0" y="24"/>
                    <a:pt x="1" y="21"/>
                  </a:cubicBezTo>
                  <a:cubicBezTo>
                    <a:pt x="2" y="18"/>
                    <a:pt x="3" y="16"/>
                    <a:pt x="5" y="13"/>
                  </a:cubicBezTo>
                  <a:cubicBezTo>
                    <a:pt x="5" y="14"/>
                    <a:pt x="4" y="15"/>
                    <a:pt x="6" y="14"/>
                  </a:cubicBezTo>
                  <a:cubicBezTo>
                    <a:pt x="4" y="16"/>
                    <a:pt x="3" y="18"/>
                    <a:pt x="2" y="21"/>
                  </a:cubicBezTo>
                  <a:cubicBezTo>
                    <a:pt x="1" y="24"/>
                    <a:pt x="1" y="27"/>
                    <a:pt x="1" y="29"/>
                  </a:cubicBezTo>
                  <a:cubicBezTo>
                    <a:pt x="1" y="34"/>
                    <a:pt x="3" y="39"/>
                    <a:pt x="5" y="43"/>
                  </a:cubicBezTo>
                  <a:cubicBezTo>
                    <a:pt x="6" y="46"/>
                    <a:pt x="7" y="48"/>
                    <a:pt x="9" y="50"/>
                  </a:cubicBezTo>
                  <a:cubicBezTo>
                    <a:pt x="13" y="54"/>
                    <a:pt x="13" y="54"/>
                    <a:pt x="13" y="54"/>
                  </a:cubicBezTo>
                  <a:cubicBezTo>
                    <a:pt x="20" y="64"/>
                    <a:pt x="20" y="64"/>
                    <a:pt x="20" y="64"/>
                  </a:cubicBezTo>
                  <a:cubicBezTo>
                    <a:pt x="25" y="71"/>
                    <a:pt x="30" y="77"/>
                    <a:pt x="36" y="84"/>
                  </a:cubicBezTo>
                  <a:cubicBezTo>
                    <a:pt x="38" y="87"/>
                    <a:pt x="41" y="90"/>
                    <a:pt x="43" y="93"/>
                  </a:cubicBezTo>
                  <a:cubicBezTo>
                    <a:pt x="45" y="96"/>
                    <a:pt x="45" y="96"/>
                    <a:pt x="45" y="96"/>
                  </a:cubicBezTo>
                  <a:cubicBezTo>
                    <a:pt x="46" y="96"/>
                    <a:pt x="46" y="96"/>
                    <a:pt x="46" y="96"/>
                  </a:cubicBezTo>
                  <a:cubicBezTo>
                    <a:pt x="46" y="97"/>
                    <a:pt x="47" y="97"/>
                    <a:pt x="47" y="97"/>
                  </a:cubicBezTo>
                  <a:cubicBezTo>
                    <a:pt x="47" y="98"/>
                    <a:pt x="48" y="98"/>
                    <a:pt x="48" y="99"/>
                  </a:cubicBezTo>
                  <a:cubicBezTo>
                    <a:pt x="51" y="101"/>
                    <a:pt x="53" y="102"/>
                    <a:pt x="56" y="103"/>
                  </a:cubicBezTo>
                  <a:cubicBezTo>
                    <a:pt x="55" y="104"/>
                    <a:pt x="55" y="104"/>
                    <a:pt x="55" y="104"/>
                  </a:cubicBezTo>
                  <a:cubicBezTo>
                    <a:pt x="59" y="106"/>
                    <a:pt x="63" y="106"/>
                    <a:pt x="67" y="106"/>
                  </a:cubicBezTo>
                  <a:cubicBezTo>
                    <a:pt x="71" y="106"/>
                    <a:pt x="75" y="105"/>
                    <a:pt x="78" y="103"/>
                  </a:cubicBezTo>
                  <a:cubicBezTo>
                    <a:pt x="80" y="102"/>
                    <a:pt x="82" y="101"/>
                    <a:pt x="84" y="100"/>
                  </a:cubicBezTo>
                  <a:cubicBezTo>
                    <a:pt x="84" y="100"/>
                    <a:pt x="85" y="99"/>
                    <a:pt x="86" y="98"/>
                  </a:cubicBezTo>
                  <a:cubicBezTo>
                    <a:pt x="86" y="98"/>
                    <a:pt x="87" y="98"/>
                    <a:pt x="87" y="97"/>
                  </a:cubicBezTo>
                  <a:cubicBezTo>
                    <a:pt x="88" y="97"/>
                    <a:pt x="88" y="97"/>
                    <a:pt x="88" y="96"/>
                  </a:cubicBezTo>
                  <a:cubicBezTo>
                    <a:pt x="91" y="93"/>
                    <a:pt x="93" y="90"/>
                    <a:pt x="95" y="86"/>
                  </a:cubicBezTo>
                  <a:cubicBezTo>
                    <a:pt x="96" y="82"/>
                    <a:pt x="96" y="79"/>
                    <a:pt x="95" y="76"/>
                  </a:cubicBezTo>
                  <a:cubicBezTo>
                    <a:pt x="95" y="73"/>
                    <a:pt x="94" y="71"/>
                    <a:pt x="93" y="69"/>
                  </a:cubicBezTo>
                  <a:cubicBezTo>
                    <a:pt x="95" y="74"/>
                    <a:pt x="95" y="80"/>
                    <a:pt x="92" y="86"/>
                  </a:cubicBezTo>
                  <a:cubicBezTo>
                    <a:pt x="91" y="89"/>
                    <a:pt x="90" y="91"/>
                    <a:pt x="88" y="93"/>
                  </a:cubicBezTo>
                  <a:cubicBezTo>
                    <a:pt x="87" y="94"/>
                    <a:pt x="86" y="95"/>
                    <a:pt x="85" y="96"/>
                  </a:cubicBezTo>
                  <a:cubicBezTo>
                    <a:pt x="84" y="97"/>
                    <a:pt x="83" y="98"/>
                    <a:pt x="81" y="99"/>
                  </a:cubicBezTo>
                  <a:cubicBezTo>
                    <a:pt x="76" y="102"/>
                    <a:pt x="71" y="103"/>
                    <a:pt x="65" y="103"/>
                  </a:cubicBezTo>
                  <a:cubicBezTo>
                    <a:pt x="62" y="103"/>
                    <a:pt x="60" y="103"/>
                    <a:pt x="57" y="102"/>
                  </a:cubicBezTo>
                  <a:cubicBezTo>
                    <a:pt x="54" y="101"/>
                    <a:pt x="51" y="100"/>
                    <a:pt x="49" y="97"/>
                  </a:cubicBezTo>
                  <a:cubicBezTo>
                    <a:pt x="48" y="96"/>
                    <a:pt x="47" y="95"/>
                    <a:pt x="46" y="94"/>
                  </a:cubicBezTo>
                  <a:cubicBezTo>
                    <a:pt x="44" y="91"/>
                    <a:pt x="44" y="91"/>
                    <a:pt x="44" y="91"/>
                  </a:cubicBezTo>
                  <a:cubicBezTo>
                    <a:pt x="40" y="86"/>
                    <a:pt x="40" y="86"/>
                    <a:pt x="40" y="86"/>
                  </a:cubicBezTo>
                  <a:cubicBezTo>
                    <a:pt x="31" y="74"/>
                    <a:pt x="31" y="74"/>
                    <a:pt x="31" y="74"/>
                  </a:cubicBezTo>
                  <a:cubicBezTo>
                    <a:pt x="13" y="52"/>
                    <a:pt x="13" y="52"/>
                    <a:pt x="13" y="52"/>
                  </a:cubicBezTo>
                  <a:cubicBezTo>
                    <a:pt x="23" y="64"/>
                    <a:pt x="35" y="78"/>
                    <a:pt x="44" y="91"/>
                  </a:cubicBezTo>
                  <a:cubicBezTo>
                    <a:pt x="47" y="94"/>
                    <a:pt x="47" y="94"/>
                    <a:pt x="47" y="94"/>
                  </a:cubicBezTo>
                  <a:cubicBezTo>
                    <a:pt x="47" y="95"/>
                    <a:pt x="48" y="96"/>
                    <a:pt x="48" y="96"/>
                  </a:cubicBezTo>
                  <a:cubicBezTo>
                    <a:pt x="49" y="97"/>
                    <a:pt x="49" y="98"/>
                    <a:pt x="50" y="98"/>
                  </a:cubicBezTo>
                  <a:cubicBezTo>
                    <a:pt x="53" y="100"/>
                    <a:pt x="56" y="102"/>
                    <a:pt x="59" y="103"/>
                  </a:cubicBezTo>
                  <a:cubicBezTo>
                    <a:pt x="63" y="103"/>
                    <a:pt x="66" y="103"/>
                    <a:pt x="69" y="103"/>
                  </a:cubicBezTo>
                  <a:cubicBezTo>
                    <a:pt x="72" y="103"/>
                    <a:pt x="75" y="102"/>
                    <a:pt x="78" y="101"/>
                  </a:cubicBezTo>
                  <a:cubicBezTo>
                    <a:pt x="81" y="99"/>
                    <a:pt x="83" y="97"/>
                    <a:pt x="86" y="95"/>
                  </a:cubicBezTo>
                  <a:cubicBezTo>
                    <a:pt x="88" y="93"/>
                    <a:pt x="90" y="90"/>
                    <a:pt x="91" y="87"/>
                  </a:cubicBezTo>
                  <a:cubicBezTo>
                    <a:pt x="94" y="81"/>
                    <a:pt x="94" y="75"/>
                    <a:pt x="92" y="69"/>
                  </a:cubicBezTo>
                  <a:cubicBezTo>
                    <a:pt x="92" y="68"/>
                    <a:pt x="91" y="66"/>
                    <a:pt x="91" y="65"/>
                  </a:cubicBezTo>
                  <a:cubicBezTo>
                    <a:pt x="90" y="64"/>
                    <a:pt x="89" y="62"/>
                    <a:pt x="88" y="61"/>
                  </a:cubicBezTo>
                  <a:cubicBezTo>
                    <a:pt x="86" y="60"/>
                    <a:pt x="84" y="59"/>
                    <a:pt x="83" y="59"/>
                  </a:cubicBezTo>
                  <a:cubicBezTo>
                    <a:pt x="83" y="60"/>
                    <a:pt x="83" y="60"/>
                    <a:pt x="83" y="61"/>
                  </a:cubicBezTo>
                  <a:cubicBezTo>
                    <a:pt x="83" y="62"/>
                    <a:pt x="84" y="64"/>
                    <a:pt x="84" y="66"/>
                  </a:cubicBezTo>
                  <a:cubicBezTo>
                    <a:pt x="85" y="67"/>
                    <a:pt x="86" y="69"/>
                    <a:pt x="86" y="70"/>
                  </a:cubicBezTo>
                  <a:cubicBezTo>
                    <a:pt x="87" y="71"/>
                    <a:pt x="87" y="72"/>
                    <a:pt x="87" y="72"/>
                  </a:cubicBezTo>
                  <a:cubicBezTo>
                    <a:pt x="86" y="73"/>
                    <a:pt x="86" y="73"/>
                    <a:pt x="85" y="73"/>
                  </a:cubicBezTo>
                  <a:cubicBezTo>
                    <a:pt x="86" y="76"/>
                    <a:pt x="86" y="79"/>
                    <a:pt x="85" y="82"/>
                  </a:cubicBezTo>
                  <a:cubicBezTo>
                    <a:pt x="84" y="85"/>
                    <a:pt x="82" y="88"/>
                    <a:pt x="80" y="90"/>
                  </a:cubicBezTo>
                  <a:cubicBezTo>
                    <a:pt x="75" y="94"/>
                    <a:pt x="68" y="96"/>
                    <a:pt x="62" y="95"/>
                  </a:cubicBezTo>
                  <a:cubicBezTo>
                    <a:pt x="60" y="95"/>
                    <a:pt x="58" y="94"/>
                    <a:pt x="57" y="93"/>
                  </a:cubicBezTo>
                  <a:cubicBezTo>
                    <a:pt x="56" y="93"/>
                    <a:pt x="55" y="92"/>
                    <a:pt x="55" y="92"/>
                  </a:cubicBezTo>
                  <a:cubicBezTo>
                    <a:pt x="54" y="91"/>
                    <a:pt x="54" y="91"/>
                    <a:pt x="54" y="91"/>
                  </a:cubicBezTo>
                  <a:cubicBezTo>
                    <a:pt x="54" y="90"/>
                    <a:pt x="53" y="90"/>
                    <a:pt x="53" y="90"/>
                  </a:cubicBezTo>
                  <a:cubicBezTo>
                    <a:pt x="53" y="89"/>
                    <a:pt x="53" y="89"/>
                    <a:pt x="53" y="89"/>
                  </a:cubicBezTo>
                  <a:cubicBezTo>
                    <a:pt x="44" y="79"/>
                    <a:pt x="44" y="79"/>
                    <a:pt x="44" y="79"/>
                  </a:cubicBezTo>
                  <a:cubicBezTo>
                    <a:pt x="39" y="71"/>
                    <a:pt x="33" y="64"/>
                    <a:pt x="28" y="57"/>
                  </a:cubicBezTo>
                  <a:cubicBezTo>
                    <a:pt x="34" y="64"/>
                    <a:pt x="39" y="72"/>
                    <a:pt x="45" y="79"/>
                  </a:cubicBezTo>
                  <a:cubicBezTo>
                    <a:pt x="53" y="89"/>
                    <a:pt x="53" y="89"/>
                    <a:pt x="53" y="89"/>
                  </a:cubicBezTo>
                  <a:cubicBezTo>
                    <a:pt x="53" y="90"/>
                    <a:pt x="54" y="90"/>
                    <a:pt x="54" y="91"/>
                  </a:cubicBezTo>
                  <a:cubicBezTo>
                    <a:pt x="54" y="91"/>
                    <a:pt x="54" y="91"/>
                    <a:pt x="55" y="92"/>
                  </a:cubicBezTo>
                  <a:cubicBezTo>
                    <a:pt x="55" y="92"/>
                    <a:pt x="56" y="93"/>
                    <a:pt x="57" y="93"/>
                  </a:cubicBezTo>
                  <a:cubicBezTo>
                    <a:pt x="58" y="94"/>
                    <a:pt x="60" y="95"/>
                    <a:pt x="62" y="95"/>
                  </a:cubicBezTo>
                  <a:cubicBezTo>
                    <a:pt x="68" y="96"/>
                    <a:pt x="75" y="94"/>
                    <a:pt x="79" y="90"/>
                  </a:cubicBezTo>
                  <a:cubicBezTo>
                    <a:pt x="82" y="87"/>
                    <a:pt x="83" y="85"/>
                    <a:pt x="84" y="82"/>
                  </a:cubicBezTo>
                  <a:cubicBezTo>
                    <a:pt x="85" y="79"/>
                    <a:pt x="85" y="76"/>
                    <a:pt x="84" y="72"/>
                  </a:cubicBezTo>
                  <a:cubicBezTo>
                    <a:pt x="83" y="72"/>
                    <a:pt x="83" y="72"/>
                    <a:pt x="83" y="75"/>
                  </a:cubicBezTo>
                  <a:cubicBezTo>
                    <a:pt x="83" y="77"/>
                    <a:pt x="83" y="81"/>
                    <a:pt x="81" y="84"/>
                  </a:cubicBezTo>
                  <a:cubicBezTo>
                    <a:pt x="80" y="85"/>
                    <a:pt x="80" y="86"/>
                    <a:pt x="79" y="87"/>
                  </a:cubicBezTo>
                  <a:cubicBezTo>
                    <a:pt x="79" y="88"/>
                    <a:pt x="78" y="88"/>
                    <a:pt x="78" y="88"/>
                  </a:cubicBezTo>
                  <a:cubicBezTo>
                    <a:pt x="78" y="89"/>
                    <a:pt x="77" y="89"/>
                    <a:pt x="77" y="89"/>
                  </a:cubicBezTo>
                  <a:cubicBezTo>
                    <a:pt x="75" y="91"/>
                    <a:pt x="73" y="92"/>
                    <a:pt x="72" y="92"/>
                  </a:cubicBezTo>
                  <a:cubicBezTo>
                    <a:pt x="69" y="93"/>
                    <a:pt x="67" y="93"/>
                    <a:pt x="64" y="93"/>
                  </a:cubicBezTo>
                  <a:cubicBezTo>
                    <a:pt x="62" y="93"/>
                    <a:pt x="60" y="92"/>
                    <a:pt x="58" y="91"/>
                  </a:cubicBezTo>
                  <a:cubicBezTo>
                    <a:pt x="57" y="90"/>
                    <a:pt x="56" y="90"/>
                    <a:pt x="56" y="89"/>
                  </a:cubicBezTo>
                  <a:cubicBezTo>
                    <a:pt x="53" y="85"/>
                    <a:pt x="53" y="85"/>
                    <a:pt x="53" y="85"/>
                  </a:cubicBezTo>
                  <a:cubicBezTo>
                    <a:pt x="47" y="78"/>
                    <a:pt x="47" y="78"/>
                    <a:pt x="47" y="78"/>
                  </a:cubicBezTo>
                  <a:cubicBezTo>
                    <a:pt x="39" y="67"/>
                    <a:pt x="31" y="57"/>
                    <a:pt x="23" y="47"/>
                  </a:cubicBezTo>
                  <a:cubicBezTo>
                    <a:pt x="19" y="42"/>
                    <a:pt x="19" y="42"/>
                    <a:pt x="19" y="42"/>
                  </a:cubicBezTo>
                  <a:cubicBezTo>
                    <a:pt x="19" y="41"/>
                    <a:pt x="18" y="41"/>
                    <a:pt x="18" y="41"/>
                  </a:cubicBezTo>
                  <a:cubicBezTo>
                    <a:pt x="18" y="40"/>
                    <a:pt x="18" y="40"/>
                    <a:pt x="18" y="40"/>
                  </a:cubicBezTo>
                  <a:cubicBezTo>
                    <a:pt x="17" y="39"/>
                    <a:pt x="17" y="38"/>
                    <a:pt x="16" y="37"/>
                  </a:cubicBezTo>
                  <a:cubicBezTo>
                    <a:pt x="15" y="34"/>
                    <a:pt x="14" y="31"/>
                    <a:pt x="14" y="28"/>
                  </a:cubicBezTo>
                  <a:cubicBezTo>
                    <a:pt x="14" y="25"/>
                    <a:pt x="15" y="23"/>
                    <a:pt x="17" y="21"/>
                  </a:cubicBezTo>
                  <a:cubicBezTo>
                    <a:pt x="17" y="21"/>
                    <a:pt x="17" y="20"/>
                    <a:pt x="18" y="20"/>
                  </a:cubicBezTo>
                  <a:cubicBezTo>
                    <a:pt x="18" y="20"/>
                    <a:pt x="18" y="20"/>
                    <a:pt x="19" y="19"/>
                  </a:cubicBezTo>
                  <a:cubicBezTo>
                    <a:pt x="19" y="19"/>
                    <a:pt x="20" y="18"/>
                    <a:pt x="21" y="18"/>
                  </a:cubicBezTo>
                  <a:cubicBezTo>
                    <a:pt x="22" y="17"/>
                    <a:pt x="24" y="16"/>
                    <a:pt x="26" y="16"/>
                  </a:cubicBezTo>
                  <a:cubicBezTo>
                    <a:pt x="28" y="15"/>
                    <a:pt x="30" y="15"/>
                    <a:pt x="32" y="15"/>
                  </a:cubicBezTo>
                  <a:cubicBezTo>
                    <a:pt x="34" y="15"/>
                    <a:pt x="36" y="16"/>
                    <a:pt x="37" y="17"/>
                  </a:cubicBezTo>
                  <a:cubicBezTo>
                    <a:pt x="38" y="17"/>
                    <a:pt x="38" y="17"/>
                    <a:pt x="38" y="18"/>
                  </a:cubicBezTo>
                  <a:cubicBezTo>
                    <a:pt x="39" y="18"/>
                    <a:pt x="39" y="18"/>
                    <a:pt x="39" y="18"/>
                  </a:cubicBezTo>
                  <a:cubicBezTo>
                    <a:pt x="39" y="19"/>
                    <a:pt x="39" y="19"/>
                    <a:pt x="39" y="19"/>
                  </a:cubicBezTo>
                  <a:cubicBezTo>
                    <a:pt x="42" y="22"/>
                    <a:pt x="42" y="22"/>
                    <a:pt x="42" y="22"/>
                  </a:cubicBezTo>
                  <a:cubicBezTo>
                    <a:pt x="48" y="30"/>
                    <a:pt x="48" y="30"/>
                    <a:pt x="48" y="30"/>
                  </a:cubicBezTo>
                  <a:cubicBezTo>
                    <a:pt x="56" y="40"/>
                    <a:pt x="63" y="49"/>
                    <a:pt x="70" y="57"/>
                  </a:cubicBezTo>
                  <a:cubicBezTo>
                    <a:pt x="82" y="70"/>
                    <a:pt x="82" y="62"/>
                    <a:pt x="72" y="47"/>
                  </a:cubicBezTo>
                  <a:cubicBezTo>
                    <a:pt x="72" y="46"/>
                    <a:pt x="72" y="46"/>
                    <a:pt x="72" y="46"/>
                  </a:cubicBezTo>
                  <a:cubicBezTo>
                    <a:pt x="83" y="61"/>
                    <a:pt x="80" y="52"/>
                    <a:pt x="83" y="53"/>
                  </a:cubicBezTo>
                  <a:cubicBezTo>
                    <a:pt x="77" y="45"/>
                    <a:pt x="72" y="38"/>
                    <a:pt x="67" y="30"/>
                  </a:cubicBezTo>
                  <a:cubicBezTo>
                    <a:pt x="61" y="23"/>
                    <a:pt x="61" y="23"/>
                    <a:pt x="61" y="23"/>
                  </a:cubicBezTo>
                  <a:cubicBezTo>
                    <a:pt x="55" y="16"/>
                    <a:pt x="55" y="16"/>
                    <a:pt x="55" y="16"/>
                  </a:cubicBezTo>
                  <a:cubicBezTo>
                    <a:pt x="52" y="12"/>
                    <a:pt x="52" y="12"/>
                    <a:pt x="52" y="12"/>
                  </a:cubicBezTo>
                  <a:cubicBezTo>
                    <a:pt x="50" y="10"/>
                    <a:pt x="50" y="10"/>
                    <a:pt x="50" y="10"/>
                  </a:cubicBezTo>
                  <a:cubicBezTo>
                    <a:pt x="50" y="9"/>
                    <a:pt x="49" y="8"/>
                    <a:pt x="48" y="7"/>
                  </a:cubicBezTo>
                  <a:cubicBezTo>
                    <a:pt x="45" y="4"/>
                    <a:pt x="40" y="2"/>
                    <a:pt x="36" y="1"/>
                  </a:cubicBezTo>
                  <a:cubicBezTo>
                    <a:pt x="31" y="0"/>
                    <a:pt x="27" y="1"/>
                    <a:pt x="23" y="2"/>
                  </a:cubicBezTo>
                  <a:cubicBezTo>
                    <a:pt x="19" y="3"/>
                    <a:pt x="16" y="4"/>
                    <a:pt x="12" y="6"/>
                  </a:cubicBezTo>
                  <a:cubicBezTo>
                    <a:pt x="11" y="7"/>
                    <a:pt x="11" y="7"/>
                    <a:pt x="10" y="8"/>
                  </a:cubicBezTo>
                  <a:cubicBezTo>
                    <a:pt x="9" y="8"/>
                    <a:pt x="9" y="9"/>
                    <a:pt x="9" y="9"/>
                  </a:cubicBezTo>
                  <a:cubicBezTo>
                    <a:pt x="8" y="9"/>
                    <a:pt x="8" y="10"/>
                    <a:pt x="7" y="10"/>
                  </a:cubicBezTo>
                  <a:cubicBezTo>
                    <a:pt x="6" y="12"/>
                    <a:pt x="4" y="13"/>
                    <a:pt x="3" y="15"/>
                  </a:cubicBezTo>
                  <a:cubicBezTo>
                    <a:pt x="1" y="19"/>
                    <a:pt x="0" y="24"/>
                    <a:pt x="0" y="28"/>
                  </a:cubicBezTo>
                  <a:cubicBezTo>
                    <a:pt x="0" y="32"/>
                    <a:pt x="0" y="36"/>
                    <a:pt x="2" y="40"/>
                  </a:cubicBezTo>
                  <a:cubicBezTo>
                    <a:pt x="3" y="43"/>
                    <a:pt x="5" y="47"/>
                    <a:pt x="7" y="50"/>
                  </a:cubicBezTo>
                  <a:lnTo>
                    <a:pt x="14" y="5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2" name="Freeform 34">
              <a:extLst>
                <a:ext uri="{FF2B5EF4-FFF2-40B4-BE49-F238E27FC236}">
                  <a16:creationId xmlns:a16="http://schemas.microsoft.com/office/drawing/2014/main" id="{6D571321-1669-46FD-A982-DA3343F37E60}"/>
                </a:ext>
              </a:extLst>
            </p:cNvPr>
            <p:cNvSpPr/>
            <p:nvPr/>
          </p:nvSpPr>
          <p:spPr bwMode="auto">
            <a:xfrm>
              <a:off x="5984876" y="954088"/>
              <a:ext cx="222250" cy="431800"/>
            </a:xfrm>
            <a:custGeom>
              <a:avLst/>
              <a:gdLst>
                <a:gd name="T0" fmla="*/ 0 w 59"/>
                <a:gd name="T1" fmla="*/ 87 h 115"/>
                <a:gd name="T2" fmla="*/ 17 w 59"/>
                <a:gd name="T3" fmla="*/ 113 h 115"/>
                <a:gd name="T4" fmla="*/ 47 w 59"/>
                <a:gd name="T5" fmla="*/ 110 h 115"/>
                <a:gd name="T6" fmla="*/ 48 w 59"/>
                <a:gd name="T7" fmla="*/ 108 h 115"/>
                <a:gd name="T8" fmla="*/ 51 w 59"/>
                <a:gd name="T9" fmla="*/ 106 h 115"/>
                <a:gd name="T10" fmla="*/ 58 w 59"/>
                <a:gd name="T11" fmla="*/ 87 h 115"/>
                <a:gd name="T12" fmla="*/ 58 w 59"/>
                <a:gd name="T13" fmla="*/ 73 h 115"/>
                <a:gd name="T14" fmla="*/ 58 w 59"/>
                <a:gd name="T15" fmla="*/ 85 h 115"/>
                <a:gd name="T16" fmla="*/ 57 w 59"/>
                <a:gd name="T17" fmla="*/ 92 h 115"/>
                <a:gd name="T18" fmla="*/ 48 w 59"/>
                <a:gd name="T19" fmla="*/ 108 h 115"/>
                <a:gd name="T20" fmla="*/ 47 w 59"/>
                <a:gd name="T21" fmla="*/ 108 h 115"/>
                <a:gd name="T22" fmla="*/ 29 w 59"/>
                <a:gd name="T23" fmla="*/ 115 h 115"/>
                <a:gd name="T24" fmla="*/ 1 w 59"/>
                <a:gd name="T25" fmla="*/ 92 h 115"/>
                <a:gd name="T26" fmla="*/ 37 w 59"/>
                <a:gd name="T27" fmla="*/ 113 h 115"/>
                <a:gd name="T28" fmla="*/ 48 w 59"/>
                <a:gd name="T29" fmla="*/ 106 h 115"/>
                <a:gd name="T30" fmla="*/ 57 w 59"/>
                <a:gd name="T31" fmla="*/ 87 h 115"/>
                <a:gd name="T32" fmla="*/ 57 w 59"/>
                <a:gd name="T33" fmla="*/ 53 h 115"/>
                <a:gd name="T34" fmla="*/ 59 w 59"/>
                <a:gd name="T35" fmla="*/ 30 h 115"/>
                <a:gd name="T36" fmla="*/ 43 w 59"/>
                <a:gd name="T37" fmla="*/ 2 h 115"/>
                <a:gd name="T38" fmla="*/ 57 w 59"/>
                <a:gd name="T39" fmla="*/ 25 h 115"/>
                <a:gd name="T40" fmla="*/ 57 w 59"/>
                <a:gd name="T41" fmla="*/ 31 h 115"/>
                <a:gd name="T42" fmla="*/ 56 w 59"/>
                <a:gd name="T43" fmla="*/ 81 h 115"/>
                <a:gd name="T44" fmla="*/ 56 w 59"/>
                <a:gd name="T45" fmla="*/ 88 h 115"/>
                <a:gd name="T46" fmla="*/ 47 w 59"/>
                <a:gd name="T47" fmla="*/ 105 h 115"/>
                <a:gd name="T48" fmla="*/ 46 w 59"/>
                <a:gd name="T49" fmla="*/ 107 h 115"/>
                <a:gd name="T50" fmla="*/ 41 w 59"/>
                <a:gd name="T51" fmla="*/ 110 h 115"/>
                <a:gd name="T52" fmla="*/ 46 w 59"/>
                <a:gd name="T53" fmla="*/ 106 h 115"/>
                <a:gd name="T54" fmla="*/ 55 w 59"/>
                <a:gd name="T55" fmla="*/ 93 h 115"/>
                <a:gd name="T56" fmla="*/ 55 w 59"/>
                <a:gd name="T57" fmla="*/ 79 h 115"/>
                <a:gd name="T58" fmla="*/ 56 w 59"/>
                <a:gd name="T59" fmla="*/ 26 h 115"/>
                <a:gd name="T60" fmla="*/ 39 w 59"/>
                <a:gd name="T61" fmla="*/ 1 h 115"/>
                <a:gd name="T62" fmla="*/ 31 w 59"/>
                <a:gd name="T63" fmla="*/ 4 h 115"/>
                <a:gd name="T64" fmla="*/ 41 w 59"/>
                <a:gd name="T65" fmla="*/ 9 h 115"/>
                <a:gd name="T66" fmla="*/ 48 w 59"/>
                <a:gd name="T67" fmla="*/ 49 h 115"/>
                <a:gd name="T68" fmla="*/ 47 w 59"/>
                <a:gd name="T69" fmla="*/ 86 h 115"/>
                <a:gd name="T70" fmla="*/ 47 w 59"/>
                <a:gd name="T71" fmla="*/ 89 h 115"/>
                <a:gd name="T72" fmla="*/ 47 w 59"/>
                <a:gd name="T73" fmla="*/ 76 h 115"/>
                <a:gd name="T74" fmla="*/ 39 w 59"/>
                <a:gd name="T75" fmla="*/ 11 h 115"/>
                <a:gd name="T76" fmla="*/ 46 w 59"/>
                <a:gd name="T77" fmla="*/ 25 h 115"/>
                <a:gd name="T78" fmla="*/ 46 w 59"/>
                <a:gd name="T79" fmla="*/ 37 h 115"/>
                <a:gd name="T80" fmla="*/ 45 w 59"/>
                <a:gd name="T81" fmla="*/ 86 h 115"/>
                <a:gd name="T82" fmla="*/ 44 w 59"/>
                <a:gd name="T83" fmla="*/ 92 h 115"/>
                <a:gd name="T84" fmla="*/ 39 w 59"/>
                <a:gd name="T85" fmla="*/ 98 h 115"/>
                <a:gd name="T86" fmla="*/ 34 w 59"/>
                <a:gd name="T87" fmla="*/ 101 h 115"/>
                <a:gd name="T88" fmla="*/ 18 w 59"/>
                <a:gd name="T89" fmla="*/ 96 h 115"/>
                <a:gd name="T90" fmla="*/ 14 w 59"/>
                <a:gd name="T91" fmla="*/ 85 h 115"/>
                <a:gd name="T92" fmla="*/ 14 w 59"/>
                <a:gd name="T93" fmla="*/ 36 h 115"/>
                <a:gd name="T94" fmla="*/ 14 w 59"/>
                <a:gd name="T95" fmla="*/ 26 h 115"/>
                <a:gd name="T96" fmla="*/ 22 w 59"/>
                <a:gd name="T97" fmla="*/ 13 h 115"/>
                <a:gd name="T98" fmla="*/ 30 w 59"/>
                <a:gd name="T99" fmla="*/ 9 h 115"/>
                <a:gd name="T100" fmla="*/ 13 w 59"/>
                <a:gd name="T101" fmla="*/ 10 h 115"/>
                <a:gd name="T102" fmla="*/ 23 w 59"/>
                <a:gd name="T103" fmla="*/ 2 h 115"/>
                <a:gd name="T104" fmla="*/ 0 w 59"/>
                <a:gd name="T105" fmla="*/ 24 h 115"/>
                <a:gd name="T106" fmla="*/ 0 w 59"/>
                <a:gd name="T107" fmla="*/ 3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9" h="115">
                  <a:moveTo>
                    <a:pt x="0" y="83"/>
                  </a:moveTo>
                  <a:cubicBezTo>
                    <a:pt x="0" y="85"/>
                    <a:pt x="0" y="85"/>
                    <a:pt x="0" y="85"/>
                  </a:cubicBezTo>
                  <a:cubicBezTo>
                    <a:pt x="0" y="87"/>
                    <a:pt x="0" y="87"/>
                    <a:pt x="0" y="87"/>
                  </a:cubicBezTo>
                  <a:cubicBezTo>
                    <a:pt x="0" y="87"/>
                    <a:pt x="0" y="88"/>
                    <a:pt x="0" y="88"/>
                  </a:cubicBezTo>
                  <a:cubicBezTo>
                    <a:pt x="0" y="90"/>
                    <a:pt x="0" y="92"/>
                    <a:pt x="1" y="94"/>
                  </a:cubicBezTo>
                  <a:cubicBezTo>
                    <a:pt x="3" y="103"/>
                    <a:pt x="9" y="109"/>
                    <a:pt x="17" y="113"/>
                  </a:cubicBezTo>
                  <a:cubicBezTo>
                    <a:pt x="21" y="115"/>
                    <a:pt x="25" y="115"/>
                    <a:pt x="29" y="115"/>
                  </a:cubicBezTo>
                  <a:cubicBezTo>
                    <a:pt x="33" y="115"/>
                    <a:pt x="37" y="115"/>
                    <a:pt x="41" y="113"/>
                  </a:cubicBezTo>
                  <a:cubicBezTo>
                    <a:pt x="43" y="112"/>
                    <a:pt x="45" y="111"/>
                    <a:pt x="47" y="110"/>
                  </a:cubicBezTo>
                  <a:cubicBezTo>
                    <a:pt x="47" y="109"/>
                    <a:pt x="48" y="109"/>
                    <a:pt x="48" y="109"/>
                  </a:cubicBezTo>
                  <a:cubicBezTo>
                    <a:pt x="48" y="108"/>
                    <a:pt x="48" y="108"/>
                    <a:pt x="48" y="108"/>
                  </a:cubicBezTo>
                  <a:cubicBezTo>
                    <a:pt x="48" y="108"/>
                    <a:pt x="48" y="108"/>
                    <a:pt x="48" y="108"/>
                  </a:cubicBezTo>
                  <a:cubicBezTo>
                    <a:pt x="48" y="108"/>
                    <a:pt x="48" y="108"/>
                    <a:pt x="48" y="108"/>
                  </a:cubicBezTo>
                  <a:cubicBezTo>
                    <a:pt x="49" y="108"/>
                    <a:pt x="49" y="108"/>
                    <a:pt x="49" y="108"/>
                  </a:cubicBezTo>
                  <a:cubicBezTo>
                    <a:pt x="50" y="107"/>
                    <a:pt x="50" y="106"/>
                    <a:pt x="51" y="106"/>
                  </a:cubicBezTo>
                  <a:cubicBezTo>
                    <a:pt x="54" y="103"/>
                    <a:pt x="56" y="99"/>
                    <a:pt x="57" y="94"/>
                  </a:cubicBezTo>
                  <a:cubicBezTo>
                    <a:pt x="58" y="92"/>
                    <a:pt x="58" y="90"/>
                    <a:pt x="58" y="88"/>
                  </a:cubicBezTo>
                  <a:cubicBezTo>
                    <a:pt x="58" y="88"/>
                    <a:pt x="58" y="87"/>
                    <a:pt x="58" y="87"/>
                  </a:cubicBezTo>
                  <a:cubicBezTo>
                    <a:pt x="58" y="86"/>
                    <a:pt x="58" y="86"/>
                    <a:pt x="58" y="86"/>
                  </a:cubicBezTo>
                  <a:cubicBezTo>
                    <a:pt x="58" y="83"/>
                    <a:pt x="58" y="83"/>
                    <a:pt x="58" y="83"/>
                  </a:cubicBezTo>
                  <a:cubicBezTo>
                    <a:pt x="58" y="73"/>
                    <a:pt x="58" y="73"/>
                    <a:pt x="58" y="73"/>
                  </a:cubicBezTo>
                  <a:cubicBezTo>
                    <a:pt x="59" y="54"/>
                    <a:pt x="59" y="54"/>
                    <a:pt x="59" y="54"/>
                  </a:cubicBezTo>
                  <a:cubicBezTo>
                    <a:pt x="58" y="79"/>
                    <a:pt x="58" y="79"/>
                    <a:pt x="58" y="79"/>
                  </a:cubicBezTo>
                  <a:cubicBezTo>
                    <a:pt x="58" y="85"/>
                    <a:pt x="58" y="85"/>
                    <a:pt x="58" y="85"/>
                  </a:cubicBezTo>
                  <a:cubicBezTo>
                    <a:pt x="58" y="86"/>
                    <a:pt x="58" y="86"/>
                    <a:pt x="58" y="86"/>
                  </a:cubicBezTo>
                  <a:cubicBezTo>
                    <a:pt x="58" y="87"/>
                    <a:pt x="58" y="88"/>
                    <a:pt x="58" y="88"/>
                  </a:cubicBezTo>
                  <a:cubicBezTo>
                    <a:pt x="58" y="90"/>
                    <a:pt x="58" y="91"/>
                    <a:pt x="57" y="92"/>
                  </a:cubicBezTo>
                  <a:cubicBezTo>
                    <a:pt x="57" y="97"/>
                    <a:pt x="54" y="102"/>
                    <a:pt x="50" y="106"/>
                  </a:cubicBezTo>
                  <a:cubicBezTo>
                    <a:pt x="50" y="107"/>
                    <a:pt x="49" y="107"/>
                    <a:pt x="49" y="108"/>
                  </a:cubicBezTo>
                  <a:cubicBezTo>
                    <a:pt x="48" y="108"/>
                    <a:pt x="48" y="108"/>
                    <a:pt x="48" y="108"/>
                  </a:cubicBezTo>
                  <a:cubicBezTo>
                    <a:pt x="48" y="108"/>
                    <a:pt x="48" y="108"/>
                    <a:pt x="48" y="108"/>
                  </a:cubicBezTo>
                  <a:cubicBezTo>
                    <a:pt x="48" y="108"/>
                    <a:pt x="48" y="108"/>
                    <a:pt x="48" y="108"/>
                  </a:cubicBezTo>
                  <a:cubicBezTo>
                    <a:pt x="47" y="108"/>
                    <a:pt x="47" y="108"/>
                    <a:pt x="47" y="108"/>
                  </a:cubicBezTo>
                  <a:cubicBezTo>
                    <a:pt x="46" y="109"/>
                    <a:pt x="45" y="110"/>
                    <a:pt x="44" y="111"/>
                  </a:cubicBezTo>
                  <a:cubicBezTo>
                    <a:pt x="42" y="112"/>
                    <a:pt x="39" y="113"/>
                    <a:pt x="37" y="114"/>
                  </a:cubicBezTo>
                  <a:cubicBezTo>
                    <a:pt x="34" y="115"/>
                    <a:pt x="32" y="115"/>
                    <a:pt x="29" y="115"/>
                  </a:cubicBezTo>
                  <a:cubicBezTo>
                    <a:pt x="27" y="115"/>
                    <a:pt x="24" y="115"/>
                    <a:pt x="21" y="114"/>
                  </a:cubicBezTo>
                  <a:cubicBezTo>
                    <a:pt x="11" y="111"/>
                    <a:pt x="3" y="103"/>
                    <a:pt x="1" y="92"/>
                  </a:cubicBezTo>
                  <a:cubicBezTo>
                    <a:pt x="1" y="92"/>
                    <a:pt x="1" y="93"/>
                    <a:pt x="1" y="92"/>
                  </a:cubicBezTo>
                  <a:cubicBezTo>
                    <a:pt x="4" y="102"/>
                    <a:pt x="12" y="110"/>
                    <a:pt x="22" y="113"/>
                  </a:cubicBezTo>
                  <a:cubicBezTo>
                    <a:pt x="24" y="114"/>
                    <a:pt x="27" y="114"/>
                    <a:pt x="30" y="114"/>
                  </a:cubicBezTo>
                  <a:cubicBezTo>
                    <a:pt x="32" y="114"/>
                    <a:pt x="35" y="114"/>
                    <a:pt x="37" y="113"/>
                  </a:cubicBezTo>
                  <a:cubicBezTo>
                    <a:pt x="40" y="112"/>
                    <a:pt x="42" y="111"/>
                    <a:pt x="44" y="110"/>
                  </a:cubicBezTo>
                  <a:cubicBezTo>
                    <a:pt x="45" y="109"/>
                    <a:pt x="46" y="108"/>
                    <a:pt x="47" y="107"/>
                  </a:cubicBezTo>
                  <a:cubicBezTo>
                    <a:pt x="47" y="107"/>
                    <a:pt x="48" y="107"/>
                    <a:pt x="48" y="106"/>
                  </a:cubicBezTo>
                  <a:cubicBezTo>
                    <a:pt x="49" y="106"/>
                    <a:pt x="49" y="106"/>
                    <a:pt x="50" y="105"/>
                  </a:cubicBezTo>
                  <a:cubicBezTo>
                    <a:pt x="54" y="101"/>
                    <a:pt x="56" y="96"/>
                    <a:pt x="57" y="91"/>
                  </a:cubicBezTo>
                  <a:cubicBezTo>
                    <a:pt x="57" y="90"/>
                    <a:pt x="57" y="89"/>
                    <a:pt x="57" y="87"/>
                  </a:cubicBezTo>
                  <a:cubicBezTo>
                    <a:pt x="57" y="84"/>
                    <a:pt x="57" y="84"/>
                    <a:pt x="57" y="84"/>
                  </a:cubicBezTo>
                  <a:cubicBezTo>
                    <a:pt x="57" y="78"/>
                    <a:pt x="57" y="78"/>
                    <a:pt x="57" y="78"/>
                  </a:cubicBezTo>
                  <a:cubicBezTo>
                    <a:pt x="58" y="70"/>
                    <a:pt x="58" y="61"/>
                    <a:pt x="57" y="53"/>
                  </a:cubicBezTo>
                  <a:cubicBezTo>
                    <a:pt x="59" y="53"/>
                    <a:pt x="59" y="53"/>
                    <a:pt x="59" y="53"/>
                  </a:cubicBezTo>
                  <a:cubicBezTo>
                    <a:pt x="59" y="35"/>
                    <a:pt x="59" y="35"/>
                    <a:pt x="59" y="35"/>
                  </a:cubicBezTo>
                  <a:cubicBezTo>
                    <a:pt x="59" y="30"/>
                    <a:pt x="59" y="30"/>
                    <a:pt x="59" y="30"/>
                  </a:cubicBezTo>
                  <a:cubicBezTo>
                    <a:pt x="59" y="28"/>
                    <a:pt x="59" y="27"/>
                    <a:pt x="59" y="25"/>
                  </a:cubicBezTo>
                  <a:cubicBezTo>
                    <a:pt x="59" y="21"/>
                    <a:pt x="58" y="17"/>
                    <a:pt x="56" y="13"/>
                  </a:cubicBezTo>
                  <a:cubicBezTo>
                    <a:pt x="53" y="7"/>
                    <a:pt x="48" y="4"/>
                    <a:pt x="43" y="2"/>
                  </a:cubicBezTo>
                  <a:cubicBezTo>
                    <a:pt x="48" y="5"/>
                    <a:pt x="52" y="10"/>
                    <a:pt x="54" y="15"/>
                  </a:cubicBezTo>
                  <a:cubicBezTo>
                    <a:pt x="55" y="17"/>
                    <a:pt x="56" y="20"/>
                    <a:pt x="57" y="23"/>
                  </a:cubicBezTo>
                  <a:cubicBezTo>
                    <a:pt x="57" y="24"/>
                    <a:pt x="57" y="25"/>
                    <a:pt x="57" y="25"/>
                  </a:cubicBezTo>
                  <a:cubicBezTo>
                    <a:pt x="57" y="26"/>
                    <a:pt x="57" y="26"/>
                    <a:pt x="57" y="26"/>
                  </a:cubicBezTo>
                  <a:cubicBezTo>
                    <a:pt x="57" y="27"/>
                    <a:pt x="57" y="27"/>
                    <a:pt x="57" y="27"/>
                  </a:cubicBezTo>
                  <a:cubicBezTo>
                    <a:pt x="57" y="31"/>
                    <a:pt x="57" y="31"/>
                    <a:pt x="57" y="31"/>
                  </a:cubicBezTo>
                  <a:cubicBezTo>
                    <a:pt x="56" y="40"/>
                    <a:pt x="56" y="50"/>
                    <a:pt x="56" y="59"/>
                  </a:cubicBezTo>
                  <a:cubicBezTo>
                    <a:pt x="56" y="74"/>
                    <a:pt x="56" y="74"/>
                    <a:pt x="56" y="74"/>
                  </a:cubicBezTo>
                  <a:cubicBezTo>
                    <a:pt x="56" y="81"/>
                    <a:pt x="56" y="81"/>
                    <a:pt x="56" y="81"/>
                  </a:cubicBezTo>
                  <a:cubicBezTo>
                    <a:pt x="56" y="85"/>
                    <a:pt x="56" y="85"/>
                    <a:pt x="56" y="85"/>
                  </a:cubicBezTo>
                  <a:cubicBezTo>
                    <a:pt x="56" y="86"/>
                    <a:pt x="56" y="86"/>
                    <a:pt x="56" y="86"/>
                  </a:cubicBezTo>
                  <a:cubicBezTo>
                    <a:pt x="56" y="87"/>
                    <a:pt x="56" y="88"/>
                    <a:pt x="56" y="88"/>
                  </a:cubicBezTo>
                  <a:cubicBezTo>
                    <a:pt x="55" y="91"/>
                    <a:pt x="55" y="94"/>
                    <a:pt x="54" y="97"/>
                  </a:cubicBezTo>
                  <a:cubicBezTo>
                    <a:pt x="53" y="99"/>
                    <a:pt x="51" y="102"/>
                    <a:pt x="49" y="104"/>
                  </a:cubicBezTo>
                  <a:cubicBezTo>
                    <a:pt x="48" y="104"/>
                    <a:pt x="48" y="105"/>
                    <a:pt x="47" y="105"/>
                  </a:cubicBezTo>
                  <a:cubicBezTo>
                    <a:pt x="47" y="106"/>
                    <a:pt x="47" y="106"/>
                    <a:pt x="47" y="106"/>
                  </a:cubicBezTo>
                  <a:cubicBezTo>
                    <a:pt x="46" y="106"/>
                    <a:pt x="46" y="106"/>
                    <a:pt x="46" y="106"/>
                  </a:cubicBezTo>
                  <a:cubicBezTo>
                    <a:pt x="46" y="107"/>
                    <a:pt x="46" y="107"/>
                    <a:pt x="46" y="107"/>
                  </a:cubicBezTo>
                  <a:cubicBezTo>
                    <a:pt x="45" y="107"/>
                    <a:pt x="44" y="108"/>
                    <a:pt x="43" y="109"/>
                  </a:cubicBezTo>
                  <a:cubicBezTo>
                    <a:pt x="40" y="110"/>
                    <a:pt x="37" y="111"/>
                    <a:pt x="35" y="112"/>
                  </a:cubicBezTo>
                  <a:cubicBezTo>
                    <a:pt x="37" y="111"/>
                    <a:pt x="39" y="111"/>
                    <a:pt x="41" y="110"/>
                  </a:cubicBezTo>
                  <a:cubicBezTo>
                    <a:pt x="42" y="109"/>
                    <a:pt x="44" y="108"/>
                    <a:pt x="45" y="108"/>
                  </a:cubicBezTo>
                  <a:cubicBezTo>
                    <a:pt x="45" y="107"/>
                    <a:pt x="46" y="107"/>
                    <a:pt x="46" y="106"/>
                  </a:cubicBezTo>
                  <a:cubicBezTo>
                    <a:pt x="46" y="106"/>
                    <a:pt x="46" y="106"/>
                    <a:pt x="46" y="106"/>
                  </a:cubicBezTo>
                  <a:cubicBezTo>
                    <a:pt x="46" y="106"/>
                    <a:pt x="46" y="106"/>
                    <a:pt x="46" y="106"/>
                  </a:cubicBezTo>
                  <a:cubicBezTo>
                    <a:pt x="47" y="105"/>
                    <a:pt x="47" y="105"/>
                    <a:pt x="47" y="105"/>
                  </a:cubicBezTo>
                  <a:cubicBezTo>
                    <a:pt x="51" y="102"/>
                    <a:pt x="54" y="97"/>
                    <a:pt x="55" y="93"/>
                  </a:cubicBezTo>
                  <a:cubicBezTo>
                    <a:pt x="55" y="91"/>
                    <a:pt x="55" y="90"/>
                    <a:pt x="55" y="89"/>
                  </a:cubicBezTo>
                  <a:cubicBezTo>
                    <a:pt x="55" y="88"/>
                    <a:pt x="55" y="86"/>
                    <a:pt x="55" y="85"/>
                  </a:cubicBezTo>
                  <a:cubicBezTo>
                    <a:pt x="55" y="79"/>
                    <a:pt x="55" y="79"/>
                    <a:pt x="55" y="79"/>
                  </a:cubicBezTo>
                  <a:cubicBezTo>
                    <a:pt x="55" y="75"/>
                    <a:pt x="55" y="71"/>
                    <a:pt x="56" y="67"/>
                  </a:cubicBezTo>
                  <a:cubicBezTo>
                    <a:pt x="56" y="55"/>
                    <a:pt x="56" y="45"/>
                    <a:pt x="56" y="34"/>
                  </a:cubicBezTo>
                  <a:cubicBezTo>
                    <a:pt x="56" y="26"/>
                    <a:pt x="56" y="26"/>
                    <a:pt x="56" y="26"/>
                  </a:cubicBezTo>
                  <a:cubicBezTo>
                    <a:pt x="56" y="23"/>
                    <a:pt x="56" y="20"/>
                    <a:pt x="54" y="17"/>
                  </a:cubicBezTo>
                  <a:cubicBezTo>
                    <a:pt x="52" y="11"/>
                    <a:pt x="48" y="6"/>
                    <a:pt x="43" y="3"/>
                  </a:cubicBezTo>
                  <a:cubicBezTo>
                    <a:pt x="41" y="2"/>
                    <a:pt x="40" y="1"/>
                    <a:pt x="39" y="1"/>
                  </a:cubicBezTo>
                  <a:cubicBezTo>
                    <a:pt x="37" y="0"/>
                    <a:pt x="35" y="0"/>
                    <a:pt x="34" y="0"/>
                  </a:cubicBezTo>
                  <a:cubicBezTo>
                    <a:pt x="31" y="1"/>
                    <a:pt x="29" y="2"/>
                    <a:pt x="29" y="3"/>
                  </a:cubicBezTo>
                  <a:cubicBezTo>
                    <a:pt x="29" y="3"/>
                    <a:pt x="30" y="4"/>
                    <a:pt x="31" y="4"/>
                  </a:cubicBezTo>
                  <a:cubicBezTo>
                    <a:pt x="32" y="5"/>
                    <a:pt x="33" y="5"/>
                    <a:pt x="35" y="6"/>
                  </a:cubicBezTo>
                  <a:cubicBezTo>
                    <a:pt x="36" y="6"/>
                    <a:pt x="38" y="7"/>
                    <a:pt x="39" y="8"/>
                  </a:cubicBezTo>
                  <a:cubicBezTo>
                    <a:pt x="40" y="8"/>
                    <a:pt x="41" y="9"/>
                    <a:pt x="41" y="9"/>
                  </a:cubicBezTo>
                  <a:cubicBezTo>
                    <a:pt x="41" y="10"/>
                    <a:pt x="41" y="10"/>
                    <a:pt x="40" y="10"/>
                  </a:cubicBezTo>
                  <a:cubicBezTo>
                    <a:pt x="45" y="14"/>
                    <a:pt x="49" y="21"/>
                    <a:pt x="48" y="27"/>
                  </a:cubicBezTo>
                  <a:cubicBezTo>
                    <a:pt x="48" y="49"/>
                    <a:pt x="48" y="49"/>
                    <a:pt x="48" y="49"/>
                  </a:cubicBezTo>
                  <a:cubicBezTo>
                    <a:pt x="48" y="58"/>
                    <a:pt x="48" y="67"/>
                    <a:pt x="48" y="76"/>
                  </a:cubicBezTo>
                  <a:cubicBezTo>
                    <a:pt x="47" y="83"/>
                    <a:pt x="47" y="83"/>
                    <a:pt x="47" y="83"/>
                  </a:cubicBezTo>
                  <a:cubicBezTo>
                    <a:pt x="47" y="86"/>
                    <a:pt x="47" y="86"/>
                    <a:pt x="47" y="86"/>
                  </a:cubicBezTo>
                  <a:cubicBezTo>
                    <a:pt x="47" y="87"/>
                    <a:pt x="47" y="88"/>
                    <a:pt x="47" y="89"/>
                  </a:cubicBezTo>
                  <a:cubicBezTo>
                    <a:pt x="46" y="93"/>
                    <a:pt x="45" y="96"/>
                    <a:pt x="42" y="98"/>
                  </a:cubicBezTo>
                  <a:cubicBezTo>
                    <a:pt x="45" y="96"/>
                    <a:pt x="46" y="93"/>
                    <a:pt x="47" y="89"/>
                  </a:cubicBezTo>
                  <a:cubicBezTo>
                    <a:pt x="47" y="88"/>
                    <a:pt x="47" y="87"/>
                    <a:pt x="47" y="86"/>
                  </a:cubicBezTo>
                  <a:cubicBezTo>
                    <a:pt x="47" y="83"/>
                    <a:pt x="47" y="83"/>
                    <a:pt x="47" y="83"/>
                  </a:cubicBezTo>
                  <a:cubicBezTo>
                    <a:pt x="47" y="76"/>
                    <a:pt x="47" y="76"/>
                    <a:pt x="47" y="76"/>
                  </a:cubicBezTo>
                  <a:cubicBezTo>
                    <a:pt x="48" y="49"/>
                    <a:pt x="48" y="49"/>
                    <a:pt x="48" y="49"/>
                  </a:cubicBezTo>
                  <a:cubicBezTo>
                    <a:pt x="48" y="27"/>
                    <a:pt x="48" y="27"/>
                    <a:pt x="48" y="27"/>
                  </a:cubicBezTo>
                  <a:cubicBezTo>
                    <a:pt x="48" y="20"/>
                    <a:pt x="45" y="14"/>
                    <a:pt x="39" y="11"/>
                  </a:cubicBezTo>
                  <a:cubicBezTo>
                    <a:pt x="38" y="11"/>
                    <a:pt x="38" y="12"/>
                    <a:pt x="40" y="14"/>
                  </a:cubicBezTo>
                  <a:cubicBezTo>
                    <a:pt x="41" y="15"/>
                    <a:pt x="44" y="18"/>
                    <a:pt x="45" y="22"/>
                  </a:cubicBezTo>
                  <a:cubicBezTo>
                    <a:pt x="46" y="23"/>
                    <a:pt x="46" y="24"/>
                    <a:pt x="46" y="25"/>
                  </a:cubicBezTo>
                  <a:cubicBezTo>
                    <a:pt x="46" y="26"/>
                    <a:pt x="46" y="26"/>
                    <a:pt x="46" y="27"/>
                  </a:cubicBezTo>
                  <a:cubicBezTo>
                    <a:pt x="46" y="29"/>
                    <a:pt x="46" y="29"/>
                    <a:pt x="46" y="29"/>
                  </a:cubicBezTo>
                  <a:cubicBezTo>
                    <a:pt x="46" y="32"/>
                    <a:pt x="46" y="35"/>
                    <a:pt x="46" y="37"/>
                  </a:cubicBezTo>
                  <a:cubicBezTo>
                    <a:pt x="45" y="49"/>
                    <a:pt x="45" y="62"/>
                    <a:pt x="45" y="75"/>
                  </a:cubicBezTo>
                  <a:cubicBezTo>
                    <a:pt x="45" y="85"/>
                    <a:pt x="45" y="85"/>
                    <a:pt x="45" y="85"/>
                  </a:cubicBezTo>
                  <a:cubicBezTo>
                    <a:pt x="45" y="86"/>
                    <a:pt x="45" y="86"/>
                    <a:pt x="45" y="86"/>
                  </a:cubicBezTo>
                  <a:cubicBezTo>
                    <a:pt x="45" y="87"/>
                    <a:pt x="45" y="87"/>
                    <a:pt x="45" y="87"/>
                  </a:cubicBezTo>
                  <a:cubicBezTo>
                    <a:pt x="45" y="88"/>
                    <a:pt x="45" y="89"/>
                    <a:pt x="45" y="89"/>
                  </a:cubicBezTo>
                  <a:cubicBezTo>
                    <a:pt x="44" y="90"/>
                    <a:pt x="44" y="91"/>
                    <a:pt x="44" y="92"/>
                  </a:cubicBezTo>
                  <a:cubicBezTo>
                    <a:pt x="43" y="94"/>
                    <a:pt x="42" y="96"/>
                    <a:pt x="40" y="97"/>
                  </a:cubicBezTo>
                  <a:cubicBezTo>
                    <a:pt x="40" y="97"/>
                    <a:pt x="40" y="97"/>
                    <a:pt x="40" y="97"/>
                  </a:cubicBezTo>
                  <a:cubicBezTo>
                    <a:pt x="40" y="98"/>
                    <a:pt x="39" y="98"/>
                    <a:pt x="39" y="98"/>
                  </a:cubicBezTo>
                  <a:cubicBezTo>
                    <a:pt x="39" y="98"/>
                    <a:pt x="39" y="98"/>
                    <a:pt x="38" y="99"/>
                  </a:cubicBezTo>
                  <a:cubicBezTo>
                    <a:pt x="38" y="99"/>
                    <a:pt x="38" y="99"/>
                    <a:pt x="37" y="99"/>
                  </a:cubicBezTo>
                  <a:cubicBezTo>
                    <a:pt x="36" y="100"/>
                    <a:pt x="35" y="100"/>
                    <a:pt x="34" y="101"/>
                  </a:cubicBezTo>
                  <a:cubicBezTo>
                    <a:pt x="33" y="101"/>
                    <a:pt x="31" y="101"/>
                    <a:pt x="30" y="101"/>
                  </a:cubicBezTo>
                  <a:cubicBezTo>
                    <a:pt x="28" y="101"/>
                    <a:pt x="27" y="101"/>
                    <a:pt x="25" y="101"/>
                  </a:cubicBezTo>
                  <a:cubicBezTo>
                    <a:pt x="22" y="100"/>
                    <a:pt x="20" y="98"/>
                    <a:pt x="18" y="96"/>
                  </a:cubicBezTo>
                  <a:cubicBezTo>
                    <a:pt x="16" y="93"/>
                    <a:pt x="14" y="90"/>
                    <a:pt x="14" y="87"/>
                  </a:cubicBezTo>
                  <a:cubicBezTo>
                    <a:pt x="14" y="87"/>
                    <a:pt x="14" y="87"/>
                    <a:pt x="14" y="86"/>
                  </a:cubicBezTo>
                  <a:cubicBezTo>
                    <a:pt x="14" y="85"/>
                    <a:pt x="14" y="85"/>
                    <a:pt x="14" y="85"/>
                  </a:cubicBezTo>
                  <a:cubicBezTo>
                    <a:pt x="14" y="81"/>
                    <a:pt x="14" y="81"/>
                    <a:pt x="14" y="81"/>
                  </a:cubicBezTo>
                  <a:cubicBezTo>
                    <a:pt x="14" y="75"/>
                    <a:pt x="14" y="75"/>
                    <a:pt x="14" y="75"/>
                  </a:cubicBezTo>
                  <a:cubicBezTo>
                    <a:pt x="14" y="62"/>
                    <a:pt x="14" y="49"/>
                    <a:pt x="14" y="36"/>
                  </a:cubicBezTo>
                  <a:cubicBezTo>
                    <a:pt x="14" y="27"/>
                    <a:pt x="14" y="27"/>
                    <a:pt x="14" y="27"/>
                  </a:cubicBezTo>
                  <a:cubicBezTo>
                    <a:pt x="14" y="26"/>
                    <a:pt x="14" y="26"/>
                    <a:pt x="14" y="26"/>
                  </a:cubicBezTo>
                  <a:cubicBezTo>
                    <a:pt x="14" y="26"/>
                    <a:pt x="14" y="26"/>
                    <a:pt x="14" y="26"/>
                  </a:cubicBezTo>
                  <a:cubicBezTo>
                    <a:pt x="14" y="25"/>
                    <a:pt x="14" y="25"/>
                    <a:pt x="14" y="24"/>
                  </a:cubicBezTo>
                  <a:cubicBezTo>
                    <a:pt x="14" y="23"/>
                    <a:pt x="14" y="22"/>
                    <a:pt x="15" y="21"/>
                  </a:cubicBezTo>
                  <a:cubicBezTo>
                    <a:pt x="16" y="18"/>
                    <a:pt x="19" y="15"/>
                    <a:pt x="22" y="13"/>
                  </a:cubicBezTo>
                  <a:cubicBezTo>
                    <a:pt x="25" y="11"/>
                    <a:pt x="27" y="10"/>
                    <a:pt x="28" y="10"/>
                  </a:cubicBezTo>
                  <a:cubicBezTo>
                    <a:pt x="29" y="10"/>
                    <a:pt x="29" y="9"/>
                    <a:pt x="29" y="9"/>
                  </a:cubicBezTo>
                  <a:cubicBezTo>
                    <a:pt x="29" y="9"/>
                    <a:pt x="30" y="9"/>
                    <a:pt x="30" y="9"/>
                  </a:cubicBezTo>
                  <a:cubicBezTo>
                    <a:pt x="30" y="8"/>
                    <a:pt x="30" y="8"/>
                    <a:pt x="29" y="8"/>
                  </a:cubicBezTo>
                  <a:cubicBezTo>
                    <a:pt x="28" y="7"/>
                    <a:pt x="27" y="6"/>
                    <a:pt x="24" y="6"/>
                  </a:cubicBezTo>
                  <a:cubicBezTo>
                    <a:pt x="21" y="6"/>
                    <a:pt x="17" y="7"/>
                    <a:pt x="13" y="10"/>
                  </a:cubicBezTo>
                  <a:cubicBezTo>
                    <a:pt x="13" y="9"/>
                    <a:pt x="13" y="9"/>
                    <a:pt x="13" y="9"/>
                  </a:cubicBezTo>
                  <a:cubicBezTo>
                    <a:pt x="16" y="6"/>
                    <a:pt x="19" y="5"/>
                    <a:pt x="21" y="4"/>
                  </a:cubicBezTo>
                  <a:cubicBezTo>
                    <a:pt x="22" y="3"/>
                    <a:pt x="23" y="3"/>
                    <a:pt x="23" y="2"/>
                  </a:cubicBezTo>
                  <a:cubicBezTo>
                    <a:pt x="23" y="1"/>
                    <a:pt x="21" y="1"/>
                    <a:pt x="22" y="0"/>
                  </a:cubicBezTo>
                  <a:cubicBezTo>
                    <a:pt x="17" y="1"/>
                    <a:pt x="12" y="4"/>
                    <a:pt x="8" y="8"/>
                  </a:cubicBezTo>
                  <a:cubicBezTo>
                    <a:pt x="4" y="12"/>
                    <a:pt x="1" y="18"/>
                    <a:pt x="0" y="24"/>
                  </a:cubicBezTo>
                  <a:cubicBezTo>
                    <a:pt x="0" y="25"/>
                    <a:pt x="0" y="26"/>
                    <a:pt x="0" y="27"/>
                  </a:cubicBezTo>
                  <a:cubicBezTo>
                    <a:pt x="0" y="29"/>
                    <a:pt x="0" y="29"/>
                    <a:pt x="0" y="29"/>
                  </a:cubicBezTo>
                  <a:cubicBezTo>
                    <a:pt x="0" y="34"/>
                    <a:pt x="0" y="34"/>
                    <a:pt x="0" y="34"/>
                  </a:cubicBezTo>
                  <a:cubicBezTo>
                    <a:pt x="0" y="73"/>
                    <a:pt x="0" y="73"/>
                    <a:pt x="0" y="73"/>
                  </a:cubicBez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3" name="Freeform 35">
              <a:extLst>
                <a:ext uri="{FF2B5EF4-FFF2-40B4-BE49-F238E27FC236}">
                  <a16:creationId xmlns:a16="http://schemas.microsoft.com/office/drawing/2014/main" id="{8744B291-CFE2-4331-A9C4-443FBD71E7EC}"/>
                </a:ext>
              </a:extLst>
            </p:cNvPr>
            <p:cNvSpPr/>
            <p:nvPr/>
          </p:nvSpPr>
          <p:spPr bwMode="auto">
            <a:xfrm>
              <a:off x="6292851" y="2822576"/>
              <a:ext cx="49213" cy="33338"/>
            </a:xfrm>
            <a:custGeom>
              <a:avLst/>
              <a:gdLst>
                <a:gd name="T0" fmla="*/ 13 w 13"/>
                <a:gd name="T1" fmla="*/ 0 h 9"/>
                <a:gd name="T2" fmla="*/ 9 w 13"/>
                <a:gd name="T3" fmla="*/ 3 h 9"/>
                <a:gd name="T4" fmla="*/ 0 w 13"/>
                <a:gd name="T5" fmla="*/ 9 h 9"/>
                <a:gd name="T6" fmla="*/ 0 w 13"/>
                <a:gd name="T7" fmla="*/ 9 h 9"/>
                <a:gd name="T8" fmla="*/ 9 w 13"/>
                <a:gd name="T9" fmla="*/ 3 h 9"/>
                <a:gd name="T10" fmla="*/ 13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3" y="0"/>
                  </a:moveTo>
                  <a:cubicBezTo>
                    <a:pt x="12" y="1"/>
                    <a:pt x="10" y="2"/>
                    <a:pt x="9" y="3"/>
                  </a:cubicBezTo>
                  <a:cubicBezTo>
                    <a:pt x="0" y="9"/>
                    <a:pt x="0" y="9"/>
                    <a:pt x="0" y="9"/>
                  </a:cubicBezTo>
                  <a:cubicBezTo>
                    <a:pt x="0" y="9"/>
                    <a:pt x="0" y="9"/>
                    <a:pt x="0" y="9"/>
                  </a:cubicBezTo>
                  <a:cubicBezTo>
                    <a:pt x="9" y="3"/>
                    <a:pt x="9" y="3"/>
                    <a:pt x="9" y="3"/>
                  </a:cubicBezTo>
                  <a:cubicBezTo>
                    <a:pt x="10" y="2"/>
                    <a:pt x="12" y="1"/>
                    <a:pt x="1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4" name="Freeform 36">
              <a:extLst>
                <a:ext uri="{FF2B5EF4-FFF2-40B4-BE49-F238E27FC236}">
                  <a16:creationId xmlns:a16="http://schemas.microsoft.com/office/drawing/2014/main" id="{19CE6F85-400C-4373-9599-A8C48BD0A0E6}"/>
                </a:ext>
              </a:extLst>
            </p:cNvPr>
            <p:cNvSpPr/>
            <p:nvPr/>
          </p:nvSpPr>
          <p:spPr bwMode="auto">
            <a:xfrm>
              <a:off x="6289676" y="2833688"/>
              <a:ext cx="3175" cy="22225"/>
            </a:xfrm>
            <a:custGeom>
              <a:avLst/>
              <a:gdLst>
                <a:gd name="T0" fmla="*/ 2 w 2"/>
                <a:gd name="T1" fmla="*/ 14 h 14"/>
                <a:gd name="T2" fmla="*/ 2 w 2"/>
                <a:gd name="T3" fmla="*/ 14 h 14"/>
                <a:gd name="T4" fmla="*/ 0 w 2"/>
                <a:gd name="T5" fmla="*/ 0 h 14"/>
                <a:gd name="T6" fmla="*/ 2 w 2"/>
                <a:gd name="T7" fmla="*/ 14 h 14"/>
              </a:gdLst>
              <a:ahLst/>
              <a:cxnLst>
                <a:cxn ang="0">
                  <a:pos x="T0" y="T1"/>
                </a:cxn>
                <a:cxn ang="0">
                  <a:pos x="T2" y="T3"/>
                </a:cxn>
                <a:cxn ang="0">
                  <a:pos x="T4" y="T5"/>
                </a:cxn>
                <a:cxn ang="0">
                  <a:pos x="T6" y="T7"/>
                </a:cxn>
              </a:cxnLst>
              <a:rect l="0" t="0" r="r" b="b"/>
              <a:pathLst>
                <a:path w="2" h="14">
                  <a:moveTo>
                    <a:pt x="2" y="14"/>
                  </a:moveTo>
                  <a:lnTo>
                    <a:pt x="2" y="14"/>
                  </a:lnTo>
                  <a:lnTo>
                    <a:pt x="0" y="0"/>
                  </a:lnTo>
                  <a:lnTo>
                    <a:pt x="2"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5" name="Freeform 37">
              <a:extLst>
                <a:ext uri="{FF2B5EF4-FFF2-40B4-BE49-F238E27FC236}">
                  <a16:creationId xmlns:a16="http://schemas.microsoft.com/office/drawing/2014/main" id="{C0A9D867-495B-4D3A-A43A-C8488E109BFF}"/>
                </a:ext>
              </a:extLst>
            </p:cNvPr>
            <p:cNvSpPr>
              <a:spLocks noEditPoints="1"/>
            </p:cNvSpPr>
            <p:nvPr/>
          </p:nvSpPr>
          <p:spPr bwMode="auto">
            <a:xfrm>
              <a:off x="6286501" y="2674938"/>
              <a:ext cx="120650" cy="177800"/>
            </a:xfrm>
            <a:custGeom>
              <a:avLst/>
              <a:gdLst>
                <a:gd name="T0" fmla="*/ 1 w 32"/>
                <a:gd name="T1" fmla="*/ 18 h 47"/>
                <a:gd name="T2" fmla="*/ 3 w 32"/>
                <a:gd name="T3" fmla="*/ 14 h 47"/>
                <a:gd name="T4" fmla="*/ 3 w 32"/>
                <a:gd name="T5" fmla="*/ 13 h 47"/>
                <a:gd name="T6" fmla="*/ 5 w 32"/>
                <a:gd name="T7" fmla="*/ 12 h 47"/>
                <a:gd name="T8" fmla="*/ 2 w 32"/>
                <a:gd name="T9" fmla="*/ 19 h 47"/>
                <a:gd name="T10" fmla="*/ 1 w 32"/>
                <a:gd name="T11" fmla="*/ 38 h 47"/>
                <a:gd name="T12" fmla="*/ 11 w 32"/>
                <a:gd name="T13" fmla="*/ 41 h 47"/>
                <a:gd name="T14" fmla="*/ 15 w 32"/>
                <a:gd name="T15" fmla="*/ 39 h 47"/>
                <a:gd name="T16" fmla="*/ 25 w 32"/>
                <a:gd name="T17" fmla="*/ 27 h 47"/>
                <a:gd name="T18" fmla="*/ 4 w 32"/>
                <a:gd name="T19" fmla="*/ 44 h 47"/>
                <a:gd name="T20" fmla="*/ 10 w 32"/>
                <a:gd name="T21" fmla="*/ 40 h 47"/>
                <a:gd name="T22" fmla="*/ 18 w 32"/>
                <a:gd name="T23" fmla="*/ 34 h 47"/>
                <a:gd name="T24" fmla="*/ 25 w 32"/>
                <a:gd name="T25" fmla="*/ 26 h 47"/>
                <a:gd name="T26" fmla="*/ 20 w 32"/>
                <a:gd name="T27" fmla="*/ 22 h 47"/>
                <a:gd name="T28" fmla="*/ 17 w 32"/>
                <a:gd name="T29" fmla="*/ 23 h 47"/>
                <a:gd name="T30" fmla="*/ 14 w 32"/>
                <a:gd name="T31" fmla="*/ 26 h 47"/>
                <a:gd name="T32" fmla="*/ 15 w 32"/>
                <a:gd name="T33" fmla="*/ 22 h 47"/>
                <a:gd name="T34" fmla="*/ 16 w 32"/>
                <a:gd name="T35" fmla="*/ 20 h 47"/>
                <a:gd name="T36" fmla="*/ 16 w 32"/>
                <a:gd name="T37" fmla="*/ 19 h 47"/>
                <a:gd name="T38" fmla="*/ 17 w 32"/>
                <a:gd name="T39" fmla="*/ 19 h 47"/>
                <a:gd name="T40" fmla="*/ 21 w 32"/>
                <a:gd name="T41" fmla="*/ 20 h 47"/>
                <a:gd name="T42" fmla="*/ 24 w 32"/>
                <a:gd name="T43" fmla="*/ 17 h 47"/>
                <a:gd name="T44" fmla="*/ 27 w 32"/>
                <a:gd name="T45" fmla="*/ 22 h 47"/>
                <a:gd name="T46" fmla="*/ 28 w 32"/>
                <a:gd name="T47" fmla="*/ 8 h 47"/>
                <a:gd name="T48" fmla="*/ 27 w 32"/>
                <a:gd name="T49" fmla="*/ 5 h 47"/>
                <a:gd name="T50" fmla="*/ 26 w 32"/>
                <a:gd name="T51" fmla="*/ 5 h 47"/>
                <a:gd name="T52" fmla="*/ 20 w 32"/>
                <a:gd name="T53" fmla="*/ 1 h 47"/>
                <a:gd name="T54" fmla="*/ 20 w 32"/>
                <a:gd name="T55" fmla="*/ 1 h 47"/>
                <a:gd name="T56" fmla="*/ 15 w 32"/>
                <a:gd name="T57" fmla="*/ 2 h 47"/>
                <a:gd name="T58" fmla="*/ 5 w 32"/>
                <a:gd name="T59" fmla="*/ 10 h 47"/>
                <a:gd name="T60" fmla="*/ 3 w 32"/>
                <a:gd name="T61" fmla="*/ 14 h 47"/>
                <a:gd name="T62" fmla="*/ 2 w 32"/>
                <a:gd name="T63" fmla="*/ 16 h 47"/>
                <a:gd name="T64" fmla="*/ 0 w 32"/>
                <a:gd name="T65" fmla="*/ 38 h 47"/>
                <a:gd name="T66" fmla="*/ 1 w 32"/>
                <a:gd name="T67" fmla="*/ 38 h 47"/>
                <a:gd name="T68" fmla="*/ 11 w 32"/>
                <a:gd name="T69" fmla="*/ 29 h 47"/>
                <a:gd name="T70" fmla="*/ 11 w 32"/>
                <a:gd name="T71" fmla="*/ 29 h 47"/>
                <a:gd name="T72" fmla="*/ 11 w 32"/>
                <a:gd name="T73" fmla="*/ 29 h 47"/>
                <a:gd name="T74" fmla="*/ 3 w 32"/>
                <a:gd name="T75" fmla="*/ 24 h 47"/>
                <a:gd name="T76" fmla="*/ 4 w 32"/>
                <a:gd name="T77" fmla="*/ 42 h 47"/>
                <a:gd name="T78" fmla="*/ 6 w 32"/>
                <a:gd name="T79" fmla="*/ 32 h 47"/>
                <a:gd name="T80" fmla="*/ 5 w 32"/>
                <a:gd name="T81" fmla="*/ 33 h 47"/>
                <a:gd name="T82" fmla="*/ 6 w 32"/>
                <a:gd name="T83" fmla="*/ 32 h 47"/>
                <a:gd name="T84" fmla="*/ 11 w 32"/>
                <a:gd name="T85" fmla="*/ 34 h 47"/>
                <a:gd name="T86" fmla="*/ 11 w 32"/>
                <a:gd name="T87" fmla="*/ 36 h 47"/>
                <a:gd name="T88" fmla="*/ 21 w 32"/>
                <a:gd name="T8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47">
                  <a:moveTo>
                    <a:pt x="0" y="25"/>
                  </a:moveTo>
                  <a:cubicBezTo>
                    <a:pt x="0" y="23"/>
                    <a:pt x="1" y="21"/>
                    <a:pt x="1" y="18"/>
                  </a:cubicBezTo>
                  <a:cubicBezTo>
                    <a:pt x="2" y="17"/>
                    <a:pt x="2" y="16"/>
                    <a:pt x="3" y="15"/>
                  </a:cubicBezTo>
                  <a:cubicBezTo>
                    <a:pt x="3" y="14"/>
                    <a:pt x="3" y="14"/>
                    <a:pt x="3" y="14"/>
                  </a:cubicBezTo>
                  <a:cubicBezTo>
                    <a:pt x="3" y="14"/>
                    <a:pt x="3" y="14"/>
                    <a:pt x="3" y="14"/>
                  </a:cubicBezTo>
                  <a:cubicBezTo>
                    <a:pt x="3" y="13"/>
                    <a:pt x="3" y="13"/>
                    <a:pt x="3" y="13"/>
                  </a:cubicBezTo>
                  <a:cubicBezTo>
                    <a:pt x="4" y="12"/>
                    <a:pt x="4" y="12"/>
                    <a:pt x="5" y="11"/>
                  </a:cubicBezTo>
                  <a:cubicBezTo>
                    <a:pt x="5" y="11"/>
                    <a:pt x="5" y="12"/>
                    <a:pt x="5" y="12"/>
                  </a:cubicBezTo>
                  <a:cubicBezTo>
                    <a:pt x="4" y="13"/>
                    <a:pt x="4" y="14"/>
                    <a:pt x="3" y="15"/>
                  </a:cubicBezTo>
                  <a:cubicBezTo>
                    <a:pt x="3" y="16"/>
                    <a:pt x="3" y="18"/>
                    <a:pt x="2" y="19"/>
                  </a:cubicBezTo>
                  <a:cubicBezTo>
                    <a:pt x="2" y="21"/>
                    <a:pt x="1" y="23"/>
                    <a:pt x="1" y="25"/>
                  </a:cubicBezTo>
                  <a:cubicBezTo>
                    <a:pt x="1" y="29"/>
                    <a:pt x="1" y="34"/>
                    <a:pt x="1" y="38"/>
                  </a:cubicBezTo>
                  <a:cubicBezTo>
                    <a:pt x="3" y="47"/>
                    <a:pt x="3" y="47"/>
                    <a:pt x="3" y="47"/>
                  </a:cubicBezTo>
                  <a:cubicBezTo>
                    <a:pt x="11" y="41"/>
                    <a:pt x="11" y="41"/>
                    <a:pt x="11" y="41"/>
                  </a:cubicBezTo>
                  <a:cubicBezTo>
                    <a:pt x="12" y="40"/>
                    <a:pt x="13" y="39"/>
                    <a:pt x="15" y="38"/>
                  </a:cubicBezTo>
                  <a:cubicBezTo>
                    <a:pt x="15" y="39"/>
                    <a:pt x="15" y="39"/>
                    <a:pt x="15" y="39"/>
                  </a:cubicBezTo>
                  <a:cubicBezTo>
                    <a:pt x="18" y="37"/>
                    <a:pt x="21" y="34"/>
                    <a:pt x="24" y="32"/>
                  </a:cubicBezTo>
                  <a:cubicBezTo>
                    <a:pt x="25" y="30"/>
                    <a:pt x="25" y="29"/>
                    <a:pt x="25" y="27"/>
                  </a:cubicBezTo>
                  <a:cubicBezTo>
                    <a:pt x="20" y="32"/>
                    <a:pt x="15" y="36"/>
                    <a:pt x="10" y="40"/>
                  </a:cubicBezTo>
                  <a:cubicBezTo>
                    <a:pt x="4" y="44"/>
                    <a:pt x="4" y="44"/>
                    <a:pt x="4" y="44"/>
                  </a:cubicBezTo>
                  <a:cubicBezTo>
                    <a:pt x="4" y="43"/>
                    <a:pt x="4" y="43"/>
                    <a:pt x="4" y="43"/>
                  </a:cubicBezTo>
                  <a:cubicBezTo>
                    <a:pt x="10" y="40"/>
                    <a:pt x="10" y="40"/>
                    <a:pt x="10" y="40"/>
                  </a:cubicBezTo>
                  <a:cubicBezTo>
                    <a:pt x="10" y="39"/>
                    <a:pt x="10" y="39"/>
                    <a:pt x="10" y="39"/>
                  </a:cubicBezTo>
                  <a:cubicBezTo>
                    <a:pt x="13" y="38"/>
                    <a:pt x="16" y="36"/>
                    <a:pt x="18" y="34"/>
                  </a:cubicBezTo>
                  <a:cubicBezTo>
                    <a:pt x="20" y="31"/>
                    <a:pt x="22" y="29"/>
                    <a:pt x="24" y="27"/>
                  </a:cubicBezTo>
                  <a:cubicBezTo>
                    <a:pt x="25" y="26"/>
                    <a:pt x="25" y="26"/>
                    <a:pt x="25" y="26"/>
                  </a:cubicBezTo>
                  <a:cubicBezTo>
                    <a:pt x="25" y="25"/>
                    <a:pt x="25" y="25"/>
                    <a:pt x="25" y="24"/>
                  </a:cubicBezTo>
                  <a:cubicBezTo>
                    <a:pt x="24" y="22"/>
                    <a:pt x="22" y="21"/>
                    <a:pt x="20" y="22"/>
                  </a:cubicBezTo>
                  <a:cubicBezTo>
                    <a:pt x="19" y="23"/>
                    <a:pt x="19" y="24"/>
                    <a:pt x="19" y="24"/>
                  </a:cubicBezTo>
                  <a:cubicBezTo>
                    <a:pt x="18" y="24"/>
                    <a:pt x="18" y="23"/>
                    <a:pt x="17" y="23"/>
                  </a:cubicBezTo>
                  <a:cubicBezTo>
                    <a:pt x="16" y="24"/>
                    <a:pt x="15" y="26"/>
                    <a:pt x="14" y="27"/>
                  </a:cubicBezTo>
                  <a:cubicBezTo>
                    <a:pt x="14" y="27"/>
                    <a:pt x="14" y="26"/>
                    <a:pt x="14" y="26"/>
                  </a:cubicBezTo>
                  <a:cubicBezTo>
                    <a:pt x="15" y="25"/>
                    <a:pt x="16" y="24"/>
                    <a:pt x="17" y="22"/>
                  </a:cubicBezTo>
                  <a:cubicBezTo>
                    <a:pt x="16" y="22"/>
                    <a:pt x="16" y="22"/>
                    <a:pt x="15" y="22"/>
                  </a:cubicBezTo>
                  <a:cubicBezTo>
                    <a:pt x="15" y="22"/>
                    <a:pt x="15" y="21"/>
                    <a:pt x="15" y="21"/>
                  </a:cubicBezTo>
                  <a:cubicBezTo>
                    <a:pt x="15" y="20"/>
                    <a:pt x="16" y="20"/>
                    <a:pt x="16" y="20"/>
                  </a:cubicBezTo>
                  <a:cubicBezTo>
                    <a:pt x="16" y="20"/>
                    <a:pt x="16" y="20"/>
                    <a:pt x="16" y="19"/>
                  </a:cubicBezTo>
                  <a:cubicBezTo>
                    <a:pt x="16" y="19"/>
                    <a:pt x="16" y="19"/>
                    <a:pt x="16" y="19"/>
                  </a:cubicBezTo>
                  <a:cubicBezTo>
                    <a:pt x="16" y="19"/>
                    <a:pt x="16" y="19"/>
                    <a:pt x="17" y="19"/>
                  </a:cubicBezTo>
                  <a:cubicBezTo>
                    <a:pt x="17" y="19"/>
                    <a:pt x="17" y="19"/>
                    <a:pt x="17" y="19"/>
                  </a:cubicBezTo>
                  <a:cubicBezTo>
                    <a:pt x="18" y="20"/>
                    <a:pt x="18" y="20"/>
                    <a:pt x="18" y="20"/>
                  </a:cubicBezTo>
                  <a:cubicBezTo>
                    <a:pt x="19" y="20"/>
                    <a:pt x="20" y="20"/>
                    <a:pt x="21" y="20"/>
                  </a:cubicBezTo>
                  <a:cubicBezTo>
                    <a:pt x="21" y="19"/>
                    <a:pt x="22" y="18"/>
                    <a:pt x="23" y="17"/>
                  </a:cubicBezTo>
                  <a:cubicBezTo>
                    <a:pt x="24" y="17"/>
                    <a:pt x="24" y="17"/>
                    <a:pt x="24" y="17"/>
                  </a:cubicBezTo>
                  <a:cubicBezTo>
                    <a:pt x="23" y="20"/>
                    <a:pt x="24" y="20"/>
                    <a:pt x="25" y="21"/>
                  </a:cubicBezTo>
                  <a:cubicBezTo>
                    <a:pt x="25" y="21"/>
                    <a:pt x="27" y="21"/>
                    <a:pt x="27" y="22"/>
                  </a:cubicBezTo>
                  <a:cubicBezTo>
                    <a:pt x="28" y="18"/>
                    <a:pt x="28" y="15"/>
                    <a:pt x="29" y="11"/>
                  </a:cubicBezTo>
                  <a:cubicBezTo>
                    <a:pt x="29" y="11"/>
                    <a:pt x="28" y="9"/>
                    <a:pt x="28" y="8"/>
                  </a:cubicBezTo>
                  <a:cubicBezTo>
                    <a:pt x="28" y="8"/>
                    <a:pt x="28" y="7"/>
                    <a:pt x="27" y="6"/>
                  </a:cubicBezTo>
                  <a:cubicBezTo>
                    <a:pt x="27" y="6"/>
                    <a:pt x="27" y="6"/>
                    <a:pt x="27" y="5"/>
                  </a:cubicBezTo>
                  <a:cubicBezTo>
                    <a:pt x="27" y="5"/>
                    <a:pt x="27" y="5"/>
                    <a:pt x="27" y="5"/>
                  </a:cubicBezTo>
                  <a:cubicBezTo>
                    <a:pt x="26" y="5"/>
                    <a:pt x="26" y="5"/>
                    <a:pt x="26" y="5"/>
                  </a:cubicBezTo>
                  <a:cubicBezTo>
                    <a:pt x="26" y="5"/>
                    <a:pt x="26" y="5"/>
                    <a:pt x="26" y="5"/>
                  </a:cubicBezTo>
                  <a:cubicBezTo>
                    <a:pt x="32" y="8"/>
                    <a:pt x="19" y="0"/>
                    <a:pt x="20" y="1"/>
                  </a:cubicBezTo>
                  <a:cubicBezTo>
                    <a:pt x="20" y="1"/>
                    <a:pt x="20" y="1"/>
                    <a:pt x="20" y="1"/>
                  </a:cubicBezTo>
                  <a:cubicBezTo>
                    <a:pt x="20" y="1"/>
                    <a:pt x="20" y="1"/>
                    <a:pt x="20" y="1"/>
                  </a:cubicBezTo>
                  <a:cubicBezTo>
                    <a:pt x="20" y="1"/>
                    <a:pt x="20" y="1"/>
                    <a:pt x="20" y="1"/>
                  </a:cubicBezTo>
                  <a:cubicBezTo>
                    <a:pt x="18" y="1"/>
                    <a:pt x="17" y="2"/>
                    <a:pt x="15" y="2"/>
                  </a:cubicBezTo>
                  <a:cubicBezTo>
                    <a:pt x="13" y="3"/>
                    <a:pt x="11" y="4"/>
                    <a:pt x="10" y="5"/>
                  </a:cubicBezTo>
                  <a:cubicBezTo>
                    <a:pt x="8" y="7"/>
                    <a:pt x="7" y="8"/>
                    <a:pt x="5" y="10"/>
                  </a:cubicBezTo>
                  <a:cubicBezTo>
                    <a:pt x="4" y="11"/>
                    <a:pt x="4" y="12"/>
                    <a:pt x="3" y="13"/>
                  </a:cubicBezTo>
                  <a:cubicBezTo>
                    <a:pt x="3" y="13"/>
                    <a:pt x="3" y="13"/>
                    <a:pt x="3" y="14"/>
                  </a:cubicBezTo>
                  <a:cubicBezTo>
                    <a:pt x="2" y="14"/>
                    <a:pt x="2" y="14"/>
                    <a:pt x="2" y="14"/>
                  </a:cubicBezTo>
                  <a:cubicBezTo>
                    <a:pt x="2" y="15"/>
                    <a:pt x="2" y="15"/>
                    <a:pt x="2" y="16"/>
                  </a:cubicBezTo>
                  <a:cubicBezTo>
                    <a:pt x="0" y="20"/>
                    <a:pt x="0" y="23"/>
                    <a:pt x="0" y="27"/>
                  </a:cubicBezTo>
                  <a:cubicBezTo>
                    <a:pt x="0" y="31"/>
                    <a:pt x="0" y="34"/>
                    <a:pt x="0" y="38"/>
                  </a:cubicBezTo>
                  <a:cubicBezTo>
                    <a:pt x="1" y="42"/>
                    <a:pt x="1" y="42"/>
                    <a:pt x="1" y="42"/>
                  </a:cubicBezTo>
                  <a:cubicBezTo>
                    <a:pt x="1" y="38"/>
                    <a:pt x="1" y="38"/>
                    <a:pt x="1" y="38"/>
                  </a:cubicBezTo>
                  <a:cubicBezTo>
                    <a:pt x="0" y="34"/>
                    <a:pt x="0" y="29"/>
                    <a:pt x="0" y="25"/>
                  </a:cubicBezTo>
                  <a:close/>
                  <a:moveTo>
                    <a:pt x="11" y="29"/>
                  </a:moveTo>
                  <a:cubicBezTo>
                    <a:pt x="11" y="29"/>
                    <a:pt x="11" y="29"/>
                    <a:pt x="11" y="29"/>
                  </a:cubicBezTo>
                  <a:cubicBezTo>
                    <a:pt x="11" y="29"/>
                    <a:pt x="11" y="29"/>
                    <a:pt x="11" y="29"/>
                  </a:cubicBezTo>
                  <a:cubicBezTo>
                    <a:pt x="11" y="29"/>
                    <a:pt x="11" y="29"/>
                    <a:pt x="11" y="29"/>
                  </a:cubicBezTo>
                  <a:cubicBezTo>
                    <a:pt x="11" y="29"/>
                    <a:pt x="11" y="29"/>
                    <a:pt x="11" y="29"/>
                  </a:cubicBezTo>
                  <a:close/>
                  <a:moveTo>
                    <a:pt x="3" y="37"/>
                  </a:moveTo>
                  <a:cubicBezTo>
                    <a:pt x="2" y="33"/>
                    <a:pt x="2" y="28"/>
                    <a:pt x="3" y="24"/>
                  </a:cubicBezTo>
                  <a:cubicBezTo>
                    <a:pt x="2" y="28"/>
                    <a:pt x="3" y="33"/>
                    <a:pt x="3" y="37"/>
                  </a:cubicBezTo>
                  <a:cubicBezTo>
                    <a:pt x="4" y="42"/>
                    <a:pt x="4" y="42"/>
                    <a:pt x="4" y="42"/>
                  </a:cubicBezTo>
                  <a:lnTo>
                    <a:pt x="3" y="37"/>
                  </a:lnTo>
                  <a:close/>
                  <a:moveTo>
                    <a:pt x="6" y="32"/>
                  </a:moveTo>
                  <a:cubicBezTo>
                    <a:pt x="6" y="32"/>
                    <a:pt x="6" y="32"/>
                    <a:pt x="6" y="32"/>
                  </a:cubicBezTo>
                  <a:cubicBezTo>
                    <a:pt x="6" y="33"/>
                    <a:pt x="5" y="33"/>
                    <a:pt x="5" y="33"/>
                  </a:cubicBezTo>
                  <a:cubicBezTo>
                    <a:pt x="5" y="33"/>
                    <a:pt x="5" y="33"/>
                    <a:pt x="5" y="33"/>
                  </a:cubicBezTo>
                  <a:cubicBezTo>
                    <a:pt x="5" y="33"/>
                    <a:pt x="6" y="33"/>
                    <a:pt x="6" y="32"/>
                  </a:cubicBezTo>
                  <a:close/>
                  <a:moveTo>
                    <a:pt x="11" y="36"/>
                  </a:moveTo>
                  <a:cubicBezTo>
                    <a:pt x="11" y="35"/>
                    <a:pt x="11" y="35"/>
                    <a:pt x="11" y="34"/>
                  </a:cubicBezTo>
                  <a:cubicBezTo>
                    <a:pt x="11" y="34"/>
                    <a:pt x="11" y="34"/>
                    <a:pt x="11" y="34"/>
                  </a:cubicBezTo>
                  <a:cubicBezTo>
                    <a:pt x="11" y="35"/>
                    <a:pt x="11" y="35"/>
                    <a:pt x="11" y="36"/>
                  </a:cubicBezTo>
                  <a:close/>
                  <a:moveTo>
                    <a:pt x="21" y="15"/>
                  </a:moveTo>
                  <a:cubicBezTo>
                    <a:pt x="21" y="15"/>
                    <a:pt x="21" y="15"/>
                    <a:pt x="21" y="15"/>
                  </a:cubicBezTo>
                  <a:cubicBezTo>
                    <a:pt x="21" y="15"/>
                    <a:pt x="21" y="15"/>
                    <a:pt x="21"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6" name="Freeform 38">
              <a:extLst>
                <a:ext uri="{FF2B5EF4-FFF2-40B4-BE49-F238E27FC236}">
                  <a16:creationId xmlns:a16="http://schemas.microsoft.com/office/drawing/2014/main" id="{29E44676-EE0A-4C3B-8A16-FA73DDFD5ACA}"/>
                </a:ext>
              </a:extLst>
            </p:cNvPr>
            <p:cNvSpPr/>
            <p:nvPr/>
          </p:nvSpPr>
          <p:spPr bwMode="auto">
            <a:xfrm>
              <a:off x="5940426" y="2652713"/>
              <a:ext cx="112713" cy="173038"/>
            </a:xfrm>
            <a:custGeom>
              <a:avLst/>
              <a:gdLst>
                <a:gd name="T0" fmla="*/ 15 w 30"/>
                <a:gd name="T1" fmla="*/ 42 h 46"/>
                <a:gd name="T2" fmla="*/ 16 w 30"/>
                <a:gd name="T3" fmla="*/ 41 h 46"/>
                <a:gd name="T4" fmla="*/ 17 w 30"/>
                <a:gd name="T5" fmla="*/ 36 h 46"/>
                <a:gd name="T6" fmla="*/ 14 w 30"/>
                <a:gd name="T7" fmla="*/ 36 h 46"/>
                <a:gd name="T8" fmla="*/ 10 w 30"/>
                <a:gd name="T9" fmla="*/ 40 h 46"/>
                <a:gd name="T10" fmla="*/ 7 w 30"/>
                <a:gd name="T11" fmla="*/ 43 h 46"/>
                <a:gd name="T12" fmla="*/ 6 w 30"/>
                <a:gd name="T13" fmla="*/ 41 h 46"/>
                <a:gd name="T14" fmla="*/ 5 w 30"/>
                <a:gd name="T15" fmla="*/ 36 h 46"/>
                <a:gd name="T16" fmla="*/ 4 w 30"/>
                <a:gd name="T17" fmla="*/ 37 h 46"/>
                <a:gd name="T18" fmla="*/ 3 w 30"/>
                <a:gd name="T19" fmla="*/ 31 h 46"/>
                <a:gd name="T20" fmla="*/ 4 w 30"/>
                <a:gd name="T21" fmla="*/ 36 h 46"/>
                <a:gd name="T22" fmla="*/ 4 w 30"/>
                <a:gd name="T23" fmla="*/ 36 h 46"/>
                <a:gd name="T24" fmla="*/ 5 w 30"/>
                <a:gd name="T25" fmla="*/ 36 h 46"/>
                <a:gd name="T26" fmla="*/ 5 w 30"/>
                <a:gd name="T27" fmla="*/ 37 h 46"/>
                <a:gd name="T28" fmla="*/ 7 w 30"/>
                <a:gd name="T29" fmla="*/ 43 h 46"/>
                <a:gd name="T30" fmla="*/ 12 w 30"/>
                <a:gd name="T31" fmla="*/ 38 h 46"/>
                <a:gd name="T32" fmla="*/ 14 w 30"/>
                <a:gd name="T33" fmla="*/ 36 h 46"/>
                <a:gd name="T34" fmla="*/ 15 w 30"/>
                <a:gd name="T35" fmla="*/ 38 h 46"/>
                <a:gd name="T36" fmla="*/ 15 w 30"/>
                <a:gd name="T37" fmla="*/ 38 h 46"/>
                <a:gd name="T38" fmla="*/ 25 w 30"/>
                <a:gd name="T39" fmla="*/ 26 h 46"/>
                <a:gd name="T40" fmla="*/ 24 w 30"/>
                <a:gd name="T41" fmla="*/ 20 h 46"/>
                <a:gd name="T42" fmla="*/ 19 w 30"/>
                <a:gd name="T43" fmla="*/ 20 h 46"/>
                <a:gd name="T44" fmla="*/ 12 w 30"/>
                <a:gd name="T45" fmla="*/ 27 h 46"/>
                <a:gd name="T46" fmla="*/ 12 w 30"/>
                <a:gd name="T47" fmla="*/ 27 h 46"/>
                <a:gd name="T48" fmla="*/ 12 w 30"/>
                <a:gd name="T49" fmla="*/ 27 h 46"/>
                <a:gd name="T50" fmla="*/ 13 w 30"/>
                <a:gd name="T51" fmla="*/ 26 h 46"/>
                <a:gd name="T52" fmla="*/ 17 w 30"/>
                <a:gd name="T53" fmla="*/ 18 h 46"/>
                <a:gd name="T54" fmla="*/ 15 w 30"/>
                <a:gd name="T55" fmla="*/ 20 h 46"/>
                <a:gd name="T56" fmla="*/ 14 w 30"/>
                <a:gd name="T57" fmla="*/ 19 h 46"/>
                <a:gd name="T58" fmla="*/ 15 w 30"/>
                <a:gd name="T59" fmla="*/ 16 h 46"/>
                <a:gd name="T60" fmla="*/ 16 w 30"/>
                <a:gd name="T61" fmla="*/ 15 h 46"/>
                <a:gd name="T62" fmla="*/ 18 w 30"/>
                <a:gd name="T63" fmla="*/ 16 h 46"/>
                <a:gd name="T64" fmla="*/ 20 w 30"/>
                <a:gd name="T65" fmla="*/ 17 h 46"/>
                <a:gd name="T66" fmla="*/ 25 w 30"/>
                <a:gd name="T67" fmla="*/ 13 h 46"/>
                <a:gd name="T68" fmla="*/ 29 w 30"/>
                <a:gd name="T69" fmla="*/ 18 h 46"/>
                <a:gd name="T70" fmla="*/ 28 w 30"/>
                <a:gd name="T71" fmla="*/ 2 h 46"/>
                <a:gd name="T72" fmla="*/ 18 w 30"/>
                <a:gd name="T73" fmla="*/ 0 h 46"/>
                <a:gd name="T74" fmla="*/ 0 w 30"/>
                <a:gd name="T75" fmla="*/ 28 h 46"/>
                <a:gd name="T76" fmla="*/ 2 w 30"/>
                <a:gd name="T77" fmla="*/ 40 h 46"/>
                <a:gd name="T78" fmla="*/ 2 w 30"/>
                <a:gd name="T79" fmla="*/ 40 h 46"/>
                <a:gd name="T80" fmla="*/ 3 w 30"/>
                <a:gd name="T81" fmla="*/ 39 h 46"/>
                <a:gd name="T82" fmla="*/ 6 w 30"/>
                <a:gd name="T83" fmla="*/ 44 h 46"/>
                <a:gd name="T84" fmla="*/ 11 w 30"/>
                <a:gd name="T85" fmla="*/ 41 h 46"/>
                <a:gd name="T86" fmla="*/ 6 w 30"/>
                <a:gd name="T87" fmla="*/ 45 h 46"/>
                <a:gd name="T88" fmla="*/ 4 w 30"/>
                <a:gd name="T89" fmla="*/ 40 h 46"/>
                <a:gd name="T90" fmla="*/ 4 w 30"/>
                <a:gd name="T91" fmla="*/ 38 h 46"/>
                <a:gd name="T92" fmla="*/ 2 w 30"/>
                <a:gd name="T93" fmla="*/ 40 h 46"/>
                <a:gd name="T94" fmla="*/ 2 w 30"/>
                <a:gd name="T95" fmla="*/ 38 h 46"/>
                <a:gd name="T96" fmla="*/ 3 w 30"/>
                <a:gd name="T97" fmla="*/ 17 h 46"/>
                <a:gd name="T98" fmla="*/ 4 w 30"/>
                <a:gd name="T99" fmla="*/ 38 h 46"/>
                <a:gd name="T100" fmla="*/ 4 w 30"/>
                <a:gd name="T101" fmla="*/ 38 h 46"/>
                <a:gd name="T102" fmla="*/ 6 w 30"/>
                <a:gd name="T103" fmla="*/ 44 h 46"/>
                <a:gd name="T104" fmla="*/ 7 w 30"/>
                <a:gd name="T105" fmla="*/ 44 h 46"/>
                <a:gd name="T106" fmla="*/ 11 w 30"/>
                <a:gd name="T107" fmla="*/ 41 h 46"/>
                <a:gd name="T108" fmla="*/ 14 w 30"/>
                <a:gd name="T109" fmla="*/ 38 h 46"/>
                <a:gd name="T110" fmla="*/ 15 w 30"/>
                <a:gd name="T111"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 h="46">
                  <a:moveTo>
                    <a:pt x="15" y="42"/>
                  </a:moveTo>
                  <a:cubicBezTo>
                    <a:pt x="15" y="42"/>
                    <a:pt x="15" y="42"/>
                    <a:pt x="15" y="42"/>
                  </a:cubicBezTo>
                  <a:cubicBezTo>
                    <a:pt x="15" y="42"/>
                    <a:pt x="15" y="42"/>
                    <a:pt x="15" y="42"/>
                  </a:cubicBezTo>
                  <a:cubicBezTo>
                    <a:pt x="15" y="42"/>
                    <a:pt x="15" y="42"/>
                    <a:pt x="15" y="42"/>
                  </a:cubicBezTo>
                  <a:cubicBezTo>
                    <a:pt x="15" y="42"/>
                    <a:pt x="15" y="42"/>
                    <a:pt x="15" y="42"/>
                  </a:cubicBezTo>
                  <a:cubicBezTo>
                    <a:pt x="16" y="41"/>
                    <a:pt x="16" y="41"/>
                    <a:pt x="16" y="41"/>
                  </a:cubicBezTo>
                  <a:cubicBezTo>
                    <a:pt x="18" y="39"/>
                    <a:pt x="20" y="36"/>
                    <a:pt x="22" y="34"/>
                  </a:cubicBezTo>
                  <a:cubicBezTo>
                    <a:pt x="24" y="32"/>
                    <a:pt x="25" y="29"/>
                    <a:pt x="25" y="27"/>
                  </a:cubicBezTo>
                  <a:cubicBezTo>
                    <a:pt x="22" y="30"/>
                    <a:pt x="20" y="33"/>
                    <a:pt x="17" y="36"/>
                  </a:cubicBezTo>
                  <a:cubicBezTo>
                    <a:pt x="16" y="37"/>
                    <a:pt x="16" y="38"/>
                    <a:pt x="15" y="38"/>
                  </a:cubicBezTo>
                  <a:cubicBezTo>
                    <a:pt x="15" y="37"/>
                    <a:pt x="15" y="37"/>
                    <a:pt x="15" y="37"/>
                  </a:cubicBezTo>
                  <a:cubicBezTo>
                    <a:pt x="15" y="36"/>
                    <a:pt x="15" y="36"/>
                    <a:pt x="14" y="36"/>
                  </a:cubicBezTo>
                  <a:cubicBezTo>
                    <a:pt x="14" y="36"/>
                    <a:pt x="14" y="36"/>
                    <a:pt x="14" y="36"/>
                  </a:cubicBezTo>
                  <a:cubicBezTo>
                    <a:pt x="13" y="37"/>
                    <a:pt x="13" y="37"/>
                    <a:pt x="13" y="37"/>
                  </a:cubicBezTo>
                  <a:cubicBezTo>
                    <a:pt x="12" y="38"/>
                    <a:pt x="11" y="39"/>
                    <a:pt x="10" y="40"/>
                  </a:cubicBezTo>
                  <a:cubicBezTo>
                    <a:pt x="9" y="41"/>
                    <a:pt x="8" y="42"/>
                    <a:pt x="7" y="43"/>
                  </a:cubicBezTo>
                  <a:cubicBezTo>
                    <a:pt x="7" y="43"/>
                    <a:pt x="7" y="43"/>
                    <a:pt x="7" y="43"/>
                  </a:cubicBezTo>
                  <a:cubicBezTo>
                    <a:pt x="7" y="43"/>
                    <a:pt x="7" y="43"/>
                    <a:pt x="7" y="43"/>
                  </a:cubicBezTo>
                  <a:cubicBezTo>
                    <a:pt x="7" y="43"/>
                    <a:pt x="7" y="43"/>
                    <a:pt x="7" y="43"/>
                  </a:cubicBezTo>
                  <a:cubicBezTo>
                    <a:pt x="7" y="42"/>
                    <a:pt x="7" y="42"/>
                    <a:pt x="7" y="42"/>
                  </a:cubicBezTo>
                  <a:cubicBezTo>
                    <a:pt x="6" y="41"/>
                    <a:pt x="6" y="41"/>
                    <a:pt x="6" y="41"/>
                  </a:cubicBezTo>
                  <a:cubicBezTo>
                    <a:pt x="6" y="40"/>
                    <a:pt x="6" y="40"/>
                    <a:pt x="5" y="39"/>
                  </a:cubicBezTo>
                  <a:cubicBezTo>
                    <a:pt x="5" y="38"/>
                    <a:pt x="5" y="37"/>
                    <a:pt x="5" y="36"/>
                  </a:cubicBezTo>
                  <a:cubicBezTo>
                    <a:pt x="5" y="36"/>
                    <a:pt x="5" y="36"/>
                    <a:pt x="5" y="36"/>
                  </a:cubicBezTo>
                  <a:cubicBezTo>
                    <a:pt x="5" y="36"/>
                    <a:pt x="4" y="36"/>
                    <a:pt x="4" y="36"/>
                  </a:cubicBezTo>
                  <a:cubicBezTo>
                    <a:pt x="4" y="37"/>
                    <a:pt x="4" y="37"/>
                    <a:pt x="4" y="37"/>
                  </a:cubicBezTo>
                  <a:cubicBezTo>
                    <a:pt x="4" y="37"/>
                    <a:pt x="4" y="37"/>
                    <a:pt x="4" y="37"/>
                  </a:cubicBezTo>
                  <a:cubicBezTo>
                    <a:pt x="4" y="37"/>
                    <a:pt x="4" y="37"/>
                    <a:pt x="4" y="37"/>
                  </a:cubicBezTo>
                  <a:cubicBezTo>
                    <a:pt x="4" y="36"/>
                    <a:pt x="3" y="36"/>
                    <a:pt x="3" y="36"/>
                  </a:cubicBezTo>
                  <a:cubicBezTo>
                    <a:pt x="3" y="34"/>
                    <a:pt x="3" y="32"/>
                    <a:pt x="3" y="31"/>
                  </a:cubicBezTo>
                  <a:cubicBezTo>
                    <a:pt x="3" y="32"/>
                    <a:pt x="3" y="33"/>
                    <a:pt x="3" y="35"/>
                  </a:cubicBezTo>
                  <a:cubicBezTo>
                    <a:pt x="4" y="36"/>
                    <a:pt x="4" y="36"/>
                    <a:pt x="4" y="36"/>
                  </a:cubicBezTo>
                  <a:cubicBezTo>
                    <a:pt x="4" y="36"/>
                    <a:pt x="4" y="36"/>
                    <a:pt x="4" y="36"/>
                  </a:cubicBezTo>
                  <a:cubicBezTo>
                    <a:pt x="4" y="36"/>
                    <a:pt x="4" y="36"/>
                    <a:pt x="4" y="36"/>
                  </a:cubicBezTo>
                  <a:cubicBezTo>
                    <a:pt x="4" y="36"/>
                    <a:pt x="4" y="37"/>
                    <a:pt x="4" y="37"/>
                  </a:cubicBezTo>
                  <a:cubicBezTo>
                    <a:pt x="4" y="36"/>
                    <a:pt x="4" y="36"/>
                    <a:pt x="4" y="36"/>
                  </a:cubicBezTo>
                  <a:cubicBezTo>
                    <a:pt x="5" y="36"/>
                    <a:pt x="5" y="36"/>
                    <a:pt x="5" y="36"/>
                  </a:cubicBezTo>
                  <a:cubicBezTo>
                    <a:pt x="5" y="36"/>
                    <a:pt x="5" y="36"/>
                    <a:pt x="5" y="36"/>
                  </a:cubicBezTo>
                  <a:cubicBezTo>
                    <a:pt x="5" y="36"/>
                    <a:pt x="5" y="36"/>
                    <a:pt x="5" y="36"/>
                  </a:cubicBezTo>
                  <a:cubicBezTo>
                    <a:pt x="5" y="36"/>
                    <a:pt x="5" y="36"/>
                    <a:pt x="5" y="36"/>
                  </a:cubicBezTo>
                  <a:cubicBezTo>
                    <a:pt x="5" y="36"/>
                    <a:pt x="5" y="36"/>
                    <a:pt x="5" y="36"/>
                  </a:cubicBezTo>
                  <a:cubicBezTo>
                    <a:pt x="5" y="37"/>
                    <a:pt x="5" y="37"/>
                    <a:pt x="5" y="37"/>
                  </a:cubicBezTo>
                  <a:cubicBezTo>
                    <a:pt x="6" y="39"/>
                    <a:pt x="6" y="40"/>
                    <a:pt x="7" y="41"/>
                  </a:cubicBezTo>
                  <a:cubicBezTo>
                    <a:pt x="7" y="42"/>
                    <a:pt x="7" y="42"/>
                    <a:pt x="7" y="42"/>
                  </a:cubicBezTo>
                  <a:cubicBezTo>
                    <a:pt x="7" y="43"/>
                    <a:pt x="7" y="43"/>
                    <a:pt x="7" y="43"/>
                  </a:cubicBezTo>
                  <a:cubicBezTo>
                    <a:pt x="7" y="43"/>
                    <a:pt x="7" y="42"/>
                    <a:pt x="8" y="42"/>
                  </a:cubicBezTo>
                  <a:cubicBezTo>
                    <a:pt x="8" y="42"/>
                    <a:pt x="8" y="42"/>
                    <a:pt x="9" y="41"/>
                  </a:cubicBezTo>
                  <a:cubicBezTo>
                    <a:pt x="12" y="38"/>
                    <a:pt x="12" y="38"/>
                    <a:pt x="12" y="38"/>
                  </a:cubicBezTo>
                  <a:cubicBezTo>
                    <a:pt x="14" y="36"/>
                    <a:pt x="14" y="36"/>
                    <a:pt x="14" y="36"/>
                  </a:cubicBezTo>
                  <a:cubicBezTo>
                    <a:pt x="14" y="36"/>
                    <a:pt x="14" y="36"/>
                    <a:pt x="14" y="36"/>
                  </a:cubicBezTo>
                  <a:cubicBezTo>
                    <a:pt x="14" y="36"/>
                    <a:pt x="14" y="36"/>
                    <a:pt x="14" y="36"/>
                  </a:cubicBezTo>
                  <a:cubicBezTo>
                    <a:pt x="15" y="36"/>
                    <a:pt x="15" y="36"/>
                    <a:pt x="15" y="36"/>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6" y="37"/>
                    <a:pt x="16" y="37"/>
                    <a:pt x="16" y="37"/>
                  </a:cubicBezTo>
                  <a:cubicBezTo>
                    <a:pt x="16" y="37"/>
                    <a:pt x="16" y="37"/>
                    <a:pt x="16" y="37"/>
                  </a:cubicBezTo>
                  <a:cubicBezTo>
                    <a:pt x="19" y="33"/>
                    <a:pt x="22" y="30"/>
                    <a:pt x="25" y="26"/>
                  </a:cubicBezTo>
                  <a:cubicBezTo>
                    <a:pt x="26" y="25"/>
                    <a:pt x="26" y="25"/>
                    <a:pt x="26" y="25"/>
                  </a:cubicBezTo>
                  <a:cubicBezTo>
                    <a:pt x="26" y="24"/>
                    <a:pt x="26" y="23"/>
                    <a:pt x="26" y="22"/>
                  </a:cubicBezTo>
                  <a:cubicBezTo>
                    <a:pt x="26" y="21"/>
                    <a:pt x="25" y="20"/>
                    <a:pt x="24" y="20"/>
                  </a:cubicBezTo>
                  <a:cubicBezTo>
                    <a:pt x="23" y="19"/>
                    <a:pt x="22" y="19"/>
                    <a:pt x="21" y="20"/>
                  </a:cubicBezTo>
                  <a:cubicBezTo>
                    <a:pt x="21" y="20"/>
                    <a:pt x="20" y="22"/>
                    <a:pt x="20" y="22"/>
                  </a:cubicBezTo>
                  <a:cubicBezTo>
                    <a:pt x="20" y="21"/>
                    <a:pt x="19" y="20"/>
                    <a:pt x="19" y="20"/>
                  </a:cubicBezTo>
                  <a:cubicBezTo>
                    <a:pt x="17" y="22"/>
                    <a:pt x="16" y="24"/>
                    <a:pt x="14" y="25"/>
                  </a:cubicBezTo>
                  <a:cubicBezTo>
                    <a:pt x="14" y="25"/>
                    <a:pt x="13" y="26"/>
                    <a:pt x="13" y="26"/>
                  </a:cubicBezTo>
                  <a:cubicBezTo>
                    <a:pt x="13" y="27"/>
                    <a:pt x="13" y="27"/>
                    <a:pt x="12" y="27"/>
                  </a:cubicBezTo>
                  <a:cubicBezTo>
                    <a:pt x="12" y="27"/>
                    <a:pt x="12" y="27"/>
                    <a:pt x="12" y="27"/>
                  </a:cubicBezTo>
                  <a:cubicBezTo>
                    <a:pt x="12" y="27"/>
                    <a:pt x="12" y="27"/>
                    <a:pt x="12" y="27"/>
                  </a:cubicBezTo>
                  <a:cubicBezTo>
                    <a:pt x="12" y="27"/>
                    <a:pt x="12" y="27"/>
                    <a:pt x="12" y="27"/>
                  </a:cubicBezTo>
                  <a:cubicBezTo>
                    <a:pt x="12" y="25"/>
                    <a:pt x="12" y="23"/>
                    <a:pt x="12" y="21"/>
                  </a:cubicBezTo>
                  <a:cubicBezTo>
                    <a:pt x="12" y="23"/>
                    <a:pt x="12" y="24"/>
                    <a:pt x="12" y="26"/>
                  </a:cubicBezTo>
                  <a:cubicBezTo>
                    <a:pt x="12" y="27"/>
                    <a:pt x="12" y="27"/>
                    <a:pt x="12" y="27"/>
                  </a:cubicBezTo>
                  <a:cubicBezTo>
                    <a:pt x="12" y="27"/>
                    <a:pt x="12" y="27"/>
                    <a:pt x="12" y="27"/>
                  </a:cubicBezTo>
                  <a:cubicBezTo>
                    <a:pt x="12" y="26"/>
                    <a:pt x="12" y="26"/>
                    <a:pt x="12" y="26"/>
                  </a:cubicBezTo>
                  <a:cubicBezTo>
                    <a:pt x="13" y="26"/>
                    <a:pt x="13" y="26"/>
                    <a:pt x="13" y="26"/>
                  </a:cubicBezTo>
                  <a:cubicBezTo>
                    <a:pt x="13" y="26"/>
                    <a:pt x="14" y="25"/>
                    <a:pt x="14" y="25"/>
                  </a:cubicBezTo>
                  <a:cubicBezTo>
                    <a:pt x="16" y="23"/>
                    <a:pt x="17" y="21"/>
                    <a:pt x="19" y="19"/>
                  </a:cubicBezTo>
                  <a:cubicBezTo>
                    <a:pt x="18" y="19"/>
                    <a:pt x="18" y="18"/>
                    <a:pt x="17" y="18"/>
                  </a:cubicBezTo>
                  <a:cubicBezTo>
                    <a:pt x="17" y="18"/>
                    <a:pt x="17" y="18"/>
                    <a:pt x="16" y="19"/>
                  </a:cubicBezTo>
                  <a:cubicBezTo>
                    <a:pt x="16" y="19"/>
                    <a:pt x="16" y="20"/>
                    <a:pt x="15" y="20"/>
                  </a:cubicBezTo>
                  <a:cubicBezTo>
                    <a:pt x="15" y="20"/>
                    <a:pt x="15" y="20"/>
                    <a:pt x="15" y="20"/>
                  </a:cubicBezTo>
                  <a:cubicBezTo>
                    <a:pt x="15" y="20"/>
                    <a:pt x="15" y="20"/>
                    <a:pt x="14" y="19"/>
                  </a:cubicBezTo>
                  <a:cubicBezTo>
                    <a:pt x="14" y="19"/>
                    <a:pt x="14" y="19"/>
                    <a:pt x="14" y="19"/>
                  </a:cubicBezTo>
                  <a:cubicBezTo>
                    <a:pt x="14" y="19"/>
                    <a:pt x="14" y="19"/>
                    <a:pt x="14" y="19"/>
                  </a:cubicBezTo>
                  <a:cubicBezTo>
                    <a:pt x="14" y="19"/>
                    <a:pt x="14" y="19"/>
                    <a:pt x="14" y="19"/>
                  </a:cubicBezTo>
                  <a:cubicBezTo>
                    <a:pt x="14" y="19"/>
                    <a:pt x="14" y="19"/>
                    <a:pt x="14" y="19"/>
                  </a:cubicBezTo>
                  <a:cubicBezTo>
                    <a:pt x="14" y="18"/>
                    <a:pt x="14" y="17"/>
                    <a:pt x="15" y="16"/>
                  </a:cubicBezTo>
                  <a:cubicBezTo>
                    <a:pt x="15" y="16"/>
                    <a:pt x="15" y="16"/>
                    <a:pt x="15" y="16"/>
                  </a:cubicBezTo>
                  <a:cubicBezTo>
                    <a:pt x="15" y="16"/>
                    <a:pt x="15" y="15"/>
                    <a:pt x="15" y="15"/>
                  </a:cubicBezTo>
                  <a:cubicBezTo>
                    <a:pt x="15" y="15"/>
                    <a:pt x="16" y="15"/>
                    <a:pt x="16" y="15"/>
                  </a:cubicBezTo>
                  <a:cubicBezTo>
                    <a:pt x="16" y="15"/>
                    <a:pt x="16" y="15"/>
                    <a:pt x="16" y="15"/>
                  </a:cubicBezTo>
                  <a:cubicBezTo>
                    <a:pt x="16" y="15"/>
                    <a:pt x="16" y="15"/>
                    <a:pt x="17" y="16"/>
                  </a:cubicBezTo>
                  <a:cubicBezTo>
                    <a:pt x="17" y="16"/>
                    <a:pt x="17" y="16"/>
                    <a:pt x="18" y="16"/>
                  </a:cubicBezTo>
                  <a:cubicBezTo>
                    <a:pt x="18" y="17"/>
                    <a:pt x="18" y="17"/>
                    <a:pt x="18" y="17"/>
                  </a:cubicBezTo>
                  <a:cubicBezTo>
                    <a:pt x="18" y="17"/>
                    <a:pt x="19" y="17"/>
                    <a:pt x="19" y="17"/>
                  </a:cubicBezTo>
                  <a:cubicBezTo>
                    <a:pt x="19" y="17"/>
                    <a:pt x="19" y="17"/>
                    <a:pt x="20" y="17"/>
                  </a:cubicBezTo>
                  <a:cubicBezTo>
                    <a:pt x="20" y="18"/>
                    <a:pt x="21" y="17"/>
                    <a:pt x="22" y="17"/>
                  </a:cubicBezTo>
                  <a:cubicBezTo>
                    <a:pt x="23" y="16"/>
                    <a:pt x="24" y="15"/>
                    <a:pt x="24" y="14"/>
                  </a:cubicBezTo>
                  <a:cubicBezTo>
                    <a:pt x="25" y="13"/>
                    <a:pt x="25" y="13"/>
                    <a:pt x="25" y="13"/>
                  </a:cubicBezTo>
                  <a:cubicBezTo>
                    <a:pt x="25" y="15"/>
                    <a:pt x="25" y="16"/>
                    <a:pt x="25" y="17"/>
                  </a:cubicBezTo>
                  <a:cubicBezTo>
                    <a:pt x="25" y="17"/>
                    <a:pt x="26" y="18"/>
                    <a:pt x="26" y="18"/>
                  </a:cubicBezTo>
                  <a:cubicBezTo>
                    <a:pt x="27" y="18"/>
                    <a:pt x="28" y="18"/>
                    <a:pt x="29" y="18"/>
                  </a:cubicBezTo>
                  <a:cubicBezTo>
                    <a:pt x="29" y="16"/>
                    <a:pt x="30" y="14"/>
                    <a:pt x="30" y="11"/>
                  </a:cubicBezTo>
                  <a:cubicBezTo>
                    <a:pt x="30" y="9"/>
                    <a:pt x="30" y="6"/>
                    <a:pt x="29" y="4"/>
                  </a:cubicBezTo>
                  <a:cubicBezTo>
                    <a:pt x="29" y="4"/>
                    <a:pt x="29" y="3"/>
                    <a:pt x="28" y="2"/>
                  </a:cubicBezTo>
                  <a:cubicBezTo>
                    <a:pt x="28" y="2"/>
                    <a:pt x="27" y="1"/>
                    <a:pt x="27" y="1"/>
                  </a:cubicBezTo>
                  <a:cubicBezTo>
                    <a:pt x="26" y="0"/>
                    <a:pt x="24" y="0"/>
                    <a:pt x="23" y="0"/>
                  </a:cubicBezTo>
                  <a:cubicBezTo>
                    <a:pt x="21" y="0"/>
                    <a:pt x="20" y="0"/>
                    <a:pt x="18" y="0"/>
                  </a:cubicBezTo>
                  <a:cubicBezTo>
                    <a:pt x="15" y="1"/>
                    <a:pt x="11" y="3"/>
                    <a:pt x="8" y="7"/>
                  </a:cubicBezTo>
                  <a:cubicBezTo>
                    <a:pt x="4" y="10"/>
                    <a:pt x="2" y="15"/>
                    <a:pt x="1" y="18"/>
                  </a:cubicBezTo>
                  <a:cubicBezTo>
                    <a:pt x="0" y="22"/>
                    <a:pt x="0" y="25"/>
                    <a:pt x="0" y="28"/>
                  </a:cubicBezTo>
                  <a:cubicBezTo>
                    <a:pt x="0" y="31"/>
                    <a:pt x="0" y="33"/>
                    <a:pt x="0" y="36"/>
                  </a:cubicBezTo>
                  <a:cubicBezTo>
                    <a:pt x="1" y="37"/>
                    <a:pt x="1" y="38"/>
                    <a:pt x="1" y="39"/>
                  </a:cubicBezTo>
                  <a:cubicBezTo>
                    <a:pt x="2" y="40"/>
                    <a:pt x="2" y="40"/>
                    <a:pt x="2" y="40"/>
                  </a:cubicBezTo>
                  <a:cubicBezTo>
                    <a:pt x="2" y="40"/>
                    <a:pt x="2" y="40"/>
                    <a:pt x="2" y="40"/>
                  </a:cubicBezTo>
                  <a:cubicBezTo>
                    <a:pt x="2" y="40"/>
                    <a:pt x="2" y="40"/>
                    <a:pt x="2" y="40"/>
                  </a:cubicBezTo>
                  <a:cubicBezTo>
                    <a:pt x="2" y="40"/>
                    <a:pt x="2" y="40"/>
                    <a:pt x="2" y="40"/>
                  </a:cubicBezTo>
                  <a:cubicBezTo>
                    <a:pt x="2" y="40"/>
                    <a:pt x="2" y="40"/>
                    <a:pt x="2" y="40"/>
                  </a:cubicBezTo>
                  <a:cubicBezTo>
                    <a:pt x="3" y="39"/>
                    <a:pt x="3" y="39"/>
                    <a:pt x="3" y="39"/>
                  </a:cubicBezTo>
                  <a:cubicBezTo>
                    <a:pt x="3" y="39"/>
                    <a:pt x="3" y="39"/>
                    <a:pt x="3" y="39"/>
                  </a:cubicBezTo>
                  <a:cubicBezTo>
                    <a:pt x="4" y="40"/>
                    <a:pt x="4" y="40"/>
                    <a:pt x="4" y="40"/>
                  </a:cubicBezTo>
                  <a:cubicBezTo>
                    <a:pt x="4" y="41"/>
                    <a:pt x="5" y="42"/>
                    <a:pt x="5" y="43"/>
                  </a:cubicBezTo>
                  <a:cubicBezTo>
                    <a:pt x="5" y="43"/>
                    <a:pt x="5" y="44"/>
                    <a:pt x="6" y="44"/>
                  </a:cubicBezTo>
                  <a:cubicBezTo>
                    <a:pt x="6" y="45"/>
                    <a:pt x="6" y="45"/>
                    <a:pt x="6" y="45"/>
                  </a:cubicBezTo>
                  <a:cubicBezTo>
                    <a:pt x="6" y="45"/>
                    <a:pt x="6" y="46"/>
                    <a:pt x="7" y="45"/>
                  </a:cubicBezTo>
                  <a:cubicBezTo>
                    <a:pt x="8" y="44"/>
                    <a:pt x="9" y="42"/>
                    <a:pt x="11" y="41"/>
                  </a:cubicBezTo>
                  <a:cubicBezTo>
                    <a:pt x="10" y="42"/>
                    <a:pt x="9" y="43"/>
                    <a:pt x="8" y="44"/>
                  </a:cubicBezTo>
                  <a:cubicBezTo>
                    <a:pt x="7" y="45"/>
                    <a:pt x="7" y="45"/>
                    <a:pt x="7" y="45"/>
                  </a:cubicBezTo>
                  <a:cubicBezTo>
                    <a:pt x="6" y="45"/>
                    <a:pt x="6" y="45"/>
                    <a:pt x="6" y="45"/>
                  </a:cubicBezTo>
                  <a:cubicBezTo>
                    <a:pt x="6" y="45"/>
                    <a:pt x="6" y="45"/>
                    <a:pt x="6" y="45"/>
                  </a:cubicBezTo>
                  <a:cubicBezTo>
                    <a:pt x="6" y="44"/>
                    <a:pt x="6" y="44"/>
                    <a:pt x="6" y="44"/>
                  </a:cubicBezTo>
                  <a:cubicBezTo>
                    <a:pt x="5" y="43"/>
                    <a:pt x="5" y="41"/>
                    <a:pt x="4" y="40"/>
                  </a:cubicBezTo>
                  <a:cubicBezTo>
                    <a:pt x="4" y="39"/>
                    <a:pt x="4" y="39"/>
                    <a:pt x="4" y="39"/>
                  </a:cubicBezTo>
                  <a:cubicBezTo>
                    <a:pt x="4" y="38"/>
                    <a:pt x="4" y="38"/>
                    <a:pt x="4" y="38"/>
                  </a:cubicBezTo>
                  <a:cubicBezTo>
                    <a:pt x="4" y="38"/>
                    <a:pt x="4" y="38"/>
                    <a:pt x="4" y="38"/>
                  </a:cubicBezTo>
                  <a:cubicBezTo>
                    <a:pt x="3" y="39"/>
                    <a:pt x="3" y="39"/>
                    <a:pt x="3" y="39"/>
                  </a:cubicBezTo>
                  <a:cubicBezTo>
                    <a:pt x="2" y="39"/>
                    <a:pt x="2" y="39"/>
                    <a:pt x="2" y="39"/>
                  </a:cubicBezTo>
                  <a:cubicBezTo>
                    <a:pt x="2" y="40"/>
                    <a:pt x="2" y="40"/>
                    <a:pt x="2" y="40"/>
                  </a:cubicBezTo>
                  <a:cubicBezTo>
                    <a:pt x="2" y="40"/>
                    <a:pt x="2" y="40"/>
                    <a:pt x="2" y="40"/>
                  </a:cubicBezTo>
                  <a:cubicBezTo>
                    <a:pt x="2" y="39"/>
                    <a:pt x="2" y="39"/>
                    <a:pt x="2" y="39"/>
                  </a:cubicBezTo>
                  <a:cubicBezTo>
                    <a:pt x="2" y="38"/>
                    <a:pt x="2" y="38"/>
                    <a:pt x="2" y="38"/>
                  </a:cubicBezTo>
                  <a:cubicBezTo>
                    <a:pt x="1" y="35"/>
                    <a:pt x="0" y="33"/>
                    <a:pt x="0" y="29"/>
                  </a:cubicBezTo>
                  <a:cubicBezTo>
                    <a:pt x="0" y="26"/>
                    <a:pt x="0" y="22"/>
                    <a:pt x="2" y="17"/>
                  </a:cubicBezTo>
                  <a:cubicBezTo>
                    <a:pt x="2" y="17"/>
                    <a:pt x="2" y="18"/>
                    <a:pt x="3" y="17"/>
                  </a:cubicBezTo>
                  <a:cubicBezTo>
                    <a:pt x="2" y="22"/>
                    <a:pt x="1" y="25"/>
                    <a:pt x="1" y="28"/>
                  </a:cubicBezTo>
                  <a:cubicBezTo>
                    <a:pt x="1" y="32"/>
                    <a:pt x="2" y="35"/>
                    <a:pt x="2" y="37"/>
                  </a:cubicBezTo>
                  <a:cubicBezTo>
                    <a:pt x="2" y="38"/>
                    <a:pt x="2" y="40"/>
                    <a:pt x="4" y="38"/>
                  </a:cubicBezTo>
                  <a:cubicBezTo>
                    <a:pt x="4" y="38"/>
                    <a:pt x="4" y="38"/>
                    <a:pt x="4" y="38"/>
                  </a:cubicBezTo>
                  <a:cubicBezTo>
                    <a:pt x="4" y="38"/>
                    <a:pt x="4" y="38"/>
                    <a:pt x="4" y="38"/>
                  </a:cubicBezTo>
                  <a:cubicBezTo>
                    <a:pt x="4" y="38"/>
                    <a:pt x="4" y="38"/>
                    <a:pt x="4" y="38"/>
                  </a:cubicBezTo>
                  <a:cubicBezTo>
                    <a:pt x="4" y="39"/>
                    <a:pt x="4" y="39"/>
                    <a:pt x="4" y="39"/>
                  </a:cubicBezTo>
                  <a:cubicBezTo>
                    <a:pt x="4" y="40"/>
                    <a:pt x="4" y="40"/>
                    <a:pt x="4" y="40"/>
                  </a:cubicBezTo>
                  <a:cubicBezTo>
                    <a:pt x="5" y="41"/>
                    <a:pt x="5" y="42"/>
                    <a:pt x="6" y="44"/>
                  </a:cubicBezTo>
                  <a:cubicBezTo>
                    <a:pt x="7" y="44"/>
                    <a:pt x="7" y="44"/>
                    <a:pt x="7" y="44"/>
                  </a:cubicBezTo>
                  <a:cubicBezTo>
                    <a:pt x="7" y="45"/>
                    <a:pt x="7" y="44"/>
                    <a:pt x="7" y="44"/>
                  </a:cubicBezTo>
                  <a:cubicBezTo>
                    <a:pt x="7" y="44"/>
                    <a:pt x="7" y="44"/>
                    <a:pt x="7" y="44"/>
                  </a:cubicBezTo>
                  <a:cubicBezTo>
                    <a:pt x="9" y="43"/>
                    <a:pt x="9" y="43"/>
                    <a:pt x="9" y="43"/>
                  </a:cubicBezTo>
                  <a:cubicBezTo>
                    <a:pt x="10" y="42"/>
                    <a:pt x="11" y="41"/>
                    <a:pt x="12" y="40"/>
                  </a:cubicBezTo>
                  <a:cubicBezTo>
                    <a:pt x="11" y="41"/>
                    <a:pt x="11" y="41"/>
                    <a:pt x="11" y="41"/>
                  </a:cubicBezTo>
                  <a:cubicBezTo>
                    <a:pt x="14" y="39"/>
                    <a:pt x="14" y="39"/>
                    <a:pt x="14" y="39"/>
                  </a:cubicBezTo>
                  <a:cubicBezTo>
                    <a:pt x="14" y="38"/>
                    <a:pt x="14" y="38"/>
                    <a:pt x="14" y="38"/>
                  </a:cubicBezTo>
                  <a:cubicBezTo>
                    <a:pt x="14" y="38"/>
                    <a:pt x="14" y="38"/>
                    <a:pt x="14" y="38"/>
                  </a:cubicBezTo>
                  <a:cubicBezTo>
                    <a:pt x="14" y="38"/>
                    <a:pt x="14" y="38"/>
                    <a:pt x="14" y="38"/>
                  </a:cubicBezTo>
                  <a:cubicBezTo>
                    <a:pt x="14" y="39"/>
                    <a:pt x="14" y="39"/>
                    <a:pt x="14" y="39"/>
                  </a:cubicBezTo>
                  <a:cubicBezTo>
                    <a:pt x="15" y="40"/>
                    <a:pt x="15" y="40"/>
                    <a:pt x="15" y="40"/>
                  </a:cubicBezTo>
                  <a:cubicBezTo>
                    <a:pt x="15" y="42"/>
                    <a:pt x="15" y="42"/>
                    <a:pt x="15"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7" name="Freeform 39">
              <a:extLst>
                <a:ext uri="{FF2B5EF4-FFF2-40B4-BE49-F238E27FC236}">
                  <a16:creationId xmlns:a16="http://schemas.microsoft.com/office/drawing/2014/main" id="{D642F9D4-1FCA-4CF3-867F-75677AA787AD}"/>
                </a:ext>
              </a:extLst>
            </p:cNvPr>
            <p:cNvSpPr>
              <a:spLocks noEditPoints="1"/>
            </p:cNvSpPr>
            <p:nvPr/>
          </p:nvSpPr>
          <p:spPr bwMode="auto">
            <a:xfrm>
              <a:off x="5534026" y="2908301"/>
              <a:ext cx="160338" cy="146050"/>
            </a:xfrm>
            <a:custGeom>
              <a:avLst/>
              <a:gdLst>
                <a:gd name="T0" fmla="*/ 42 w 43"/>
                <a:gd name="T1" fmla="*/ 30 h 39"/>
                <a:gd name="T2" fmla="*/ 38 w 43"/>
                <a:gd name="T3" fmla="*/ 23 h 39"/>
                <a:gd name="T4" fmla="*/ 43 w 43"/>
                <a:gd name="T5" fmla="*/ 33 h 39"/>
                <a:gd name="T6" fmla="*/ 42 w 43"/>
                <a:gd name="T7" fmla="*/ 36 h 39"/>
                <a:gd name="T8" fmla="*/ 40 w 43"/>
                <a:gd name="T9" fmla="*/ 37 h 39"/>
                <a:gd name="T10" fmla="*/ 23 w 43"/>
                <a:gd name="T11" fmla="*/ 35 h 39"/>
                <a:gd name="T12" fmla="*/ 39 w 43"/>
                <a:gd name="T13" fmla="*/ 36 h 39"/>
                <a:gd name="T14" fmla="*/ 40 w 43"/>
                <a:gd name="T15" fmla="*/ 36 h 39"/>
                <a:gd name="T16" fmla="*/ 41 w 43"/>
                <a:gd name="T17" fmla="*/ 35 h 39"/>
                <a:gd name="T18" fmla="*/ 42 w 43"/>
                <a:gd name="T19" fmla="*/ 34 h 39"/>
                <a:gd name="T20" fmla="*/ 41 w 43"/>
                <a:gd name="T21" fmla="*/ 32 h 39"/>
                <a:gd name="T22" fmla="*/ 39 w 43"/>
                <a:gd name="T23" fmla="*/ 27 h 39"/>
                <a:gd name="T24" fmla="*/ 34 w 43"/>
                <a:gd name="T25" fmla="*/ 14 h 39"/>
                <a:gd name="T26" fmla="*/ 27 w 43"/>
                <a:gd name="T27" fmla="*/ 7 h 39"/>
                <a:gd name="T28" fmla="*/ 36 w 43"/>
                <a:gd name="T29" fmla="*/ 23 h 39"/>
                <a:gd name="T30" fmla="*/ 38 w 43"/>
                <a:gd name="T31" fmla="*/ 29 h 39"/>
                <a:gd name="T32" fmla="*/ 39 w 43"/>
                <a:gd name="T33" fmla="*/ 32 h 39"/>
                <a:gd name="T34" fmla="*/ 39 w 43"/>
                <a:gd name="T35" fmla="*/ 33 h 39"/>
                <a:gd name="T36" fmla="*/ 38 w 43"/>
                <a:gd name="T37" fmla="*/ 35 h 39"/>
                <a:gd name="T38" fmla="*/ 39 w 43"/>
                <a:gd name="T39" fmla="*/ 33 h 39"/>
                <a:gd name="T40" fmla="*/ 39 w 43"/>
                <a:gd name="T41" fmla="*/ 32 h 39"/>
                <a:gd name="T42" fmla="*/ 38 w 43"/>
                <a:gd name="T43" fmla="*/ 28 h 39"/>
                <a:gd name="T44" fmla="*/ 31 w 43"/>
                <a:gd name="T45" fmla="*/ 14 h 39"/>
                <a:gd name="T46" fmla="*/ 17 w 43"/>
                <a:gd name="T47" fmla="*/ 2 h 39"/>
                <a:gd name="T48" fmla="*/ 18 w 43"/>
                <a:gd name="T49" fmla="*/ 8 h 39"/>
                <a:gd name="T50" fmla="*/ 23 w 43"/>
                <a:gd name="T51" fmla="*/ 19 h 39"/>
                <a:gd name="T52" fmla="*/ 22 w 43"/>
                <a:gd name="T53" fmla="*/ 21 h 39"/>
                <a:gd name="T54" fmla="*/ 22 w 43"/>
                <a:gd name="T55" fmla="*/ 21 h 39"/>
                <a:gd name="T56" fmla="*/ 22 w 43"/>
                <a:gd name="T57" fmla="*/ 20 h 39"/>
                <a:gd name="T58" fmla="*/ 17 w 43"/>
                <a:gd name="T59" fmla="*/ 10 h 39"/>
                <a:gd name="T60" fmla="*/ 17 w 43"/>
                <a:gd name="T61" fmla="*/ 14 h 39"/>
                <a:gd name="T62" fmla="*/ 16 w 43"/>
                <a:gd name="T63" fmla="*/ 16 h 39"/>
                <a:gd name="T64" fmla="*/ 14 w 43"/>
                <a:gd name="T65" fmla="*/ 14 h 39"/>
                <a:gd name="T66" fmla="*/ 13 w 43"/>
                <a:gd name="T67" fmla="*/ 13 h 39"/>
                <a:gd name="T68" fmla="*/ 13 w 43"/>
                <a:gd name="T69" fmla="*/ 13 h 39"/>
                <a:gd name="T70" fmla="*/ 13 w 43"/>
                <a:gd name="T71" fmla="*/ 13 h 39"/>
                <a:gd name="T72" fmla="*/ 13 w 43"/>
                <a:gd name="T73" fmla="*/ 13 h 39"/>
                <a:gd name="T74" fmla="*/ 15 w 43"/>
                <a:gd name="T75" fmla="*/ 9 h 39"/>
                <a:gd name="T76" fmla="*/ 9 w 43"/>
                <a:gd name="T77" fmla="*/ 6 h 39"/>
                <a:gd name="T78" fmla="*/ 12 w 43"/>
                <a:gd name="T79" fmla="*/ 0 h 39"/>
                <a:gd name="T80" fmla="*/ 1 w 43"/>
                <a:gd name="T81" fmla="*/ 9 h 39"/>
                <a:gd name="T82" fmla="*/ 7 w 43"/>
                <a:gd name="T83" fmla="*/ 27 h 39"/>
                <a:gd name="T84" fmla="*/ 35 w 43"/>
                <a:gd name="T85" fmla="*/ 39 h 39"/>
                <a:gd name="T86" fmla="*/ 40 w 43"/>
                <a:gd name="T87" fmla="*/ 37 h 39"/>
                <a:gd name="T88" fmla="*/ 43 w 43"/>
                <a:gd name="T89" fmla="*/ 36 h 39"/>
                <a:gd name="T90" fmla="*/ 43 w 43"/>
                <a:gd name="T91" fmla="*/ 34 h 39"/>
                <a:gd name="T92" fmla="*/ 12 w 43"/>
                <a:gd name="T93"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 h="39">
                  <a:moveTo>
                    <a:pt x="43" y="33"/>
                  </a:moveTo>
                  <a:cubicBezTo>
                    <a:pt x="42" y="31"/>
                    <a:pt x="42" y="31"/>
                    <a:pt x="42" y="31"/>
                  </a:cubicBezTo>
                  <a:cubicBezTo>
                    <a:pt x="42" y="31"/>
                    <a:pt x="42" y="31"/>
                    <a:pt x="42" y="30"/>
                  </a:cubicBezTo>
                  <a:cubicBezTo>
                    <a:pt x="41" y="29"/>
                    <a:pt x="41" y="29"/>
                    <a:pt x="41" y="29"/>
                  </a:cubicBezTo>
                  <a:cubicBezTo>
                    <a:pt x="40" y="27"/>
                    <a:pt x="40" y="27"/>
                    <a:pt x="40" y="27"/>
                  </a:cubicBezTo>
                  <a:cubicBezTo>
                    <a:pt x="38" y="23"/>
                    <a:pt x="38" y="23"/>
                    <a:pt x="38" y="23"/>
                  </a:cubicBezTo>
                  <a:cubicBezTo>
                    <a:pt x="39" y="24"/>
                    <a:pt x="40" y="26"/>
                    <a:pt x="41" y="28"/>
                  </a:cubicBezTo>
                  <a:cubicBezTo>
                    <a:pt x="42" y="31"/>
                    <a:pt x="42" y="31"/>
                    <a:pt x="42" y="31"/>
                  </a:cubicBezTo>
                  <a:cubicBezTo>
                    <a:pt x="43" y="33"/>
                    <a:pt x="43" y="33"/>
                    <a:pt x="43" y="33"/>
                  </a:cubicBezTo>
                  <a:cubicBezTo>
                    <a:pt x="43" y="33"/>
                    <a:pt x="43" y="34"/>
                    <a:pt x="43" y="34"/>
                  </a:cubicBezTo>
                  <a:cubicBezTo>
                    <a:pt x="43" y="35"/>
                    <a:pt x="43" y="35"/>
                    <a:pt x="43" y="35"/>
                  </a:cubicBezTo>
                  <a:cubicBezTo>
                    <a:pt x="42" y="36"/>
                    <a:pt x="42" y="36"/>
                    <a:pt x="42" y="36"/>
                  </a:cubicBezTo>
                  <a:cubicBezTo>
                    <a:pt x="41" y="36"/>
                    <a:pt x="41" y="36"/>
                    <a:pt x="41" y="36"/>
                  </a:cubicBezTo>
                  <a:cubicBezTo>
                    <a:pt x="40" y="36"/>
                    <a:pt x="40" y="36"/>
                    <a:pt x="40" y="36"/>
                  </a:cubicBezTo>
                  <a:cubicBezTo>
                    <a:pt x="40" y="37"/>
                    <a:pt x="40" y="37"/>
                    <a:pt x="40" y="37"/>
                  </a:cubicBezTo>
                  <a:cubicBezTo>
                    <a:pt x="39" y="39"/>
                    <a:pt x="35" y="38"/>
                    <a:pt x="32" y="38"/>
                  </a:cubicBezTo>
                  <a:cubicBezTo>
                    <a:pt x="30" y="38"/>
                    <a:pt x="26" y="37"/>
                    <a:pt x="23" y="36"/>
                  </a:cubicBezTo>
                  <a:cubicBezTo>
                    <a:pt x="23" y="36"/>
                    <a:pt x="23" y="36"/>
                    <a:pt x="23" y="35"/>
                  </a:cubicBezTo>
                  <a:cubicBezTo>
                    <a:pt x="26" y="36"/>
                    <a:pt x="29" y="37"/>
                    <a:pt x="32" y="37"/>
                  </a:cubicBezTo>
                  <a:cubicBezTo>
                    <a:pt x="33" y="37"/>
                    <a:pt x="35" y="37"/>
                    <a:pt x="36" y="37"/>
                  </a:cubicBezTo>
                  <a:cubicBezTo>
                    <a:pt x="37" y="37"/>
                    <a:pt x="39" y="37"/>
                    <a:pt x="39" y="36"/>
                  </a:cubicBezTo>
                  <a:cubicBezTo>
                    <a:pt x="39" y="36"/>
                    <a:pt x="39" y="36"/>
                    <a:pt x="39" y="36"/>
                  </a:cubicBezTo>
                  <a:cubicBezTo>
                    <a:pt x="40" y="36"/>
                    <a:pt x="40" y="36"/>
                    <a:pt x="40" y="36"/>
                  </a:cubicBezTo>
                  <a:cubicBezTo>
                    <a:pt x="40" y="36"/>
                    <a:pt x="40" y="36"/>
                    <a:pt x="40" y="36"/>
                  </a:cubicBezTo>
                  <a:cubicBezTo>
                    <a:pt x="41" y="35"/>
                    <a:pt x="41" y="35"/>
                    <a:pt x="41" y="35"/>
                  </a:cubicBezTo>
                  <a:cubicBezTo>
                    <a:pt x="41" y="35"/>
                    <a:pt x="41" y="35"/>
                    <a:pt x="41" y="35"/>
                  </a:cubicBezTo>
                  <a:cubicBezTo>
                    <a:pt x="41" y="35"/>
                    <a:pt x="41" y="35"/>
                    <a:pt x="41" y="35"/>
                  </a:cubicBezTo>
                  <a:cubicBezTo>
                    <a:pt x="41" y="35"/>
                    <a:pt x="41" y="35"/>
                    <a:pt x="41" y="35"/>
                  </a:cubicBezTo>
                  <a:cubicBezTo>
                    <a:pt x="42" y="34"/>
                    <a:pt x="42" y="34"/>
                    <a:pt x="42" y="34"/>
                  </a:cubicBezTo>
                  <a:cubicBezTo>
                    <a:pt x="42" y="34"/>
                    <a:pt x="42" y="34"/>
                    <a:pt x="42" y="34"/>
                  </a:cubicBezTo>
                  <a:cubicBezTo>
                    <a:pt x="42" y="33"/>
                    <a:pt x="42" y="33"/>
                    <a:pt x="42" y="33"/>
                  </a:cubicBezTo>
                  <a:cubicBezTo>
                    <a:pt x="42" y="33"/>
                    <a:pt x="42" y="33"/>
                    <a:pt x="42" y="33"/>
                  </a:cubicBezTo>
                  <a:cubicBezTo>
                    <a:pt x="41" y="32"/>
                    <a:pt x="41" y="32"/>
                    <a:pt x="41" y="32"/>
                  </a:cubicBezTo>
                  <a:cubicBezTo>
                    <a:pt x="41" y="31"/>
                    <a:pt x="41" y="31"/>
                    <a:pt x="41" y="31"/>
                  </a:cubicBezTo>
                  <a:cubicBezTo>
                    <a:pt x="41" y="31"/>
                    <a:pt x="41" y="30"/>
                    <a:pt x="41" y="30"/>
                  </a:cubicBezTo>
                  <a:cubicBezTo>
                    <a:pt x="39" y="27"/>
                    <a:pt x="39" y="27"/>
                    <a:pt x="39" y="27"/>
                  </a:cubicBezTo>
                  <a:cubicBezTo>
                    <a:pt x="39" y="25"/>
                    <a:pt x="37" y="23"/>
                    <a:pt x="36" y="21"/>
                  </a:cubicBezTo>
                  <a:cubicBezTo>
                    <a:pt x="38" y="22"/>
                    <a:pt x="38" y="22"/>
                    <a:pt x="38" y="22"/>
                  </a:cubicBezTo>
                  <a:cubicBezTo>
                    <a:pt x="37" y="19"/>
                    <a:pt x="36" y="17"/>
                    <a:pt x="34" y="14"/>
                  </a:cubicBezTo>
                  <a:cubicBezTo>
                    <a:pt x="33" y="11"/>
                    <a:pt x="31" y="8"/>
                    <a:pt x="29" y="6"/>
                  </a:cubicBezTo>
                  <a:cubicBezTo>
                    <a:pt x="27" y="3"/>
                    <a:pt x="24" y="2"/>
                    <a:pt x="22" y="2"/>
                  </a:cubicBezTo>
                  <a:cubicBezTo>
                    <a:pt x="24" y="3"/>
                    <a:pt x="26" y="5"/>
                    <a:pt x="27" y="7"/>
                  </a:cubicBezTo>
                  <a:cubicBezTo>
                    <a:pt x="28" y="9"/>
                    <a:pt x="30" y="11"/>
                    <a:pt x="31" y="12"/>
                  </a:cubicBezTo>
                  <a:cubicBezTo>
                    <a:pt x="32" y="14"/>
                    <a:pt x="33" y="16"/>
                    <a:pt x="33" y="18"/>
                  </a:cubicBezTo>
                  <a:cubicBezTo>
                    <a:pt x="36" y="23"/>
                    <a:pt x="36" y="23"/>
                    <a:pt x="36" y="23"/>
                  </a:cubicBezTo>
                  <a:cubicBezTo>
                    <a:pt x="37" y="26"/>
                    <a:pt x="37" y="26"/>
                    <a:pt x="37" y="26"/>
                  </a:cubicBezTo>
                  <a:cubicBezTo>
                    <a:pt x="38" y="28"/>
                    <a:pt x="38" y="28"/>
                    <a:pt x="38" y="28"/>
                  </a:cubicBezTo>
                  <a:cubicBezTo>
                    <a:pt x="38" y="28"/>
                    <a:pt x="38" y="29"/>
                    <a:pt x="38" y="29"/>
                  </a:cubicBezTo>
                  <a:cubicBezTo>
                    <a:pt x="39" y="31"/>
                    <a:pt x="39" y="31"/>
                    <a:pt x="39" y="31"/>
                  </a:cubicBezTo>
                  <a:cubicBezTo>
                    <a:pt x="39" y="31"/>
                    <a:pt x="39" y="32"/>
                    <a:pt x="39" y="32"/>
                  </a:cubicBezTo>
                  <a:cubicBezTo>
                    <a:pt x="39" y="32"/>
                    <a:pt x="39" y="32"/>
                    <a:pt x="39" y="32"/>
                  </a:cubicBezTo>
                  <a:cubicBezTo>
                    <a:pt x="39" y="32"/>
                    <a:pt x="39" y="32"/>
                    <a:pt x="39" y="32"/>
                  </a:cubicBezTo>
                  <a:cubicBezTo>
                    <a:pt x="39" y="33"/>
                    <a:pt x="39" y="33"/>
                    <a:pt x="39" y="33"/>
                  </a:cubicBezTo>
                  <a:cubicBezTo>
                    <a:pt x="39" y="33"/>
                    <a:pt x="39" y="33"/>
                    <a:pt x="39" y="33"/>
                  </a:cubicBezTo>
                  <a:cubicBezTo>
                    <a:pt x="39" y="34"/>
                    <a:pt x="39" y="34"/>
                    <a:pt x="39" y="34"/>
                  </a:cubicBezTo>
                  <a:cubicBezTo>
                    <a:pt x="39" y="34"/>
                    <a:pt x="39" y="34"/>
                    <a:pt x="39" y="34"/>
                  </a:cubicBezTo>
                  <a:cubicBezTo>
                    <a:pt x="39" y="35"/>
                    <a:pt x="39" y="35"/>
                    <a:pt x="38" y="35"/>
                  </a:cubicBezTo>
                  <a:cubicBezTo>
                    <a:pt x="37" y="36"/>
                    <a:pt x="35" y="36"/>
                    <a:pt x="34" y="36"/>
                  </a:cubicBezTo>
                  <a:cubicBezTo>
                    <a:pt x="35" y="36"/>
                    <a:pt x="36" y="36"/>
                    <a:pt x="37" y="35"/>
                  </a:cubicBezTo>
                  <a:cubicBezTo>
                    <a:pt x="38" y="35"/>
                    <a:pt x="38" y="34"/>
                    <a:pt x="39" y="33"/>
                  </a:cubicBezTo>
                  <a:cubicBezTo>
                    <a:pt x="39" y="33"/>
                    <a:pt x="39" y="33"/>
                    <a:pt x="39" y="33"/>
                  </a:cubicBezTo>
                  <a:cubicBezTo>
                    <a:pt x="39" y="33"/>
                    <a:pt x="39" y="33"/>
                    <a:pt x="39" y="33"/>
                  </a:cubicBezTo>
                  <a:cubicBezTo>
                    <a:pt x="39" y="32"/>
                    <a:pt x="39" y="32"/>
                    <a:pt x="39" y="32"/>
                  </a:cubicBezTo>
                  <a:cubicBezTo>
                    <a:pt x="39" y="31"/>
                    <a:pt x="39" y="31"/>
                    <a:pt x="39" y="31"/>
                  </a:cubicBezTo>
                  <a:cubicBezTo>
                    <a:pt x="39" y="31"/>
                    <a:pt x="38" y="31"/>
                    <a:pt x="38" y="30"/>
                  </a:cubicBezTo>
                  <a:cubicBezTo>
                    <a:pt x="38" y="30"/>
                    <a:pt x="38" y="29"/>
                    <a:pt x="38" y="28"/>
                  </a:cubicBezTo>
                  <a:cubicBezTo>
                    <a:pt x="37" y="26"/>
                    <a:pt x="37" y="26"/>
                    <a:pt x="37" y="26"/>
                  </a:cubicBezTo>
                  <a:cubicBezTo>
                    <a:pt x="36" y="24"/>
                    <a:pt x="35" y="22"/>
                    <a:pt x="34" y="20"/>
                  </a:cubicBezTo>
                  <a:cubicBezTo>
                    <a:pt x="33" y="18"/>
                    <a:pt x="32" y="16"/>
                    <a:pt x="31" y="14"/>
                  </a:cubicBezTo>
                  <a:cubicBezTo>
                    <a:pt x="28" y="10"/>
                    <a:pt x="26" y="6"/>
                    <a:pt x="21" y="3"/>
                  </a:cubicBezTo>
                  <a:cubicBezTo>
                    <a:pt x="21" y="2"/>
                    <a:pt x="20" y="2"/>
                    <a:pt x="20" y="2"/>
                  </a:cubicBezTo>
                  <a:cubicBezTo>
                    <a:pt x="19" y="2"/>
                    <a:pt x="18" y="2"/>
                    <a:pt x="17" y="2"/>
                  </a:cubicBezTo>
                  <a:cubicBezTo>
                    <a:pt x="16" y="2"/>
                    <a:pt x="15" y="3"/>
                    <a:pt x="15" y="4"/>
                  </a:cubicBezTo>
                  <a:cubicBezTo>
                    <a:pt x="15" y="5"/>
                    <a:pt x="15" y="6"/>
                    <a:pt x="16" y="7"/>
                  </a:cubicBezTo>
                  <a:cubicBezTo>
                    <a:pt x="17" y="7"/>
                    <a:pt x="18" y="8"/>
                    <a:pt x="18" y="8"/>
                  </a:cubicBezTo>
                  <a:cubicBezTo>
                    <a:pt x="18" y="9"/>
                    <a:pt x="17" y="9"/>
                    <a:pt x="17" y="9"/>
                  </a:cubicBezTo>
                  <a:cubicBezTo>
                    <a:pt x="19" y="11"/>
                    <a:pt x="21" y="14"/>
                    <a:pt x="21" y="16"/>
                  </a:cubicBezTo>
                  <a:cubicBezTo>
                    <a:pt x="22" y="17"/>
                    <a:pt x="23" y="18"/>
                    <a:pt x="23" y="19"/>
                  </a:cubicBezTo>
                  <a:cubicBezTo>
                    <a:pt x="23" y="20"/>
                    <a:pt x="23" y="20"/>
                    <a:pt x="23" y="21"/>
                  </a:cubicBezTo>
                  <a:cubicBezTo>
                    <a:pt x="23" y="21"/>
                    <a:pt x="22" y="21"/>
                    <a:pt x="22" y="21"/>
                  </a:cubicBezTo>
                  <a:cubicBezTo>
                    <a:pt x="22" y="21"/>
                    <a:pt x="22" y="21"/>
                    <a:pt x="22" y="21"/>
                  </a:cubicBezTo>
                  <a:cubicBezTo>
                    <a:pt x="22" y="21"/>
                    <a:pt x="22" y="21"/>
                    <a:pt x="22" y="21"/>
                  </a:cubicBezTo>
                  <a:cubicBezTo>
                    <a:pt x="21" y="21"/>
                    <a:pt x="21" y="21"/>
                    <a:pt x="21" y="21"/>
                  </a:cubicBezTo>
                  <a:cubicBezTo>
                    <a:pt x="22" y="21"/>
                    <a:pt x="22" y="21"/>
                    <a:pt x="22" y="21"/>
                  </a:cubicBezTo>
                  <a:cubicBezTo>
                    <a:pt x="22" y="21"/>
                    <a:pt x="22" y="21"/>
                    <a:pt x="22" y="21"/>
                  </a:cubicBezTo>
                  <a:cubicBezTo>
                    <a:pt x="22" y="21"/>
                    <a:pt x="22" y="21"/>
                    <a:pt x="22" y="21"/>
                  </a:cubicBezTo>
                  <a:cubicBezTo>
                    <a:pt x="22" y="21"/>
                    <a:pt x="22" y="20"/>
                    <a:pt x="22" y="20"/>
                  </a:cubicBezTo>
                  <a:cubicBezTo>
                    <a:pt x="22" y="20"/>
                    <a:pt x="22" y="20"/>
                    <a:pt x="22" y="19"/>
                  </a:cubicBezTo>
                  <a:cubicBezTo>
                    <a:pt x="22" y="18"/>
                    <a:pt x="22" y="17"/>
                    <a:pt x="21" y="16"/>
                  </a:cubicBezTo>
                  <a:cubicBezTo>
                    <a:pt x="20" y="14"/>
                    <a:pt x="19" y="11"/>
                    <a:pt x="17" y="10"/>
                  </a:cubicBezTo>
                  <a:cubicBezTo>
                    <a:pt x="16" y="10"/>
                    <a:pt x="16" y="11"/>
                    <a:pt x="16" y="12"/>
                  </a:cubicBezTo>
                  <a:cubicBezTo>
                    <a:pt x="16" y="12"/>
                    <a:pt x="16" y="12"/>
                    <a:pt x="16" y="13"/>
                  </a:cubicBezTo>
                  <a:cubicBezTo>
                    <a:pt x="17" y="13"/>
                    <a:pt x="17" y="13"/>
                    <a:pt x="17" y="14"/>
                  </a:cubicBezTo>
                  <a:cubicBezTo>
                    <a:pt x="17" y="15"/>
                    <a:pt x="17" y="15"/>
                    <a:pt x="17" y="16"/>
                  </a:cubicBezTo>
                  <a:cubicBezTo>
                    <a:pt x="17" y="16"/>
                    <a:pt x="17" y="16"/>
                    <a:pt x="16" y="16"/>
                  </a:cubicBezTo>
                  <a:cubicBezTo>
                    <a:pt x="16" y="16"/>
                    <a:pt x="16" y="16"/>
                    <a:pt x="16" y="16"/>
                  </a:cubicBezTo>
                  <a:cubicBezTo>
                    <a:pt x="16" y="16"/>
                    <a:pt x="16" y="16"/>
                    <a:pt x="16" y="15"/>
                  </a:cubicBezTo>
                  <a:cubicBezTo>
                    <a:pt x="16" y="15"/>
                    <a:pt x="15" y="15"/>
                    <a:pt x="15" y="15"/>
                  </a:cubicBezTo>
                  <a:cubicBezTo>
                    <a:pt x="14" y="14"/>
                    <a:pt x="14" y="14"/>
                    <a:pt x="14" y="14"/>
                  </a:cubicBezTo>
                  <a:cubicBezTo>
                    <a:pt x="14" y="14"/>
                    <a:pt x="14" y="14"/>
                    <a:pt x="14" y="14"/>
                  </a:cubicBezTo>
                  <a:cubicBezTo>
                    <a:pt x="14" y="15"/>
                    <a:pt x="13" y="14"/>
                    <a:pt x="13" y="14"/>
                  </a:cubicBezTo>
                  <a:cubicBezTo>
                    <a:pt x="13" y="14"/>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4" y="12"/>
                    <a:pt x="14" y="12"/>
                    <a:pt x="15" y="11"/>
                  </a:cubicBezTo>
                  <a:cubicBezTo>
                    <a:pt x="15" y="11"/>
                    <a:pt x="15" y="10"/>
                    <a:pt x="15" y="10"/>
                  </a:cubicBezTo>
                  <a:cubicBezTo>
                    <a:pt x="15" y="10"/>
                    <a:pt x="15" y="9"/>
                    <a:pt x="15" y="9"/>
                  </a:cubicBezTo>
                  <a:cubicBezTo>
                    <a:pt x="15" y="8"/>
                    <a:pt x="14" y="8"/>
                    <a:pt x="13" y="7"/>
                  </a:cubicBezTo>
                  <a:cubicBezTo>
                    <a:pt x="12" y="7"/>
                    <a:pt x="11" y="6"/>
                    <a:pt x="9" y="7"/>
                  </a:cubicBezTo>
                  <a:cubicBezTo>
                    <a:pt x="9" y="6"/>
                    <a:pt x="9" y="6"/>
                    <a:pt x="9" y="6"/>
                  </a:cubicBezTo>
                  <a:cubicBezTo>
                    <a:pt x="10" y="5"/>
                    <a:pt x="11" y="5"/>
                    <a:pt x="12" y="4"/>
                  </a:cubicBezTo>
                  <a:cubicBezTo>
                    <a:pt x="12" y="4"/>
                    <a:pt x="13" y="4"/>
                    <a:pt x="13" y="3"/>
                  </a:cubicBezTo>
                  <a:cubicBezTo>
                    <a:pt x="13" y="2"/>
                    <a:pt x="12" y="1"/>
                    <a:pt x="12" y="0"/>
                  </a:cubicBezTo>
                  <a:cubicBezTo>
                    <a:pt x="11" y="0"/>
                    <a:pt x="10" y="1"/>
                    <a:pt x="9" y="1"/>
                  </a:cubicBezTo>
                  <a:cubicBezTo>
                    <a:pt x="8" y="1"/>
                    <a:pt x="7" y="2"/>
                    <a:pt x="5" y="3"/>
                  </a:cubicBezTo>
                  <a:cubicBezTo>
                    <a:pt x="3" y="4"/>
                    <a:pt x="2" y="6"/>
                    <a:pt x="1" y="9"/>
                  </a:cubicBezTo>
                  <a:cubicBezTo>
                    <a:pt x="1" y="10"/>
                    <a:pt x="0" y="11"/>
                    <a:pt x="0" y="12"/>
                  </a:cubicBezTo>
                  <a:cubicBezTo>
                    <a:pt x="0" y="13"/>
                    <a:pt x="1" y="14"/>
                    <a:pt x="1" y="15"/>
                  </a:cubicBezTo>
                  <a:cubicBezTo>
                    <a:pt x="2" y="20"/>
                    <a:pt x="4" y="24"/>
                    <a:pt x="7" y="27"/>
                  </a:cubicBezTo>
                  <a:cubicBezTo>
                    <a:pt x="10" y="30"/>
                    <a:pt x="13" y="32"/>
                    <a:pt x="16" y="33"/>
                  </a:cubicBezTo>
                  <a:cubicBezTo>
                    <a:pt x="21" y="37"/>
                    <a:pt x="27" y="38"/>
                    <a:pt x="32" y="39"/>
                  </a:cubicBezTo>
                  <a:cubicBezTo>
                    <a:pt x="33" y="39"/>
                    <a:pt x="34" y="39"/>
                    <a:pt x="35" y="39"/>
                  </a:cubicBezTo>
                  <a:cubicBezTo>
                    <a:pt x="36" y="39"/>
                    <a:pt x="37" y="39"/>
                    <a:pt x="38" y="39"/>
                  </a:cubicBezTo>
                  <a:cubicBezTo>
                    <a:pt x="39" y="39"/>
                    <a:pt x="40" y="38"/>
                    <a:pt x="40" y="37"/>
                  </a:cubicBezTo>
                  <a:cubicBezTo>
                    <a:pt x="40" y="37"/>
                    <a:pt x="40" y="37"/>
                    <a:pt x="40" y="37"/>
                  </a:cubicBezTo>
                  <a:cubicBezTo>
                    <a:pt x="41" y="37"/>
                    <a:pt x="41" y="37"/>
                    <a:pt x="41" y="37"/>
                  </a:cubicBezTo>
                  <a:cubicBezTo>
                    <a:pt x="42" y="36"/>
                    <a:pt x="42" y="36"/>
                    <a:pt x="42" y="36"/>
                  </a:cubicBezTo>
                  <a:cubicBezTo>
                    <a:pt x="43" y="36"/>
                    <a:pt x="43" y="36"/>
                    <a:pt x="43" y="36"/>
                  </a:cubicBezTo>
                  <a:cubicBezTo>
                    <a:pt x="43" y="35"/>
                    <a:pt x="43" y="35"/>
                    <a:pt x="43" y="35"/>
                  </a:cubicBezTo>
                  <a:cubicBezTo>
                    <a:pt x="43" y="34"/>
                    <a:pt x="43" y="34"/>
                    <a:pt x="43" y="34"/>
                  </a:cubicBezTo>
                  <a:cubicBezTo>
                    <a:pt x="43" y="34"/>
                    <a:pt x="43" y="34"/>
                    <a:pt x="43" y="34"/>
                  </a:cubicBezTo>
                  <a:lnTo>
                    <a:pt x="43" y="33"/>
                  </a:lnTo>
                  <a:close/>
                  <a:moveTo>
                    <a:pt x="12" y="11"/>
                  </a:moveTo>
                  <a:cubicBezTo>
                    <a:pt x="12" y="11"/>
                    <a:pt x="12" y="11"/>
                    <a:pt x="12" y="11"/>
                  </a:cubicBezTo>
                  <a:cubicBezTo>
                    <a:pt x="12" y="11"/>
                    <a:pt x="12" y="11"/>
                    <a:pt x="12" y="11"/>
                  </a:cubicBezTo>
                  <a:cubicBezTo>
                    <a:pt x="11" y="11"/>
                    <a:pt x="11" y="11"/>
                    <a:pt x="12"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8" name="Freeform 40">
              <a:extLst>
                <a:ext uri="{FF2B5EF4-FFF2-40B4-BE49-F238E27FC236}">
                  <a16:creationId xmlns:a16="http://schemas.microsoft.com/office/drawing/2014/main" id="{11A0BBCF-1C1B-4E46-8778-338209CC9613}"/>
                </a:ext>
              </a:extLst>
            </p:cNvPr>
            <p:cNvSpPr/>
            <p:nvPr/>
          </p:nvSpPr>
          <p:spPr bwMode="auto">
            <a:xfrm>
              <a:off x="6613526" y="2957513"/>
              <a:ext cx="0" cy="3175"/>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59" name="Freeform 41">
              <a:extLst>
                <a:ext uri="{FF2B5EF4-FFF2-40B4-BE49-F238E27FC236}">
                  <a16:creationId xmlns:a16="http://schemas.microsoft.com/office/drawing/2014/main" id="{C8FD356B-98E5-4C4F-81BC-AD5E8FEDAE00}"/>
                </a:ext>
              </a:extLst>
            </p:cNvPr>
            <p:cNvSpPr/>
            <p:nvPr/>
          </p:nvSpPr>
          <p:spPr bwMode="auto">
            <a:xfrm>
              <a:off x="6613526" y="29606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0" name="Freeform 42">
              <a:extLst>
                <a:ext uri="{FF2B5EF4-FFF2-40B4-BE49-F238E27FC236}">
                  <a16:creationId xmlns:a16="http://schemas.microsoft.com/office/drawing/2014/main" id="{5419DD39-45CD-4D23-B8A5-CEED322AE871}"/>
                </a:ext>
              </a:extLst>
            </p:cNvPr>
            <p:cNvSpPr/>
            <p:nvPr/>
          </p:nvSpPr>
          <p:spPr bwMode="auto">
            <a:xfrm>
              <a:off x="6616701" y="2960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1" name="Freeform 43">
              <a:extLst>
                <a:ext uri="{FF2B5EF4-FFF2-40B4-BE49-F238E27FC236}">
                  <a16:creationId xmlns:a16="http://schemas.microsoft.com/office/drawing/2014/main" id="{B172BB90-AD56-4C05-AE30-23DB6C5271C1}"/>
                </a:ext>
              </a:extLst>
            </p:cNvPr>
            <p:cNvSpPr>
              <a:spLocks noEditPoints="1"/>
            </p:cNvSpPr>
            <p:nvPr/>
          </p:nvSpPr>
          <p:spPr bwMode="auto">
            <a:xfrm>
              <a:off x="6503988" y="2938463"/>
              <a:ext cx="150813" cy="153988"/>
            </a:xfrm>
            <a:custGeom>
              <a:avLst/>
              <a:gdLst>
                <a:gd name="T0" fmla="*/ 32 w 40"/>
                <a:gd name="T1" fmla="*/ 31 h 41"/>
                <a:gd name="T2" fmla="*/ 32 w 40"/>
                <a:gd name="T3" fmla="*/ 31 h 41"/>
                <a:gd name="T4" fmla="*/ 12 w 40"/>
                <a:gd name="T5" fmla="*/ 39 h 41"/>
                <a:gd name="T6" fmla="*/ 6 w 40"/>
                <a:gd name="T7" fmla="*/ 30 h 41"/>
                <a:gd name="T8" fmla="*/ 9 w 40"/>
                <a:gd name="T9" fmla="*/ 26 h 41"/>
                <a:gd name="T10" fmla="*/ 3 w 40"/>
                <a:gd name="T11" fmla="*/ 39 h 41"/>
                <a:gd name="T12" fmla="*/ 26 w 40"/>
                <a:gd name="T13" fmla="*/ 35 h 41"/>
                <a:gd name="T14" fmla="*/ 36 w 40"/>
                <a:gd name="T15" fmla="*/ 23 h 41"/>
                <a:gd name="T16" fmla="*/ 39 w 40"/>
                <a:gd name="T17" fmla="*/ 10 h 41"/>
                <a:gd name="T18" fmla="*/ 38 w 40"/>
                <a:gd name="T19" fmla="*/ 10 h 41"/>
                <a:gd name="T20" fmla="*/ 37 w 40"/>
                <a:gd name="T21" fmla="*/ 15 h 41"/>
                <a:gd name="T22" fmla="*/ 27 w 40"/>
                <a:gd name="T23" fmla="*/ 32 h 41"/>
                <a:gd name="T24" fmla="*/ 19 w 40"/>
                <a:gd name="T25" fmla="*/ 35 h 41"/>
                <a:gd name="T26" fmla="*/ 37 w 40"/>
                <a:gd name="T27" fmla="*/ 16 h 41"/>
                <a:gd name="T28" fmla="*/ 36 w 40"/>
                <a:gd name="T29" fmla="*/ 5 h 41"/>
                <a:gd name="T30" fmla="*/ 34 w 40"/>
                <a:gd name="T31" fmla="*/ 3 h 41"/>
                <a:gd name="T32" fmla="*/ 30 w 40"/>
                <a:gd name="T33" fmla="*/ 3 h 41"/>
                <a:gd name="T34" fmla="*/ 30 w 40"/>
                <a:gd name="T35" fmla="*/ 6 h 41"/>
                <a:gd name="T36" fmla="*/ 30 w 40"/>
                <a:gd name="T37" fmla="*/ 8 h 41"/>
                <a:gd name="T38" fmla="*/ 30 w 40"/>
                <a:gd name="T39" fmla="*/ 6 h 41"/>
                <a:gd name="T40" fmla="*/ 25 w 40"/>
                <a:gd name="T41" fmla="*/ 7 h 41"/>
                <a:gd name="T42" fmla="*/ 26 w 40"/>
                <a:gd name="T43" fmla="*/ 3 h 41"/>
                <a:gd name="T44" fmla="*/ 20 w 40"/>
                <a:gd name="T45" fmla="*/ 4 h 41"/>
                <a:gd name="T46" fmla="*/ 15 w 40"/>
                <a:gd name="T47" fmla="*/ 10 h 41"/>
                <a:gd name="T48" fmla="*/ 15 w 40"/>
                <a:gd name="T49" fmla="*/ 11 h 41"/>
                <a:gd name="T50" fmla="*/ 14 w 40"/>
                <a:gd name="T51" fmla="*/ 13 h 41"/>
                <a:gd name="T52" fmla="*/ 10 w 40"/>
                <a:gd name="T53" fmla="*/ 20 h 41"/>
                <a:gd name="T54" fmla="*/ 0 w 40"/>
                <a:gd name="T55" fmla="*/ 41 h 41"/>
                <a:gd name="T56" fmla="*/ 26 w 40"/>
                <a:gd name="T57" fmla="*/ 36 h 41"/>
                <a:gd name="T58" fmla="*/ 18 w 40"/>
                <a:gd name="T59" fmla="*/ 36 h 41"/>
                <a:gd name="T60" fmla="*/ 25 w 40"/>
                <a:gd name="T61" fmla="*/ 24 h 41"/>
                <a:gd name="T62" fmla="*/ 24 w 40"/>
                <a:gd name="T63" fmla="*/ 24 h 41"/>
                <a:gd name="T64" fmla="*/ 28 w 40"/>
                <a:gd name="T65" fmla="*/ 19 h 41"/>
                <a:gd name="T66" fmla="*/ 29 w 40"/>
                <a:gd name="T67" fmla="*/ 15 h 41"/>
                <a:gd name="T68" fmla="*/ 25 w 40"/>
                <a:gd name="T69"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41">
                  <a:moveTo>
                    <a:pt x="26" y="36"/>
                  </a:moveTo>
                  <a:cubicBezTo>
                    <a:pt x="28" y="35"/>
                    <a:pt x="30" y="33"/>
                    <a:pt x="32" y="31"/>
                  </a:cubicBezTo>
                  <a:cubicBezTo>
                    <a:pt x="34" y="29"/>
                    <a:pt x="36" y="27"/>
                    <a:pt x="37" y="24"/>
                  </a:cubicBezTo>
                  <a:cubicBezTo>
                    <a:pt x="36" y="27"/>
                    <a:pt x="34" y="29"/>
                    <a:pt x="32" y="31"/>
                  </a:cubicBezTo>
                  <a:cubicBezTo>
                    <a:pt x="30" y="33"/>
                    <a:pt x="28" y="34"/>
                    <a:pt x="26" y="35"/>
                  </a:cubicBezTo>
                  <a:cubicBezTo>
                    <a:pt x="21" y="38"/>
                    <a:pt x="17" y="39"/>
                    <a:pt x="12" y="39"/>
                  </a:cubicBezTo>
                  <a:cubicBezTo>
                    <a:pt x="1" y="40"/>
                    <a:pt x="1" y="40"/>
                    <a:pt x="1" y="40"/>
                  </a:cubicBezTo>
                  <a:cubicBezTo>
                    <a:pt x="6" y="30"/>
                    <a:pt x="6" y="30"/>
                    <a:pt x="6" y="30"/>
                  </a:cubicBezTo>
                  <a:cubicBezTo>
                    <a:pt x="8" y="25"/>
                    <a:pt x="8" y="25"/>
                    <a:pt x="8" y="25"/>
                  </a:cubicBezTo>
                  <a:cubicBezTo>
                    <a:pt x="8" y="25"/>
                    <a:pt x="9" y="26"/>
                    <a:pt x="9" y="26"/>
                  </a:cubicBezTo>
                  <a:cubicBezTo>
                    <a:pt x="8" y="27"/>
                    <a:pt x="8" y="29"/>
                    <a:pt x="7" y="31"/>
                  </a:cubicBezTo>
                  <a:cubicBezTo>
                    <a:pt x="3" y="39"/>
                    <a:pt x="3" y="39"/>
                    <a:pt x="3" y="39"/>
                  </a:cubicBezTo>
                  <a:cubicBezTo>
                    <a:pt x="12" y="38"/>
                    <a:pt x="12" y="38"/>
                    <a:pt x="12" y="38"/>
                  </a:cubicBezTo>
                  <a:cubicBezTo>
                    <a:pt x="17" y="37"/>
                    <a:pt x="21" y="37"/>
                    <a:pt x="26" y="35"/>
                  </a:cubicBezTo>
                  <a:cubicBezTo>
                    <a:pt x="28" y="34"/>
                    <a:pt x="30" y="32"/>
                    <a:pt x="32" y="30"/>
                  </a:cubicBezTo>
                  <a:cubicBezTo>
                    <a:pt x="34" y="28"/>
                    <a:pt x="36" y="26"/>
                    <a:pt x="36" y="23"/>
                  </a:cubicBezTo>
                  <a:cubicBezTo>
                    <a:pt x="38" y="24"/>
                    <a:pt x="38" y="24"/>
                    <a:pt x="38" y="24"/>
                  </a:cubicBezTo>
                  <a:cubicBezTo>
                    <a:pt x="40" y="19"/>
                    <a:pt x="40" y="14"/>
                    <a:pt x="39" y="10"/>
                  </a:cubicBezTo>
                  <a:cubicBezTo>
                    <a:pt x="39" y="8"/>
                    <a:pt x="38" y="6"/>
                    <a:pt x="37" y="5"/>
                  </a:cubicBezTo>
                  <a:cubicBezTo>
                    <a:pt x="37" y="7"/>
                    <a:pt x="37" y="9"/>
                    <a:pt x="38" y="10"/>
                  </a:cubicBezTo>
                  <a:cubicBezTo>
                    <a:pt x="38" y="11"/>
                    <a:pt x="37" y="12"/>
                    <a:pt x="37" y="13"/>
                  </a:cubicBezTo>
                  <a:cubicBezTo>
                    <a:pt x="37" y="13"/>
                    <a:pt x="37" y="14"/>
                    <a:pt x="37" y="15"/>
                  </a:cubicBezTo>
                  <a:cubicBezTo>
                    <a:pt x="37" y="18"/>
                    <a:pt x="36" y="22"/>
                    <a:pt x="34" y="25"/>
                  </a:cubicBezTo>
                  <a:cubicBezTo>
                    <a:pt x="32" y="28"/>
                    <a:pt x="30" y="31"/>
                    <a:pt x="27" y="32"/>
                  </a:cubicBezTo>
                  <a:cubicBezTo>
                    <a:pt x="24" y="34"/>
                    <a:pt x="22" y="35"/>
                    <a:pt x="19" y="35"/>
                  </a:cubicBezTo>
                  <a:cubicBezTo>
                    <a:pt x="19" y="35"/>
                    <a:pt x="19" y="35"/>
                    <a:pt x="19" y="35"/>
                  </a:cubicBezTo>
                  <a:cubicBezTo>
                    <a:pt x="24" y="34"/>
                    <a:pt x="29" y="31"/>
                    <a:pt x="32" y="27"/>
                  </a:cubicBezTo>
                  <a:cubicBezTo>
                    <a:pt x="35" y="24"/>
                    <a:pt x="36" y="20"/>
                    <a:pt x="37" y="16"/>
                  </a:cubicBezTo>
                  <a:cubicBezTo>
                    <a:pt x="37" y="14"/>
                    <a:pt x="37" y="12"/>
                    <a:pt x="37" y="11"/>
                  </a:cubicBezTo>
                  <a:cubicBezTo>
                    <a:pt x="37" y="9"/>
                    <a:pt x="37" y="7"/>
                    <a:pt x="36" y="5"/>
                  </a:cubicBezTo>
                  <a:cubicBezTo>
                    <a:pt x="36" y="5"/>
                    <a:pt x="36" y="4"/>
                    <a:pt x="36" y="4"/>
                  </a:cubicBezTo>
                  <a:cubicBezTo>
                    <a:pt x="35" y="3"/>
                    <a:pt x="35" y="3"/>
                    <a:pt x="34" y="3"/>
                  </a:cubicBezTo>
                  <a:cubicBezTo>
                    <a:pt x="33" y="2"/>
                    <a:pt x="32" y="2"/>
                    <a:pt x="32" y="2"/>
                  </a:cubicBezTo>
                  <a:cubicBezTo>
                    <a:pt x="31" y="2"/>
                    <a:pt x="30" y="2"/>
                    <a:pt x="30" y="3"/>
                  </a:cubicBezTo>
                  <a:cubicBezTo>
                    <a:pt x="30" y="3"/>
                    <a:pt x="30" y="4"/>
                    <a:pt x="30" y="4"/>
                  </a:cubicBezTo>
                  <a:cubicBezTo>
                    <a:pt x="30" y="5"/>
                    <a:pt x="30" y="5"/>
                    <a:pt x="30" y="6"/>
                  </a:cubicBezTo>
                  <a:cubicBezTo>
                    <a:pt x="30" y="7"/>
                    <a:pt x="31" y="8"/>
                    <a:pt x="31" y="8"/>
                  </a:cubicBezTo>
                  <a:cubicBezTo>
                    <a:pt x="30" y="8"/>
                    <a:pt x="30" y="8"/>
                    <a:pt x="30" y="8"/>
                  </a:cubicBezTo>
                  <a:cubicBezTo>
                    <a:pt x="30" y="7"/>
                    <a:pt x="30" y="7"/>
                    <a:pt x="30" y="6"/>
                  </a:cubicBezTo>
                  <a:cubicBezTo>
                    <a:pt x="30" y="6"/>
                    <a:pt x="30" y="6"/>
                    <a:pt x="30" y="6"/>
                  </a:cubicBezTo>
                  <a:cubicBezTo>
                    <a:pt x="29" y="6"/>
                    <a:pt x="29" y="6"/>
                    <a:pt x="29" y="6"/>
                  </a:cubicBezTo>
                  <a:cubicBezTo>
                    <a:pt x="28" y="6"/>
                    <a:pt x="26" y="6"/>
                    <a:pt x="25" y="7"/>
                  </a:cubicBezTo>
                  <a:cubicBezTo>
                    <a:pt x="24" y="6"/>
                    <a:pt x="24" y="6"/>
                    <a:pt x="24" y="6"/>
                  </a:cubicBezTo>
                  <a:cubicBezTo>
                    <a:pt x="26" y="4"/>
                    <a:pt x="27" y="3"/>
                    <a:pt x="26" y="3"/>
                  </a:cubicBezTo>
                  <a:cubicBezTo>
                    <a:pt x="26" y="2"/>
                    <a:pt x="24" y="1"/>
                    <a:pt x="24" y="0"/>
                  </a:cubicBezTo>
                  <a:cubicBezTo>
                    <a:pt x="23" y="2"/>
                    <a:pt x="22" y="3"/>
                    <a:pt x="20" y="4"/>
                  </a:cubicBezTo>
                  <a:cubicBezTo>
                    <a:pt x="19" y="5"/>
                    <a:pt x="18" y="6"/>
                    <a:pt x="17" y="7"/>
                  </a:cubicBezTo>
                  <a:cubicBezTo>
                    <a:pt x="17" y="8"/>
                    <a:pt x="16" y="9"/>
                    <a:pt x="15" y="10"/>
                  </a:cubicBezTo>
                  <a:cubicBezTo>
                    <a:pt x="15" y="10"/>
                    <a:pt x="15" y="10"/>
                    <a:pt x="15" y="10"/>
                  </a:cubicBezTo>
                  <a:cubicBezTo>
                    <a:pt x="15" y="10"/>
                    <a:pt x="15" y="10"/>
                    <a:pt x="15" y="11"/>
                  </a:cubicBezTo>
                  <a:cubicBezTo>
                    <a:pt x="15" y="11"/>
                    <a:pt x="15" y="11"/>
                    <a:pt x="15" y="11"/>
                  </a:cubicBezTo>
                  <a:cubicBezTo>
                    <a:pt x="14" y="13"/>
                    <a:pt x="14" y="13"/>
                    <a:pt x="14" y="13"/>
                  </a:cubicBezTo>
                  <a:cubicBezTo>
                    <a:pt x="13" y="15"/>
                    <a:pt x="13" y="15"/>
                    <a:pt x="13" y="15"/>
                  </a:cubicBezTo>
                  <a:cubicBezTo>
                    <a:pt x="10" y="20"/>
                    <a:pt x="10" y="20"/>
                    <a:pt x="10" y="20"/>
                  </a:cubicBezTo>
                  <a:cubicBezTo>
                    <a:pt x="6" y="30"/>
                    <a:pt x="6" y="30"/>
                    <a:pt x="6" y="30"/>
                  </a:cubicBezTo>
                  <a:cubicBezTo>
                    <a:pt x="0" y="41"/>
                    <a:pt x="0" y="41"/>
                    <a:pt x="0" y="41"/>
                  </a:cubicBezTo>
                  <a:cubicBezTo>
                    <a:pt x="12" y="40"/>
                    <a:pt x="12" y="40"/>
                    <a:pt x="12" y="40"/>
                  </a:cubicBezTo>
                  <a:cubicBezTo>
                    <a:pt x="17" y="39"/>
                    <a:pt x="22" y="38"/>
                    <a:pt x="26" y="36"/>
                  </a:cubicBezTo>
                  <a:close/>
                  <a:moveTo>
                    <a:pt x="18" y="36"/>
                  </a:moveTo>
                  <a:cubicBezTo>
                    <a:pt x="18" y="36"/>
                    <a:pt x="18" y="36"/>
                    <a:pt x="18" y="36"/>
                  </a:cubicBezTo>
                  <a:cubicBezTo>
                    <a:pt x="18" y="36"/>
                    <a:pt x="18" y="36"/>
                    <a:pt x="18" y="36"/>
                  </a:cubicBezTo>
                  <a:close/>
                  <a:moveTo>
                    <a:pt x="25" y="24"/>
                  </a:moveTo>
                  <a:cubicBezTo>
                    <a:pt x="24" y="24"/>
                    <a:pt x="24" y="24"/>
                    <a:pt x="24" y="24"/>
                  </a:cubicBezTo>
                  <a:cubicBezTo>
                    <a:pt x="24" y="24"/>
                    <a:pt x="24" y="24"/>
                    <a:pt x="24" y="24"/>
                  </a:cubicBezTo>
                  <a:cubicBezTo>
                    <a:pt x="24" y="24"/>
                    <a:pt x="24" y="24"/>
                    <a:pt x="24" y="24"/>
                  </a:cubicBezTo>
                  <a:cubicBezTo>
                    <a:pt x="26" y="22"/>
                    <a:pt x="27" y="21"/>
                    <a:pt x="28" y="19"/>
                  </a:cubicBezTo>
                  <a:cubicBezTo>
                    <a:pt x="28" y="18"/>
                    <a:pt x="29" y="17"/>
                    <a:pt x="29" y="15"/>
                  </a:cubicBezTo>
                  <a:cubicBezTo>
                    <a:pt x="29" y="15"/>
                    <a:pt x="29" y="15"/>
                    <a:pt x="29" y="15"/>
                  </a:cubicBezTo>
                  <a:cubicBezTo>
                    <a:pt x="29" y="16"/>
                    <a:pt x="29" y="18"/>
                    <a:pt x="28" y="19"/>
                  </a:cubicBezTo>
                  <a:cubicBezTo>
                    <a:pt x="27" y="21"/>
                    <a:pt x="26" y="23"/>
                    <a:pt x="25"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2" name="Freeform 44">
              <a:extLst>
                <a:ext uri="{FF2B5EF4-FFF2-40B4-BE49-F238E27FC236}">
                  <a16:creationId xmlns:a16="http://schemas.microsoft.com/office/drawing/2014/main" id="{54149D59-D6A1-4030-93AC-F86381BF7E07}"/>
                </a:ext>
              </a:extLst>
            </p:cNvPr>
            <p:cNvSpPr/>
            <p:nvPr/>
          </p:nvSpPr>
          <p:spPr bwMode="auto">
            <a:xfrm>
              <a:off x="6613526" y="29575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3" name="Freeform 45">
              <a:extLst>
                <a:ext uri="{FF2B5EF4-FFF2-40B4-BE49-F238E27FC236}">
                  <a16:creationId xmlns:a16="http://schemas.microsoft.com/office/drawing/2014/main" id="{74014E3B-9CCE-47B4-96D4-5E4D8A3ACBE5}"/>
                </a:ext>
              </a:extLst>
            </p:cNvPr>
            <p:cNvSpPr/>
            <p:nvPr/>
          </p:nvSpPr>
          <p:spPr bwMode="auto">
            <a:xfrm>
              <a:off x="6613526" y="2960688"/>
              <a:ext cx="3175"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sp>
          <p:nvSpPr>
            <p:cNvPr id="64" name="Freeform 46">
              <a:extLst>
                <a:ext uri="{FF2B5EF4-FFF2-40B4-BE49-F238E27FC236}">
                  <a16:creationId xmlns:a16="http://schemas.microsoft.com/office/drawing/2014/main" id="{586E88E6-95DC-40FD-BE2F-976E2F523A20}"/>
                </a:ext>
              </a:extLst>
            </p:cNvPr>
            <p:cNvSpPr>
              <a:spLocks noEditPoints="1"/>
            </p:cNvSpPr>
            <p:nvPr/>
          </p:nvSpPr>
          <p:spPr bwMode="auto">
            <a:xfrm>
              <a:off x="4999038" y="1544638"/>
              <a:ext cx="2201863" cy="3138488"/>
            </a:xfrm>
            <a:custGeom>
              <a:avLst/>
              <a:gdLst>
                <a:gd name="T0" fmla="*/ 329 w 585"/>
                <a:gd name="T1" fmla="*/ 617 h 835"/>
                <a:gd name="T2" fmla="*/ 393 w 585"/>
                <a:gd name="T3" fmla="*/ 406 h 835"/>
                <a:gd name="T4" fmla="*/ 334 w 585"/>
                <a:gd name="T5" fmla="*/ 317 h 835"/>
                <a:gd name="T6" fmla="*/ 383 w 585"/>
                <a:gd name="T7" fmla="*/ 401 h 835"/>
                <a:gd name="T8" fmla="*/ 359 w 585"/>
                <a:gd name="T9" fmla="*/ 523 h 835"/>
                <a:gd name="T10" fmla="*/ 535 w 585"/>
                <a:gd name="T11" fmla="*/ 440 h 835"/>
                <a:gd name="T12" fmla="*/ 406 w 585"/>
                <a:gd name="T13" fmla="*/ 544 h 835"/>
                <a:gd name="T14" fmla="*/ 404 w 585"/>
                <a:gd name="T15" fmla="*/ 430 h 835"/>
                <a:gd name="T16" fmla="*/ 385 w 585"/>
                <a:gd name="T17" fmla="*/ 393 h 835"/>
                <a:gd name="T18" fmla="*/ 408 w 585"/>
                <a:gd name="T19" fmla="*/ 429 h 835"/>
                <a:gd name="T20" fmla="*/ 406 w 585"/>
                <a:gd name="T21" fmla="*/ 570 h 835"/>
                <a:gd name="T22" fmla="*/ 413 w 585"/>
                <a:gd name="T23" fmla="*/ 536 h 835"/>
                <a:gd name="T24" fmla="*/ 407 w 585"/>
                <a:gd name="T25" fmla="*/ 431 h 835"/>
                <a:gd name="T26" fmla="*/ 363 w 585"/>
                <a:gd name="T27" fmla="*/ 361 h 835"/>
                <a:gd name="T28" fmla="*/ 289 w 585"/>
                <a:gd name="T29" fmla="*/ 345 h 835"/>
                <a:gd name="T30" fmla="*/ 217 w 585"/>
                <a:gd name="T31" fmla="*/ 366 h 835"/>
                <a:gd name="T32" fmla="*/ 206 w 585"/>
                <a:gd name="T33" fmla="*/ 480 h 835"/>
                <a:gd name="T34" fmla="*/ 40 w 585"/>
                <a:gd name="T35" fmla="*/ 170 h 835"/>
                <a:gd name="T36" fmla="*/ 157 w 585"/>
                <a:gd name="T37" fmla="*/ 545 h 835"/>
                <a:gd name="T38" fmla="*/ 185 w 585"/>
                <a:gd name="T39" fmla="*/ 719 h 835"/>
                <a:gd name="T40" fmla="*/ 249 w 585"/>
                <a:gd name="T41" fmla="*/ 831 h 835"/>
                <a:gd name="T42" fmla="*/ 245 w 585"/>
                <a:gd name="T43" fmla="*/ 829 h 835"/>
                <a:gd name="T44" fmla="*/ 224 w 585"/>
                <a:gd name="T45" fmla="*/ 805 h 835"/>
                <a:gd name="T46" fmla="*/ 360 w 585"/>
                <a:gd name="T47" fmla="*/ 812 h 835"/>
                <a:gd name="T48" fmla="*/ 382 w 585"/>
                <a:gd name="T49" fmla="*/ 767 h 835"/>
                <a:gd name="T50" fmla="*/ 375 w 585"/>
                <a:gd name="T51" fmla="*/ 779 h 835"/>
                <a:gd name="T52" fmla="*/ 354 w 585"/>
                <a:gd name="T53" fmla="*/ 801 h 835"/>
                <a:gd name="T54" fmla="*/ 358 w 585"/>
                <a:gd name="T55" fmla="*/ 789 h 835"/>
                <a:gd name="T56" fmla="*/ 180 w 585"/>
                <a:gd name="T57" fmla="*/ 750 h 835"/>
                <a:gd name="T58" fmla="*/ 296 w 585"/>
                <a:gd name="T59" fmla="*/ 716 h 835"/>
                <a:gd name="T60" fmla="*/ 397 w 585"/>
                <a:gd name="T61" fmla="*/ 709 h 835"/>
                <a:gd name="T62" fmla="*/ 362 w 585"/>
                <a:gd name="T63" fmla="*/ 675 h 835"/>
                <a:gd name="T64" fmla="*/ 414 w 585"/>
                <a:gd name="T65" fmla="*/ 634 h 835"/>
                <a:gd name="T66" fmla="*/ 397 w 585"/>
                <a:gd name="T67" fmla="*/ 658 h 835"/>
                <a:gd name="T68" fmla="*/ 405 w 585"/>
                <a:gd name="T69" fmla="*/ 620 h 835"/>
                <a:gd name="T70" fmla="*/ 416 w 585"/>
                <a:gd name="T71" fmla="*/ 599 h 835"/>
                <a:gd name="T72" fmla="*/ 256 w 585"/>
                <a:gd name="T73" fmla="*/ 820 h 835"/>
                <a:gd name="T74" fmla="*/ 228 w 585"/>
                <a:gd name="T75" fmla="*/ 811 h 835"/>
                <a:gd name="T76" fmla="*/ 185 w 585"/>
                <a:gd name="T77" fmla="*/ 718 h 835"/>
                <a:gd name="T78" fmla="*/ 225 w 585"/>
                <a:gd name="T79" fmla="*/ 376 h 835"/>
                <a:gd name="T80" fmla="*/ 270 w 585"/>
                <a:gd name="T81" fmla="*/ 353 h 835"/>
                <a:gd name="T82" fmla="*/ 358 w 585"/>
                <a:gd name="T83" fmla="*/ 348 h 835"/>
                <a:gd name="T84" fmla="*/ 446 w 585"/>
                <a:gd name="T85" fmla="*/ 390 h 835"/>
                <a:gd name="T86" fmla="*/ 407 w 585"/>
                <a:gd name="T87" fmla="*/ 418 h 835"/>
                <a:gd name="T88" fmla="*/ 355 w 585"/>
                <a:gd name="T89" fmla="*/ 374 h 835"/>
                <a:gd name="T90" fmla="*/ 332 w 585"/>
                <a:gd name="T91" fmla="*/ 354 h 835"/>
                <a:gd name="T92" fmla="*/ 242 w 585"/>
                <a:gd name="T93" fmla="*/ 333 h 835"/>
                <a:gd name="T94" fmla="*/ 139 w 585"/>
                <a:gd name="T95" fmla="*/ 387 h 835"/>
                <a:gd name="T96" fmla="*/ 182 w 585"/>
                <a:gd name="T97" fmla="*/ 623 h 835"/>
                <a:gd name="T98" fmla="*/ 372 w 585"/>
                <a:gd name="T99" fmla="*/ 434 h 835"/>
                <a:gd name="T100" fmla="*/ 255 w 585"/>
                <a:gd name="T101" fmla="*/ 373 h 835"/>
                <a:gd name="T102" fmla="*/ 374 w 585"/>
                <a:gd name="T103" fmla="*/ 423 h 835"/>
                <a:gd name="T104" fmla="*/ 235 w 585"/>
                <a:gd name="T105" fmla="*/ 391 h 835"/>
                <a:gd name="T106" fmla="*/ 368 w 585"/>
                <a:gd name="T107" fmla="*/ 468 h 835"/>
                <a:gd name="T108" fmla="*/ 263 w 585"/>
                <a:gd name="T109" fmla="*/ 358 h 835"/>
                <a:gd name="T110" fmla="*/ 343 w 585"/>
                <a:gd name="T111" fmla="*/ 372 h 835"/>
                <a:gd name="T112" fmla="*/ 339 w 585"/>
                <a:gd name="T113" fmla="*/ 361 h 835"/>
                <a:gd name="T114" fmla="*/ 240 w 585"/>
                <a:gd name="T115" fmla="*/ 513 h 835"/>
                <a:gd name="T116" fmla="*/ 185 w 585"/>
                <a:gd name="T117" fmla="*/ 382 h 835"/>
                <a:gd name="T118" fmla="*/ 287 w 585"/>
                <a:gd name="T119" fmla="*/ 300 h 835"/>
                <a:gd name="T120" fmla="*/ 336 w 585"/>
                <a:gd name="T121" fmla="*/ 336 h 835"/>
                <a:gd name="T122" fmla="*/ 382 w 585"/>
                <a:gd name="T123" fmla="*/ 404 h 835"/>
                <a:gd name="T124" fmla="*/ 333 w 585"/>
                <a:gd name="T125" fmla="*/ 593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5" h="835">
                  <a:moveTo>
                    <a:pt x="542" y="139"/>
                  </a:moveTo>
                  <a:cubicBezTo>
                    <a:pt x="526" y="111"/>
                    <a:pt x="507" y="89"/>
                    <a:pt x="486" y="71"/>
                  </a:cubicBezTo>
                  <a:cubicBezTo>
                    <a:pt x="466" y="53"/>
                    <a:pt x="445" y="39"/>
                    <a:pt x="425" y="29"/>
                  </a:cubicBezTo>
                  <a:cubicBezTo>
                    <a:pt x="460" y="48"/>
                    <a:pt x="492" y="74"/>
                    <a:pt x="517" y="106"/>
                  </a:cubicBezTo>
                  <a:cubicBezTo>
                    <a:pt x="542" y="138"/>
                    <a:pt x="561" y="175"/>
                    <a:pt x="571" y="215"/>
                  </a:cubicBezTo>
                  <a:cubicBezTo>
                    <a:pt x="581" y="255"/>
                    <a:pt x="583" y="297"/>
                    <a:pt x="575" y="338"/>
                  </a:cubicBezTo>
                  <a:cubicBezTo>
                    <a:pt x="568" y="378"/>
                    <a:pt x="552" y="418"/>
                    <a:pt x="528" y="452"/>
                  </a:cubicBezTo>
                  <a:cubicBezTo>
                    <a:pt x="504" y="486"/>
                    <a:pt x="472" y="515"/>
                    <a:pt x="436" y="536"/>
                  </a:cubicBezTo>
                  <a:cubicBezTo>
                    <a:pt x="432" y="539"/>
                    <a:pt x="427" y="541"/>
                    <a:pt x="422" y="544"/>
                  </a:cubicBezTo>
                  <a:cubicBezTo>
                    <a:pt x="419" y="545"/>
                    <a:pt x="419" y="545"/>
                    <a:pt x="419" y="545"/>
                  </a:cubicBezTo>
                  <a:cubicBezTo>
                    <a:pt x="416" y="547"/>
                    <a:pt x="416" y="547"/>
                    <a:pt x="416" y="547"/>
                  </a:cubicBezTo>
                  <a:cubicBezTo>
                    <a:pt x="414" y="548"/>
                    <a:pt x="414" y="548"/>
                    <a:pt x="414" y="548"/>
                  </a:cubicBezTo>
                  <a:cubicBezTo>
                    <a:pt x="414" y="549"/>
                    <a:pt x="414" y="549"/>
                    <a:pt x="414" y="549"/>
                  </a:cubicBezTo>
                  <a:cubicBezTo>
                    <a:pt x="414" y="580"/>
                    <a:pt x="414" y="580"/>
                    <a:pt x="414" y="580"/>
                  </a:cubicBezTo>
                  <a:cubicBezTo>
                    <a:pt x="414" y="595"/>
                    <a:pt x="414" y="595"/>
                    <a:pt x="414" y="595"/>
                  </a:cubicBezTo>
                  <a:cubicBezTo>
                    <a:pt x="414" y="599"/>
                    <a:pt x="414" y="599"/>
                    <a:pt x="414" y="599"/>
                  </a:cubicBezTo>
                  <a:cubicBezTo>
                    <a:pt x="414" y="600"/>
                    <a:pt x="414" y="600"/>
                    <a:pt x="414" y="600"/>
                  </a:cubicBezTo>
                  <a:cubicBezTo>
                    <a:pt x="414" y="600"/>
                    <a:pt x="414" y="601"/>
                    <a:pt x="414" y="601"/>
                  </a:cubicBezTo>
                  <a:cubicBezTo>
                    <a:pt x="414" y="602"/>
                    <a:pt x="414" y="603"/>
                    <a:pt x="414" y="604"/>
                  </a:cubicBezTo>
                  <a:cubicBezTo>
                    <a:pt x="413" y="607"/>
                    <a:pt x="412" y="610"/>
                    <a:pt x="410" y="613"/>
                  </a:cubicBezTo>
                  <a:cubicBezTo>
                    <a:pt x="406" y="618"/>
                    <a:pt x="400" y="621"/>
                    <a:pt x="393" y="621"/>
                  </a:cubicBezTo>
                  <a:cubicBezTo>
                    <a:pt x="377" y="621"/>
                    <a:pt x="377" y="621"/>
                    <a:pt x="377" y="621"/>
                  </a:cubicBezTo>
                  <a:cubicBezTo>
                    <a:pt x="346" y="621"/>
                    <a:pt x="346" y="621"/>
                    <a:pt x="346" y="621"/>
                  </a:cubicBezTo>
                  <a:cubicBezTo>
                    <a:pt x="336" y="621"/>
                    <a:pt x="336" y="621"/>
                    <a:pt x="336" y="621"/>
                  </a:cubicBezTo>
                  <a:cubicBezTo>
                    <a:pt x="330" y="621"/>
                    <a:pt x="330" y="621"/>
                    <a:pt x="330" y="621"/>
                  </a:cubicBezTo>
                  <a:cubicBezTo>
                    <a:pt x="328" y="621"/>
                    <a:pt x="328" y="621"/>
                    <a:pt x="328" y="621"/>
                  </a:cubicBezTo>
                  <a:cubicBezTo>
                    <a:pt x="328" y="621"/>
                    <a:pt x="328" y="621"/>
                    <a:pt x="328" y="621"/>
                  </a:cubicBezTo>
                  <a:cubicBezTo>
                    <a:pt x="328" y="621"/>
                    <a:pt x="328" y="621"/>
                    <a:pt x="328" y="621"/>
                  </a:cubicBezTo>
                  <a:cubicBezTo>
                    <a:pt x="328" y="620"/>
                    <a:pt x="328" y="620"/>
                    <a:pt x="328" y="620"/>
                  </a:cubicBezTo>
                  <a:cubicBezTo>
                    <a:pt x="329" y="617"/>
                    <a:pt x="329" y="617"/>
                    <a:pt x="329" y="617"/>
                  </a:cubicBezTo>
                  <a:cubicBezTo>
                    <a:pt x="332" y="606"/>
                    <a:pt x="332" y="606"/>
                    <a:pt x="332" y="606"/>
                  </a:cubicBezTo>
                  <a:cubicBezTo>
                    <a:pt x="334" y="598"/>
                    <a:pt x="334" y="598"/>
                    <a:pt x="334" y="598"/>
                  </a:cubicBezTo>
                  <a:cubicBezTo>
                    <a:pt x="340" y="578"/>
                    <a:pt x="346" y="558"/>
                    <a:pt x="353" y="539"/>
                  </a:cubicBezTo>
                  <a:cubicBezTo>
                    <a:pt x="360" y="519"/>
                    <a:pt x="367" y="499"/>
                    <a:pt x="374" y="480"/>
                  </a:cubicBezTo>
                  <a:cubicBezTo>
                    <a:pt x="378" y="470"/>
                    <a:pt x="382" y="460"/>
                    <a:pt x="386" y="451"/>
                  </a:cubicBezTo>
                  <a:cubicBezTo>
                    <a:pt x="388" y="446"/>
                    <a:pt x="390" y="441"/>
                    <a:pt x="392" y="437"/>
                  </a:cubicBezTo>
                  <a:cubicBezTo>
                    <a:pt x="395" y="429"/>
                    <a:pt x="395" y="429"/>
                    <a:pt x="395" y="429"/>
                  </a:cubicBezTo>
                  <a:cubicBezTo>
                    <a:pt x="397" y="425"/>
                    <a:pt x="397" y="425"/>
                    <a:pt x="397" y="425"/>
                  </a:cubicBezTo>
                  <a:cubicBezTo>
                    <a:pt x="398" y="423"/>
                    <a:pt x="399" y="421"/>
                    <a:pt x="400" y="420"/>
                  </a:cubicBezTo>
                  <a:cubicBezTo>
                    <a:pt x="404" y="420"/>
                    <a:pt x="404" y="420"/>
                    <a:pt x="404" y="420"/>
                  </a:cubicBezTo>
                  <a:cubicBezTo>
                    <a:pt x="405" y="420"/>
                    <a:pt x="405" y="420"/>
                    <a:pt x="406" y="420"/>
                  </a:cubicBezTo>
                  <a:cubicBezTo>
                    <a:pt x="407" y="420"/>
                    <a:pt x="407" y="420"/>
                    <a:pt x="407" y="420"/>
                  </a:cubicBezTo>
                  <a:cubicBezTo>
                    <a:pt x="408" y="420"/>
                    <a:pt x="408" y="420"/>
                    <a:pt x="408" y="420"/>
                  </a:cubicBezTo>
                  <a:cubicBezTo>
                    <a:pt x="410" y="420"/>
                    <a:pt x="411" y="420"/>
                    <a:pt x="413" y="420"/>
                  </a:cubicBezTo>
                  <a:cubicBezTo>
                    <a:pt x="417" y="420"/>
                    <a:pt x="420" y="419"/>
                    <a:pt x="423" y="418"/>
                  </a:cubicBezTo>
                  <a:cubicBezTo>
                    <a:pt x="430" y="416"/>
                    <a:pt x="435" y="413"/>
                    <a:pt x="440" y="408"/>
                  </a:cubicBezTo>
                  <a:cubicBezTo>
                    <a:pt x="442" y="406"/>
                    <a:pt x="444" y="403"/>
                    <a:pt x="445" y="400"/>
                  </a:cubicBezTo>
                  <a:cubicBezTo>
                    <a:pt x="446" y="397"/>
                    <a:pt x="447" y="394"/>
                    <a:pt x="448" y="390"/>
                  </a:cubicBezTo>
                  <a:cubicBezTo>
                    <a:pt x="449" y="384"/>
                    <a:pt x="448" y="377"/>
                    <a:pt x="445" y="371"/>
                  </a:cubicBezTo>
                  <a:cubicBezTo>
                    <a:pt x="443" y="365"/>
                    <a:pt x="438" y="360"/>
                    <a:pt x="432" y="359"/>
                  </a:cubicBezTo>
                  <a:cubicBezTo>
                    <a:pt x="431" y="359"/>
                    <a:pt x="430" y="359"/>
                    <a:pt x="428" y="359"/>
                  </a:cubicBezTo>
                  <a:cubicBezTo>
                    <a:pt x="427" y="359"/>
                    <a:pt x="425" y="360"/>
                    <a:pt x="424" y="361"/>
                  </a:cubicBezTo>
                  <a:cubicBezTo>
                    <a:pt x="421" y="362"/>
                    <a:pt x="419" y="364"/>
                    <a:pt x="416" y="366"/>
                  </a:cubicBezTo>
                  <a:cubicBezTo>
                    <a:pt x="414" y="368"/>
                    <a:pt x="411" y="371"/>
                    <a:pt x="409" y="374"/>
                  </a:cubicBezTo>
                  <a:cubicBezTo>
                    <a:pt x="409" y="375"/>
                    <a:pt x="408" y="375"/>
                    <a:pt x="408" y="376"/>
                  </a:cubicBezTo>
                  <a:cubicBezTo>
                    <a:pt x="407" y="377"/>
                    <a:pt x="407" y="377"/>
                    <a:pt x="407" y="377"/>
                  </a:cubicBezTo>
                  <a:cubicBezTo>
                    <a:pt x="407" y="378"/>
                    <a:pt x="407" y="378"/>
                    <a:pt x="407" y="378"/>
                  </a:cubicBezTo>
                  <a:cubicBezTo>
                    <a:pt x="404" y="383"/>
                    <a:pt x="404" y="383"/>
                    <a:pt x="404" y="383"/>
                  </a:cubicBezTo>
                  <a:cubicBezTo>
                    <a:pt x="399" y="393"/>
                    <a:pt x="399" y="393"/>
                    <a:pt x="399" y="393"/>
                  </a:cubicBezTo>
                  <a:cubicBezTo>
                    <a:pt x="393" y="406"/>
                    <a:pt x="393" y="406"/>
                    <a:pt x="393" y="406"/>
                  </a:cubicBezTo>
                  <a:cubicBezTo>
                    <a:pt x="393" y="406"/>
                    <a:pt x="392" y="406"/>
                    <a:pt x="392" y="406"/>
                  </a:cubicBezTo>
                  <a:cubicBezTo>
                    <a:pt x="391" y="405"/>
                    <a:pt x="391" y="405"/>
                    <a:pt x="391" y="405"/>
                  </a:cubicBezTo>
                  <a:cubicBezTo>
                    <a:pt x="388" y="404"/>
                    <a:pt x="388" y="404"/>
                    <a:pt x="388" y="404"/>
                  </a:cubicBezTo>
                  <a:cubicBezTo>
                    <a:pt x="386" y="403"/>
                    <a:pt x="385" y="403"/>
                    <a:pt x="383" y="402"/>
                  </a:cubicBezTo>
                  <a:cubicBezTo>
                    <a:pt x="382" y="401"/>
                    <a:pt x="382" y="401"/>
                    <a:pt x="382" y="401"/>
                  </a:cubicBezTo>
                  <a:cubicBezTo>
                    <a:pt x="381" y="400"/>
                    <a:pt x="381" y="400"/>
                    <a:pt x="381" y="400"/>
                  </a:cubicBezTo>
                  <a:cubicBezTo>
                    <a:pt x="380" y="400"/>
                    <a:pt x="380" y="400"/>
                    <a:pt x="379" y="399"/>
                  </a:cubicBezTo>
                  <a:cubicBezTo>
                    <a:pt x="378" y="398"/>
                    <a:pt x="377" y="398"/>
                    <a:pt x="376" y="397"/>
                  </a:cubicBezTo>
                  <a:cubicBezTo>
                    <a:pt x="372" y="394"/>
                    <a:pt x="368" y="390"/>
                    <a:pt x="365" y="386"/>
                  </a:cubicBezTo>
                  <a:cubicBezTo>
                    <a:pt x="362" y="381"/>
                    <a:pt x="359" y="377"/>
                    <a:pt x="357" y="373"/>
                  </a:cubicBezTo>
                  <a:cubicBezTo>
                    <a:pt x="356" y="370"/>
                    <a:pt x="355" y="368"/>
                    <a:pt x="354" y="366"/>
                  </a:cubicBezTo>
                  <a:cubicBezTo>
                    <a:pt x="353" y="363"/>
                    <a:pt x="353" y="363"/>
                    <a:pt x="353" y="363"/>
                  </a:cubicBezTo>
                  <a:cubicBezTo>
                    <a:pt x="352" y="361"/>
                    <a:pt x="352" y="361"/>
                    <a:pt x="352" y="361"/>
                  </a:cubicBezTo>
                  <a:cubicBezTo>
                    <a:pt x="351" y="359"/>
                    <a:pt x="350" y="357"/>
                    <a:pt x="350" y="356"/>
                  </a:cubicBezTo>
                  <a:cubicBezTo>
                    <a:pt x="352" y="354"/>
                    <a:pt x="354" y="353"/>
                    <a:pt x="356" y="352"/>
                  </a:cubicBezTo>
                  <a:cubicBezTo>
                    <a:pt x="358" y="351"/>
                    <a:pt x="358" y="351"/>
                    <a:pt x="358" y="351"/>
                  </a:cubicBezTo>
                  <a:cubicBezTo>
                    <a:pt x="359" y="350"/>
                    <a:pt x="359" y="350"/>
                    <a:pt x="359" y="350"/>
                  </a:cubicBezTo>
                  <a:cubicBezTo>
                    <a:pt x="359" y="349"/>
                    <a:pt x="360" y="349"/>
                    <a:pt x="360" y="349"/>
                  </a:cubicBezTo>
                  <a:cubicBezTo>
                    <a:pt x="363" y="347"/>
                    <a:pt x="365" y="345"/>
                    <a:pt x="367" y="342"/>
                  </a:cubicBezTo>
                  <a:cubicBezTo>
                    <a:pt x="372" y="338"/>
                    <a:pt x="376" y="333"/>
                    <a:pt x="378" y="328"/>
                  </a:cubicBezTo>
                  <a:cubicBezTo>
                    <a:pt x="380" y="322"/>
                    <a:pt x="382" y="317"/>
                    <a:pt x="380" y="311"/>
                  </a:cubicBezTo>
                  <a:cubicBezTo>
                    <a:pt x="380" y="308"/>
                    <a:pt x="379" y="306"/>
                    <a:pt x="377" y="303"/>
                  </a:cubicBezTo>
                  <a:cubicBezTo>
                    <a:pt x="377" y="302"/>
                    <a:pt x="376" y="301"/>
                    <a:pt x="375" y="300"/>
                  </a:cubicBezTo>
                  <a:cubicBezTo>
                    <a:pt x="374" y="299"/>
                    <a:pt x="373" y="297"/>
                    <a:pt x="372" y="297"/>
                  </a:cubicBezTo>
                  <a:cubicBezTo>
                    <a:pt x="368" y="293"/>
                    <a:pt x="362" y="292"/>
                    <a:pt x="357" y="293"/>
                  </a:cubicBezTo>
                  <a:cubicBezTo>
                    <a:pt x="354" y="294"/>
                    <a:pt x="352" y="295"/>
                    <a:pt x="349" y="296"/>
                  </a:cubicBezTo>
                  <a:cubicBezTo>
                    <a:pt x="347" y="298"/>
                    <a:pt x="345" y="300"/>
                    <a:pt x="343" y="302"/>
                  </a:cubicBezTo>
                  <a:cubicBezTo>
                    <a:pt x="338" y="306"/>
                    <a:pt x="336" y="311"/>
                    <a:pt x="334" y="317"/>
                  </a:cubicBezTo>
                  <a:cubicBezTo>
                    <a:pt x="332" y="323"/>
                    <a:pt x="332" y="329"/>
                    <a:pt x="333" y="335"/>
                  </a:cubicBezTo>
                  <a:cubicBezTo>
                    <a:pt x="332" y="329"/>
                    <a:pt x="332" y="323"/>
                    <a:pt x="334" y="317"/>
                  </a:cubicBezTo>
                  <a:cubicBezTo>
                    <a:pt x="335" y="312"/>
                    <a:pt x="338" y="307"/>
                    <a:pt x="342" y="302"/>
                  </a:cubicBezTo>
                  <a:cubicBezTo>
                    <a:pt x="343" y="301"/>
                    <a:pt x="344" y="300"/>
                    <a:pt x="345" y="299"/>
                  </a:cubicBezTo>
                  <a:cubicBezTo>
                    <a:pt x="346" y="299"/>
                    <a:pt x="346" y="298"/>
                    <a:pt x="347" y="298"/>
                  </a:cubicBezTo>
                  <a:cubicBezTo>
                    <a:pt x="348" y="297"/>
                    <a:pt x="348" y="297"/>
                    <a:pt x="349" y="297"/>
                  </a:cubicBezTo>
                  <a:cubicBezTo>
                    <a:pt x="351" y="295"/>
                    <a:pt x="354" y="294"/>
                    <a:pt x="356" y="293"/>
                  </a:cubicBezTo>
                  <a:cubicBezTo>
                    <a:pt x="362" y="292"/>
                    <a:pt x="368" y="293"/>
                    <a:pt x="372" y="296"/>
                  </a:cubicBezTo>
                  <a:cubicBezTo>
                    <a:pt x="372" y="297"/>
                    <a:pt x="373" y="297"/>
                    <a:pt x="373" y="297"/>
                  </a:cubicBezTo>
                  <a:cubicBezTo>
                    <a:pt x="374" y="298"/>
                    <a:pt x="374" y="299"/>
                    <a:pt x="375" y="299"/>
                  </a:cubicBezTo>
                  <a:cubicBezTo>
                    <a:pt x="375" y="300"/>
                    <a:pt x="376" y="301"/>
                    <a:pt x="377" y="303"/>
                  </a:cubicBezTo>
                  <a:cubicBezTo>
                    <a:pt x="379" y="305"/>
                    <a:pt x="380" y="308"/>
                    <a:pt x="380" y="310"/>
                  </a:cubicBezTo>
                  <a:cubicBezTo>
                    <a:pt x="382" y="316"/>
                    <a:pt x="381" y="322"/>
                    <a:pt x="378" y="327"/>
                  </a:cubicBezTo>
                  <a:cubicBezTo>
                    <a:pt x="376" y="333"/>
                    <a:pt x="372" y="338"/>
                    <a:pt x="368" y="342"/>
                  </a:cubicBezTo>
                  <a:cubicBezTo>
                    <a:pt x="366" y="345"/>
                    <a:pt x="363" y="347"/>
                    <a:pt x="361" y="349"/>
                  </a:cubicBezTo>
                  <a:cubicBezTo>
                    <a:pt x="360" y="349"/>
                    <a:pt x="359" y="350"/>
                    <a:pt x="359" y="350"/>
                  </a:cubicBezTo>
                  <a:cubicBezTo>
                    <a:pt x="358" y="351"/>
                    <a:pt x="358" y="351"/>
                    <a:pt x="358" y="351"/>
                  </a:cubicBezTo>
                  <a:cubicBezTo>
                    <a:pt x="356" y="352"/>
                    <a:pt x="356" y="352"/>
                    <a:pt x="356" y="352"/>
                  </a:cubicBezTo>
                  <a:cubicBezTo>
                    <a:pt x="354" y="353"/>
                    <a:pt x="352" y="354"/>
                    <a:pt x="350" y="356"/>
                  </a:cubicBezTo>
                  <a:cubicBezTo>
                    <a:pt x="350" y="356"/>
                    <a:pt x="350" y="356"/>
                    <a:pt x="350" y="356"/>
                  </a:cubicBezTo>
                  <a:cubicBezTo>
                    <a:pt x="351" y="357"/>
                    <a:pt x="351" y="357"/>
                    <a:pt x="351" y="357"/>
                  </a:cubicBezTo>
                  <a:cubicBezTo>
                    <a:pt x="351" y="358"/>
                    <a:pt x="351" y="358"/>
                    <a:pt x="351" y="358"/>
                  </a:cubicBezTo>
                  <a:cubicBezTo>
                    <a:pt x="352" y="361"/>
                    <a:pt x="352" y="361"/>
                    <a:pt x="352" y="361"/>
                  </a:cubicBezTo>
                  <a:cubicBezTo>
                    <a:pt x="353" y="363"/>
                    <a:pt x="353" y="363"/>
                    <a:pt x="353" y="363"/>
                  </a:cubicBezTo>
                  <a:cubicBezTo>
                    <a:pt x="354" y="366"/>
                    <a:pt x="354" y="366"/>
                    <a:pt x="354" y="366"/>
                  </a:cubicBezTo>
                  <a:cubicBezTo>
                    <a:pt x="355" y="368"/>
                    <a:pt x="356" y="370"/>
                    <a:pt x="357" y="372"/>
                  </a:cubicBezTo>
                  <a:cubicBezTo>
                    <a:pt x="359" y="377"/>
                    <a:pt x="362" y="381"/>
                    <a:pt x="365" y="385"/>
                  </a:cubicBezTo>
                  <a:cubicBezTo>
                    <a:pt x="368" y="389"/>
                    <a:pt x="372" y="393"/>
                    <a:pt x="376" y="397"/>
                  </a:cubicBezTo>
                  <a:cubicBezTo>
                    <a:pt x="377" y="397"/>
                    <a:pt x="378" y="398"/>
                    <a:pt x="379" y="399"/>
                  </a:cubicBezTo>
                  <a:cubicBezTo>
                    <a:pt x="380" y="399"/>
                    <a:pt x="380" y="400"/>
                    <a:pt x="381" y="400"/>
                  </a:cubicBezTo>
                  <a:cubicBezTo>
                    <a:pt x="382" y="401"/>
                    <a:pt x="382" y="401"/>
                    <a:pt x="382" y="401"/>
                  </a:cubicBezTo>
                  <a:cubicBezTo>
                    <a:pt x="383" y="401"/>
                    <a:pt x="383" y="401"/>
                    <a:pt x="383" y="401"/>
                  </a:cubicBezTo>
                  <a:cubicBezTo>
                    <a:pt x="385" y="402"/>
                    <a:pt x="386" y="403"/>
                    <a:pt x="388" y="404"/>
                  </a:cubicBezTo>
                  <a:cubicBezTo>
                    <a:pt x="390" y="405"/>
                    <a:pt x="390" y="405"/>
                    <a:pt x="390" y="405"/>
                  </a:cubicBezTo>
                  <a:cubicBezTo>
                    <a:pt x="392" y="405"/>
                    <a:pt x="392" y="405"/>
                    <a:pt x="392" y="405"/>
                  </a:cubicBezTo>
                  <a:cubicBezTo>
                    <a:pt x="392" y="405"/>
                    <a:pt x="393" y="406"/>
                    <a:pt x="393" y="406"/>
                  </a:cubicBezTo>
                  <a:cubicBezTo>
                    <a:pt x="399" y="392"/>
                    <a:pt x="399" y="392"/>
                    <a:pt x="399" y="392"/>
                  </a:cubicBezTo>
                  <a:cubicBezTo>
                    <a:pt x="404" y="383"/>
                    <a:pt x="404" y="383"/>
                    <a:pt x="404" y="383"/>
                  </a:cubicBezTo>
                  <a:cubicBezTo>
                    <a:pt x="406" y="378"/>
                    <a:pt x="406" y="378"/>
                    <a:pt x="406" y="378"/>
                  </a:cubicBezTo>
                  <a:cubicBezTo>
                    <a:pt x="407" y="377"/>
                    <a:pt x="407" y="377"/>
                    <a:pt x="407" y="377"/>
                  </a:cubicBezTo>
                  <a:cubicBezTo>
                    <a:pt x="408" y="376"/>
                    <a:pt x="408" y="376"/>
                    <a:pt x="408" y="376"/>
                  </a:cubicBezTo>
                  <a:cubicBezTo>
                    <a:pt x="408" y="375"/>
                    <a:pt x="409" y="374"/>
                    <a:pt x="409" y="374"/>
                  </a:cubicBezTo>
                  <a:cubicBezTo>
                    <a:pt x="411" y="371"/>
                    <a:pt x="414" y="368"/>
                    <a:pt x="416" y="366"/>
                  </a:cubicBezTo>
                  <a:cubicBezTo>
                    <a:pt x="421" y="361"/>
                    <a:pt x="427" y="358"/>
                    <a:pt x="432" y="359"/>
                  </a:cubicBezTo>
                  <a:cubicBezTo>
                    <a:pt x="435" y="360"/>
                    <a:pt x="438" y="361"/>
                    <a:pt x="440" y="363"/>
                  </a:cubicBezTo>
                  <a:cubicBezTo>
                    <a:pt x="443" y="365"/>
                    <a:pt x="444" y="368"/>
                    <a:pt x="446" y="371"/>
                  </a:cubicBezTo>
                  <a:cubicBezTo>
                    <a:pt x="448" y="377"/>
                    <a:pt x="449" y="384"/>
                    <a:pt x="448" y="390"/>
                  </a:cubicBezTo>
                  <a:cubicBezTo>
                    <a:pt x="447" y="394"/>
                    <a:pt x="447" y="397"/>
                    <a:pt x="445" y="400"/>
                  </a:cubicBezTo>
                  <a:cubicBezTo>
                    <a:pt x="444" y="403"/>
                    <a:pt x="442" y="406"/>
                    <a:pt x="440" y="408"/>
                  </a:cubicBezTo>
                  <a:cubicBezTo>
                    <a:pt x="436" y="413"/>
                    <a:pt x="430" y="417"/>
                    <a:pt x="423" y="419"/>
                  </a:cubicBezTo>
                  <a:cubicBezTo>
                    <a:pt x="420" y="420"/>
                    <a:pt x="416" y="420"/>
                    <a:pt x="413" y="420"/>
                  </a:cubicBezTo>
                  <a:cubicBezTo>
                    <a:pt x="411" y="421"/>
                    <a:pt x="410" y="421"/>
                    <a:pt x="408" y="421"/>
                  </a:cubicBezTo>
                  <a:cubicBezTo>
                    <a:pt x="407" y="421"/>
                    <a:pt x="407" y="421"/>
                    <a:pt x="407" y="421"/>
                  </a:cubicBezTo>
                  <a:cubicBezTo>
                    <a:pt x="407" y="421"/>
                    <a:pt x="407" y="421"/>
                    <a:pt x="406" y="421"/>
                  </a:cubicBezTo>
                  <a:cubicBezTo>
                    <a:pt x="405" y="421"/>
                    <a:pt x="405" y="421"/>
                    <a:pt x="404" y="420"/>
                  </a:cubicBezTo>
                  <a:cubicBezTo>
                    <a:pt x="400" y="420"/>
                    <a:pt x="400" y="420"/>
                    <a:pt x="400" y="420"/>
                  </a:cubicBezTo>
                  <a:cubicBezTo>
                    <a:pt x="399" y="422"/>
                    <a:pt x="399" y="423"/>
                    <a:pt x="398" y="425"/>
                  </a:cubicBezTo>
                  <a:cubicBezTo>
                    <a:pt x="396" y="429"/>
                    <a:pt x="396" y="429"/>
                    <a:pt x="396" y="429"/>
                  </a:cubicBezTo>
                  <a:cubicBezTo>
                    <a:pt x="393" y="435"/>
                    <a:pt x="393" y="435"/>
                    <a:pt x="393" y="435"/>
                  </a:cubicBezTo>
                  <a:cubicBezTo>
                    <a:pt x="388" y="447"/>
                    <a:pt x="388" y="447"/>
                    <a:pt x="388" y="447"/>
                  </a:cubicBezTo>
                  <a:cubicBezTo>
                    <a:pt x="384" y="456"/>
                    <a:pt x="381" y="464"/>
                    <a:pt x="378" y="472"/>
                  </a:cubicBezTo>
                  <a:cubicBezTo>
                    <a:pt x="371" y="489"/>
                    <a:pt x="365" y="506"/>
                    <a:pt x="359" y="523"/>
                  </a:cubicBezTo>
                  <a:cubicBezTo>
                    <a:pt x="353" y="539"/>
                    <a:pt x="347" y="556"/>
                    <a:pt x="342" y="573"/>
                  </a:cubicBezTo>
                  <a:cubicBezTo>
                    <a:pt x="340" y="581"/>
                    <a:pt x="337" y="590"/>
                    <a:pt x="335" y="598"/>
                  </a:cubicBezTo>
                  <a:cubicBezTo>
                    <a:pt x="330" y="612"/>
                    <a:pt x="330" y="612"/>
                    <a:pt x="330" y="612"/>
                  </a:cubicBezTo>
                  <a:cubicBezTo>
                    <a:pt x="329" y="617"/>
                    <a:pt x="329" y="617"/>
                    <a:pt x="329" y="617"/>
                  </a:cubicBezTo>
                  <a:cubicBezTo>
                    <a:pt x="328" y="620"/>
                    <a:pt x="328" y="620"/>
                    <a:pt x="328" y="620"/>
                  </a:cubicBezTo>
                  <a:cubicBezTo>
                    <a:pt x="328" y="621"/>
                    <a:pt x="328" y="621"/>
                    <a:pt x="328" y="621"/>
                  </a:cubicBezTo>
                  <a:cubicBezTo>
                    <a:pt x="328" y="621"/>
                    <a:pt x="328" y="621"/>
                    <a:pt x="328" y="621"/>
                  </a:cubicBezTo>
                  <a:cubicBezTo>
                    <a:pt x="329" y="621"/>
                    <a:pt x="329" y="621"/>
                    <a:pt x="329" y="621"/>
                  </a:cubicBezTo>
                  <a:cubicBezTo>
                    <a:pt x="329" y="621"/>
                    <a:pt x="329" y="621"/>
                    <a:pt x="329" y="621"/>
                  </a:cubicBezTo>
                  <a:cubicBezTo>
                    <a:pt x="339" y="621"/>
                    <a:pt x="339" y="621"/>
                    <a:pt x="339" y="621"/>
                  </a:cubicBezTo>
                  <a:cubicBezTo>
                    <a:pt x="392" y="621"/>
                    <a:pt x="392" y="621"/>
                    <a:pt x="392" y="621"/>
                  </a:cubicBezTo>
                  <a:cubicBezTo>
                    <a:pt x="393" y="621"/>
                    <a:pt x="393" y="621"/>
                    <a:pt x="393" y="621"/>
                  </a:cubicBezTo>
                  <a:cubicBezTo>
                    <a:pt x="393" y="621"/>
                    <a:pt x="393" y="621"/>
                    <a:pt x="393" y="621"/>
                  </a:cubicBezTo>
                  <a:cubicBezTo>
                    <a:pt x="394" y="621"/>
                    <a:pt x="395" y="621"/>
                    <a:pt x="395" y="621"/>
                  </a:cubicBezTo>
                  <a:cubicBezTo>
                    <a:pt x="397" y="621"/>
                    <a:pt x="398" y="620"/>
                    <a:pt x="399" y="620"/>
                  </a:cubicBezTo>
                  <a:cubicBezTo>
                    <a:pt x="402" y="619"/>
                    <a:pt x="404" y="618"/>
                    <a:pt x="406" y="616"/>
                  </a:cubicBezTo>
                  <a:cubicBezTo>
                    <a:pt x="410" y="613"/>
                    <a:pt x="413" y="608"/>
                    <a:pt x="414" y="603"/>
                  </a:cubicBezTo>
                  <a:cubicBezTo>
                    <a:pt x="414" y="602"/>
                    <a:pt x="414" y="601"/>
                    <a:pt x="414" y="601"/>
                  </a:cubicBezTo>
                  <a:cubicBezTo>
                    <a:pt x="414" y="600"/>
                    <a:pt x="414" y="600"/>
                    <a:pt x="414" y="600"/>
                  </a:cubicBezTo>
                  <a:cubicBezTo>
                    <a:pt x="414" y="599"/>
                    <a:pt x="414" y="599"/>
                    <a:pt x="414" y="599"/>
                  </a:cubicBezTo>
                  <a:cubicBezTo>
                    <a:pt x="414" y="596"/>
                    <a:pt x="414" y="596"/>
                    <a:pt x="414" y="596"/>
                  </a:cubicBezTo>
                  <a:cubicBezTo>
                    <a:pt x="414" y="590"/>
                    <a:pt x="414" y="590"/>
                    <a:pt x="414" y="590"/>
                  </a:cubicBezTo>
                  <a:cubicBezTo>
                    <a:pt x="414" y="577"/>
                    <a:pt x="414" y="577"/>
                    <a:pt x="414" y="577"/>
                  </a:cubicBezTo>
                  <a:cubicBezTo>
                    <a:pt x="414" y="552"/>
                    <a:pt x="414" y="552"/>
                    <a:pt x="414" y="552"/>
                  </a:cubicBezTo>
                  <a:cubicBezTo>
                    <a:pt x="414" y="548"/>
                    <a:pt x="414" y="548"/>
                    <a:pt x="414" y="548"/>
                  </a:cubicBezTo>
                  <a:cubicBezTo>
                    <a:pt x="414" y="547"/>
                    <a:pt x="415" y="547"/>
                    <a:pt x="415" y="547"/>
                  </a:cubicBezTo>
                  <a:cubicBezTo>
                    <a:pt x="416" y="546"/>
                    <a:pt x="416" y="546"/>
                    <a:pt x="416" y="546"/>
                  </a:cubicBezTo>
                  <a:cubicBezTo>
                    <a:pt x="420" y="545"/>
                    <a:pt x="424" y="543"/>
                    <a:pt x="428" y="541"/>
                  </a:cubicBezTo>
                  <a:cubicBezTo>
                    <a:pt x="442" y="533"/>
                    <a:pt x="456" y="523"/>
                    <a:pt x="470" y="513"/>
                  </a:cubicBezTo>
                  <a:cubicBezTo>
                    <a:pt x="496" y="493"/>
                    <a:pt x="518" y="468"/>
                    <a:pt x="535" y="440"/>
                  </a:cubicBezTo>
                  <a:cubicBezTo>
                    <a:pt x="553" y="412"/>
                    <a:pt x="565" y="382"/>
                    <a:pt x="572" y="350"/>
                  </a:cubicBezTo>
                  <a:cubicBezTo>
                    <a:pt x="580" y="319"/>
                    <a:pt x="581" y="286"/>
                    <a:pt x="578" y="255"/>
                  </a:cubicBezTo>
                  <a:cubicBezTo>
                    <a:pt x="574" y="223"/>
                    <a:pt x="566" y="192"/>
                    <a:pt x="552" y="164"/>
                  </a:cubicBezTo>
                  <a:cubicBezTo>
                    <a:pt x="539" y="135"/>
                    <a:pt x="521" y="109"/>
                    <a:pt x="499" y="86"/>
                  </a:cubicBezTo>
                  <a:cubicBezTo>
                    <a:pt x="477" y="63"/>
                    <a:pt x="451" y="44"/>
                    <a:pt x="424" y="30"/>
                  </a:cubicBezTo>
                  <a:cubicBezTo>
                    <a:pt x="412" y="23"/>
                    <a:pt x="399" y="18"/>
                    <a:pt x="386" y="13"/>
                  </a:cubicBezTo>
                  <a:cubicBezTo>
                    <a:pt x="369" y="8"/>
                    <a:pt x="353" y="4"/>
                    <a:pt x="339" y="2"/>
                  </a:cubicBezTo>
                  <a:cubicBezTo>
                    <a:pt x="325" y="0"/>
                    <a:pt x="313" y="0"/>
                    <a:pt x="305" y="0"/>
                  </a:cubicBezTo>
                  <a:cubicBezTo>
                    <a:pt x="296" y="0"/>
                    <a:pt x="291" y="0"/>
                    <a:pt x="291" y="1"/>
                  </a:cubicBezTo>
                  <a:cubicBezTo>
                    <a:pt x="291" y="1"/>
                    <a:pt x="296" y="2"/>
                    <a:pt x="308" y="3"/>
                  </a:cubicBezTo>
                  <a:cubicBezTo>
                    <a:pt x="314" y="3"/>
                    <a:pt x="322" y="4"/>
                    <a:pt x="331" y="6"/>
                  </a:cubicBezTo>
                  <a:cubicBezTo>
                    <a:pt x="341" y="7"/>
                    <a:pt x="352" y="10"/>
                    <a:pt x="365" y="13"/>
                  </a:cubicBezTo>
                  <a:cubicBezTo>
                    <a:pt x="372" y="15"/>
                    <a:pt x="380" y="18"/>
                    <a:pt x="388" y="21"/>
                  </a:cubicBezTo>
                  <a:cubicBezTo>
                    <a:pt x="397" y="24"/>
                    <a:pt x="405" y="28"/>
                    <a:pt x="413" y="31"/>
                  </a:cubicBezTo>
                  <a:cubicBezTo>
                    <a:pt x="429" y="39"/>
                    <a:pt x="440" y="46"/>
                    <a:pt x="440" y="46"/>
                  </a:cubicBezTo>
                  <a:cubicBezTo>
                    <a:pt x="445" y="49"/>
                    <a:pt x="445" y="50"/>
                    <a:pt x="444" y="50"/>
                  </a:cubicBezTo>
                  <a:cubicBezTo>
                    <a:pt x="443" y="50"/>
                    <a:pt x="440" y="48"/>
                    <a:pt x="437" y="47"/>
                  </a:cubicBezTo>
                  <a:cubicBezTo>
                    <a:pt x="475" y="70"/>
                    <a:pt x="507" y="102"/>
                    <a:pt x="530" y="139"/>
                  </a:cubicBezTo>
                  <a:cubicBezTo>
                    <a:pt x="553" y="176"/>
                    <a:pt x="567" y="219"/>
                    <a:pt x="571" y="263"/>
                  </a:cubicBezTo>
                  <a:cubicBezTo>
                    <a:pt x="572" y="285"/>
                    <a:pt x="572" y="307"/>
                    <a:pt x="568" y="329"/>
                  </a:cubicBezTo>
                  <a:cubicBezTo>
                    <a:pt x="565" y="350"/>
                    <a:pt x="559" y="371"/>
                    <a:pt x="551" y="392"/>
                  </a:cubicBezTo>
                  <a:cubicBezTo>
                    <a:pt x="535" y="432"/>
                    <a:pt x="509" y="469"/>
                    <a:pt x="475" y="498"/>
                  </a:cubicBezTo>
                  <a:cubicBezTo>
                    <a:pt x="462" y="510"/>
                    <a:pt x="448" y="520"/>
                    <a:pt x="432" y="529"/>
                  </a:cubicBezTo>
                  <a:cubicBezTo>
                    <a:pt x="428" y="531"/>
                    <a:pt x="425" y="533"/>
                    <a:pt x="421" y="535"/>
                  </a:cubicBezTo>
                  <a:cubicBezTo>
                    <a:pt x="419" y="536"/>
                    <a:pt x="417" y="537"/>
                    <a:pt x="415" y="538"/>
                  </a:cubicBezTo>
                  <a:cubicBezTo>
                    <a:pt x="413" y="539"/>
                    <a:pt x="410" y="541"/>
                    <a:pt x="407" y="542"/>
                  </a:cubicBezTo>
                  <a:cubicBezTo>
                    <a:pt x="406" y="542"/>
                    <a:pt x="406" y="542"/>
                    <a:pt x="406" y="542"/>
                  </a:cubicBezTo>
                  <a:cubicBezTo>
                    <a:pt x="406" y="542"/>
                    <a:pt x="406" y="542"/>
                    <a:pt x="406" y="542"/>
                  </a:cubicBezTo>
                  <a:cubicBezTo>
                    <a:pt x="406" y="543"/>
                    <a:pt x="406" y="543"/>
                    <a:pt x="406" y="543"/>
                  </a:cubicBezTo>
                  <a:cubicBezTo>
                    <a:pt x="406" y="544"/>
                    <a:pt x="406" y="544"/>
                    <a:pt x="406" y="544"/>
                  </a:cubicBezTo>
                  <a:cubicBezTo>
                    <a:pt x="406" y="547"/>
                    <a:pt x="406" y="547"/>
                    <a:pt x="406" y="547"/>
                  </a:cubicBezTo>
                  <a:cubicBezTo>
                    <a:pt x="406" y="551"/>
                    <a:pt x="406" y="551"/>
                    <a:pt x="406" y="551"/>
                  </a:cubicBezTo>
                  <a:cubicBezTo>
                    <a:pt x="406" y="558"/>
                    <a:pt x="406" y="558"/>
                    <a:pt x="406" y="558"/>
                  </a:cubicBezTo>
                  <a:cubicBezTo>
                    <a:pt x="406" y="571"/>
                    <a:pt x="406" y="571"/>
                    <a:pt x="406" y="571"/>
                  </a:cubicBezTo>
                  <a:cubicBezTo>
                    <a:pt x="406" y="598"/>
                    <a:pt x="406" y="598"/>
                    <a:pt x="406" y="598"/>
                  </a:cubicBezTo>
                  <a:cubicBezTo>
                    <a:pt x="406" y="600"/>
                    <a:pt x="406" y="600"/>
                    <a:pt x="406" y="600"/>
                  </a:cubicBezTo>
                  <a:cubicBezTo>
                    <a:pt x="406" y="600"/>
                    <a:pt x="406" y="600"/>
                    <a:pt x="406" y="600"/>
                  </a:cubicBezTo>
                  <a:cubicBezTo>
                    <a:pt x="406" y="601"/>
                    <a:pt x="406" y="601"/>
                    <a:pt x="406" y="601"/>
                  </a:cubicBezTo>
                  <a:cubicBezTo>
                    <a:pt x="406" y="602"/>
                    <a:pt x="406" y="603"/>
                    <a:pt x="406" y="604"/>
                  </a:cubicBezTo>
                  <a:cubicBezTo>
                    <a:pt x="405" y="605"/>
                    <a:pt x="404" y="607"/>
                    <a:pt x="403" y="608"/>
                  </a:cubicBezTo>
                  <a:cubicBezTo>
                    <a:pt x="401" y="611"/>
                    <a:pt x="398" y="613"/>
                    <a:pt x="394" y="613"/>
                  </a:cubicBezTo>
                  <a:cubicBezTo>
                    <a:pt x="394" y="613"/>
                    <a:pt x="393" y="613"/>
                    <a:pt x="393" y="613"/>
                  </a:cubicBezTo>
                  <a:cubicBezTo>
                    <a:pt x="391" y="613"/>
                    <a:pt x="391" y="613"/>
                    <a:pt x="391" y="613"/>
                  </a:cubicBezTo>
                  <a:cubicBezTo>
                    <a:pt x="388" y="613"/>
                    <a:pt x="388" y="613"/>
                    <a:pt x="388" y="613"/>
                  </a:cubicBezTo>
                  <a:cubicBezTo>
                    <a:pt x="381" y="613"/>
                    <a:pt x="381" y="613"/>
                    <a:pt x="381" y="613"/>
                  </a:cubicBezTo>
                  <a:cubicBezTo>
                    <a:pt x="368" y="613"/>
                    <a:pt x="368" y="613"/>
                    <a:pt x="368" y="613"/>
                  </a:cubicBezTo>
                  <a:cubicBezTo>
                    <a:pt x="342" y="613"/>
                    <a:pt x="342" y="613"/>
                    <a:pt x="342" y="613"/>
                  </a:cubicBezTo>
                  <a:cubicBezTo>
                    <a:pt x="339" y="613"/>
                    <a:pt x="339" y="613"/>
                    <a:pt x="339" y="613"/>
                  </a:cubicBezTo>
                  <a:cubicBezTo>
                    <a:pt x="339" y="613"/>
                    <a:pt x="339" y="613"/>
                    <a:pt x="339" y="613"/>
                  </a:cubicBezTo>
                  <a:cubicBezTo>
                    <a:pt x="338" y="613"/>
                    <a:pt x="339" y="613"/>
                    <a:pt x="339" y="613"/>
                  </a:cubicBezTo>
                  <a:cubicBezTo>
                    <a:pt x="339" y="612"/>
                    <a:pt x="339" y="612"/>
                    <a:pt x="339" y="612"/>
                  </a:cubicBezTo>
                  <a:cubicBezTo>
                    <a:pt x="339" y="610"/>
                    <a:pt x="339" y="610"/>
                    <a:pt x="339" y="610"/>
                  </a:cubicBezTo>
                  <a:cubicBezTo>
                    <a:pt x="342" y="599"/>
                    <a:pt x="342" y="599"/>
                    <a:pt x="342" y="599"/>
                  </a:cubicBezTo>
                  <a:cubicBezTo>
                    <a:pt x="345" y="591"/>
                    <a:pt x="348" y="582"/>
                    <a:pt x="350" y="574"/>
                  </a:cubicBezTo>
                  <a:cubicBezTo>
                    <a:pt x="355" y="557"/>
                    <a:pt x="361" y="540"/>
                    <a:pt x="367" y="524"/>
                  </a:cubicBezTo>
                  <a:cubicBezTo>
                    <a:pt x="373" y="507"/>
                    <a:pt x="379" y="490"/>
                    <a:pt x="385" y="474"/>
                  </a:cubicBezTo>
                  <a:cubicBezTo>
                    <a:pt x="389" y="466"/>
                    <a:pt x="392" y="458"/>
                    <a:pt x="396" y="450"/>
                  </a:cubicBezTo>
                  <a:cubicBezTo>
                    <a:pt x="401" y="438"/>
                    <a:pt x="401" y="438"/>
                    <a:pt x="401" y="438"/>
                  </a:cubicBezTo>
                  <a:cubicBezTo>
                    <a:pt x="403" y="432"/>
                    <a:pt x="403" y="432"/>
                    <a:pt x="403" y="432"/>
                  </a:cubicBezTo>
                  <a:cubicBezTo>
                    <a:pt x="404" y="430"/>
                    <a:pt x="404" y="430"/>
                    <a:pt x="404" y="430"/>
                  </a:cubicBezTo>
                  <a:cubicBezTo>
                    <a:pt x="405" y="429"/>
                    <a:pt x="405" y="429"/>
                    <a:pt x="405" y="428"/>
                  </a:cubicBezTo>
                  <a:cubicBezTo>
                    <a:pt x="405" y="428"/>
                    <a:pt x="406" y="428"/>
                    <a:pt x="406" y="429"/>
                  </a:cubicBezTo>
                  <a:cubicBezTo>
                    <a:pt x="407" y="429"/>
                    <a:pt x="407" y="429"/>
                    <a:pt x="407" y="429"/>
                  </a:cubicBezTo>
                  <a:cubicBezTo>
                    <a:pt x="408" y="429"/>
                    <a:pt x="408" y="429"/>
                    <a:pt x="408" y="429"/>
                  </a:cubicBezTo>
                  <a:cubicBezTo>
                    <a:pt x="410" y="429"/>
                    <a:pt x="412" y="429"/>
                    <a:pt x="414" y="428"/>
                  </a:cubicBezTo>
                  <a:cubicBezTo>
                    <a:pt x="418" y="428"/>
                    <a:pt x="422" y="427"/>
                    <a:pt x="426" y="426"/>
                  </a:cubicBezTo>
                  <a:cubicBezTo>
                    <a:pt x="433" y="424"/>
                    <a:pt x="441" y="420"/>
                    <a:pt x="446" y="413"/>
                  </a:cubicBezTo>
                  <a:cubicBezTo>
                    <a:pt x="449" y="410"/>
                    <a:pt x="451" y="407"/>
                    <a:pt x="453" y="403"/>
                  </a:cubicBezTo>
                  <a:cubicBezTo>
                    <a:pt x="454" y="399"/>
                    <a:pt x="455" y="395"/>
                    <a:pt x="456" y="391"/>
                  </a:cubicBezTo>
                  <a:cubicBezTo>
                    <a:pt x="457" y="383"/>
                    <a:pt x="457" y="375"/>
                    <a:pt x="453" y="367"/>
                  </a:cubicBezTo>
                  <a:cubicBezTo>
                    <a:pt x="451" y="363"/>
                    <a:pt x="449" y="360"/>
                    <a:pt x="446" y="357"/>
                  </a:cubicBezTo>
                  <a:cubicBezTo>
                    <a:pt x="442" y="354"/>
                    <a:pt x="438" y="352"/>
                    <a:pt x="434" y="351"/>
                  </a:cubicBezTo>
                  <a:cubicBezTo>
                    <a:pt x="433" y="351"/>
                    <a:pt x="431" y="351"/>
                    <a:pt x="430" y="351"/>
                  </a:cubicBezTo>
                  <a:cubicBezTo>
                    <a:pt x="429" y="351"/>
                    <a:pt x="428" y="351"/>
                    <a:pt x="427" y="351"/>
                  </a:cubicBezTo>
                  <a:cubicBezTo>
                    <a:pt x="424" y="351"/>
                    <a:pt x="422" y="352"/>
                    <a:pt x="420" y="353"/>
                  </a:cubicBezTo>
                  <a:cubicBezTo>
                    <a:pt x="416" y="355"/>
                    <a:pt x="413" y="357"/>
                    <a:pt x="410" y="360"/>
                  </a:cubicBezTo>
                  <a:cubicBezTo>
                    <a:pt x="407" y="363"/>
                    <a:pt x="405" y="366"/>
                    <a:pt x="402" y="369"/>
                  </a:cubicBezTo>
                  <a:cubicBezTo>
                    <a:pt x="402" y="369"/>
                    <a:pt x="401" y="370"/>
                    <a:pt x="401" y="371"/>
                  </a:cubicBezTo>
                  <a:cubicBezTo>
                    <a:pt x="400" y="372"/>
                    <a:pt x="400" y="372"/>
                    <a:pt x="400" y="372"/>
                  </a:cubicBezTo>
                  <a:cubicBezTo>
                    <a:pt x="400" y="373"/>
                    <a:pt x="400" y="373"/>
                    <a:pt x="400" y="373"/>
                  </a:cubicBezTo>
                  <a:cubicBezTo>
                    <a:pt x="399" y="374"/>
                    <a:pt x="399" y="374"/>
                    <a:pt x="399" y="374"/>
                  </a:cubicBezTo>
                  <a:cubicBezTo>
                    <a:pt x="396" y="379"/>
                    <a:pt x="396" y="379"/>
                    <a:pt x="396" y="379"/>
                  </a:cubicBezTo>
                  <a:cubicBezTo>
                    <a:pt x="392" y="389"/>
                    <a:pt x="392" y="389"/>
                    <a:pt x="392" y="389"/>
                  </a:cubicBezTo>
                  <a:cubicBezTo>
                    <a:pt x="389" y="394"/>
                    <a:pt x="389" y="394"/>
                    <a:pt x="389" y="394"/>
                  </a:cubicBezTo>
                  <a:cubicBezTo>
                    <a:pt x="389" y="395"/>
                    <a:pt x="389" y="395"/>
                    <a:pt x="389" y="394"/>
                  </a:cubicBezTo>
                  <a:cubicBezTo>
                    <a:pt x="388" y="394"/>
                    <a:pt x="388" y="394"/>
                    <a:pt x="388" y="394"/>
                  </a:cubicBezTo>
                  <a:cubicBezTo>
                    <a:pt x="388" y="394"/>
                    <a:pt x="388" y="394"/>
                    <a:pt x="388" y="394"/>
                  </a:cubicBezTo>
                  <a:cubicBezTo>
                    <a:pt x="387" y="394"/>
                    <a:pt x="387" y="394"/>
                    <a:pt x="387" y="394"/>
                  </a:cubicBezTo>
                  <a:cubicBezTo>
                    <a:pt x="386" y="393"/>
                    <a:pt x="386" y="393"/>
                    <a:pt x="386" y="393"/>
                  </a:cubicBezTo>
                  <a:cubicBezTo>
                    <a:pt x="385" y="393"/>
                    <a:pt x="385" y="393"/>
                    <a:pt x="385" y="393"/>
                  </a:cubicBezTo>
                  <a:cubicBezTo>
                    <a:pt x="385" y="392"/>
                    <a:pt x="384" y="392"/>
                    <a:pt x="383" y="391"/>
                  </a:cubicBezTo>
                  <a:cubicBezTo>
                    <a:pt x="380" y="389"/>
                    <a:pt x="377" y="386"/>
                    <a:pt x="375" y="383"/>
                  </a:cubicBezTo>
                  <a:cubicBezTo>
                    <a:pt x="369" y="377"/>
                    <a:pt x="365" y="370"/>
                    <a:pt x="362" y="363"/>
                  </a:cubicBezTo>
                  <a:cubicBezTo>
                    <a:pt x="365" y="370"/>
                    <a:pt x="369" y="377"/>
                    <a:pt x="375" y="383"/>
                  </a:cubicBezTo>
                  <a:cubicBezTo>
                    <a:pt x="377" y="386"/>
                    <a:pt x="380" y="389"/>
                    <a:pt x="383" y="391"/>
                  </a:cubicBezTo>
                  <a:cubicBezTo>
                    <a:pt x="384" y="392"/>
                    <a:pt x="385" y="392"/>
                    <a:pt x="385" y="393"/>
                  </a:cubicBezTo>
                  <a:cubicBezTo>
                    <a:pt x="386" y="393"/>
                    <a:pt x="386" y="393"/>
                    <a:pt x="386" y="393"/>
                  </a:cubicBezTo>
                  <a:cubicBezTo>
                    <a:pt x="387" y="393"/>
                    <a:pt x="387" y="393"/>
                    <a:pt x="387" y="393"/>
                  </a:cubicBezTo>
                  <a:cubicBezTo>
                    <a:pt x="387" y="394"/>
                    <a:pt x="387" y="394"/>
                    <a:pt x="388" y="394"/>
                  </a:cubicBezTo>
                  <a:cubicBezTo>
                    <a:pt x="388" y="394"/>
                    <a:pt x="388" y="394"/>
                    <a:pt x="388" y="394"/>
                  </a:cubicBezTo>
                  <a:cubicBezTo>
                    <a:pt x="389" y="394"/>
                    <a:pt x="389" y="394"/>
                    <a:pt x="389" y="394"/>
                  </a:cubicBezTo>
                  <a:cubicBezTo>
                    <a:pt x="389" y="394"/>
                    <a:pt x="389" y="395"/>
                    <a:pt x="389" y="394"/>
                  </a:cubicBezTo>
                  <a:cubicBezTo>
                    <a:pt x="392" y="389"/>
                    <a:pt x="392" y="389"/>
                    <a:pt x="392" y="389"/>
                  </a:cubicBezTo>
                  <a:cubicBezTo>
                    <a:pt x="396" y="379"/>
                    <a:pt x="396" y="379"/>
                    <a:pt x="396" y="379"/>
                  </a:cubicBezTo>
                  <a:cubicBezTo>
                    <a:pt x="399" y="374"/>
                    <a:pt x="399" y="374"/>
                    <a:pt x="399" y="374"/>
                  </a:cubicBezTo>
                  <a:cubicBezTo>
                    <a:pt x="399" y="373"/>
                    <a:pt x="399" y="373"/>
                    <a:pt x="400" y="372"/>
                  </a:cubicBezTo>
                  <a:cubicBezTo>
                    <a:pt x="401" y="371"/>
                    <a:pt x="401" y="371"/>
                    <a:pt x="401" y="371"/>
                  </a:cubicBezTo>
                  <a:cubicBezTo>
                    <a:pt x="401" y="370"/>
                    <a:pt x="402" y="369"/>
                    <a:pt x="402" y="369"/>
                  </a:cubicBezTo>
                  <a:cubicBezTo>
                    <a:pt x="405" y="365"/>
                    <a:pt x="407" y="362"/>
                    <a:pt x="410" y="360"/>
                  </a:cubicBezTo>
                  <a:cubicBezTo>
                    <a:pt x="413" y="357"/>
                    <a:pt x="417" y="354"/>
                    <a:pt x="421" y="353"/>
                  </a:cubicBezTo>
                  <a:cubicBezTo>
                    <a:pt x="423" y="352"/>
                    <a:pt x="425" y="351"/>
                    <a:pt x="427" y="351"/>
                  </a:cubicBezTo>
                  <a:cubicBezTo>
                    <a:pt x="429" y="350"/>
                    <a:pt x="432" y="350"/>
                    <a:pt x="434" y="351"/>
                  </a:cubicBezTo>
                  <a:cubicBezTo>
                    <a:pt x="439" y="352"/>
                    <a:pt x="443" y="354"/>
                    <a:pt x="446" y="357"/>
                  </a:cubicBezTo>
                  <a:cubicBezTo>
                    <a:pt x="449" y="360"/>
                    <a:pt x="452" y="364"/>
                    <a:pt x="453" y="368"/>
                  </a:cubicBezTo>
                  <a:cubicBezTo>
                    <a:pt x="457" y="375"/>
                    <a:pt x="457" y="384"/>
                    <a:pt x="456" y="392"/>
                  </a:cubicBezTo>
                  <a:cubicBezTo>
                    <a:pt x="455" y="396"/>
                    <a:pt x="454" y="400"/>
                    <a:pt x="453" y="403"/>
                  </a:cubicBezTo>
                  <a:cubicBezTo>
                    <a:pt x="451" y="407"/>
                    <a:pt x="449" y="411"/>
                    <a:pt x="446" y="414"/>
                  </a:cubicBezTo>
                  <a:cubicBezTo>
                    <a:pt x="441" y="420"/>
                    <a:pt x="433" y="424"/>
                    <a:pt x="425" y="426"/>
                  </a:cubicBezTo>
                  <a:cubicBezTo>
                    <a:pt x="422" y="428"/>
                    <a:pt x="418" y="428"/>
                    <a:pt x="414" y="429"/>
                  </a:cubicBezTo>
                  <a:cubicBezTo>
                    <a:pt x="412" y="429"/>
                    <a:pt x="410" y="429"/>
                    <a:pt x="408" y="429"/>
                  </a:cubicBezTo>
                  <a:cubicBezTo>
                    <a:pt x="407" y="429"/>
                    <a:pt x="407" y="429"/>
                    <a:pt x="407" y="429"/>
                  </a:cubicBezTo>
                  <a:cubicBezTo>
                    <a:pt x="407" y="429"/>
                    <a:pt x="407" y="429"/>
                    <a:pt x="407" y="429"/>
                  </a:cubicBezTo>
                  <a:cubicBezTo>
                    <a:pt x="406" y="429"/>
                    <a:pt x="406" y="429"/>
                    <a:pt x="406" y="429"/>
                  </a:cubicBezTo>
                  <a:cubicBezTo>
                    <a:pt x="406" y="429"/>
                    <a:pt x="405" y="429"/>
                    <a:pt x="405" y="429"/>
                  </a:cubicBezTo>
                  <a:cubicBezTo>
                    <a:pt x="405" y="429"/>
                    <a:pt x="405" y="429"/>
                    <a:pt x="404" y="430"/>
                  </a:cubicBezTo>
                  <a:cubicBezTo>
                    <a:pt x="404" y="432"/>
                    <a:pt x="404" y="432"/>
                    <a:pt x="404" y="432"/>
                  </a:cubicBezTo>
                  <a:cubicBezTo>
                    <a:pt x="401" y="438"/>
                    <a:pt x="401" y="438"/>
                    <a:pt x="401" y="438"/>
                  </a:cubicBezTo>
                  <a:cubicBezTo>
                    <a:pt x="396" y="450"/>
                    <a:pt x="396" y="450"/>
                    <a:pt x="396" y="450"/>
                  </a:cubicBezTo>
                  <a:cubicBezTo>
                    <a:pt x="392" y="458"/>
                    <a:pt x="389" y="466"/>
                    <a:pt x="385" y="475"/>
                  </a:cubicBezTo>
                  <a:cubicBezTo>
                    <a:pt x="379" y="491"/>
                    <a:pt x="373" y="508"/>
                    <a:pt x="367" y="525"/>
                  </a:cubicBezTo>
                  <a:cubicBezTo>
                    <a:pt x="361" y="541"/>
                    <a:pt x="355" y="558"/>
                    <a:pt x="350" y="575"/>
                  </a:cubicBezTo>
                  <a:cubicBezTo>
                    <a:pt x="347" y="584"/>
                    <a:pt x="345" y="592"/>
                    <a:pt x="342" y="601"/>
                  </a:cubicBezTo>
                  <a:cubicBezTo>
                    <a:pt x="339" y="611"/>
                    <a:pt x="339" y="611"/>
                    <a:pt x="339" y="611"/>
                  </a:cubicBezTo>
                  <a:cubicBezTo>
                    <a:pt x="339" y="612"/>
                    <a:pt x="339" y="612"/>
                    <a:pt x="339" y="612"/>
                  </a:cubicBezTo>
                  <a:cubicBezTo>
                    <a:pt x="339" y="613"/>
                    <a:pt x="339" y="613"/>
                    <a:pt x="339" y="613"/>
                  </a:cubicBezTo>
                  <a:cubicBezTo>
                    <a:pt x="339" y="613"/>
                    <a:pt x="339" y="613"/>
                    <a:pt x="339" y="613"/>
                  </a:cubicBezTo>
                  <a:cubicBezTo>
                    <a:pt x="339" y="613"/>
                    <a:pt x="339" y="613"/>
                    <a:pt x="339" y="613"/>
                  </a:cubicBezTo>
                  <a:cubicBezTo>
                    <a:pt x="340" y="613"/>
                    <a:pt x="340" y="613"/>
                    <a:pt x="340" y="613"/>
                  </a:cubicBezTo>
                  <a:cubicBezTo>
                    <a:pt x="343" y="613"/>
                    <a:pt x="343" y="613"/>
                    <a:pt x="343" y="613"/>
                  </a:cubicBezTo>
                  <a:cubicBezTo>
                    <a:pt x="369" y="613"/>
                    <a:pt x="369" y="613"/>
                    <a:pt x="369" y="613"/>
                  </a:cubicBezTo>
                  <a:cubicBezTo>
                    <a:pt x="382" y="613"/>
                    <a:pt x="382" y="613"/>
                    <a:pt x="382" y="613"/>
                  </a:cubicBezTo>
                  <a:cubicBezTo>
                    <a:pt x="389" y="613"/>
                    <a:pt x="389" y="613"/>
                    <a:pt x="389" y="613"/>
                  </a:cubicBezTo>
                  <a:cubicBezTo>
                    <a:pt x="392" y="613"/>
                    <a:pt x="392" y="613"/>
                    <a:pt x="392" y="613"/>
                  </a:cubicBezTo>
                  <a:cubicBezTo>
                    <a:pt x="393" y="613"/>
                    <a:pt x="393" y="613"/>
                    <a:pt x="394" y="613"/>
                  </a:cubicBezTo>
                  <a:cubicBezTo>
                    <a:pt x="394" y="613"/>
                    <a:pt x="395" y="613"/>
                    <a:pt x="395" y="613"/>
                  </a:cubicBezTo>
                  <a:cubicBezTo>
                    <a:pt x="398" y="612"/>
                    <a:pt x="402" y="610"/>
                    <a:pt x="404" y="607"/>
                  </a:cubicBezTo>
                  <a:cubicBezTo>
                    <a:pt x="405" y="606"/>
                    <a:pt x="405" y="604"/>
                    <a:pt x="406" y="603"/>
                  </a:cubicBezTo>
                  <a:cubicBezTo>
                    <a:pt x="406" y="602"/>
                    <a:pt x="406" y="601"/>
                    <a:pt x="406" y="600"/>
                  </a:cubicBezTo>
                  <a:cubicBezTo>
                    <a:pt x="406" y="597"/>
                    <a:pt x="406" y="597"/>
                    <a:pt x="406" y="597"/>
                  </a:cubicBezTo>
                  <a:cubicBezTo>
                    <a:pt x="406" y="570"/>
                    <a:pt x="406" y="570"/>
                    <a:pt x="406" y="570"/>
                  </a:cubicBezTo>
                  <a:cubicBezTo>
                    <a:pt x="406" y="557"/>
                    <a:pt x="406" y="557"/>
                    <a:pt x="406" y="557"/>
                  </a:cubicBezTo>
                  <a:cubicBezTo>
                    <a:pt x="406" y="550"/>
                    <a:pt x="406" y="550"/>
                    <a:pt x="406" y="550"/>
                  </a:cubicBezTo>
                  <a:cubicBezTo>
                    <a:pt x="406" y="545"/>
                    <a:pt x="406" y="545"/>
                    <a:pt x="406" y="545"/>
                  </a:cubicBezTo>
                  <a:cubicBezTo>
                    <a:pt x="406" y="543"/>
                    <a:pt x="406" y="543"/>
                    <a:pt x="406" y="543"/>
                  </a:cubicBezTo>
                  <a:cubicBezTo>
                    <a:pt x="406" y="543"/>
                    <a:pt x="406" y="543"/>
                    <a:pt x="406" y="543"/>
                  </a:cubicBezTo>
                  <a:cubicBezTo>
                    <a:pt x="406" y="542"/>
                    <a:pt x="406" y="542"/>
                    <a:pt x="406" y="542"/>
                  </a:cubicBezTo>
                  <a:cubicBezTo>
                    <a:pt x="407" y="542"/>
                    <a:pt x="407" y="542"/>
                    <a:pt x="407" y="542"/>
                  </a:cubicBezTo>
                  <a:cubicBezTo>
                    <a:pt x="408" y="542"/>
                    <a:pt x="408" y="542"/>
                    <a:pt x="408" y="542"/>
                  </a:cubicBezTo>
                  <a:cubicBezTo>
                    <a:pt x="412" y="540"/>
                    <a:pt x="412" y="540"/>
                    <a:pt x="412" y="540"/>
                  </a:cubicBezTo>
                  <a:cubicBezTo>
                    <a:pt x="415" y="538"/>
                    <a:pt x="415" y="538"/>
                    <a:pt x="415" y="538"/>
                  </a:cubicBezTo>
                  <a:cubicBezTo>
                    <a:pt x="417" y="537"/>
                    <a:pt x="419" y="536"/>
                    <a:pt x="421" y="535"/>
                  </a:cubicBezTo>
                  <a:cubicBezTo>
                    <a:pt x="425" y="533"/>
                    <a:pt x="429" y="531"/>
                    <a:pt x="433" y="529"/>
                  </a:cubicBezTo>
                  <a:cubicBezTo>
                    <a:pt x="448" y="520"/>
                    <a:pt x="462" y="509"/>
                    <a:pt x="475" y="498"/>
                  </a:cubicBezTo>
                  <a:cubicBezTo>
                    <a:pt x="509" y="469"/>
                    <a:pt x="535" y="432"/>
                    <a:pt x="551" y="391"/>
                  </a:cubicBezTo>
                  <a:cubicBezTo>
                    <a:pt x="568" y="350"/>
                    <a:pt x="574" y="305"/>
                    <a:pt x="570" y="261"/>
                  </a:cubicBezTo>
                  <a:cubicBezTo>
                    <a:pt x="566" y="217"/>
                    <a:pt x="552" y="174"/>
                    <a:pt x="528" y="136"/>
                  </a:cubicBezTo>
                  <a:cubicBezTo>
                    <a:pt x="504" y="99"/>
                    <a:pt x="471" y="67"/>
                    <a:pt x="432" y="44"/>
                  </a:cubicBezTo>
                  <a:cubicBezTo>
                    <a:pt x="430" y="43"/>
                    <a:pt x="429" y="43"/>
                    <a:pt x="432" y="45"/>
                  </a:cubicBezTo>
                  <a:cubicBezTo>
                    <a:pt x="442" y="52"/>
                    <a:pt x="442" y="52"/>
                    <a:pt x="442" y="52"/>
                  </a:cubicBezTo>
                  <a:cubicBezTo>
                    <a:pt x="446" y="55"/>
                    <a:pt x="452" y="59"/>
                    <a:pt x="460" y="65"/>
                  </a:cubicBezTo>
                  <a:cubicBezTo>
                    <a:pt x="470" y="73"/>
                    <a:pt x="487" y="88"/>
                    <a:pt x="505" y="108"/>
                  </a:cubicBezTo>
                  <a:cubicBezTo>
                    <a:pt x="513" y="119"/>
                    <a:pt x="522" y="131"/>
                    <a:pt x="530" y="144"/>
                  </a:cubicBezTo>
                  <a:cubicBezTo>
                    <a:pt x="538" y="157"/>
                    <a:pt x="545" y="172"/>
                    <a:pt x="551" y="188"/>
                  </a:cubicBezTo>
                  <a:cubicBezTo>
                    <a:pt x="557" y="203"/>
                    <a:pt x="562" y="220"/>
                    <a:pt x="565" y="237"/>
                  </a:cubicBezTo>
                  <a:cubicBezTo>
                    <a:pt x="568" y="254"/>
                    <a:pt x="569" y="271"/>
                    <a:pt x="569" y="288"/>
                  </a:cubicBezTo>
                  <a:cubicBezTo>
                    <a:pt x="569" y="305"/>
                    <a:pt x="568" y="321"/>
                    <a:pt x="565" y="337"/>
                  </a:cubicBezTo>
                  <a:cubicBezTo>
                    <a:pt x="562" y="352"/>
                    <a:pt x="558" y="366"/>
                    <a:pt x="554" y="379"/>
                  </a:cubicBezTo>
                  <a:cubicBezTo>
                    <a:pt x="539" y="422"/>
                    <a:pt x="513" y="461"/>
                    <a:pt x="478" y="492"/>
                  </a:cubicBezTo>
                  <a:cubicBezTo>
                    <a:pt x="461" y="508"/>
                    <a:pt x="442" y="521"/>
                    <a:pt x="421" y="532"/>
                  </a:cubicBezTo>
                  <a:cubicBezTo>
                    <a:pt x="419" y="534"/>
                    <a:pt x="416" y="535"/>
                    <a:pt x="413" y="536"/>
                  </a:cubicBezTo>
                  <a:cubicBezTo>
                    <a:pt x="408" y="539"/>
                    <a:pt x="408" y="539"/>
                    <a:pt x="408" y="539"/>
                  </a:cubicBezTo>
                  <a:cubicBezTo>
                    <a:pt x="404" y="541"/>
                    <a:pt x="404" y="541"/>
                    <a:pt x="404" y="541"/>
                  </a:cubicBezTo>
                  <a:cubicBezTo>
                    <a:pt x="404" y="541"/>
                    <a:pt x="404" y="541"/>
                    <a:pt x="404" y="541"/>
                  </a:cubicBezTo>
                  <a:cubicBezTo>
                    <a:pt x="404" y="541"/>
                    <a:pt x="404" y="541"/>
                    <a:pt x="404" y="541"/>
                  </a:cubicBezTo>
                  <a:cubicBezTo>
                    <a:pt x="404" y="542"/>
                    <a:pt x="404" y="542"/>
                    <a:pt x="404" y="542"/>
                  </a:cubicBezTo>
                  <a:cubicBezTo>
                    <a:pt x="404" y="543"/>
                    <a:pt x="404" y="543"/>
                    <a:pt x="404" y="543"/>
                  </a:cubicBezTo>
                  <a:cubicBezTo>
                    <a:pt x="404" y="545"/>
                    <a:pt x="404" y="545"/>
                    <a:pt x="404" y="545"/>
                  </a:cubicBezTo>
                  <a:cubicBezTo>
                    <a:pt x="404" y="565"/>
                    <a:pt x="404" y="565"/>
                    <a:pt x="404" y="565"/>
                  </a:cubicBezTo>
                  <a:cubicBezTo>
                    <a:pt x="404" y="600"/>
                    <a:pt x="404" y="600"/>
                    <a:pt x="404" y="600"/>
                  </a:cubicBezTo>
                  <a:cubicBezTo>
                    <a:pt x="403" y="602"/>
                    <a:pt x="403" y="604"/>
                    <a:pt x="402" y="606"/>
                  </a:cubicBezTo>
                  <a:cubicBezTo>
                    <a:pt x="401" y="607"/>
                    <a:pt x="399" y="609"/>
                    <a:pt x="397" y="609"/>
                  </a:cubicBezTo>
                  <a:cubicBezTo>
                    <a:pt x="397" y="610"/>
                    <a:pt x="396" y="610"/>
                    <a:pt x="395" y="610"/>
                  </a:cubicBezTo>
                  <a:cubicBezTo>
                    <a:pt x="394" y="610"/>
                    <a:pt x="393" y="610"/>
                    <a:pt x="391" y="610"/>
                  </a:cubicBezTo>
                  <a:cubicBezTo>
                    <a:pt x="382" y="610"/>
                    <a:pt x="382" y="610"/>
                    <a:pt x="382" y="610"/>
                  </a:cubicBezTo>
                  <a:cubicBezTo>
                    <a:pt x="346" y="610"/>
                    <a:pt x="346" y="610"/>
                    <a:pt x="346" y="610"/>
                  </a:cubicBezTo>
                  <a:cubicBezTo>
                    <a:pt x="343" y="610"/>
                    <a:pt x="343" y="610"/>
                    <a:pt x="343" y="610"/>
                  </a:cubicBezTo>
                  <a:cubicBezTo>
                    <a:pt x="342" y="610"/>
                    <a:pt x="342" y="610"/>
                    <a:pt x="342" y="610"/>
                  </a:cubicBezTo>
                  <a:cubicBezTo>
                    <a:pt x="342" y="610"/>
                    <a:pt x="342" y="610"/>
                    <a:pt x="342" y="610"/>
                  </a:cubicBezTo>
                  <a:cubicBezTo>
                    <a:pt x="342" y="610"/>
                    <a:pt x="342" y="610"/>
                    <a:pt x="342" y="610"/>
                  </a:cubicBezTo>
                  <a:cubicBezTo>
                    <a:pt x="342" y="609"/>
                    <a:pt x="342" y="609"/>
                    <a:pt x="342" y="609"/>
                  </a:cubicBezTo>
                  <a:cubicBezTo>
                    <a:pt x="346" y="596"/>
                    <a:pt x="346" y="596"/>
                    <a:pt x="346" y="596"/>
                  </a:cubicBezTo>
                  <a:cubicBezTo>
                    <a:pt x="350" y="584"/>
                    <a:pt x="353" y="573"/>
                    <a:pt x="357" y="561"/>
                  </a:cubicBezTo>
                  <a:cubicBezTo>
                    <a:pt x="364" y="539"/>
                    <a:pt x="372" y="516"/>
                    <a:pt x="381" y="493"/>
                  </a:cubicBezTo>
                  <a:cubicBezTo>
                    <a:pt x="385" y="482"/>
                    <a:pt x="389" y="471"/>
                    <a:pt x="394" y="460"/>
                  </a:cubicBezTo>
                  <a:cubicBezTo>
                    <a:pt x="396" y="454"/>
                    <a:pt x="399" y="449"/>
                    <a:pt x="401" y="443"/>
                  </a:cubicBezTo>
                  <a:cubicBezTo>
                    <a:pt x="405" y="435"/>
                    <a:pt x="405" y="435"/>
                    <a:pt x="405" y="435"/>
                  </a:cubicBezTo>
                  <a:cubicBezTo>
                    <a:pt x="406" y="432"/>
                    <a:pt x="406" y="432"/>
                    <a:pt x="406" y="432"/>
                  </a:cubicBezTo>
                  <a:cubicBezTo>
                    <a:pt x="406" y="431"/>
                    <a:pt x="406" y="431"/>
                    <a:pt x="406" y="431"/>
                  </a:cubicBezTo>
                  <a:cubicBezTo>
                    <a:pt x="407" y="431"/>
                    <a:pt x="407" y="431"/>
                    <a:pt x="407" y="431"/>
                  </a:cubicBezTo>
                  <a:cubicBezTo>
                    <a:pt x="407" y="431"/>
                    <a:pt x="407" y="431"/>
                    <a:pt x="407" y="431"/>
                  </a:cubicBezTo>
                  <a:cubicBezTo>
                    <a:pt x="407" y="431"/>
                    <a:pt x="407" y="431"/>
                    <a:pt x="407" y="431"/>
                  </a:cubicBezTo>
                  <a:cubicBezTo>
                    <a:pt x="408" y="431"/>
                    <a:pt x="408" y="431"/>
                    <a:pt x="408" y="431"/>
                  </a:cubicBezTo>
                  <a:cubicBezTo>
                    <a:pt x="410" y="431"/>
                    <a:pt x="412" y="431"/>
                    <a:pt x="414" y="431"/>
                  </a:cubicBezTo>
                  <a:cubicBezTo>
                    <a:pt x="418" y="430"/>
                    <a:pt x="422" y="430"/>
                    <a:pt x="426" y="429"/>
                  </a:cubicBezTo>
                  <a:cubicBezTo>
                    <a:pt x="434" y="426"/>
                    <a:pt x="442" y="422"/>
                    <a:pt x="448" y="415"/>
                  </a:cubicBezTo>
                  <a:cubicBezTo>
                    <a:pt x="451" y="412"/>
                    <a:pt x="453" y="408"/>
                    <a:pt x="455" y="404"/>
                  </a:cubicBezTo>
                  <a:cubicBezTo>
                    <a:pt x="457" y="400"/>
                    <a:pt x="458" y="396"/>
                    <a:pt x="458" y="392"/>
                  </a:cubicBezTo>
                  <a:cubicBezTo>
                    <a:pt x="460" y="383"/>
                    <a:pt x="459" y="374"/>
                    <a:pt x="455" y="366"/>
                  </a:cubicBezTo>
                  <a:cubicBezTo>
                    <a:pt x="453" y="362"/>
                    <a:pt x="450" y="358"/>
                    <a:pt x="447" y="355"/>
                  </a:cubicBezTo>
                  <a:cubicBezTo>
                    <a:pt x="444" y="352"/>
                    <a:pt x="439" y="350"/>
                    <a:pt x="434" y="349"/>
                  </a:cubicBezTo>
                  <a:cubicBezTo>
                    <a:pt x="433" y="348"/>
                    <a:pt x="432" y="348"/>
                    <a:pt x="430" y="348"/>
                  </a:cubicBezTo>
                  <a:cubicBezTo>
                    <a:pt x="429" y="348"/>
                    <a:pt x="428" y="348"/>
                    <a:pt x="426" y="349"/>
                  </a:cubicBezTo>
                  <a:cubicBezTo>
                    <a:pt x="424" y="349"/>
                    <a:pt x="421" y="350"/>
                    <a:pt x="419" y="351"/>
                  </a:cubicBezTo>
                  <a:cubicBezTo>
                    <a:pt x="415" y="353"/>
                    <a:pt x="412" y="355"/>
                    <a:pt x="409" y="358"/>
                  </a:cubicBezTo>
                  <a:cubicBezTo>
                    <a:pt x="406" y="361"/>
                    <a:pt x="403" y="364"/>
                    <a:pt x="401" y="367"/>
                  </a:cubicBezTo>
                  <a:cubicBezTo>
                    <a:pt x="400" y="368"/>
                    <a:pt x="399" y="369"/>
                    <a:pt x="399" y="370"/>
                  </a:cubicBezTo>
                  <a:cubicBezTo>
                    <a:pt x="398" y="370"/>
                    <a:pt x="398" y="370"/>
                    <a:pt x="398" y="370"/>
                  </a:cubicBezTo>
                  <a:cubicBezTo>
                    <a:pt x="398" y="371"/>
                    <a:pt x="398" y="371"/>
                    <a:pt x="398" y="371"/>
                  </a:cubicBezTo>
                  <a:cubicBezTo>
                    <a:pt x="398" y="371"/>
                    <a:pt x="398" y="371"/>
                    <a:pt x="398" y="371"/>
                  </a:cubicBezTo>
                  <a:cubicBezTo>
                    <a:pt x="397" y="373"/>
                    <a:pt x="397" y="373"/>
                    <a:pt x="397" y="373"/>
                  </a:cubicBezTo>
                  <a:cubicBezTo>
                    <a:pt x="395" y="378"/>
                    <a:pt x="395" y="378"/>
                    <a:pt x="395" y="378"/>
                  </a:cubicBezTo>
                  <a:cubicBezTo>
                    <a:pt x="388" y="392"/>
                    <a:pt x="388" y="392"/>
                    <a:pt x="388" y="392"/>
                  </a:cubicBezTo>
                  <a:cubicBezTo>
                    <a:pt x="388" y="392"/>
                    <a:pt x="387" y="391"/>
                    <a:pt x="387" y="391"/>
                  </a:cubicBezTo>
                  <a:cubicBezTo>
                    <a:pt x="387" y="391"/>
                    <a:pt x="387" y="391"/>
                    <a:pt x="387" y="391"/>
                  </a:cubicBezTo>
                  <a:cubicBezTo>
                    <a:pt x="385" y="390"/>
                    <a:pt x="385" y="390"/>
                    <a:pt x="385" y="390"/>
                  </a:cubicBezTo>
                  <a:cubicBezTo>
                    <a:pt x="384" y="390"/>
                    <a:pt x="384" y="389"/>
                    <a:pt x="383" y="388"/>
                  </a:cubicBezTo>
                  <a:cubicBezTo>
                    <a:pt x="379" y="386"/>
                    <a:pt x="376" y="382"/>
                    <a:pt x="374" y="379"/>
                  </a:cubicBezTo>
                  <a:cubicBezTo>
                    <a:pt x="371" y="375"/>
                    <a:pt x="369" y="372"/>
                    <a:pt x="367" y="367"/>
                  </a:cubicBezTo>
                  <a:cubicBezTo>
                    <a:pt x="366" y="365"/>
                    <a:pt x="365" y="363"/>
                    <a:pt x="364" y="361"/>
                  </a:cubicBezTo>
                  <a:cubicBezTo>
                    <a:pt x="363" y="361"/>
                    <a:pt x="363" y="361"/>
                    <a:pt x="363" y="361"/>
                  </a:cubicBezTo>
                  <a:cubicBezTo>
                    <a:pt x="363" y="360"/>
                    <a:pt x="363" y="360"/>
                    <a:pt x="363" y="360"/>
                  </a:cubicBezTo>
                  <a:cubicBezTo>
                    <a:pt x="363" y="360"/>
                    <a:pt x="363" y="360"/>
                    <a:pt x="363" y="360"/>
                  </a:cubicBezTo>
                  <a:cubicBezTo>
                    <a:pt x="364" y="360"/>
                    <a:pt x="364" y="360"/>
                    <a:pt x="364" y="360"/>
                  </a:cubicBezTo>
                  <a:cubicBezTo>
                    <a:pt x="364" y="360"/>
                    <a:pt x="364" y="360"/>
                    <a:pt x="364" y="360"/>
                  </a:cubicBezTo>
                  <a:cubicBezTo>
                    <a:pt x="365" y="359"/>
                    <a:pt x="365" y="359"/>
                    <a:pt x="365" y="359"/>
                  </a:cubicBezTo>
                  <a:cubicBezTo>
                    <a:pt x="368" y="357"/>
                    <a:pt x="370" y="355"/>
                    <a:pt x="372" y="353"/>
                  </a:cubicBezTo>
                  <a:cubicBezTo>
                    <a:pt x="376" y="349"/>
                    <a:pt x="380" y="345"/>
                    <a:pt x="383" y="340"/>
                  </a:cubicBezTo>
                  <a:cubicBezTo>
                    <a:pt x="387" y="336"/>
                    <a:pt x="390" y="330"/>
                    <a:pt x="391" y="324"/>
                  </a:cubicBezTo>
                  <a:cubicBezTo>
                    <a:pt x="392" y="318"/>
                    <a:pt x="392" y="311"/>
                    <a:pt x="390" y="305"/>
                  </a:cubicBezTo>
                  <a:cubicBezTo>
                    <a:pt x="389" y="302"/>
                    <a:pt x="388" y="299"/>
                    <a:pt x="386" y="296"/>
                  </a:cubicBezTo>
                  <a:cubicBezTo>
                    <a:pt x="385" y="295"/>
                    <a:pt x="384" y="294"/>
                    <a:pt x="383" y="292"/>
                  </a:cubicBezTo>
                  <a:cubicBezTo>
                    <a:pt x="383" y="292"/>
                    <a:pt x="382" y="291"/>
                    <a:pt x="382" y="291"/>
                  </a:cubicBezTo>
                  <a:cubicBezTo>
                    <a:pt x="381" y="290"/>
                    <a:pt x="381" y="290"/>
                    <a:pt x="381" y="290"/>
                  </a:cubicBezTo>
                  <a:cubicBezTo>
                    <a:pt x="380" y="289"/>
                    <a:pt x="380" y="289"/>
                    <a:pt x="380" y="289"/>
                  </a:cubicBezTo>
                  <a:cubicBezTo>
                    <a:pt x="377" y="287"/>
                    <a:pt x="374" y="285"/>
                    <a:pt x="371" y="283"/>
                  </a:cubicBezTo>
                  <a:cubicBezTo>
                    <a:pt x="368" y="282"/>
                    <a:pt x="364" y="282"/>
                    <a:pt x="361" y="282"/>
                  </a:cubicBezTo>
                  <a:cubicBezTo>
                    <a:pt x="354" y="282"/>
                    <a:pt x="348" y="284"/>
                    <a:pt x="343" y="287"/>
                  </a:cubicBezTo>
                  <a:cubicBezTo>
                    <a:pt x="340" y="289"/>
                    <a:pt x="338" y="291"/>
                    <a:pt x="336" y="293"/>
                  </a:cubicBezTo>
                  <a:cubicBezTo>
                    <a:pt x="333" y="295"/>
                    <a:pt x="331" y="298"/>
                    <a:pt x="330" y="300"/>
                  </a:cubicBezTo>
                  <a:cubicBezTo>
                    <a:pt x="327" y="304"/>
                    <a:pt x="325" y="308"/>
                    <a:pt x="324" y="312"/>
                  </a:cubicBezTo>
                  <a:cubicBezTo>
                    <a:pt x="322" y="316"/>
                    <a:pt x="322" y="321"/>
                    <a:pt x="321" y="325"/>
                  </a:cubicBezTo>
                  <a:cubicBezTo>
                    <a:pt x="321" y="329"/>
                    <a:pt x="321" y="333"/>
                    <a:pt x="322" y="337"/>
                  </a:cubicBezTo>
                  <a:cubicBezTo>
                    <a:pt x="322" y="340"/>
                    <a:pt x="322" y="340"/>
                    <a:pt x="322" y="340"/>
                  </a:cubicBezTo>
                  <a:cubicBezTo>
                    <a:pt x="322" y="343"/>
                    <a:pt x="322" y="343"/>
                    <a:pt x="322" y="343"/>
                  </a:cubicBezTo>
                  <a:cubicBezTo>
                    <a:pt x="323" y="343"/>
                    <a:pt x="323" y="343"/>
                    <a:pt x="323" y="343"/>
                  </a:cubicBezTo>
                  <a:cubicBezTo>
                    <a:pt x="322" y="343"/>
                    <a:pt x="322" y="343"/>
                    <a:pt x="322" y="343"/>
                  </a:cubicBezTo>
                  <a:cubicBezTo>
                    <a:pt x="322" y="344"/>
                    <a:pt x="322" y="344"/>
                    <a:pt x="322" y="344"/>
                  </a:cubicBezTo>
                  <a:cubicBezTo>
                    <a:pt x="320" y="344"/>
                    <a:pt x="318" y="345"/>
                    <a:pt x="315" y="345"/>
                  </a:cubicBezTo>
                  <a:cubicBezTo>
                    <a:pt x="311" y="346"/>
                    <a:pt x="307" y="347"/>
                    <a:pt x="302" y="347"/>
                  </a:cubicBezTo>
                  <a:cubicBezTo>
                    <a:pt x="298" y="346"/>
                    <a:pt x="293" y="346"/>
                    <a:pt x="289" y="345"/>
                  </a:cubicBezTo>
                  <a:cubicBezTo>
                    <a:pt x="287" y="345"/>
                    <a:pt x="287" y="345"/>
                    <a:pt x="287" y="345"/>
                  </a:cubicBezTo>
                  <a:cubicBezTo>
                    <a:pt x="286" y="345"/>
                    <a:pt x="286" y="345"/>
                    <a:pt x="286" y="345"/>
                  </a:cubicBezTo>
                  <a:cubicBezTo>
                    <a:pt x="285" y="345"/>
                    <a:pt x="285" y="345"/>
                    <a:pt x="285" y="345"/>
                  </a:cubicBezTo>
                  <a:cubicBezTo>
                    <a:pt x="285" y="345"/>
                    <a:pt x="285" y="345"/>
                    <a:pt x="285" y="345"/>
                  </a:cubicBezTo>
                  <a:cubicBezTo>
                    <a:pt x="285" y="345"/>
                    <a:pt x="285" y="345"/>
                    <a:pt x="285" y="345"/>
                  </a:cubicBezTo>
                  <a:cubicBezTo>
                    <a:pt x="285" y="344"/>
                    <a:pt x="285" y="344"/>
                    <a:pt x="285" y="344"/>
                  </a:cubicBezTo>
                  <a:cubicBezTo>
                    <a:pt x="286" y="343"/>
                    <a:pt x="286" y="343"/>
                    <a:pt x="286" y="343"/>
                  </a:cubicBezTo>
                  <a:cubicBezTo>
                    <a:pt x="290" y="339"/>
                    <a:pt x="293" y="334"/>
                    <a:pt x="295" y="330"/>
                  </a:cubicBezTo>
                  <a:cubicBezTo>
                    <a:pt x="298" y="325"/>
                    <a:pt x="300" y="320"/>
                    <a:pt x="302" y="314"/>
                  </a:cubicBezTo>
                  <a:cubicBezTo>
                    <a:pt x="302" y="311"/>
                    <a:pt x="303" y="308"/>
                    <a:pt x="302" y="305"/>
                  </a:cubicBezTo>
                  <a:cubicBezTo>
                    <a:pt x="302" y="301"/>
                    <a:pt x="302" y="298"/>
                    <a:pt x="300" y="295"/>
                  </a:cubicBezTo>
                  <a:cubicBezTo>
                    <a:pt x="298" y="289"/>
                    <a:pt x="293" y="284"/>
                    <a:pt x="289" y="280"/>
                  </a:cubicBezTo>
                  <a:cubicBezTo>
                    <a:pt x="284" y="277"/>
                    <a:pt x="278" y="274"/>
                    <a:pt x="271" y="274"/>
                  </a:cubicBezTo>
                  <a:cubicBezTo>
                    <a:pt x="268" y="273"/>
                    <a:pt x="264" y="274"/>
                    <a:pt x="261" y="275"/>
                  </a:cubicBezTo>
                  <a:cubicBezTo>
                    <a:pt x="258" y="276"/>
                    <a:pt x="255" y="277"/>
                    <a:pt x="252" y="279"/>
                  </a:cubicBezTo>
                  <a:cubicBezTo>
                    <a:pt x="247" y="282"/>
                    <a:pt x="243" y="287"/>
                    <a:pt x="240" y="291"/>
                  </a:cubicBezTo>
                  <a:cubicBezTo>
                    <a:pt x="237" y="296"/>
                    <a:pt x="234" y="301"/>
                    <a:pt x="232" y="306"/>
                  </a:cubicBezTo>
                  <a:cubicBezTo>
                    <a:pt x="230" y="311"/>
                    <a:pt x="229" y="316"/>
                    <a:pt x="228" y="322"/>
                  </a:cubicBezTo>
                  <a:cubicBezTo>
                    <a:pt x="228" y="325"/>
                    <a:pt x="228" y="328"/>
                    <a:pt x="228" y="331"/>
                  </a:cubicBezTo>
                  <a:cubicBezTo>
                    <a:pt x="228" y="331"/>
                    <a:pt x="228" y="332"/>
                    <a:pt x="228" y="333"/>
                  </a:cubicBezTo>
                  <a:cubicBezTo>
                    <a:pt x="228" y="334"/>
                    <a:pt x="228" y="334"/>
                    <a:pt x="228" y="335"/>
                  </a:cubicBezTo>
                  <a:cubicBezTo>
                    <a:pt x="229" y="337"/>
                    <a:pt x="229" y="338"/>
                    <a:pt x="229" y="339"/>
                  </a:cubicBezTo>
                  <a:cubicBezTo>
                    <a:pt x="230" y="342"/>
                    <a:pt x="231" y="345"/>
                    <a:pt x="232" y="348"/>
                  </a:cubicBezTo>
                  <a:cubicBezTo>
                    <a:pt x="233" y="348"/>
                    <a:pt x="233" y="349"/>
                    <a:pt x="233" y="350"/>
                  </a:cubicBezTo>
                  <a:cubicBezTo>
                    <a:pt x="234" y="350"/>
                    <a:pt x="234" y="350"/>
                    <a:pt x="234" y="350"/>
                  </a:cubicBezTo>
                  <a:cubicBezTo>
                    <a:pt x="234" y="350"/>
                    <a:pt x="234" y="350"/>
                    <a:pt x="234" y="350"/>
                  </a:cubicBezTo>
                  <a:cubicBezTo>
                    <a:pt x="234" y="350"/>
                    <a:pt x="234" y="350"/>
                    <a:pt x="234" y="350"/>
                  </a:cubicBezTo>
                  <a:cubicBezTo>
                    <a:pt x="233" y="351"/>
                    <a:pt x="233" y="351"/>
                    <a:pt x="233" y="351"/>
                  </a:cubicBezTo>
                  <a:cubicBezTo>
                    <a:pt x="231" y="353"/>
                    <a:pt x="229" y="355"/>
                    <a:pt x="228" y="357"/>
                  </a:cubicBezTo>
                  <a:cubicBezTo>
                    <a:pt x="224" y="360"/>
                    <a:pt x="221" y="363"/>
                    <a:pt x="217" y="366"/>
                  </a:cubicBezTo>
                  <a:cubicBezTo>
                    <a:pt x="213" y="369"/>
                    <a:pt x="209" y="372"/>
                    <a:pt x="205" y="375"/>
                  </a:cubicBezTo>
                  <a:cubicBezTo>
                    <a:pt x="204" y="376"/>
                    <a:pt x="203" y="376"/>
                    <a:pt x="202" y="377"/>
                  </a:cubicBezTo>
                  <a:cubicBezTo>
                    <a:pt x="200" y="378"/>
                    <a:pt x="200" y="378"/>
                    <a:pt x="200" y="378"/>
                  </a:cubicBezTo>
                  <a:cubicBezTo>
                    <a:pt x="200" y="378"/>
                    <a:pt x="200" y="378"/>
                    <a:pt x="200" y="378"/>
                  </a:cubicBezTo>
                  <a:cubicBezTo>
                    <a:pt x="200" y="378"/>
                    <a:pt x="200" y="378"/>
                    <a:pt x="200" y="378"/>
                  </a:cubicBezTo>
                  <a:cubicBezTo>
                    <a:pt x="198" y="375"/>
                    <a:pt x="198" y="375"/>
                    <a:pt x="198" y="375"/>
                  </a:cubicBezTo>
                  <a:cubicBezTo>
                    <a:pt x="196" y="370"/>
                    <a:pt x="196" y="370"/>
                    <a:pt x="196" y="370"/>
                  </a:cubicBezTo>
                  <a:cubicBezTo>
                    <a:pt x="195" y="368"/>
                    <a:pt x="194" y="366"/>
                    <a:pt x="192" y="365"/>
                  </a:cubicBezTo>
                  <a:cubicBezTo>
                    <a:pt x="188" y="358"/>
                    <a:pt x="182" y="351"/>
                    <a:pt x="174" y="346"/>
                  </a:cubicBezTo>
                  <a:cubicBezTo>
                    <a:pt x="170" y="344"/>
                    <a:pt x="166" y="342"/>
                    <a:pt x="161" y="342"/>
                  </a:cubicBezTo>
                  <a:cubicBezTo>
                    <a:pt x="157" y="341"/>
                    <a:pt x="152" y="341"/>
                    <a:pt x="147" y="342"/>
                  </a:cubicBezTo>
                  <a:cubicBezTo>
                    <a:pt x="145" y="343"/>
                    <a:pt x="142" y="344"/>
                    <a:pt x="140" y="345"/>
                  </a:cubicBezTo>
                  <a:cubicBezTo>
                    <a:pt x="138" y="346"/>
                    <a:pt x="136" y="347"/>
                    <a:pt x="134" y="348"/>
                  </a:cubicBezTo>
                  <a:cubicBezTo>
                    <a:pt x="131" y="351"/>
                    <a:pt x="127" y="355"/>
                    <a:pt x="125" y="359"/>
                  </a:cubicBezTo>
                  <a:cubicBezTo>
                    <a:pt x="123" y="364"/>
                    <a:pt x="122" y="369"/>
                    <a:pt x="122" y="374"/>
                  </a:cubicBezTo>
                  <a:cubicBezTo>
                    <a:pt x="122" y="379"/>
                    <a:pt x="123" y="383"/>
                    <a:pt x="125" y="387"/>
                  </a:cubicBezTo>
                  <a:cubicBezTo>
                    <a:pt x="126" y="391"/>
                    <a:pt x="128" y="395"/>
                    <a:pt x="131" y="399"/>
                  </a:cubicBezTo>
                  <a:cubicBezTo>
                    <a:pt x="133" y="402"/>
                    <a:pt x="136" y="405"/>
                    <a:pt x="139" y="408"/>
                  </a:cubicBezTo>
                  <a:cubicBezTo>
                    <a:pt x="146" y="414"/>
                    <a:pt x="154" y="418"/>
                    <a:pt x="162" y="421"/>
                  </a:cubicBezTo>
                  <a:cubicBezTo>
                    <a:pt x="166" y="422"/>
                    <a:pt x="171" y="422"/>
                    <a:pt x="175" y="422"/>
                  </a:cubicBezTo>
                  <a:cubicBezTo>
                    <a:pt x="177" y="422"/>
                    <a:pt x="179" y="422"/>
                    <a:pt x="181"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2" y="422"/>
                    <a:pt x="182" y="422"/>
                    <a:pt x="182" y="422"/>
                  </a:cubicBezTo>
                  <a:cubicBezTo>
                    <a:pt x="183" y="425"/>
                    <a:pt x="183" y="425"/>
                    <a:pt x="183" y="425"/>
                  </a:cubicBezTo>
                  <a:cubicBezTo>
                    <a:pt x="186" y="432"/>
                    <a:pt x="186" y="432"/>
                    <a:pt x="186" y="432"/>
                  </a:cubicBezTo>
                  <a:cubicBezTo>
                    <a:pt x="189" y="438"/>
                    <a:pt x="191" y="443"/>
                    <a:pt x="193" y="448"/>
                  </a:cubicBezTo>
                  <a:cubicBezTo>
                    <a:pt x="198" y="458"/>
                    <a:pt x="202" y="469"/>
                    <a:pt x="206" y="480"/>
                  </a:cubicBezTo>
                  <a:cubicBezTo>
                    <a:pt x="215" y="501"/>
                    <a:pt x="222" y="522"/>
                    <a:pt x="230" y="544"/>
                  </a:cubicBezTo>
                  <a:cubicBezTo>
                    <a:pt x="236" y="562"/>
                    <a:pt x="241" y="580"/>
                    <a:pt x="247" y="598"/>
                  </a:cubicBezTo>
                  <a:cubicBezTo>
                    <a:pt x="250" y="609"/>
                    <a:pt x="250" y="609"/>
                    <a:pt x="250" y="609"/>
                  </a:cubicBezTo>
                  <a:cubicBezTo>
                    <a:pt x="250" y="610"/>
                    <a:pt x="250" y="610"/>
                    <a:pt x="250" y="610"/>
                  </a:cubicBezTo>
                  <a:cubicBezTo>
                    <a:pt x="250" y="610"/>
                    <a:pt x="250" y="610"/>
                    <a:pt x="250" y="610"/>
                  </a:cubicBezTo>
                  <a:cubicBezTo>
                    <a:pt x="224" y="610"/>
                    <a:pt x="224" y="610"/>
                    <a:pt x="224" y="610"/>
                  </a:cubicBezTo>
                  <a:cubicBezTo>
                    <a:pt x="196" y="610"/>
                    <a:pt x="196" y="610"/>
                    <a:pt x="196" y="610"/>
                  </a:cubicBezTo>
                  <a:cubicBezTo>
                    <a:pt x="188" y="610"/>
                    <a:pt x="188" y="610"/>
                    <a:pt x="188" y="610"/>
                  </a:cubicBezTo>
                  <a:cubicBezTo>
                    <a:pt x="187" y="610"/>
                    <a:pt x="186" y="609"/>
                    <a:pt x="184" y="609"/>
                  </a:cubicBezTo>
                  <a:cubicBezTo>
                    <a:pt x="182" y="608"/>
                    <a:pt x="180" y="605"/>
                    <a:pt x="179" y="603"/>
                  </a:cubicBezTo>
                  <a:cubicBezTo>
                    <a:pt x="179" y="602"/>
                    <a:pt x="179" y="601"/>
                    <a:pt x="179" y="600"/>
                  </a:cubicBezTo>
                  <a:cubicBezTo>
                    <a:pt x="179" y="600"/>
                    <a:pt x="179" y="600"/>
                    <a:pt x="179" y="600"/>
                  </a:cubicBezTo>
                  <a:cubicBezTo>
                    <a:pt x="179" y="599"/>
                    <a:pt x="179" y="599"/>
                    <a:pt x="179" y="599"/>
                  </a:cubicBezTo>
                  <a:cubicBezTo>
                    <a:pt x="179" y="597"/>
                    <a:pt x="179" y="597"/>
                    <a:pt x="179" y="597"/>
                  </a:cubicBezTo>
                  <a:cubicBezTo>
                    <a:pt x="179" y="590"/>
                    <a:pt x="179" y="590"/>
                    <a:pt x="179" y="590"/>
                  </a:cubicBezTo>
                  <a:cubicBezTo>
                    <a:pt x="179" y="576"/>
                    <a:pt x="179" y="576"/>
                    <a:pt x="179" y="576"/>
                  </a:cubicBezTo>
                  <a:cubicBezTo>
                    <a:pt x="179" y="544"/>
                    <a:pt x="179" y="544"/>
                    <a:pt x="179" y="544"/>
                  </a:cubicBezTo>
                  <a:cubicBezTo>
                    <a:pt x="179" y="540"/>
                    <a:pt x="179" y="540"/>
                    <a:pt x="179" y="540"/>
                  </a:cubicBezTo>
                  <a:cubicBezTo>
                    <a:pt x="179" y="540"/>
                    <a:pt x="179" y="540"/>
                    <a:pt x="179" y="540"/>
                  </a:cubicBezTo>
                  <a:cubicBezTo>
                    <a:pt x="178" y="540"/>
                    <a:pt x="178" y="540"/>
                    <a:pt x="178" y="540"/>
                  </a:cubicBezTo>
                  <a:cubicBezTo>
                    <a:pt x="177" y="540"/>
                    <a:pt x="177" y="540"/>
                    <a:pt x="177" y="540"/>
                  </a:cubicBezTo>
                  <a:cubicBezTo>
                    <a:pt x="176" y="539"/>
                    <a:pt x="176" y="539"/>
                    <a:pt x="176" y="539"/>
                  </a:cubicBezTo>
                  <a:cubicBezTo>
                    <a:pt x="170" y="536"/>
                    <a:pt x="170" y="536"/>
                    <a:pt x="170" y="536"/>
                  </a:cubicBezTo>
                  <a:cubicBezTo>
                    <a:pt x="168" y="535"/>
                    <a:pt x="166" y="534"/>
                    <a:pt x="164" y="533"/>
                  </a:cubicBezTo>
                  <a:cubicBezTo>
                    <a:pt x="160" y="531"/>
                    <a:pt x="155" y="528"/>
                    <a:pt x="151" y="526"/>
                  </a:cubicBezTo>
                  <a:cubicBezTo>
                    <a:pt x="143" y="521"/>
                    <a:pt x="135" y="516"/>
                    <a:pt x="128" y="511"/>
                  </a:cubicBezTo>
                  <a:cubicBezTo>
                    <a:pt x="113" y="500"/>
                    <a:pt x="99" y="487"/>
                    <a:pt x="86" y="473"/>
                  </a:cubicBezTo>
                  <a:cubicBezTo>
                    <a:pt x="61" y="446"/>
                    <a:pt x="41" y="413"/>
                    <a:pt x="29" y="378"/>
                  </a:cubicBezTo>
                  <a:cubicBezTo>
                    <a:pt x="17" y="344"/>
                    <a:pt x="12" y="307"/>
                    <a:pt x="14" y="271"/>
                  </a:cubicBezTo>
                  <a:cubicBezTo>
                    <a:pt x="16" y="235"/>
                    <a:pt x="25" y="201"/>
                    <a:pt x="40" y="170"/>
                  </a:cubicBezTo>
                  <a:cubicBezTo>
                    <a:pt x="54" y="139"/>
                    <a:pt x="74" y="111"/>
                    <a:pt x="97" y="89"/>
                  </a:cubicBezTo>
                  <a:cubicBezTo>
                    <a:pt x="120" y="66"/>
                    <a:pt x="147" y="48"/>
                    <a:pt x="174" y="35"/>
                  </a:cubicBezTo>
                  <a:cubicBezTo>
                    <a:pt x="198" y="24"/>
                    <a:pt x="220" y="18"/>
                    <a:pt x="237" y="14"/>
                  </a:cubicBezTo>
                  <a:cubicBezTo>
                    <a:pt x="255" y="10"/>
                    <a:pt x="268" y="9"/>
                    <a:pt x="278" y="8"/>
                  </a:cubicBezTo>
                  <a:cubicBezTo>
                    <a:pt x="283" y="8"/>
                    <a:pt x="287" y="8"/>
                    <a:pt x="290" y="8"/>
                  </a:cubicBezTo>
                  <a:cubicBezTo>
                    <a:pt x="293" y="7"/>
                    <a:pt x="295" y="7"/>
                    <a:pt x="296" y="7"/>
                  </a:cubicBezTo>
                  <a:cubicBezTo>
                    <a:pt x="298" y="7"/>
                    <a:pt x="296" y="6"/>
                    <a:pt x="291" y="6"/>
                  </a:cubicBezTo>
                  <a:cubicBezTo>
                    <a:pt x="286" y="6"/>
                    <a:pt x="277" y="5"/>
                    <a:pt x="266" y="6"/>
                  </a:cubicBezTo>
                  <a:cubicBezTo>
                    <a:pt x="254" y="7"/>
                    <a:pt x="239" y="8"/>
                    <a:pt x="222" y="12"/>
                  </a:cubicBezTo>
                  <a:cubicBezTo>
                    <a:pt x="205" y="16"/>
                    <a:pt x="186" y="22"/>
                    <a:pt x="165" y="32"/>
                  </a:cubicBezTo>
                  <a:cubicBezTo>
                    <a:pt x="145" y="42"/>
                    <a:pt x="123" y="56"/>
                    <a:pt x="102" y="74"/>
                  </a:cubicBezTo>
                  <a:cubicBezTo>
                    <a:pt x="101" y="73"/>
                    <a:pt x="101" y="73"/>
                    <a:pt x="101" y="73"/>
                  </a:cubicBezTo>
                  <a:cubicBezTo>
                    <a:pt x="122" y="55"/>
                    <a:pt x="141" y="43"/>
                    <a:pt x="157" y="34"/>
                  </a:cubicBezTo>
                  <a:cubicBezTo>
                    <a:pt x="173" y="26"/>
                    <a:pt x="186" y="20"/>
                    <a:pt x="196" y="17"/>
                  </a:cubicBezTo>
                  <a:cubicBezTo>
                    <a:pt x="206" y="13"/>
                    <a:pt x="213" y="11"/>
                    <a:pt x="218" y="10"/>
                  </a:cubicBezTo>
                  <a:cubicBezTo>
                    <a:pt x="222" y="8"/>
                    <a:pt x="225" y="8"/>
                    <a:pt x="225" y="7"/>
                  </a:cubicBezTo>
                  <a:cubicBezTo>
                    <a:pt x="227" y="6"/>
                    <a:pt x="223" y="7"/>
                    <a:pt x="220" y="7"/>
                  </a:cubicBezTo>
                  <a:cubicBezTo>
                    <a:pt x="217" y="8"/>
                    <a:pt x="215" y="7"/>
                    <a:pt x="221" y="5"/>
                  </a:cubicBezTo>
                  <a:cubicBezTo>
                    <a:pt x="194" y="12"/>
                    <a:pt x="168" y="23"/>
                    <a:pt x="144" y="37"/>
                  </a:cubicBezTo>
                  <a:cubicBezTo>
                    <a:pt x="120" y="51"/>
                    <a:pt x="98" y="69"/>
                    <a:pt x="78" y="89"/>
                  </a:cubicBezTo>
                  <a:cubicBezTo>
                    <a:pt x="59" y="110"/>
                    <a:pt x="43" y="133"/>
                    <a:pt x="30" y="158"/>
                  </a:cubicBezTo>
                  <a:cubicBezTo>
                    <a:pt x="18" y="183"/>
                    <a:pt x="9" y="210"/>
                    <a:pt x="4" y="237"/>
                  </a:cubicBezTo>
                  <a:cubicBezTo>
                    <a:pt x="3" y="244"/>
                    <a:pt x="1" y="253"/>
                    <a:pt x="1" y="263"/>
                  </a:cubicBezTo>
                  <a:cubicBezTo>
                    <a:pt x="0" y="272"/>
                    <a:pt x="0" y="283"/>
                    <a:pt x="0" y="293"/>
                  </a:cubicBezTo>
                  <a:cubicBezTo>
                    <a:pt x="0" y="304"/>
                    <a:pt x="1" y="314"/>
                    <a:pt x="2" y="324"/>
                  </a:cubicBezTo>
                  <a:cubicBezTo>
                    <a:pt x="3" y="334"/>
                    <a:pt x="5" y="342"/>
                    <a:pt x="6" y="349"/>
                  </a:cubicBezTo>
                  <a:cubicBezTo>
                    <a:pt x="12" y="376"/>
                    <a:pt x="22" y="402"/>
                    <a:pt x="35" y="426"/>
                  </a:cubicBezTo>
                  <a:cubicBezTo>
                    <a:pt x="48" y="450"/>
                    <a:pt x="64" y="472"/>
                    <a:pt x="83" y="491"/>
                  </a:cubicBezTo>
                  <a:cubicBezTo>
                    <a:pt x="102" y="510"/>
                    <a:pt x="124" y="527"/>
                    <a:pt x="148" y="540"/>
                  </a:cubicBezTo>
                  <a:cubicBezTo>
                    <a:pt x="151" y="542"/>
                    <a:pt x="154" y="544"/>
                    <a:pt x="157" y="545"/>
                  </a:cubicBezTo>
                  <a:cubicBezTo>
                    <a:pt x="161" y="547"/>
                    <a:pt x="161" y="547"/>
                    <a:pt x="161" y="547"/>
                  </a:cubicBezTo>
                  <a:cubicBezTo>
                    <a:pt x="164" y="549"/>
                    <a:pt x="164" y="549"/>
                    <a:pt x="164" y="549"/>
                  </a:cubicBezTo>
                  <a:cubicBezTo>
                    <a:pt x="165" y="549"/>
                    <a:pt x="165" y="549"/>
                    <a:pt x="165" y="549"/>
                  </a:cubicBezTo>
                  <a:cubicBezTo>
                    <a:pt x="165" y="549"/>
                    <a:pt x="165" y="549"/>
                    <a:pt x="165" y="549"/>
                  </a:cubicBezTo>
                  <a:cubicBezTo>
                    <a:pt x="165" y="551"/>
                    <a:pt x="165" y="551"/>
                    <a:pt x="165" y="551"/>
                  </a:cubicBezTo>
                  <a:cubicBezTo>
                    <a:pt x="165" y="561"/>
                    <a:pt x="165" y="561"/>
                    <a:pt x="165" y="561"/>
                  </a:cubicBezTo>
                  <a:cubicBezTo>
                    <a:pt x="165" y="601"/>
                    <a:pt x="165" y="601"/>
                    <a:pt x="165" y="601"/>
                  </a:cubicBezTo>
                  <a:cubicBezTo>
                    <a:pt x="165" y="605"/>
                    <a:pt x="167" y="610"/>
                    <a:pt x="169" y="614"/>
                  </a:cubicBezTo>
                  <a:cubicBezTo>
                    <a:pt x="172" y="618"/>
                    <a:pt x="176" y="621"/>
                    <a:pt x="180" y="622"/>
                  </a:cubicBezTo>
                  <a:cubicBezTo>
                    <a:pt x="180" y="622"/>
                    <a:pt x="180" y="622"/>
                    <a:pt x="181" y="622"/>
                  </a:cubicBezTo>
                  <a:cubicBezTo>
                    <a:pt x="176" y="623"/>
                    <a:pt x="172" y="626"/>
                    <a:pt x="169" y="629"/>
                  </a:cubicBezTo>
                  <a:cubicBezTo>
                    <a:pt x="166" y="633"/>
                    <a:pt x="164" y="637"/>
                    <a:pt x="164" y="641"/>
                  </a:cubicBezTo>
                  <a:cubicBezTo>
                    <a:pt x="163" y="646"/>
                    <a:pt x="163" y="650"/>
                    <a:pt x="165" y="654"/>
                  </a:cubicBezTo>
                  <a:cubicBezTo>
                    <a:pt x="166" y="658"/>
                    <a:pt x="169" y="662"/>
                    <a:pt x="172" y="665"/>
                  </a:cubicBezTo>
                  <a:cubicBezTo>
                    <a:pt x="174" y="667"/>
                    <a:pt x="176" y="668"/>
                    <a:pt x="178" y="669"/>
                  </a:cubicBezTo>
                  <a:cubicBezTo>
                    <a:pt x="181" y="670"/>
                    <a:pt x="183" y="670"/>
                    <a:pt x="185" y="670"/>
                  </a:cubicBezTo>
                  <a:cubicBezTo>
                    <a:pt x="205" y="670"/>
                    <a:pt x="205" y="670"/>
                    <a:pt x="205" y="670"/>
                  </a:cubicBezTo>
                  <a:cubicBezTo>
                    <a:pt x="244" y="670"/>
                    <a:pt x="244" y="670"/>
                    <a:pt x="244" y="670"/>
                  </a:cubicBezTo>
                  <a:cubicBezTo>
                    <a:pt x="268" y="670"/>
                    <a:pt x="268" y="670"/>
                    <a:pt x="268" y="670"/>
                  </a:cubicBezTo>
                  <a:cubicBezTo>
                    <a:pt x="232" y="670"/>
                    <a:pt x="232" y="670"/>
                    <a:pt x="232" y="670"/>
                  </a:cubicBezTo>
                  <a:cubicBezTo>
                    <a:pt x="192" y="670"/>
                    <a:pt x="192" y="670"/>
                    <a:pt x="192" y="670"/>
                  </a:cubicBezTo>
                  <a:cubicBezTo>
                    <a:pt x="188" y="670"/>
                    <a:pt x="188" y="670"/>
                    <a:pt x="188" y="670"/>
                  </a:cubicBezTo>
                  <a:cubicBezTo>
                    <a:pt x="185" y="670"/>
                    <a:pt x="185" y="670"/>
                    <a:pt x="185" y="670"/>
                  </a:cubicBezTo>
                  <a:cubicBezTo>
                    <a:pt x="184" y="670"/>
                    <a:pt x="183" y="671"/>
                    <a:pt x="181" y="671"/>
                  </a:cubicBezTo>
                  <a:cubicBezTo>
                    <a:pt x="177" y="672"/>
                    <a:pt x="172" y="674"/>
                    <a:pt x="169" y="678"/>
                  </a:cubicBezTo>
                  <a:cubicBezTo>
                    <a:pt x="166" y="681"/>
                    <a:pt x="164" y="686"/>
                    <a:pt x="164" y="690"/>
                  </a:cubicBezTo>
                  <a:cubicBezTo>
                    <a:pt x="163" y="694"/>
                    <a:pt x="163" y="699"/>
                    <a:pt x="165" y="703"/>
                  </a:cubicBezTo>
                  <a:cubicBezTo>
                    <a:pt x="166" y="707"/>
                    <a:pt x="169" y="711"/>
                    <a:pt x="172" y="714"/>
                  </a:cubicBezTo>
                  <a:cubicBezTo>
                    <a:pt x="174" y="715"/>
                    <a:pt x="176" y="717"/>
                    <a:pt x="178" y="717"/>
                  </a:cubicBezTo>
                  <a:cubicBezTo>
                    <a:pt x="181" y="718"/>
                    <a:pt x="183" y="719"/>
                    <a:pt x="185" y="719"/>
                  </a:cubicBezTo>
                  <a:cubicBezTo>
                    <a:pt x="205" y="719"/>
                    <a:pt x="205" y="719"/>
                    <a:pt x="205" y="719"/>
                  </a:cubicBezTo>
                  <a:cubicBezTo>
                    <a:pt x="244" y="719"/>
                    <a:pt x="244" y="719"/>
                    <a:pt x="244" y="719"/>
                  </a:cubicBezTo>
                  <a:cubicBezTo>
                    <a:pt x="265" y="719"/>
                    <a:pt x="265" y="719"/>
                    <a:pt x="265" y="719"/>
                  </a:cubicBezTo>
                  <a:cubicBezTo>
                    <a:pt x="205" y="719"/>
                    <a:pt x="205" y="719"/>
                    <a:pt x="205" y="719"/>
                  </a:cubicBezTo>
                  <a:cubicBezTo>
                    <a:pt x="193" y="719"/>
                    <a:pt x="193" y="719"/>
                    <a:pt x="193" y="719"/>
                  </a:cubicBezTo>
                  <a:cubicBezTo>
                    <a:pt x="187" y="719"/>
                    <a:pt x="187" y="719"/>
                    <a:pt x="187" y="719"/>
                  </a:cubicBezTo>
                  <a:cubicBezTo>
                    <a:pt x="186" y="719"/>
                    <a:pt x="186" y="719"/>
                    <a:pt x="186" y="719"/>
                  </a:cubicBezTo>
                  <a:cubicBezTo>
                    <a:pt x="185" y="719"/>
                    <a:pt x="185" y="719"/>
                    <a:pt x="185" y="719"/>
                  </a:cubicBezTo>
                  <a:cubicBezTo>
                    <a:pt x="184" y="719"/>
                    <a:pt x="184" y="719"/>
                    <a:pt x="184" y="719"/>
                  </a:cubicBezTo>
                  <a:cubicBezTo>
                    <a:pt x="182" y="719"/>
                    <a:pt x="181" y="719"/>
                    <a:pt x="179" y="720"/>
                  </a:cubicBezTo>
                  <a:cubicBezTo>
                    <a:pt x="174" y="722"/>
                    <a:pt x="169" y="726"/>
                    <a:pt x="167" y="730"/>
                  </a:cubicBezTo>
                  <a:cubicBezTo>
                    <a:pt x="164" y="735"/>
                    <a:pt x="163" y="740"/>
                    <a:pt x="163" y="746"/>
                  </a:cubicBezTo>
                  <a:cubicBezTo>
                    <a:pt x="164" y="751"/>
                    <a:pt x="166" y="756"/>
                    <a:pt x="169" y="760"/>
                  </a:cubicBezTo>
                  <a:cubicBezTo>
                    <a:pt x="171" y="762"/>
                    <a:pt x="173" y="764"/>
                    <a:pt x="176" y="765"/>
                  </a:cubicBezTo>
                  <a:cubicBezTo>
                    <a:pt x="179" y="766"/>
                    <a:pt x="181" y="767"/>
                    <a:pt x="184" y="767"/>
                  </a:cubicBezTo>
                  <a:cubicBezTo>
                    <a:pt x="204" y="767"/>
                    <a:pt x="204" y="767"/>
                    <a:pt x="204" y="767"/>
                  </a:cubicBezTo>
                  <a:cubicBezTo>
                    <a:pt x="220" y="801"/>
                    <a:pt x="220" y="801"/>
                    <a:pt x="220" y="801"/>
                  </a:cubicBezTo>
                  <a:cubicBezTo>
                    <a:pt x="222" y="805"/>
                    <a:pt x="222" y="805"/>
                    <a:pt x="222" y="805"/>
                  </a:cubicBezTo>
                  <a:cubicBezTo>
                    <a:pt x="224" y="808"/>
                    <a:pt x="224" y="808"/>
                    <a:pt x="224" y="808"/>
                  </a:cubicBezTo>
                  <a:cubicBezTo>
                    <a:pt x="224" y="809"/>
                    <a:pt x="224" y="809"/>
                    <a:pt x="224" y="809"/>
                  </a:cubicBezTo>
                  <a:cubicBezTo>
                    <a:pt x="225" y="810"/>
                    <a:pt x="225" y="810"/>
                    <a:pt x="225" y="810"/>
                  </a:cubicBezTo>
                  <a:cubicBezTo>
                    <a:pt x="225" y="810"/>
                    <a:pt x="225" y="811"/>
                    <a:pt x="225" y="811"/>
                  </a:cubicBezTo>
                  <a:cubicBezTo>
                    <a:pt x="227" y="813"/>
                    <a:pt x="227" y="813"/>
                    <a:pt x="227" y="813"/>
                  </a:cubicBezTo>
                  <a:cubicBezTo>
                    <a:pt x="229" y="815"/>
                    <a:pt x="229" y="815"/>
                    <a:pt x="229" y="815"/>
                  </a:cubicBezTo>
                  <a:cubicBezTo>
                    <a:pt x="230" y="817"/>
                    <a:pt x="231" y="818"/>
                    <a:pt x="232" y="820"/>
                  </a:cubicBezTo>
                  <a:cubicBezTo>
                    <a:pt x="234" y="821"/>
                    <a:pt x="235" y="822"/>
                    <a:pt x="236" y="824"/>
                  </a:cubicBezTo>
                  <a:cubicBezTo>
                    <a:pt x="238" y="825"/>
                    <a:pt x="239" y="826"/>
                    <a:pt x="241" y="828"/>
                  </a:cubicBezTo>
                  <a:cubicBezTo>
                    <a:pt x="242" y="828"/>
                    <a:pt x="243" y="829"/>
                    <a:pt x="245" y="830"/>
                  </a:cubicBezTo>
                  <a:cubicBezTo>
                    <a:pt x="246" y="830"/>
                    <a:pt x="247" y="830"/>
                    <a:pt x="247" y="830"/>
                  </a:cubicBezTo>
                  <a:cubicBezTo>
                    <a:pt x="249" y="831"/>
                    <a:pt x="249" y="831"/>
                    <a:pt x="249" y="831"/>
                  </a:cubicBezTo>
                  <a:cubicBezTo>
                    <a:pt x="250" y="831"/>
                    <a:pt x="252" y="831"/>
                    <a:pt x="254" y="831"/>
                  </a:cubicBezTo>
                  <a:cubicBezTo>
                    <a:pt x="268" y="833"/>
                    <a:pt x="282" y="834"/>
                    <a:pt x="296" y="834"/>
                  </a:cubicBezTo>
                  <a:cubicBezTo>
                    <a:pt x="303" y="835"/>
                    <a:pt x="310" y="835"/>
                    <a:pt x="318" y="834"/>
                  </a:cubicBezTo>
                  <a:cubicBezTo>
                    <a:pt x="321" y="834"/>
                    <a:pt x="325" y="834"/>
                    <a:pt x="329" y="833"/>
                  </a:cubicBezTo>
                  <a:cubicBezTo>
                    <a:pt x="331" y="833"/>
                    <a:pt x="332" y="832"/>
                    <a:pt x="334" y="832"/>
                  </a:cubicBezTo>
                  <a:cubicBezTo>
                    <a:pt x="335" y="832"/>
                    <a:pt x="336" y="831"/>
                    <a:pt x="337" y="831"/>
                  </a:cubicBezTo>
                  <a:cubicBezTo>
                    <a:pt x="338" y="831"/>
                    <a:pt x="338" y="831"/>
                    <a:pt x="339" y="830"/>
                  </a:cubicBezTo>
                  <a:cubicBezTo>
                    <a:pt x="340" y="830"/>
                    <a:pt x="340" y="830"/>
                    <a:pt x="340" y="830"/>
                  </a:cubicBezTo>
                  <a:cubicBezTo>
                    <a:pt x="340" y="830"/>
                    <a:pt x="340" y="830"/>
                    <a:pt x="340" y="830"/>
                  </a:cubicBezTo>
                  <a:cubicBezTo>
                    <a:pt x="340" y="830"/>
                    <a:pt x="340" y="830"/>
                    <a:pt x="340" y="830"/>
                  </a:cubicBezTo>
                  <a:cubicBezTo>
                    <a:pt x="341" y="830"/>
                    <a:pt x="341" y="830"/>
                    <a:pt x="341" y="830"/>
                  </a:cubicBezTo>
                  <a:cubicBezTo>
                    <a:pt x="341" y="829"/>
                    <a:pt x="341" y="829"/>
                    <a:pt x="341" y="829"/>
                  </a:cubicBezTo>
                  <a:cubicBezTo>
                    <a:pt x="342" y="829"/>
                    <a:pt x="342" y="829"/>
                    <a:pt x="343" y="829"/>
                  </a:cubicBezTo>
                  <a:cubicBezTo>
                    <a:pt x="342" y="829"/>
                    <a:pt x="342" y="829"/>
                    <a:pt x="341" y="829"/>
                  </a:cubicBezTo>
                  <a:cubicBezTo>
                    <a:pt x="341" y="830"/>
                    <a:pt x="341" y="830"/>
                    <a:pt x="341" y="830"/>
                  </a:cubicBezTo>
                  <a:cubicBezTo>
                    <a:pt x="340" y="830"/>
                    <a:pt x="340" y="830"/>
                    <a:pt x="340" y="830"/>
                  </a:cubicBezTo>
                  <a:cubicBezTo>
                    <a:pt x="340" y="830"/>
                    <a:pt x="340" y="830"/>
                    <a:pt x="340" y="830"/>
                  </a:cubicBezTo>
                  <a:cubicBezTo>
                    <a:pt x="340" y="830"/>
                    <a:pt x="340" y="830"/>
                    <a:pt x="340" y="830"/>
                  </a:cubicBezTo>
                  <a:cubicBezTo>
                    <a:pt x="339" y="830"/>
                    <a:pt x="339" y="830"/>
                    <a:pt x="339" y="830"/>
                  </a:cubicBezTo>
                  <a:cubicBezTo>
                    <a:pt x="338" y="831"/>
                    <a:pt x="338" y="831"/>
                    <a:pt x="337" y="831"/>
                  </a:cubicBezTo>
                  <a:cubicBezTo>
                    <a:pt x="336" y="831"/>
                    <a:pt x="335" y="832"/>
                    <a:pt x="334" y="832"/>
                  </a:cubicBezTo>
                  <a:cubicBezTo>
                    <a:pt x="332" y="832"/>
                    <a:pt x="330" y="833"/>
                    <a:pt x="329" y="833"/>
                  </a:cubicBezTo>
                  <a:cubicBezTo>
                    <a:pt x="325" y="834"/>
                    <a:pt x="321" y="834"/>
                    <a:pt x="317" y="834"/>
                  </a:cubicBezTo>
                  <a:cubicBezTo>
                    <a:pt x="310" y="834"/>
                    <a:pt x="303" y="834"/>
                    <a:pt x="296" y="834"/>
                  </a:cubicBezTo>
                  <a:cubicBezTo>
                    <a:pt x="282" y="834"/>
                    <a:pt x="268" y="833"/>
                    <a:pt x="254" y="831"/>
                  </a:cubicBezTo>
                  <a:cubicBezTo>
                    <a:pt x="252" y="831"/>
                    <a:pt x="250" y="830"/>
                    <a:pt x="248" y="830"/>
                  </a:cubicBezTo>
                  <a:cubicBezTo>
                    <a:pt x="247" y="830"/>
                    <a:pt x="247" y="830"/>
                    <a:pt x="247" y="830"/>
                  </a:cubicBezTo>
                  <a:cubicBezTo>
                    <a:pt x="246" y="830"/>
                    <a:pt x="246" y="830"/>
                    <a:pt x="246" y="830"/>
                  </a:cubicBezTo>
                  <a:cubicBezTo>
                    <a:pt x="246" y="830"/>
                    <a:pt x="246" y="830"/>
                    <a:pt x="246" y="830"/>
                  </a:cubicBezTo>
                  <a:cubicBezTo>
                    <a:pt x="245" y="829"/>
                    <a:pt x="245" y="829"/>
                    <a:pt x="245" y="829"/>
                  </a:cubicBezTo>
                  <a:cubicBezTo>
                    <a:pt x="243" y="829"/>
                    <a:pt x="242" y="828"/>
                    <a:pt x="241" y="827"/>
                  </a:cubicBezTo>
                  <a:cubicBezTo>
                    <a:pt x="239" y="826"/>
                    <a:pt x="238" y="825"/>
                    <a:pt x="236" y="823"/>
                  </a:cubicBezTo>
                  <a:cubicBezTo>
                    <a:pt x="235" y="822"/>
                    <a:pt x="234" y="821"/>
                    <a:pt x="232" y="819"/>
                  </a:cubicBezTo>
                  <a:cubicBezTo>
                    <a:pt x="231" y="818"/>
                    <a:pt x="230" y="817"/>
                    <a:pt x="229" y="815"/>
                  </a:cubicBezTo>
                  <a:cubicBezTo>
                    <a:pt x="227" y="813"/>
                    <a:pt x="227" y="813"/>
                    <a:pt x="227" y="813"/>
                  </a:cubicBezTo>
                  <a:cubicBezTo>
                    <a:pt x="225" y="811"/>
                    <a:pt x="225" y="811"/>
                    <a:pt x="225" y="811"/>
                  </a:cubicBezTo>
                  <a:cubicBezTo>
                    <a:pt x="225" y="810"/>
                    <a:pt x="225" y="810"/>
                    <a:pt x="225" y="809"/>
                  </a:cubicBezTo>
                  <a:cubicBezTo>
                    <a:pt x="224" y="809"/>
                    <a:pt x="224" y="809"/>
                    <a:pt x="224" y="809"/>
                  </a:cubicBezTo>
                  <a:cubicBezTo>
                    <a:pt x="224" y="808"/>
                    <a:pt x="224" y="808"/>
                    <a:pt x="224" y="808"/>
                  </a:cubicBezTo>
                  <a:cubicBezTo>
                    <a:pt x="223" y="805"/>
                    <a:pt x="223" y="805"/>
                    <a:pt x="223" y="805"/>
                  </a:cubicBezTo>
                  <a:cubicBezTo>
                    <a:pt x="220" y="801"/>
                    <a:pt x="220" y="801"/>
                    <a:pt x="220" y="801"/>
                  </a:cubicBezTo>
                  <a:cubicBezTo>
                    <a:pt x="204" y="767"/>
                    <a:pt x="204" y="767"/>
                    <a:pt x="204" y="767"/>
                  </a:cubicBezTo>
                  <a:cubicBezTo>
                    <a:pt x="194" y="767"/>
                    <a:pt x="194" y="767"/>
                    <a:pt x="194" y="767"/>
                  </a:cubicBezTo>
                  <a:cubicBezTo>
                    <a:pt x="187" y="767"/>
                    <a:pt x="187" y="767"/>
                    <a:pt x="187" y="767"/>
                  </a:cubicBezTo>
                  <a:cubicBezTo>
                    <a:pt x="186" y="767"/>
                    <a:pt x="184" y="767"/>
                    <a:pt x="182" y="767"/>
                  </a:cubicBezTo>
                  <a:cubicBezTo>
                    <a:pt x="180" y="766"/>
                    <a:pt x="178" y="766"/>
                    <a:pt x="177" y="765"/>
                  </a:cubicBezTo>
                  <a:cubicBezTo>
                    <a:pt x="171" y="762"/>
                    <a:pt x="166" y="756"/>
                    <a:pt x="165" y="750"/>
                  </a:cubicBezTo>
                  <a:cubicBezTo>
                    <a:pt x="163" y="744"/>
                    <a:pt x="164" y="737"/>
                    <a:pt x="167" y="731"/>
                  </a:cubicBezTo>
                  <a:cubicBezTo>
                    <a:pt x="166" y="732"/>
                    <a:pt x="166" y="733"/>
                    <a:pt x="166" y="733"/>
                  </a:cubicBezTo>
                  <a:cubicBezTo>
                    <a:pt x="166" y="733"/>
                    <a:pt x="167" y="733"/>
                    <a:pt x="167" y="731"/>
                  </a:cubicBezTo>
                  <a:cubicBezTo>
                    <a:pt x="164" y="737"/>
                    <a:pt x="164" y="743"/>
                    <a:pt x="165" y="749"/>
                  </a:cubicBezTo>
                  <a:cubicBezTo>
                    <a:pt x="167" y="755"/>
                    <a:pt x="171" y="761"/>
                    <a:pt x="177" y="764"/>
                  </a:cubicBezTo>
                  <a:cubicBezTo>
                    <a:pt x="178" y="765"/>
                    <a:pt x="180" y="765"/>
                    <a:pt x="182" y="766"/>
                  </a:cubicBezTo>
                  <a:cubicBezTo>
                    <a:pt x="183" y="766"/>
                    <a:pt x="183" y="766"/>
                    <a:pt x="184" y="766"/>
                  </a:cubicBezTo>
                  <a:cubicBezTo>
                    <a:pt x="185" y="766"/>
                    <a:pt x="185" y="766"/>
                    <a:pt x="185" y="766"/>
                  </a:cubicBezTo>
                  <a:cubicBezTo>
                    <a:pt x="186" y="766"/>
                    <a:pt x="186" y="766"/>
                    <a:pt x="186" y="766"/>
                  </a:cubicBezTo>
                  <a:cubicBezTo>
                    <a:pt x="194" y="766"/>
                    <a:pt x="194" y="766"/>
                    <a:pt x="194" y="766"/>
                  </a:cubicBezTo>
                  <a:cubicBezTo>
                    <a:pt x="205" y="766"/>
                    <a:pt x="205" y="766"/>
                    <a:pt x="205" y="766"/>
                  </a:cubicBezTo>
                  <a:cubicBezTo>
                    <a:pt x="221" y="800"/>
                    <a:pt x="221" y="800"/>
                    <a:pt x="221" y="800"/>
                  </a:cubicBezTo>
                  <a:cubicBezTo>
                    <a:pt x="224" y="805"/>
                    <a:pt x="224" y="805"/>
                    <a:pt x="224" y="805"/>
                  </a:cubicBezTo>
                  <a:cubicBezTo>
                    <a:pt x="225" y="807"/>
                    <a:pt x="225" y="807"/>
                    <a:pt x="225" y="807"/>
                  </a:cubicBezTo>
                  <a:cubicBezTo>
                    <a:pt x="225" y="808"/>
                    <a:pt x="225" y="808"/>
                    <a:pt x="225" y="808"/>
                  </a:cubicBezTo>
                  <a:cubicBezTo>
                    <a:pt x="226" y="809"/>
                    <a:pt x="226" y="809"/>
                    <a:pt x="226" y="809"/>
                  </a:cubicBezTo>
                  <a:cubicBezTo>
                    <a:pt x="226" y="809"/>
                    <a:pt x="226" y="810"/>
                    <a:pt x="226" y="810"/>
                  </a:cubicBezTo>
                  <a:cubicBezTo>
                    <a:pt x="228" y="812"/>
                    <a:pt x="228" y="812"/>
                    <a:pt x="228" y="812"/>
                  </a:cubicBezTo>
                  <a:cubicBezTo>
                    <a:pt x="230" y="815"/>
                    <a:pt x="230" y="815"/>
                    <a:pt x="230" y="815"/>
                  </a:cubicBezTo>
                  <a:cubicBezTo>
                    <a:pt x="231" y="816"/>
                    <a:pt x="232" y="817"/>
                    <a:pt x="233" y="819"/>
                  </a:cubicBezTo>
                  <a:cubicBezTo>
                    <a:pt x="234" y="820"/>
                    <a:pt x="236" y="821"/>
                    <a:pt x="237" y="823"/>
                  </a:cubicBezTo>
                  <a:cubicBezTo>
                    <a:pt x="238" y="824"/>
                    <a:pt x="240" y="825"/>
                    <a:pt x="242" y="827"/>
                  </a:cubicBezTo>
                  <a:cubicBezTo>
                    <a:pt x="243" y="827"/>
                    <a:pt x="244" y="828"/>
                    <a:pt x="245" y="829"/>
                  </a:cubicBezTo>
                  <a:cubicBezTo>
                    <a:pt x="246" y="829"/>
                    <a:pt x="246" y="829"/>
                    <a:pt x="246" y="829"/>
                  </a:cubicBezTo>
                  <a:cubicBezTo>
                    <a:pt x="246" y="829"/>
                    <a:pt x="246" y="829"/>
                    <a:pt x="246" y="829"/>
                  </a:cubicBezTo>
                  <a:cubicBezTo>
                    <a:pt x="247" y="829"/>
                    <a:pt x="247" y="829"/>
                    <a:pt x="247" y="829"/>
                  </a:cubicBezTo>
                  <a:cubicBezTo>
                    <a:pt x="249" y="829"/>
                    <a:pt x="249" y="829"/>
                    <a:pt x="249" y="829"/>
                  </a:cubicBezTo>
                  <a:cubicBezTo>
                    <a:pt x="250" y="830"/>
                    <a:pt x="252" y="830"/>
                    <a:pt x="254" y="830"/>
                  </a:cubicBezTo>
                  <a:cubicBezTo>
                    <a:pt x="268" y="832"/>
                    <a:pt x="282" y="833"/>
                    <a:pt x="296" y="834"/>
                  </a:cubicBezTo>
                  <a:cubicBezTo>
                    <a:pt x="303" y="834"/>
                    <a:pt x="310" y="834"/>
                    <a:pt x="317" y="833"/>
                  </a:cubicBezTo>
                  <a:cubicBezTo>
                    <a:pt x="321" y="833"/>
                    <a:pt x="325" y="833"/>
                    <a:pt x="328" y="832"/>
                  </a:cubicBezTo>
                  <a:cubicBezTo>
                    <a:pt x="330" y="832"/>
                    <a:pt x="332" y="831"/>
                    <a:pt x="334" y="831"/>
                  </a:cubicBezTo>
                  <a:cubicBezTo>
                    <a:pt x="335" y="831"/>
                    <a:pt x="336" y="830"/>
                    <a:pt x="337" y="830"/>
                  </a:cubicBezTo>
                  <a:cubicBezTo>
                    <a:pt x="337" y="830"/>
                    <a:pt x="338" y="830"/>
                    <a:pt x="338" y="829"/>
                  </a:cubicBezTo>
                  <a:cubicBezTo>
                    <a:pt x="339" y="829"/>
                    <a:pt x="339" y="829"/>
                    <a:pt x="339" y="829"/>
                  </a:cubicBezTo>
                  <a:cubicBezTo>
                    <a:pt x="340" y="829"/>
                    <a:pt x="340" y="829"/>
                    <a:pt x="340" y="829"/>
                  </a:cubicBezTo>
                  <a:cubicBezTo>
                    <a:pt x="340" y="829"/>
                    <a:pt x="340" y="829"/>
                    <a:pt x="340" y="829"/>
                  </a:cubicBezTo>
                  <a:cubicBezTo>
                    <a:pt x="341" y="829"/>
                    <a:pt x="341" y="829"/>
                    <a:pt x="341" y="829"/>
                  </a:cubicBezTo>
                  <a:cubicBezTo>
                    <a:pt x="341" y="828"/>
                    <a:pt x="341" y="828"/>
                    <a:pt x="341" y="828"/>
                  </a:cubicBezTo>
                  <a:cubicBezTo>
                    <a:pt x="342" y="828"/>
                    <a:pt x="342" y="828"/>
                    <a:pt x="343" y="827"/>
                  </a:cubicBezTo>
                  <a:cubicBezTo>
                    <a:pt x="344" y="827"/>
                    <a:pt x="345" y="826"/>
                    <a:pt x="346" y="826"/>
                  </a:cubicBezTo>
                  <a:cubicBezTo>
                    <a:pt x="346" y="827"/>
                    <a:pt x="346" y="827"/>
                    <a:pt x="346" y="827"/>
                  </a:cubicBezTo>
                  <a:cubicBezTo>
                    <a:pt x="352" y="823"/>
                    <a:pt x="357" y="817"/>
                    <a:pt x="360" y="812"/>
                  </a:cubicBezTo>
                  <a:cubicBezTo>
                    <a:pt x="369" y="796"/>
                    <a:pt x="369" y="796"/>
                    <a:pt x="369" y="796"/>
                  </a:cubicBezTo>
                  <a:cubicBezTo>
                    <a:pt x="377" y="780"/>
                    <a:pt x="377" y="780"/>
                    <a:pt x="377" y="780"/>
                  </a:cubicBezTo>
                  <a:cubicBezTo>
                    <a:pt x="382" y="772"/>
                    <a:pt x="382" y="772"/>
                    <a:pt x="382" y="772"/>
                  </a:cubicBezTo>
                  <a:cubicBezTo>
                    <a:pt x="384" y="768"/>
                    <a:pt x="384" y="768"/>
                    <a:pt x="384" y="768"/>
                  </a:cubicBezTo>
                  <a:cubicBezTo>
                    <a:pt x="384" y="768"/>
                    <a:pt x="384" y="768"/>
                    <a:pt x="384" y="768"/>
                  </a:cubicBezTo>
                  <a:cubicBezTo>
                    <a:pt x="384" y="768"/>
                    <a:pt x="384" y="768"/>
                    <a:pt x="384" y="768"/>
                  </a:cubicBezTo>
                  <a:cubicBezTo>
                    <a:pt x="384" y="768"/>
                    <a:pt x="384" y="768"/>
                    <a:pt x="384" y="768"/>
                  </a:cubicBezTo>
                  <a:cubicBezTo>
                    <a:pt x="385" y="768"/>
                    <a:pt x="385" y="768"/>
                    <a:pt x="385" y="768"/>
                  </a:cubicBezTo>
                  <a:cubicBezTo>
                    <a:pt x="391" y="768"/>
                    <a:pt x="391" y="768"/>
                    <a:pt x="391" y="768"/>
                  </a:cubicBezTo>
                  <a:cubicBezTo>
                    <a:pt x="396" y="768"/>
                    <a:pt x="396" y="768"/>
                    <a:pt x="396" y="768"/>
                  </a:cubicBezTo>
                  <a:cubicBezTo>
                    <a:pt x="396" y="768"/>
                    <a:pt x="396" y="768"/>
                    <a:pt x="396" y="768"/>
                  </a:cubicBezTo>
                  <a:cubicBezTo>
                    <a:pt x="397" y="768"/>
                    <a:pt x="397" y="768"/>
                    <a:pt x="397" y="768"/>
                  </a:cubicBezTo>
                  <a:cubicBezTo>
                    <a:pt x="398" y="768"/>
                    <a:pt x="398" y="768"/>
                    <a:pt x="399" y="768"/>
                  </a:cubicBezTo>
                  <a:cubicBezTo>
                    <a:pt x="400" y="768"/>
                    <a:pt x="401" y="768"/>
                    <a:pt x="402" y="767"/>
                  </a:cubicBezTo>
                  <a:cubicBezTo>
                    <a:pt x="406" y="766"/>
                    <a:pt x="409" y="764"/>
                    <a:pt x="412" y="761"/>
                  </a:cubicBezTo>
                  <a:cubicBezTo>
                    <a:pt x="416" y="756"/>
                    <a:pt x="418" y="749"/>
                    <a:pt x="418" y="744"/>
                  </a:cubicBezTo>
                  <a:cubicBezTo>
                    <a:pt x="417" y="748"/>
                    <a:pt x="416" y="753"/>
                    <a:pt x="414" y="757"/>
                  </a:cubicBezTo>
                  <a:cubicBezTo>
                    <a:pt x="411" y="761"/>
                    <a:pt x="407" y="764"/>
                    <a:pt x="402" y="765"/>
                  </a:cubicBezTo>
                  <a:cubicBezTo>
                    <a:pt x="401" y="766"/>
                    <a:pt x="400" y="766"/>
                    <a:pt x="399" y="766"/>
                  </a:cubicBezTo>
                  <a:cubicBezTo>
                    <a:pt x="398" y="766"/>
                    <a:pt x="397" y="766"/>
                    <a:pt x="397" y="766"/>
                  </a:cubicBezTo>
                  <a:cubicBezTo>
                    <a:pt x="396" y="766"/>
                    <a:pt x="396" y="766"/>
                    <a:pt x="396" y="766"/>
                  </a:cubicBezTo>
                  <a:cubicBezTo>
                    <a:pt x="396" y="766"/>
                    <a:pt x="396" y="766"/>
                    <a:pt x="396" y="766"/>
                  </a:cubicBezTo>
                  <a:cubicBezTo>
                    <a:pt x="395" y="766"/>
                    <a:pt x="395" y="766"/>
                    <a:pt x="395" y="766"/>
                  </a:cubicBezTo>
                  <a:cubicBezTo>
                    <a:pt x="390" y="766"/>
                    <a:pt x="390" y="766"/>
                    <a:pt x="390" y="766"/>
                  </a:cubicBezTo>
                  <a:cubicBezTo>
                    <a:pt x="385" y="766"/>
                    <a:pt x="385" y="766"/>
                    <a:pt x="385" y="766"/>
                  </a:cubicBezTo>
                  <a:cubicBezTo>
                    <a:pt x="384" y="766"/>
                    <a:pt x="384" y="766"/>
                    <a:pt x="384" y="766"/>
                  </a:cubicBezTo>
                  <a:cubicBezTo>
                    <a:pt x="384" y="766"/>
                    <a:pt x="384" y="766"/>
                    <a:pt x="384" y="766"/>
                  </a:cubicBezTo>
                  <a:cubicBezTo>
                    <a:pt x="383" y="766"/>
                    <a:pt x="383" y="766"/>
                    <a:pt x="383" y="766"/>
                  </a:cubicBezTo>
                  <a:cubicBezTo>
                    <a:pt x="383" y="766"/>
                    <a:pt x="383" y="766"/>
                    <a:pt x="383" y="766"/>
                  </a:cubicBezTo>
                  <a:cubicBezTo>
                    <a:pt x="382" y="767"/>
                    <a:pt x="382" y="767"/>
                    <a:pt x="382" y="767"/>
                  </a:cubicBezTo>
                  <a:cubicBezTo>
                    <a:pt x="379" y="771"/>
                    <a:pt x="379" y="771"/>
                    <a:pt x="379" y="771"/>
                  </a:cubicBezTo>
                  <a:cubicBezTo>
                    <a:pt x="375" y="780"/>
                    <a:pt x="375" y="780"/>
                    <a:pt x="375" y="780"/>
                  </a:cubicBezTo>
                  <a:cubicBezTo>
                    <a:pt x="366" y="796"/>
                    <a:pt x="366" y="796"/>
                    <a:pt x="366" y="796"/>
                  </a:cubicBezTo>
                  <a:cubicBezTo>
                    <a:pt x="361" y="805"/>
                    <a:pt x="361" y="805"/>
                    <a:pt x="361" y="805"/>
                  </a:cubicBezTo>
                  <a:cubicBezTo>
                    <a:pt x="359" y="809"/>
                    <a:pt x="359" y="809"/>
                    <a:pt x="359" y="809"/>
                  </a:cubicBezTo>
                  <a:cubicBezTo>
                    <a:pt x="358" y="811"/>
                    <a:pt x="357" y="812"/>
                    <a:pt x="356" y="814"/>
                  </a:cubicBezTo>
                  <a:cubicBezTo>
                    <a:pt x="354" y="816"/>
                    <a:pt x="352" y="819"/>
                    <a:pt x="349" y="822"/>
                  </a:cubicBezTo>
                  <a:cubicBezTo>
                    <a:pt x="346" y="824"/>
                    <a:pt x="343" y="826"/>
                    <a:pt x="339" y="828"/>
                  </a:cubicBezTo>
                  <a:cubicBezTo>
                    <a:pt x="339" y="828"/>
                    <a:pt x="339" y="828"/>
                    <a:pt x="339" y="828"/>
                  </a:cubicBezTo>
                  <a:cubicBezTo>
                    <a:pt x="336" y="829"/>
                    <a:pt x="333" y="830"/>
                    <a:pt x="330" y="830"/>
                  </a:cubicBezTo>
                  <a:cubicBezTo>
                    <a:pt x="327" y="831"/>
                    <a:pt x="324" y="831"/>
                    <a:pt x="321" y="831"/>
                  </a:cubicBezTo>
                  <a:cubicBezTo>
                    <a:pt x="315" y="832"/>
                    <a:pt x="309" y="832"/>
                    <a:pt x="303" y="832"/>
                  </a:cubicBezTo>
                  <a:cubicBezTo>
                    <a:pt x="291" y="832"/>
                    <a:pt x="279" y="831"/>
                    <a:pt x="267" y="830"/>
                  </a:cubicBezTo>
                  <a:cubicBezTo>
                    <a:pt x="261" y="829"/>
                    <a:pt x="255" y="829"/>
                    <a:pt x="249" y="828"/>
                  </a:cubicBezTo>
                  <a:cubicBezTo>
                    <a:pt x="248" y="828"/>
                    <a:pt x="247" y="828"/>
                    <a:pt x="246" y="827"/>
                  </a:cubicBezTo>
                  <a:cubicBezTo>
                    <a:pt x="245" y="827"/>
                    <a:pt x="244" y="826"/>
                    <a:pt x="243" y="826"/>
                  </a:cubicBezTo>
                  <a:cubicBezTo>
                    <a:pt x="241" y="825"/>
                    <a:pt x="240" y="824"/>
                    <a:pt x="239" y="823"/>
                  </a:cubicBezTo>
                  <a:cubicBezTo>
                    <a:pt x="238" y="822"/>
                    <a:pt x="237" y="820"/>
                    <a:pt x="236" y="819"/>
                  </a:cubicBezTo>
                  <a:cubicBezTo>
                    <a:pt x="240" y="823"/>
                    <a:pt x="246" y="827"/>
                    <a:pt x="253" y="828"/>
                  </a:cubicBezTo>
                  <a:cubicBezTo>
                    <a:pt x="263" y="829"/>
                    <a:pt x="273" y="830"/>
                    <a:pt x="283" y="831"/>
                  </a:cubicBezTo>
                  <a:cubicBezTo>
                    <a:pt x="292" y="831"/>
                    <a:pt x="302" y="832"/>
                    <a:pt x="311" y="832"/>
                  </a:cubicBezTo>
                  <a:cubicBezTo>
                    <a:pt x="316" y="832"/>
                    <a:pt x="321" y="831"/>
                    <a:pt x="325" y="831"/>
                  </a:cubicBezTo>
                  <a:cubicBezTo>
                    <a:pt x="330" y="830"/>
                    <a:pt x="335" y="829"/>
                    <a:pt x="339" y="827"/>
                  </a:cubicBezTo>
                  <a:cubicBezTo>
                    <a:pt x="339" y="827"/>
                    <a:pt x="339" y="827"/>
                    <a:pt x="339" y="827"/>
                  </a:cubicBezTo>
                  <a:cubicBezTo>
                    <a:pt x="343" y="826"/>
                    <a:pt x="346" y="824"/>
                    <a:pt x="349" y="821"/>
                  </a:cubicBezTo>
                  <a:cubicBezTo>
                    <a:pt x="352" y="819"/>
                    <a:pt x="354" y="816"/>
                    <a:pt x="356" y="813"/>
                  </a:cubicBezTo>
                  <a:cubicBezTo>
                    <a:pt x="357" y="812"/>
                    <a:pt x="358" y="810"/>
                    <a:pt x="359" y="809"/>
                  </a:cubicBezTo>
                  <a:cubicBezTo>
                    <a:pt x="361" y="804"/>
                    <a:pt x="361" y="804"/>
                    <a:pt x="361" y="804"/>
                  </a:cubicBezTo>
                  <a:cubicBezTo>
                    <a:pt x="366" y="796"/>
                    <a:pt x="366" y="796"/>
                    <a:pt x="366" y="796"/>
                  </a:cubicBezTo>
                  <a:cubicBezTo>
                    <a:pt x="375" y="779"/>
                    <a:pt x="375" y="779"/>
                    <a:pt x="375" y="779"/>
                  </a:cubicBezTo>
                  <a:cubicBezTo>
                    <a:pt x="379" y="771"/>
                    <a:pt x="379" y="771"/>
                    <a:pt x="379" y="771"/>
                  </a:cubicBezTo>
                  <a:cubicBezTo>
                    <a:pt x="381" y="767"/>
                    <a:pt x="381" y="767"/>
                    <a:pt x="381" y="767"/>
                  </a:cubicBezTo>
                  <a:cubicBezTo>
                    <a:pt x="382" y="765"/>
                    <a:pt x="382" y="765"/>
                    <a:pt x="382" y="765"/>
                  </a:cubicBezTo>
                  <a:cubicBezTo>
                    <a:pt x="390" y="766"/>
                    <a:pt x="390" y="766"/>
                    <a:pt x="390" y="766"/>
                  </a:cubicBezTo>
                  <a:cubicBezTo>
                    <a:pt x="395" y="766"/>
                    <a:pt x="395" y="766"/>
                    <a:pt x="395" y="766"/>
                  </a:cubicBezTo>
                  <a:cubicBezTo>
                    <a:pt x="396" y="766"/>
                    <a:pt x="396" y="766"/>
                    <a:pt x="396" y="766"/>
                  </a:cubicBezTo>
                  <a:cubicBezTo>
                    <a:pt x="396" y="766"/>
                    <a:pt x="396" y="766"/>
                    <a:pt x="396" y="766"/>
                  </a:cubicBezTo>
                  <a:cubicBezTo>
                    <a:pt x="397" y="766"/>
                    <a:pt x="397" y="766"/>
                    <a:pt x="397" y="766"/>
                  </a:cubicBezTo>
                  <a:cubicBezTo>
                    <a:pt x="397" y="766"/>
                    <a:pt x="398" y="766"/>
                    <a:pt x="398" y="765"/>
                  </a:cubicBezTo>
                  <a:cubicBezTo>
                    <a:pt x="400" y="765"/>
                    <a:pt x="401" y="765"/>
                    <a:pt x="402" y="765"/>
                  </a:cubicBezTo>
                  <a:cubicBezTo>
                    <a:pt x="407" y="763"/>
                    <a:pt x="410" y="760"/>
                    <a:pt x="413" y="756"/>
                  </a:cubicBezTo>
                  <a:cubicBezTo>
                    <a:pt x="415" y="752"/>
                    <a:pt x="417" y="748"/>
                    <a:pt x="417" y="743"/>
                  </a:cubicBezTo>
                  <a:cubicBezTo>
                    <a:pt x="417" y="740"/>
                    <a:pt x="416" y="737"/>
                    <a:pt x="415" y="734"/>
                  </a:cubicBezTo>
                  <a:cubicBezTo>
                    <a:pt x="413" y="730"/>
                    <a:pt x="410" y="727"/>
                    <a:pt x="407" y="725"/>
                  </a:cubicBezTo>
                  <a:cubicBezTo>
                    <a:pt x="405" y="723"/>
                    <a:pt x="402" y="723"/>
                    <a:pt x="399" y="723"/>
                  </a:cubicBezTo>
                  <a:cubicBezTo>
                    <a:pt x="397" y="723"/>
                    <a:pt x="396" y="723"/>
                    <a:pt x="396" y="724"/>
                  </a:cubicBezTo>
                  <a:cubicBezTo>
                    <a:pt x="396" y="724"/>
                    <a:pt x="397" y="725"/>
                    <a:pt x="400" y="726"/>
                  </a:cubicBezTo>
                  <a:cubicBezTo>
                    <a:pt x="402" y="727"/>
                    <a:pt x="405" y="729"/>
                    <a:pt x="408" y="733"/>
                  </a:cubicBezTo>
                  <a:cubicBezTo>
                    <a:pt x="408" y="734"/>
                    <a:pt x="409" y="735"/>
                    <a:pt x="410" y="737"/>
                  </a:cubicBezTo>
                  <a:cubicBezTo>
                    <a:pt x="410" y="739"/>
                    <a:pt x="410" y="740"/>
                    <a:pt x="411" y="742"/>
                  </a:cubicBezTo>
                  <a:cubicBezTo>
                    <a:pt x="411" y="745"/>
                    <a:pt x="410" y="747"/>
                    <a:pt x="410" y="747"/>
                  </a:cubicBezTo>
                  <a:cubicBezTo>
                    <a:pt x="409" y="749"/>
                    <a:pt x="409" y="748"/>
                    <a:pt x="408" y="747"/>
                  </a:cubicBezTo>
                  <a:cubicBezTo>
                    <a:pt x="408" y="749"/>
                    <a:pt x="406" y="752"/>
                    <a:pt x="405" y="754"/>
                  </a:cubicBezTo>
                  <a:cubicBezTo>
                    <a:pt x="403" y="756"/>
                    <a:pt x="401" y="757"/>
                    <a:pt x="398" y="758"/>
                  </a:cubicBezTo>
                  <a:cubicBezTo>
                    <a:pt x="397" y="758"/>
                    <a:pt x="397" y="758"/>
                    <a:pt x="396" y="758"/>
                  </a:cubicBezTo>
                  <a:cubicBezTo>
                    <a:pt x="394" y="758"/>
                    <a:pt x="394" y="758"/>
                    <a:pt x="394" y="758"/>
                  </a:cubicBezTo>
                  <a:cubicBezTo>
                    <a:pt x="389" y="758"/>
                    <a:pt x="389" y="758"/>
                    <a:pt x="389" y="758"/>
                  </a:cubicBezTo>
                  <a:cubicBezTo>
                    <a:pt x="377" y="758"/>
                    <a:pt x="377" y="758"/>
                    <a:pt x="377" y="758"/>
                  </a:cubicBezTo>
                  <a:cubicBezTo>
                    <a:pt x="362" y="787"/>
                    <a:pt x="362" y="787"/>
                    <a:pt x="362" y="787"/>
                  </a:cubicBezTo>
                  <a:cubicBezTo>
                    <a:pt x="354" y="801"/>
                    <a:pt x="354" y="801"/>
                    <a:pt x="354" y="801"/>
                  </a:cubicBezTo>
                  <a:cubicBezTo>
                    <a:pt x="352" y="804"/>
                    <a:pt x="352" y="804"/>
                    <a:pt x="352" y="804"/>
                  </a:cubicBezTo>
                  <a:cubicBezTo>
                    <a:pt x="352" y="805"/>
                    <a:pt x="351" y="806"/>
                    <a:pt x="350" y="807"/>
                  </a:cubicBezTo>
                  <a:cubicBezTo>
                    <a:pt x="349" y="809"/>
                    <a:pt x="348" y="811"/>
                    <a:pt x="346" y="813"/>
                  </a:cubicBezTo>
                  <a:cubicBezTo>
                    <a:pt x="345" y="815"/>
                    <a:pt x="343" y="816"/>
                    <a:pt x="342" y="817"/>
                  </a:cubicBezTo>
                  <a:cubicBezTo>
                    <a:pt x="341" y="817"/>
                    <a:pt x="341" y="818"/>
                    <a:pt x="341" y="818"/>
                  </a:cubicBezTo>
                  <a:cubicBezTo>
                    <a:pt x="341" y="818"/>
                    <a:pt x="341" y="817"/>
                    <a:pt x="342" y="817"/>
                  </a:cubicBezTo>
                  <a:cubicBezTo>
                    <a:pt x="343" y="816"/>
                    <a:pt x="345" y="815"/>
                    <a:pt x="346" y="813"/>
                  </a:cubicBezTo>
                  <a:cubicBezTo>
                    <a:pt x="348" y="811"/>
                    <a:pt x="349" y="809"/>
                    <a:pt x="350" y="807"/>
                  </a:cubicBezTo>
                  <a:cubicBezTo>
                    <a:pt x="351" y="806"/>
                    <a:pt x="352" y="805"/>
                    <a:pt x="352" y="804"/>
                  </a:cubicBezTo>
                  <a:cubicBezTo>
                    <a:pt x="354" y="801"/>
                    <a:pt x="354" y="801"/>
                    <a:pt x="354" y="801"/>
                  </a:cubicBezTo>
                  <a:cubicBezTo>
                    <a:pt x="361" y="787"/>
                    <a:pt x="361" y="787"/>
                    <a:pt x="361" y="787"/>
                  </a:cubicBezTo>
                  <a:cubicBezTo>
                    <a:pt x="377" y="757"/>
                    <a:pt x="377" y="757"/>
                    <a:pt x="377" y="757"/>
                  </a:cubicBezTo>
                  <a:cubicBezTo>
                    <a:pt x="389" y="757"/>
                    <a:pt x="389" y="757"/>
                    <a:pt x="389" y="757"/>
                  </a:cubicBezTo>
                  <a:cubicBezTo>
                    <a:pt x="394" y="757"/>
                    <a:pt x="394" y="757"/>
                    <a:pt x="394" y="757"/>
                  </a:cubicBezTo>
                  <a:cubicBezTo>
                    <a:pt x="396" y="757"/>
                    <a:pt x="396" y="757"/>
                    <a:pt x="396" y="757"/>
                  </a:cubicBezTo>
                  <a:cubicBezTo>
                    <a:pt x="397" y="757"/>
                    <a:pt x="398" y="757"/>
                    <a:pt x="398" y="757"/>
                  </a:cubicBezTo>
                  <a:cubicBezTo>
                    <a:pt x="401" y="757"/>
                    <a:pt x="403" y="755"/>
                    <a:pt x="405" y="753"/>
                  </a:cubicBezTo>
                  <a:cubicBezTo>
                    <a:pt x="406" y="751"/>
                    <a:pt x="407" y="748"/>
                    <a:pt x="408" y="746"/>
                  </a:cubicBezTo>
                  <a:cubicBezTo>
                    <a:pt x="408" y="745"/>
                    <a:pt x="407" y="745"/>
                    <a:pt x="407" y="746"/>
                  </a:cubicBezTo>
                  <a:cubicBezTo>
                    <a:pt x="406" y="746"/>
                    <a:pt x="406" y="748"/>
                    <a:pt x="405" y="750"/>
                  </a:cubicBezTo>
                  <a:cubicBezTo>
                    <a:pt x="404" y="751"/>
                    <a:pt x="403" y="752"/>
                    <a:pt x="402" y="753"/>
                  </a:cubicBezTo>
                  <a:cubicBezTo>
                    <a:pt x="401" y="754"/>
                    <a:pt x="399" y="755"/>
                    <a:pt x="398" y="755"/>
                  </a:cubicBezTo>
                  <a:cubicBezTo>
                    <a:pt x="397" y="755"/>
                    <a:pt x="397" y="755"/>
                    <a:pt x="397" y="755"/>
                  </a:cubicBezTo>
                  <a:cubicBezTo>
                    <a:pt x="396" y="755"/>
                    <a:pt x="396" y="755"/>
                    <a:pt x="396" y="755"/>
                  </a:cubicBezTo>
                  <a:cubicBezTo>
                    <a:pt x="396" y="755"/>
                    <a:pt x="396" y="755"/>
                    <a:pt x="396" y="755"/>
                  </a:cubicBezTo>
                  <a:cubicBezTo>
                    <a:pt x="394" y="755"/>
                    <a:pt x="394" y="755"/>
                    <a:pt x="394" y="755"/>
                  </a:cubicBezTo>
                  <a:cubicBezTo>
                    <a:pt x="390" y="755"/>
                    <a:pt x="390" y="755"/>
                    <a:pt x="390" y="755"/>
                  </a:cubicBezTo>
                  <a:cubicBezTo>
                    <a:pt x="376" y="755"/>
                    <a:pt x="376" y="755"/>
                    <a:pt x="376" y="755"/>
                  </a:cubicBezTo>
                  <a:cubicBezTo>
                    <a:pt x="366" y="774"/>
                    <a:pt x="366" y="774"/>
                    <a:pt x="366" y="774"/>
                  </a:cubicBezTo>
                  <a:cubicBezTo>
                    <a:pt x="363" y="780"/>
                    <a:pt x="360" y="785"/>
                    <a:pt x="358" y="789"/>
                  </a:cubicBezTo>
                  <a:cubicBezTo>
                    <a:pt x="353" y="798"/>
                    <a:pt x="353" y="798"/>
                    <a:pt x="353" y="798"/>
                  </a:cubicBezTo>
                  <a:cubicBezTo>
                    <a:pt x="351" y="802"/>
                    <a:pt x="351" y="802"/>
                    <a:pt x="351" y="802"/>
                  </a:cubicBezTo>
                  <a:cubicBezTo>
                    <a:pt x="350" y="803"/>
                    <a:pt x="350" y="804"/>
                    <a:pt x="349" y="804"/>
                  </a:cubicBezTo>
                  <a:cubicBezTo>
                    <a:pt x="349" y="805"/>
                    <a:pt x="349" y="806"/>
                    <a:pt x="348" y="806"/>
                  </a:cubicBezTo>
                  <a:cubicBezTo>
                    <a:pt x="347" y="809"/>
                    <a:pt x="345" y="811"/>
                    <a:pt x="342" y="813"/>
                  </a:cubicBezTo>
                  <a:cubicBezTo>
                    <a:pt x="340" y="815"/>
                    <a:pt x="338" y="817"/>
                    <a:pt x="336" y="818"/>
                  </a:cubicBezTo>
                  <a:cubicBezTo>
                    <a:pt x="335" y="818"/>
                    <a:pt x="335" y="818"/>
                    <a:pt x="335" y="818"/>
                  </a:cubicBezTo>
                  <a:cubicBezTo>
                    <a:pt x="331" y="819"/>
                    <a:pt x="326" y="820"/>
                    <a:pt x="320" y="821"/>
                  </a:cubicBezTo>
                  <a:cubicBezTo>
                    <a:pt x="315" y="821"/>
                    <a:pt x="310" y="821"/>
                    <a:pt x="304" y="821"/>
                  </a:cubicBezTo>
                  <a:cubicBezTo>
                    <a:pt x="293" y="821"/>
                    <a:pt x="282" y="821"/>
                    <a:pt x="270" y="820"/>
                  </a:cubicBezTo>
                  <a:cubicBezTo>
                    <a:pt x="265" y="819"/>
                    <a:pt x="259" y="818"/>
                    <a:pt x="254" y="818"/>
                  </a:cubicBezTo>
                  <a:cubicBezTo>
                    <a:pt x="252" y="817"/>
                    <a:pt x="251" y="817"/>
                    <a:pt x="250"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7"/>
                  </a:cubicBezTo>
                  <a:cubicBezTo>
                    <a:pt x="249" y="817"/>
                    <a:pt x="249" y="817"/>
                    <a:pt x="249" y="816"/>
                  </a:cubicBezTo>
                  <a:cubicBezTo>
                    <a:pt x="247" y="815"/>
                    <a:pt x="245" y="814"/>
                    <a:pt x="244" y="812"/>
                  </a:cubicBezTo>
                  <a:cubicBezTo>
                    <a:pt x="242" y="810"/>
                    <a:pt x="240" y="808"/>
                    <a:pt x="239" y="806"/>
                  </a:cubicBezTo>
                  <a:cubicBezTo>
                    <a:pt x="237" y="804"/>
                    <a:pt x="237" y="804"/>
                    <a:pt x="237" y="804"/>
                  </a:cubicBezTo>
                  <a:cubicBezTo>
                    <a:pt x="237" y="803"/>
                    <a:pt x="237" y="803"/>
                    <a:pt x="237" y="803"/>
                  </a:cubicBezTo>
                  <a:cubicBezTo>
                    <a:pt x="237" y="803"/>
                    <a:pt x="237" y="803"/>
                    <a:pt x="237" y="803"/>
                  </a:cubicBezTo>
                  <a:cubicBezTo>
                    <a:pt x="237" y="803"/>
                    <a:pt x="237" y="803"/>
                    <a:pt x="237" y="803"/>
                  </a:cubicBezTo>
                  <a:cubicBezTo>
                    <a:pt x="235" y="800"/>
                    <a:pt x="235" y="800"/>
                    <a:pt x="235" y="800"/>
                  </a:cubicBezTo>
                  <a:cubicBezTo>
                    <a:pt x="228" y="785"/>
                    <a:pt x="228" y="785"/>
                    <a:pt x="228" y="785"/>
                  </a:cubicBezTo>
                  <a:cubicBezTo>
                    <a:pt x="221" y="771"/>
                    <a:pt x="221" y="771"/>
                    <a:pt x="221" y="771"/>
                  </a:cubicBezTo>
                  <a:cubicBezTo>
                    <a:pt x="213" y="753"/>
                    <a:pt x="213" y="753"/>
                    <a:pt x="213" y="753"/>
                  </a:cubicBezTo>
                  <a:cubicBezTo>
                    <a:pt x="185" y="753"/>
                    <a:pt x="185" y="753"/>
                    <a:pt x="185" y="753"/>
                  </a:cubicBezTo>
                  <a:cubicBezTo>
                    <a:pt x="183" y="753"/>
                    <a:pt x="182" y="752"/>
                    <a:pt x="180" y="750"/>
                  </a:cubicBezTo>
                  <a:cubicBezTo>
                    <a:pt x="179" y="749"/>
                    <a:pt x="178" y="746"/>
                    <a:pt x="178" y="744"/>
                  </a:cubicBezTo>
                  <a:cubicBezTo>
                    <a:pt x="178" y="741"/>
                    <a:pt x="178" y="739"/>
                    <a:pt x="179" y="737"/>
                  </a:cubicBezTo>
                  <a:cubicBezTo>
                    <a:pt x="181" y="735"/>
                    <a:pt x="182" y="734"/>
                    <a:pt x="184" y="733"/>
                  </a:cubicBezTo>
                  <a:cubicBezTo>
                    <a:pt x="184" y="733"/>
                    <a:pt x="185" y="733"/>
                    <a:pt x="185" y="733"/>
                  </a:cubicBezTo>
                  <a:cubicBezTo>
                    <a:pt x="188" y="733"/>
                    <a:pt x="188" y="733"/>
                    <a:pt x="188" y="733"/>
                  </a:cubicBezTo>
                  <a:cubicBezTo>
                    <a:pt x="194" y="733"/>
                    <a:pt x="194" y="733"/>
                    <a:pt x="194" y="733"/>
                  </a:cubicBezTo>
                  <a:cubicBezTo>
                    <a:pt x="206" y="733"/>
                    <a:pt x="206" y="733"/>
                    <a:pt x="206" y="733"/>
                  </a:cubicBezTo>
                  <a:cubicBezTo>
                    <a:pt x="263" y="732"/>
                    <a:pt x="326" y="734"/>
                    <a:pt x="373" y="732"/>
                  </a:cubicBezTo>
                  <a:cubicBezTo>
                    <a:pt x="414" y="731"/>
                    <a:pt x="399" y="727"/>
                    <a:pt x="357" y="725"/>
                  </a:cubicBezTo>
                  <a:cubicBezTo>
                    <a:pt x="357" y="724"/>
                    <a:pt x="357" y="724"/>
                    <a:pt x="357" y="724"/>
                  </a:cubicBezTo>
                  <a:cubicBezTo>
                    <a:pt x="399" y="725"/>
                    <a:pt x="378" y="722"/>
                    <a:pt x="383" y="720"/>
                  </a:cubicBezTo>
                  <a:cubicBezTo>
                    <a:pt x="364" y="720"/>
                    <a:pt x="346" y="720"/>
                    <a:pt x="327" y="719"/>
                  </a:cubicBezTo>
                  <a:cubicBezTo>
                    <a:pt x="361" y="719"/>
                    <a:pt x="361" y="719"/>
                    <a:pt x="361" y="719"/>
                  </a:cubicBezTo>
                  <a:cubicBezTo>
                    <a:pt x="380" y="719"/>
                    <a:pt x="380" y="719"/>
                    <a:pt x="380" y="719"/>
                  </a:cubicBezTo>
                  <a:cubicBezTo>
                    <a:pt x="389" y="720"/>
                    <a:pt x="389" y="720"/>
                    <a:pt x="389" y="720"/>
                  </a:cubicBezTo>
                  <a:cubicBezTo>
                    <a:pt x="393" y="720"/>
                    <a:pt x="393" y="720"/>
                    <a:pt x="393" y="720"/>
                  </a:cubicBezTo>
                  <a:cubicBezTo>
                    <a:pt x="396" y="720"/>
                    <a:pt x="396" y="720"/>
                    <a:pt x="396" y="720"/>
                  </a:cubicBezTo>
                  <a:cubicBezTo>
                    <a:pt x="396" y="720"/>
                    <a:pt x="396" y="720"/>
                    <a:pt x="396" y="720"/>
                  </a:cubicBezTo>
                  <a:cubicBezTo>
                    <a:pt x="397" y="720"/>
                    <a:pt x="397" y="720"/>
                    <a:pt x="397" y="720"/>
                  </a:cubicBezTo>
                  <a:cubicBezTo>
                    <a:pt x="398" y="720"/>
                    <a:pt x="398" y="720"/>
                    <a:pt x="399" y="719"/>
                  </a:cubicBezTo>
                  <a:cubicBezTo>
                    <a:pt x="403" y="719"/>
                    <a:pt x="407" y="717"/>
                    <a:pt x="409" y="715"/>
                  </a:cubicBezTo>
                  <a:cubicBezTo>
                    <a:pt x="412" y="713"/>
                    <a:pt x="414" y="710"/>
                    <a:pt x="416" y="707"/>
                  </a:cubicBezTo>
                  <a:cubicBezTo>
                    <a:pt x="418" y="701"/>
                    <a:pt x="418" y="696"/>
                    <a:pt x="417" y="691"/>
                  </a:cubicBezTo>
                  <a:cubicBezTo>
                    <a:pt x="418" y="697"/>
                    <a:pt x="417" y="703"/>
                    <a:pt x="413" y="708"/>
                  </a:cubicBezTo>
                  <a:cubicBezTo>
                    <a:pt x="412" y="711"/>
                    <a:pt x="409" y="713"/>
                    <a:pt x="406" y="715"/>
                  </a:cubicBezTo>
                  <a:cubicBezTo>
                    <a:pt x="404" y="716"/>
                    <a:pt x="400" y="717"/>
                    <a:pt x="397" y="718"/>
                  </a:cubicBezTo>
                  <a:cubicBezTo>
                    <a:pt x="369" y="717"/>
                    <a:pt x="369" y="717"/>
                    <a:pt x="369" y="717"/>
                  </a:cubicBezTo>
                  <a:cubicBezTo>
                    <a:pt x="350" y="717"/>
                    <a:pt x="330" y="717"/>
                    <a:pt x="311" y="716"/>
                  </a:cubicBezTo>
                  <a:cubicBezTo>
                    <a:pt x="195" y="716"/>
                    <a:pt x="195" y="716"/>
                    <a:pt x="195" y="716"/>
                  </a:cubicBezTo>
                  <a:cubicBezTo>
                    <a:pt x="227" y="716"/>
                    <a:pt x="264" y="715"/>
                    <a:pt x="296" y="716"/>
                  </a:cubicBezTo>
                  <a:cubicBezTo>
                    <a:pt x="319" y="716"/>
                    <a:pt x="341" y="717"/>
                    <a:pt x="362" y="717"/>
                  </a:cubicBezTo>
                  <a:cubicBezTo>
                    <a:pt x="394" y="717"/>
                    <a:pt x="394" y="717"/>
                    <a:pt x="394" y="717"/>
                  </a:cubicBezTo>
                  <a:cubicBezTo>
                    <a:pt x="395" y="717"/>
                    <a:pt x="396" y="717"/>
                    <a:pt x="398" y="717"/>
                  </a:cubicBezTo>
                  <a:cubicBezTo>
                    <a:pt x="400" y="717"/>
                    <a:pt x="402" y="716"/>
                    <a:pt x="403" y="716"/>
                  </a:cubicBezTo>
                  <a:cubicBezTo>
                    <a:pt x="406" y="714"/>
                    <a:pt x="409" y="712"/>
                    <a:pt x="411" y="709"/>
                  </a:cubicBezTo>
                  <a:cubicBezTo>
                    <a:pt x="416" y="704"/>
                    <a:pt x="417" y="697"/>
                    <a:pt x="416" y="691"/>
                  </a:cubicBezTo>
                  <a:cubicBezTo>
                    <a:pt x="416" y="688"/>
                    <a:pt x="415" y="685"/>
                    <a:pt x="414" y="683"/>
                  </a:cubicBezTo>
                  <a:cubicBezTo>
                    <a:pt x="412" y="679"/>
                    <a:pt x="409" y="677"/>
                    <a:pt x="406" y="676"/>
                  </a:cubicBezTo>
                  <a:cubicBezTo>
                    <a:pt x="404" y="674"/>
                    <a:pt x="401" y="674"/>
                    <a:pt x="399" y="674"/>
                  </a:cubicBezTo>
                  <a:cubicBezTo>
                    <a:pt x="397" y="674"/>
                    <a:pt x="396" y="675"/>
                    <a:pt x="396" y="675"/>
                  </a:cubicBezTo>
                  <a:cubicBezTo>
                    <a:pt x="396" y="676"/>
                    <a:pt x="397" y="676"/>
                    <a:pt x="399" y="677"/>
                  </a:cubicBezTo>
                  <a:cubicBezTo>
                    <a:pt x="401" y="678"/>
                    <a:pt x="404" y="679"/>
                    <a:pt x="407" y="683"/>
                  </a:cubicBezTo>
                  <a:cubicBezTo>
                    <a:pt x="408" y="685"/>
                    <a:pt x="410" y="688"/>
                    <a:pt x="410" y="690"/>
                  </a:cubicBezTo>
                  <a:cubicBezTo>
                    <a:pt x="411" y="693"/>
                    <a:pt x="411" y="695"/>
                    <a:pt x="411" y="695"/>
                  </a:cubicBezTo>
                  <a:cubicBezTo>
                    <a:pt x="410" y="697"/>
                    <a:pt x="409" y="696"/>
                    <a:pt x="409" y="695"/>
                  </a:cubicBezTo>
                  <a:cubicBezTo>
                    <a:pt x="409" y="698"/>
                    <a:pt x="408" y="701"/>
                    <a:pt x="406" y="704"/>
                  </a:cubicBezTo>
                  <a:cubicBezTo>
                    <a:pt x="404" y="706"/>
                    <a:pt x="401" y="708"/>
                    <a:pt x="398" y="709"/>
                  </a:cubicBezTo>
                  <a:cubicBezTo>
                    <a:pt x="398" y="709"/>
                    <a:pt x="397" y="709"/>
                    <a:pt x="396" y="709"/>
                  </a:cubicBezTo>
                  <a:cubicBezTo>
                    <a:pt x="393" y="709"/>
                    <a:pt x="393" y="709"/>
                    <a:pt x="393" y="709"/>
                  </a:cubicBezTo>
                  <a:cubicBezTo>
                    <a:pt x="388" y="709"/>
                    <a:pt x="388" y="709"/>
                    <a:pt x="388" y="709"/>
                  </a:cubicBezTo>
                  <a:cubicBezTo>
                    <a:pt x="377" y="709"/>
                    <a:pt x="377" y="709"/>
                    <a:pt x="377" y="709"/>
                  </a:cubicBezTo>
                  <a:cubicBezTo>
                    <a:pt x="332" y="708"/>
                    <a:pt x="332" y="708"/>
                    <a:pt x="332" y="708"/>
                  </a:cubicBezTo>
                  <a:cubicBezTo>
                    <a:pt x="295" y="708"/>
                    <a:pt x="259" y="708"/>
                    <a:pt x="223" y="707"/>
                  </a:cubicBezTo>
                  <a:cubicBezTo>
                    <a:pt x="259" y="708"/>
                    <a:pt x="296" y="708"/>
                    <a:pt x="332" y="708"/>
                  </a:cubicBezTo>
                  <a:cubicBezTo>
                    <a:pt x="377" y="709"/>
                    <a:pt x="377" y="709"/>
                    <a:pt x="377" y="709"/>
                  </a:cubicBezTo>
                  <a:cubicBezTo>
                    <a:pt x="388" y="709"/>
                    <a:pt x="388" y="709"/>
                    <a:pt x="388" y="709"/>
                  </a:cubicBezTo>
                  <a:cubicBezTo>
                    <a:pt x="394" y="709"/>
                    <a:pt x="394" y="709"/>
                    <a:pt x="394" y="709"/>
                  </a:cubicBezTo>
                  <a:cubicBezTo>
                    <a:pt x="395" y="709"/>
                    <a:pt x="395" y="709"/>
                    <a:pt x="395" y="709"/>
                  </a:cubicBezTo>
                  <a:cubicBezTo>
                    <a:pt x="396" y="709"/>
                    <a:pt x="396" y="709"/>
                    <a:pt x="396" y="709"/>
                  </a:cubicBezTo>
                  <a:cubicBezTo>
                    <a:pt x="397" y="709"/>
                    <a:pt x="397" y="709"/>
                    <a:pt x="397" y="709"/>
                  </a:cubicBezTo>
                  <a:cubicBezTo>
                    <a:pt x="397" y="709"/>
                    <a:pt x="398" y="708"/>
                    <a:pt x="399" y="708"/>
                  </a:cubicBezTo>
                  <a:cubicBezTo>
                    <a:pt x="401" y="708"/>
                    <a:pt x="404" y="706"/>
                    <a:pt x="406" y="703"/>
                  </a:cubicBezTo>
                  <a:cubicBezTo>
                    <a:pt x="407" y="701"/>
                    <a:pt x="408" y="697"/>
                    <a:pt x="408" y="694"/>
                  </a:cubicBezTo>
                  <a:cubicBezTo>
                    <a:pt x="408" y="694"/>
                    <a:pt x="407" y="694"/>
                    <a:pt x="407" y="694"/>
                  </a:cubicBezTo>
                  <a:cubicBezTo>
                    <a:pt x="407" y="695"/>
                    <a:pt x="407" y="696"/>
                    <a:pt x="406" y="699"/>
                  </a:cubicBezTo>
                  <a:cubicBezTo>
                    <a:pt x="405" y="700"/>
                    <a:pt x="404" y="703"/>
                    <a:pt x="402" y="704"/>
                  </a:cubicBezTo>
                  <a:cubicBezTo>
                    <a:pt x="400" y="705"/>
                    <a:pt x="399" y="706"/>
                    <a:pt x="397" y="706"/>
                  </a:cubicBezTo>
                  <a:cubicBezTo>
                    <a:pt x="397" y="706"/>
                    <a:pt x="397" y="706"/>
                    <a:pt x="396" y="706"/>
                  </a:cubicBezTo>
                  <a:cubicBezTo>
                    <a:pt x="394" y="706"/>
                    <a:pt x="394" y="706"/>
                    <a:pt x="394" y="706"/>
                  </a:cubicBezTo>
                  <a:cubicBezTo>
                    <a:pt x="390" y="706"/>
                    <a:pt x="390" y="706"/>
                    <a:pt x="390" y="706"/>
                  </a:cubicBezTo>
                  <a:cubicBezTo>
                    <a:pt x="379" y="707"/>
                    <a:pt x="366" y="707"/>
                    <a:pt x="357" y="707"/>
                  </a:cubicBezTo>
                  <a:cubicBezTo>
                    <a:pt x="306" y="705"/>
                    <a:pt x="251" y="706"/>
                    <a:pt x="201" y="705"/>
                  </a:cubicBezTo>
                  <a:cubicBezTo>
                    <a:pt x="187" y="705"/>
                    <a:pt x="187" y="705"/>
                    <a:pt x="187" y="705"/>
                  </a:cubicBezTo>
                  <a:cubicBezTo>
                    <a:pt x="185" y="704"/>
                    <a:pt x="185" y="704"/>
                    <a:pt x="185" y="704"/>
                  </a:cubicBezTo>
                  <a:cubicBezTo>
                    <a:pt x="185" y="704"/>
                    <a:pt x="185" y="704"/>
                    <a:pt x="185" y="704"/>
                  </a:cubicBezTo>
                  <a:cubicBezTo>
                    <a:pt x="184" y="704"/>
                    <a:pt x="184" y="704"/>
                    <a:pt x="183" y="704"/>
                  </a:cubicBezTo>
                  <a:cubicBezTo>
                    <a:pt x="182" y="704"/>
                    <a:pt x="181" y="703"/>
                    <a:pt x="180" y="702"/>
                  </a:cubicBezTo>
                  <a:cubicBezTo>
                    <a:pt x="179" y="700"/>
                    <a:pt x="178" y="697"/>
                    <a:pt x="178" y="694"/>
                  </a:cubicBezTo>
                  <a:cubicBezTo>
                    <a:pt x="178" y="692"/>
                    <a:pt x="179" y="689"/>
                    <a:pt x="181" y="687"/>
                  </a:cubicBezTo>
                  <a:cubicBezTo>
                    <a:pt x="181" y="686"/>
                    <a:pt x="182" y="686"/>
                    <a:pt x="183" y="685"/>
                  </a:cubicBezTo>
                  <a:cubicBezTo>
                    <a:pt x="184" y="685"/>
                    <a:pt x="184" y="685"/>
                    <a:pt x="185" y="685"/>
                  </a:cubicBezTo>
                  <a:cubicBezTo>
                    <a:pt x="185" y="685"/>
                    <a:pt x="185" y="685"/>
                    <a:pt x="185" y="685"/>
                  </a:cubicBezTo>
                  <a:cubicBezTo>
                    <a:pt x="185" y="685"/>
                    <a:pt x="185" y="685"/>
                    <a:pt x="185" y="685"/>
                  </a:cubicBezTo>
                  <a:cubicBezTo>
                    <a:pt x="186" y="685"/>
                    <a:pt x="186" y="685"/>
                    <a:pt x="186" y="685"/>
                  </a:cubicBezTo>
                  <a:cubicBezTo>
                    <a:pt x="187" y="685"/>
                    <a:pt x="187" y="685"/>
                    <a:pt x="187" y="685"/>
                  </a:cubicBezTo>
                  <a:cubicBezTo>
                    <a:pt x="201" y="685"/>
                    <a:pt x="201" y="685"/>
                    <a:pt x="201" y="685"/>
                  </a:cubicBezTo>
                  <a:cubicBezTo>
                    <a:pt x="229" y="685"/>
                    <a:pt x="229" y="685"/>
                    <a:pt x="229" y="685"/>
                  </a:cubicBezTo>
                  <a:cubicBezTo>
                    <a:pt x="279" y="684"/>
                    <a:pt x="334" y="685"/>
                    <a:pt x="376" y="684"/>
                  </a:cubicBezTo>
                  <a:cubicBezTo>
                    <a:pt x="412" y="683"/>
                    <a:pt x="398" y="678"/>
                    <a:pt x="362" y="677"/>
                  </a:cubicBezTo>
                  <a:cubicBezTo>
                    <a:pt x="362" y="675"/>
                    <a:pt x="362" y="675"/>
                    <a:pt x="362" y="675"/>
                  </a:cubicBezTo>
                  <a:cubicBezTo>
                    <a:pt x="398" y="676"/>
                    <a:pt x="380" y="673"/>
                    <a:pt x="385" y="671"/>
                  </a:cubicBezTo>
                  <a:cubicBezTo>
                    <a:pt x="369" y="671"/>
                    <a:pt x="353" y="671"/>
                    <a:pt x="337" y="671"/>
                  </a:cubicBezTo>
                  <a:cubicBezTo>
                    <a:pt x="361" y="671"/>
                    <a:pt x="361" y="671"/>
                    <a:pt x="361" y="671"/>
                  </a:cubicBezTo>
                  <a:cubicBezTo>
                    <a:pt x="380" y="671"/>
                    <a:pt x="380" y="671"/>
                    <a:pt x="380" y="671"/>
                  </a:cubicBezTo>
                  <a:cubicBezTo>
                    <a:pt x="389" y="671"/>
                    <a:pt x="389" y="671"/>
                    <a:pt x="389" y="671"/>
                  </a:cubicBezTo>
                  <a:cubicBezTo>
                    <a:pt x="393" y="671"/>
                    <a:pt x="393" y="671"/>
                    <a:pt x="393" y="671"/>
                  </a:cubicBezTo>
                  <a:cubicBezTo>
                    <a:pt x="396" y="671"/>
                    <a:pt x="396" y="671"/>
                    <a:pt x="396" y="671"/>
                  </a:cubicBezTo>
                  <a:cubicBezTo>
                    <a:pt x="396" y="671"/>
                    <a:pt x="396" y="671"/>
                    <a:pt x="396" y="671"/>
                  </a:cubicBezTo>
                  <a:cubicBezTo>
                    <a:pt x="397" y="671"/>
                    <a:pt x="397" y="671"/>
                    <a:pt x="397" y="671"/>
                  </a:cubicBezTo>
                  <a:cubicBezTo>
                    <a:pt x="398" y="671"/>
                    <a:pt x="399" y="671"/>
                    <a:pt x="399" y="671"/>
                  </a:cubicBezTo>
                  <a:cubicBezTo>
                    <a:pt x="403" y="670"/>
                    <a:pt x="407" y="668"/>
                    <a:pt x="409" y="666"/>
                  </a:cubicBezTo>
                  <a:cubicBezTo>
                    <a:pt x="412" y="664"/>
                    <a:pt x="414" y="661"/>
                    <a:pt x="416" y="658"/>
                  </a:cubicBezTo>
                  <a:cubicBezTo>
                    <a:pt x="418" y="653"/>
                    <a:pt x="418" y="647"/>
                    <a:pt x="417" y="642"/>
                  </a:cubicBezTo>
                  <a:cubicBezTo>
                    <a:pt x="418" y="648"/>
                    <a:pt x="417" y="655"/>
                    <a:pt x="413" y="660"/>
                  </a:cubicBezTo>
                  <a:cubicBezTo>
                    <a:pt x="412" y="662"/>
                    <a:pt x="409" y="665"/>
                    <a:pt x="407" y="666"/>
                  </a:cubicBezTo>
                  <a:cubicBezTo>
                    <a:pt x="404" y="668"/>
                    <a:pt x="400" y="669"/>
                    <a:pt x="397" y="669"/>
                  </a:cubicBezTo>
                  <a:cubicBezTo>
                    <a:pt x="369" y="669"/>
                    <a:pt x="369" y="669"/>
                    <a:pt x="369" y="669"/>
                  </a:cubicBezTo>
                  <a:cubicBezTo>
                    <a:pt x="350" y="668"/>
                    <a:pt x="330" y="668"/>
                    <a:pt x="311" y="668"/>
                  </a:cubicBezTo>
                  <a:cubicBezTo>
                    <a:pt x="195" y="667"/>
                    <a:pt x="195" y="667"/>
                    <a:pt x="195" y="667"/>
                  </a:cubicBezTo>
                  <a:cubicBezTo>
                    <a:pt x="227" y="667"/>
                    <a:pt x="264" y="667"/>
                    <a:pt x="296" y="668"/>
                  </a:cubicBezTo>
                  <a:cubicBezTo>
                    <a:pt x="319" y="668"/>
                    <a:pt x="341" y="668"/>
                    <a:pt x="362" y="668"/>
                  </a:cubicBezTo>
                  <a:cubicBezTo>
                    <a:pt x="394" y="668"/>
                    <a:pt x="394" y="668"/>
                    <a:pt x="394" y="668"/>
                  </a:cubicBezTo>
                  <a:cubicBezTo>
                    <a:pt x="396" y="668"/>
                    <a:pt x="396" y="668"/>
                    <a:pt x="396" y="668"/>
                  </a:cubicBezTo>
                  <a:cubicBezTo>
                    <a:pt x="396" y="668"/>
                    <a:pt x="396" y="668"/>
                    <a:pt x="396" y="668"/>
                  </a:cubicBezTo>
                  <a:cubicBezTo>
                    <a:pt x="397" y="668"/>
                    <a:pt x="397" y="668"/>
                    <a:pt x="397" y="668"/>
                  </a:cubicBezTo>
                  <a:cubicBezTo>
                    <a:pt x="397" y="668"/>
                    <a:pt x="398" y="668"/>
                    <a:pt x="398" y="668"/>
                  </a:cubicBezTo>
                  <a:cubicBezTo>
                    <a:pt x="400" y="668"/>
                    <a:pt x="402" y="668"/>
                    <a:pt x="403" y="667"/>
                  </a:cubicBezTo>
                  <a:cubicBezTo>
                    <a:pt x="407" y="666"/>
                    <a:pt x="409" y="663"/>
                    <a:pt x="411" y="661"/>
                  </a:cubicBezTo>
                  <a:cubicBezTo>
                    <a:pt x="416" y="656"/>
                    <a:pt x="417" y="649"/>
                    <a:pt x="416" y="642"/>
                  </a:cubicBezTo>
                  <a:cubicBezTo>
                    <a:pt x="416" y="639"/>
                    <a:pt x="415" y="637"/>
                    <a:pt x="414" y="634"/>
                  </a:cubicBezTo>
                  <a:cubicBezTo>
                    <a:pt x="412" y="631"/>
                    <a:pt x="409" y="629"/>
                    <a:pt x="406" y="627"/>
                  </a:cubicBezTo>
                  <a:cubicBezTo>
                    <a:pt x="404" y="626"/>
                    <a:pt x="401" y="625"/>
                    <a:pt x="399" y="626"/>
                  </a:cubicBezTo>
                  <a:cubicBezTo>
                    <a:pt x="397" y="626"/>
                    <a:pt x="396" y="626"/>
                    <a:pt x="396" y="627"/>
                  </a:cubicBezTo>
                  <a:cubicBezTo>
                    <a:pt x="396" y="627"/>
                    <a:pt x="397" y="628"/>
                    <a:pt x="399" y="628"/>
                  </a:cubicBezTo>
                  <a:cubicBezTo>
                    <a:pt x="401" y="629"/>
                    <a:pt x="404" y="631"/>
                    <a:pt x="407" y="634"/>
                  </a:cubicBezTo>
                  <a:cubicBezTo>
                    <a:pt x="408" y="636"/>
                    <a:pt x="410" y="639"/>
                    <a:pt x="410" y="642"/>
                  </a:cubicBezTo>
                  <a:cubicBezTo>
                    <a:pt x="411" y="645"/>
                    <a:pt x="411" y="647"/>
                    <a:pt x="411" y="647"/>
                  </a:cubicBezTo>
                  <a:cubicBezTo>
                    <a:pt x="410" y="648"/>
                    <a:pt x="409" y="647"/>
                    <a:pt x="409" y="646"/>
                  </a:cubicBezTo>
                  <a:cubicBezTo>
                    <a:pt x="409" y="650"/>
                    <a:pt x="408" y="653"/>
                    <a:pt x="406" y="655"/>
                  </a:cubicBezTo>
                  <a:cubicBezTo>
                    <a:pt x="404" y="658"/>
                    <a:pt x="401" y="660"/>
                    <a:pt x="398" y="660"/>
                  </a:cubicBezTo>
                  <a:cubicBezTo>
                    <a:pt x="398" y="660"/>
                    <a:pt x="397" y="660"/>
                    <a:pt x="396" y="660"/>
                  </a:cubicBezTo>
                  <a:cubicBezTo>
                    <a:pt x="394" y="660"/>
                    <a:pt x="394" y="660"/>
                    <a:pt x="394" y="660"/>
                  </a:cubicBezTo>
                  <a:cubicBezTo>
                    <a:pt x="388" y="660"/>
                    <a:pt x="388" y="660"/>
                    <a:pt x="388" y="660"/>
                  </a:cubicBezTo>
                  <a:cubicBezTo>
                    <a:pt x="377" y="660"/>
                    <a:pt x="377" y="660"/>
                    <a:pt x="377" y="660"/>
                  </a:cubicBezTo>
                  <a:cubicBezTo>
                    <a:pt x="332" y="660"/>
                    <a:pt x="332" y="660"/>
                    <a:pt x="332" y="660"/>
                  </a:cubicBezTo>
                  <a:cubicBezTo>
                    <a:pt x="295" y="660"/>
                    <a:pt x="259" y="659"/>
                    <a:pt x="223" y="658"/>
                  </a:cubicBezTo>
                  <a:cubicBezTo>
                    <a:pt x="259" y="659"/>
                    <a:pt x="296" y="660"/>
                    <a:pt x="332" y="660"/>
                  </a:cubicBezTo>
                  <a:cubicBezTo>
                    <a:pt x="377" y="660"/>
                    <a:pt x="377" y="660"/>
                    <a:pt x="377" y="660"/>
                  </a:cubicBezTo>
                  <a:cubicBezTo>
                    <a:pt x="388" y="660"/>
                    <a:pt x="388" y="660"/>
                    <a:pt x="388" y="660"/>
                  </a:cubicBezTo>
                  <a:cubicBezTo>
                    <a:pt x="394" y="660"/>
                    <a:pt x="394" y="660"/>
                    <a:pt x="394" y="660"/>
                  </a:cubicBezTo>
                  <a:cubicBezTo>
                    <a:pt x="395" y="660"/>
                    <a:pt x="395" y="660"/>
                    <a:pt x="395" y="660"/>
                  </a:cubicBezTo>
                  <a:cubicBezTo>
                    <a:pt x="396" y="660"/>
                    <a:pt x="396" y="660"/>
                    <a:pt x="396" y="660"/>
                  </a:cubicBezTo>
                  <a:cubicBezTo>
                    <a:pt x="397" y="660"/>
                    <a:pt x="397" y="660"/>
                    <a:pt x="397" y="660"/>
                  </a:cubicBezTo>
                  <a:cubicBezTo>
                    <a:pt x="397" y="660"/>
                    <a:pt x="398" y="660"/>
                    <a:pt x="399" y="660"/>
                  </a:cubicBezTo>
                  <a:cubicBezTo>
                    <a:pt x="402" y="659"/>
                    <a:pt x="404" y="657"/>
                    <a:pt x="406" y="654"/>
                  </a:cubicBezTo>
                  <a:cubicBezTo>
                    <a:pt x="407" y="652"/>
                    <a:pt x="408" y="649"/>
                    <a:pt x="408" y="646"/>
                  </a:cubicBezTo>
                  <a:cubicBezTo>
                    <a:pt x="408" y="645"/>
                    <a:pt x="407" y="645"/>
                    <a:pt x="407" y="646"/>
                  </a:cubicBezTo>
                  <a:cubicBezTo>
                    <a:pt x="407" y="646"/>
                    <a:pt x="407" y="648"/>
                    <a:pt x="406" y="650"/>
                  </a:cubicBezTo>
                  <a:cubicBezTo>
                    <a:pt x="405" y="651"/>
                    <a:pt x="404" y="654"/>
                    <a:pt x="402" y="656"/>
                  </a:cubicBezTo>
                  <a:cubicBezTo>
                    <a:pt x="400" y="657"/>
                    <a:pt x="399" y="658"/>
                    <a:pt x="397" y="658"/>
                  </a:cubicBezTo>
                  <a:cubicBezTo>
                    <a:pt x="397" y="658"/>
                    <a:pt x="397" y="658"/>
                    <a:pt x="396" y="658"/>
                  </a:cubicBezTo>
                  <a:cubicBezTo>
                    <a:pt x="394" y="658"/>
                    <a:pt x="394" y="658"/>
                    <a:pt x="394" y="658"/>
                  </a:cubicBezTo>
                  <a:cubicBezTo>
                    <a:pt x="390" y="658"/>
                    <a:pt x="390" y="658"/>
                    <a:pt x="390" y="658"/>
                  </a:cubicBezTo>
                  <a:cubicBezTo>
                    <a:pt x="379" y="658"/>
                    <a:pt x="366" y="658"/>
                    <a:pt x="357" y="658"/>
                  </a:cubicBezTo>
                  <a:cubicBezTo>
                    <a:pt x="306" y="657"/>
                    <a:pt x="251" y="657"/>
                    <a:pt x="201" y="656"/>
                  </a:cubicBezTo>
                  <a:cubicBezTo>
                    <a:pt x="187" y="656"/>
                    <a:pt x="187" y="656"/>
                    <a:pt x="187" y="656"/>
                  </a:cubicBezTo>
                  <a:cubicBezTo>
                    <a:pt x="185" y="656"/>
                    <a:pt x="185" y="656"/>
                    <a:pt x="185" y="656"/>
                  </a:cubicBezTo>
                  <a:cubicBezTo>
                    <a:pt x="185" y="656"/>
                    <a:pt x="185" y="656"/>
                    <a:pt x="185" y="656"/>
                  </a:cubicBezTo>
                  <a:cubicBezTo>
                    <a:pt x="184" y="656"/>
                    <a:pt x="184" y="656"/>
                    <a:pt x="183" y="655"/>
                  </a:cubicBezTo>
                  <a:cubicBezTo>
                    <a:pt x="182" y="655"/>
                    <a:pt x="181" y="654"/>
                    <a:pt x="180" y="653"/>
                  </a:cubicBezTo>
                  <a:cubicBezTo>
                    <a:pt x="179" y="652"/>
                    <a:pt x="178" y="649"/>
                    <a:pt x="178" y="646"/>
                  </a:cubicBezTo>
                  <a:cubicBezTo>
                    <a:pt x="178" y="643"/>
                    <a:pt x="179" y="640"/>
                    <a:pt x="181" y="638"/>
                  </a:cubicBezTo>
                  <a:cubicBezTo>
                    <a:pt x="181" y="638"/>
                    <a:pt x="182" y="637"/>
                    <a:pt x="183" y="637"/>
                  </a:cubicBezTo>
                  <a:cubicBezTo>
                    <a:pt x="184" y="636"/>
                    <a:pt x="184" y="636"/>
                    <a:pt x="185" y="636"/>
                  </a:cubicBezTo>
                  <a:cubicBezTo>
                    <a:pt x="185" y="636"/>
                    <a:pt x="185" y="636"/>
                    <a:pt x="185" y="636"/>
                  </a:cubicBezTo>
                  <a:cubicBezTo>
                    <a:pt x="185" y="636"/>
                    <a:pt x="185" y="636"/>
                    <a:pt x="185" y="636"/>
                  </a:cubicBezTo>
                  <a:cubicBezTo>
                    <a:pt x="186" y="636"/>
                    <a:pt x="186" y="636"/>
                    <a:pt x="186" y="636"/>
                  </a:cubicBezTo>
                  <a:cubicBezTo>
                    <a:pt x="187" y="636"/>
                    <a:pt x="187" y="636"/>
                    <a:pt x="187" y="636"/>
                  </a:cubicBezTo>
                  <a:cubicBezTo>
                    <a:pt x="201" y="636"/>
                    <a:pt x="201" y="636"/>
                    <a:pt x="201" y="636"/>
                  </a:cubicBezTo>
                  <a:cubicBezTo>
                    <a:pt x="229" y="636"/>
                    <a:pt x="229" y="636"/>
                    <a:pt x="229" y="636"/>
                  </a:cubicBezTo>
                  <a:cubicBezTo>
                    <a:pt x="279" y="635"/>
                    <a:pt x="334" y="636"/>
                    <a:pt x="376" y="635"/>
                  </a:cubicBezTo>
                  <a:cubicBezTo>
                    <a:pt x="412" y="634"/>
                    <a:pt x="398" y="630"/>
                    <a:pt x="362" y="628"/>
                  </a:cubicBezTo>
                  <a:cubicBezTo>
                    <a:pt x="362" y="627"/>
                    <a:pt x="362" y="627"/>
                    <a:pt x="362" y="627"/>
                  </a:cubicBezTo>
                  <a:cubicBezTo>
                    <a:pt x="393" y="627"/>
                    <a:pt x="385" y="625"/>
                    <a:pt x="384" y="624"/>
                  </a:cubicBezTo>
                  <a:cubicBezTo>
                    <a:pt x="391" y="624"/>
                    <a:pt x="391" y="624"/>
                    <a:pt x="391" y="624"/>
                  </a:cubicBezTo>
                  <a:cubicBezTo>
                    <a:pt x="392" y="624"/>
                    <a:pt x="392" y="624"/>
                    <a:pt x="392" y="624"/>
                  </a:cubicBezTo>
                  <a:cubicBezTo>
                    <a:pt x="393" y="624"/>
                    <a:pt x="393" y="624"/>
                    <a:pt x="393" y="624"/>
                  </a:cubicBezTo>
                  <a:cubicBezTo>
                    <a:pt x="394" y="624"/>
                    <a:pt x="394" y="624"/>
                    <a:pt x="394" y="624"/>
                  </a:cubicBezTo>
                  <a:cubicBezTo>
                    <a:pt x="395" y="624"/>
                    <a:pt x="397" y="623"/>
                    <a:pt x="398" y="623"/>
                  </a:cubicBezTo>
                  <a:cubicBezTo>
                    <a:pt x="400" y="623"/>
                    <a:pt x="403" y="622"/>
                    <a:pt x="405" y="620"/>
                  </a:cubicBezTo>
                  <a:cubicBezTo>
                    <a:pt x="410" y="617"/>
                    <a:pt x="414" y="613"/>
                    <a:pt x="415" y="608"/>
                  </a:cubicBezTo>
                  <a:cubicBezTo>
                    <a:pt x="416" y="605"/>
                    <a:pt x="417" y="603"/>
                    <a:pt x="417" y="600"/>
                  </a:cubicBezTo>
                  <a:cubicBezTo>
                    <a:pt x="417" y="594"/>
                    <a:pt x="417" y="594"/>
                    <a:pt x="417" y="594"/>
                  </a:cubicBezTo>
                  <a:cubicBezTo>
                    <a:pt x="417" y="571"/>
                    <a:pt x="417" y="571"/>
                    <a:pt x="417" y="571"/>
                  </a:cubicBezTo>
                  <a:cubicBezTo>
                    <a:pt x="417" y="550"/>
                    <a:pt x="417" y="550"/>
                    <a:pt x="417" y="550"/>
                  </a:cubicBezTo>
                  <a:cubicBezTo>
                    <a:pt x="417" y="549"/>
                    <a:pt x="417" y="549"/>
                    <a:pt x="417" y="549"/>
                  </a:cubicBezTo>
                  <a:cubicBezTo>
                    <a:pt x="420" y="548"/>
                    <a:pt x="420" y="548"/>
                    <a:pt x="420" y="548"/>
                  </a:cubicBezTo>
                  <a:cubicBezTo>
                    <a:pt x="423" y="546"/>
                    <a:pt x="427" y="544"/>
                    <a:pt x="430" y="542"/>
                  </a:cubicBezTo>
                  <a:cubicBezTo>
                    <a:pt x="427" y="544"/>
                    <a:pt x="423" y="546"/>
                    <a:pt x="420" y="548"/>
                  </a:cubicBezTo>
                  <a:cubicBezTo>
                    <a:pt x="417" y="549"/>
                    <a:pt x="417" y="549"/>
                    <a:pt x="417" y="549"/>
                  </a:cubicBezTo>
                  <a:cubicBezTo>
                    <a:pt x="417" y="549"/>
                    <a:pt x="417" y="549"/>
                    <a:pt x="417" y="550"/>
                  </a:cubicBezTo>
                  <a:cubicBezTo>
                    <a:pt x="417" y="572"/>
                    <a:pt x="417" y="572"/>
                    <a:pt x="417" y="572"/>
                  </a:cubicBezTo>
                  <a:cubicBezTo>
                    <a:pt x="417" y="595"/>
                    <a:pt x="417" y="595"/>
                    <a:pt x="417" y="595"/>
                  </a:cubicBezTo>
                  <a:cubicBezTo>
                    <a:pt x="417" y="601"/>
                    <a:pt x="417" y="601"/>
                    <a:pt x="417" y="601"/>
                  </a:cubicBezTo>
                  <a:cubicBezTo>
                    <a:pt x="417" y="603"/>
                    <a:pt x="416" y="606"/>
                    <a:pt x="415" y="609"/>
                  </a:cubicBezTo>
                  <a:cubicBezTo>
                    <a:pt x="413" y="614"/>
                    <a:pt x="409" y="618"/>
                    <a:pt x="405" y="621"/>
                  </a:cubicBezTo>
                  <a:cubicBezTo>
                    <a:pt x="402" y="622"/>
                    <a:pt x="400" y="623"/>
                    <a:pt x="397" y="623"/>
                  </a:cubicBezTo>
                  <a:cubicBezTo>
                    <a:pt x="396" y="623"/>
                    <a:pt x="394" y="624"/>
                    <a:pt x="393" y="624"/>
                  </a:cubicBezTo>
                  <a:cubicBezTo>
                    <a:pt x="390" y="624"/>
                    <a:pt x="390" y="624"/>
                    <a:pt x="390" y="624"/>
                  </a:cubicBezTo>
                  <a:cubicBezTo>
                    <a:pt x="384" y="624"/>
                    <a:pt x="384" y="624"/>
                    <a:pt x="384" y="624"/>
                  </a:cubicBezTo>
                  <a:cubicBezTo>
                    <a:pt x="384" y="623"/>
                    <a:pt x="384" y="623"/>
                    <a:pt x="385" y="623"/>
                  </a:cubicBezTo>
                  <a:cubicBezTo>
                    <a:pt x="379" y="623"/>
                    <a:pt x="374" y="623"/>
                    <a:pt x="369" y="623"/>
                  </a:cubicBezTo>
                  <a:cubicBezTo>
                    <a:pt x="390" y="623"/>
                    <a:pt x="390" y="623"/>
                    <a:pt x="390" y="623"/>
                  </a:cubicBezTo>
                  <a:cubicBezTo>
                    <a:pt x="393" y="623"/>
                    <a:pt x="393" y="623"/>
                    <a:pt x="393" y="623"/>
                  </a:cubicBezTo>
                  <a:cubicBezTo>
                    <a:pt x="394" y="623"/>
                    <a:pt x="395" y="623"/>
                    <a:pt x="397" y="622"/>
                  </a:cubicBezTo>
                  <a:cubicBezTo>
                    <a:pt x="399" y="622"/>
                    <a:pt x="402" y="621"/>
                    <a:pt x="404" y="620"/>
                  </a:cubicBezTo>
                  <a:cubicBezTo>
                    <a:pt x="409" y="617"/>
                    <a:pt x="413" y="612"/>
                    <a:pt x="414" y="607"/>
                  </a:cubicBezTo>
                  <a:cubicBezTo>
                    <a:pt x="415" y="606"/>
                    <a:pt x="415" y="605"/>
                    <a:pt x="415" y="603"/>
                  </a:cubicBezTo>
                  <a:cubicBezTo>
                    <a:pt x="416" y="603"/>
                    <a:pt x="416" y="602"/>
                    <a:pt x="416" y="601"/>
                  </a:cubicBezTo>
                  <a:cubicBezTo>
                    <a:pt x="416" y="601"/>
                    <a:pt x="416" y="600"/>
                    <a:pt x="416" y="599"/>
                  </a:cubicBezTo>
                  <a:cubicBezTo>
                    <a:pt x="416" y="593"/>
                    <a:pt x="416" y="593"/>
                    <a:pt x="416" y="593"/>
                  </a:cubicBezTo>
                  <a:cubicBezTo>
                    <a:pt x="416" y="581"/>
                    <a:pt x="416" y="581"/>
                    <a:pt x="416" y="581"/>
                  </a:cubicBezTo>
                  <a:cubicBezTo>
                    <a:pt x="416" y="557"/>
                    <a:pt x="416" y="557"/>
                    <a:pt x="416" y="557"/>
                  </a:cubicBezTo>
                  <a:cubicBezTo>
                    <a:pt x="416" y="549"/>
                    <a:pt x="416" y="549"/>
                    <a:pt x="416" y="549"/>
                  </a:cubicBezTo>
                  <a:cubicBezTo>
                    <a:pt x="416" y="548"/>
                    <a:pt x="416" y="548"/>
                    <a:pt x="416" y="548"/>
                  </a:cubicBezTo>
                  <a:cubicBezTo>
                    <a:pt x="416" y="548"/>
                    <a:pt x="416" y="548"/>
                    <a:pt x="416" y="548"/>
                  </a:cubicBezTo>
                  <a:cubicBezTo>
                    <a:pt x="417" y="548"/>
                    <a:pt x="417" y="548"/>
                    <a:pt x="417" y="548"/>
                  </a:cubicBezTo>
                  <a:cubicBezTo>
                    <a:pt x="419" y="547"/>
                    <a:pt x="421" y="546"/>
                    <a:pt x="423" y="545"/>
                  </a:cubicBezTo>
                  <a:cubicBezTo>
                    <a:pt x="430" y="541"/>
                    <a:pt x="437" y="537"/>
                    <a:pt x="444" y="533"/>
                  </a:cubicBezTo>
                  <a:cubicBezTo>
                    <a:pt x="445" y="534"/>
                    <a:pt x="445" y="534"/>
                    <a:pt x="445" y="534"/>
                  </a:cubicBezTo>
                  <a:cubicBezTo>
                    <a:pt x="476" y="514"/>
                    <a:pt x="504" y="488"/>
                    <a:pt x="526" y="458"/>
                  </a:cubicBezTo>
                  <a:cubicBezTo>
                    <a:pt x="548" y="428"/>
                    <a:pt x="564" y="394"/>
                    <a:pt x="574" y="357"/>
                  </a:cubicBezTo>
                  <a:cubicBezTo>
                    <a:pt x="583" y="321"/>
                    <a:pt x="585" y="283"/>
                    <a:pt x="579" y="245"/>
                  </a:cubicBezTo>
                  <a:cubicBezTo>
                    <a:pt x="574" y="208"/>
                    <a:pt x="561" y="171"/>
                    <a:pt x="542" y="139"/>
                  </a:cubicBezTo>
                  <a:close/>
                  <a:moveTo>
                    <a:pt x="338" y="819"/>
                  </a:moveTo>
                  <a:cubicBezTo>
                    <a:pt x="339" y="819"/>
                    <a:pt x="340" y="819"/>
                    <a:pt x="340" y="818"/>
                  </a:cubicBezTo>
                  <a:cubicBezTo>
                    <a:pt x="340" y="819"/>
                    <a:pt x="339" y="819"/>
                    <a:pt x="338" y="819"/>
                  </a:cubicBezTo>
                  <a:close/>
                  <a:moveTo>
                    <a:pt x="256" y="820"/>
                  </a:moveTo>
                  <a:cubicBezTo>
                    <a:pt x="265" y="821"/>
                    <a:pt x="274" y="822"/>
                    <a:pt x="283" y="823"/>
                  </a:cubicBezTo>
                  <a:cubicBezTo>
                    <a:pt x="292" y="823"/>
                    <a:pt x="301" y="824"/>
                    <a:pt x="310" y="824"/>
                  </a:cubicBezTo>
                  <a:cubicBezTo>
                    <a:pt x="315" y="824"/>
                    <a:pt x="319" y="823"/>
                    <a:pt x="324" y="823"/>
                  </a:cubicBezTo>
                  <a:cubicBezTo>
                    <a:pt x="328" y="822"/>
                    <a:pt x="333" y="822"/>
                    <a:pt x="336" y="820"/>
                  </a:cubicBezTo>
                  <a:cubicBezTo>
                    <a:pt x="337" y="820"/>
                    <a:pt x="337" y="820"/>
                    <a:pt x="337" y="820"/>
                  </a:cubicBezTo>
                  <a:cubicBezTo>
                    <a:pt x="337" y="820"/>
                    <a:pt x="337" y="820"/>
                    <a:pt x="338" y="819"/>
                  </a:cubicBezTo>
                  <a:cubicBezTo>
                    <a:pt x="337" y="820"/>
                    <a:pt x="337" y="820"/>
                    <a:pt x="337" y="820"/>
                  </a:cubicBezTo>
                  <a:cubicBezTo>
                    <a:pt x="336" y="820"/>
                    <a:pt x="336" y="820"/>
                    <a:pt x="336" y="820"/>
                  </a:cubicBezTo>
                  <a:cubicBezTo>
                    <a:pt x="332" y="822"/>
                    <a:pt x="328" y="822"/>
                    <a:pt x="324" y="823"/>
                  </a:cubicBezTo>
                  <a:cubicBezTo>
                    <a:pt x="319" y="823"/>
                    <a:pt x="315" y="824"/>
                    <a:pt x="310" y="824"/>
                  </a:cubicBezTo>
                  <a:cubicBezTo>
                    <a:pt x="301" y="824"/>
                    <a:pt x="292" y="824"/>
                    <a:pt x="283" y="823"/>
                  </a:cubicBezTo>
                  <a:cubicBezTo>
                    <a:pt x="274" y="822"/>
                    <a:pt x="264" y="821"/>
                    <a:pt x="256" y="820"/>
                  </a:cubicBezTo>
                  <a:cubicBezTo>
                    <a:pt x="253" y="820"/>
                    <a:pt x="251" y="820"/>
                    <a:pt x="249" y="819"/>
                  </a:cubicBezTo>
                  <a:cubicBezTo>
                    <a:pt x="249" y="819"/>
                    <a:pt x="249" y="819"/>
                    <a:pt x="248" y="819"/>
                  </a:cubicBezTo>
                  <a:cubicBezTo>
                    <a:pt x="248" y="819"/>
                    <a:pt x="248" y="819"/>
                    <a:pt x="248" y="819"/>
                  </a:cubicBezTo>
                  <a:cubicBezTo>
                    <a:pt x="249" y="819"/>
                    <a:pt x="249" y="819"/>
                    <a:pt x="249" y="819"/>
                  </a:cubicBezTo>
                  <a:cubicBezTo>
                    <a:pt x="249" y="819"/>
                    <a:pt x="249" y="819"/>
                    <a:pt x="249" y="819"/>
                  </a:cubicBezTo>
                  <a:cubicBezTo>
                    <a:pt x="249" y="819"/>
                    <a:pt x="249" y="819"/>
                    <a:pt x="249" y="819"/>
                  </a:cubicBezTo>
                  <a:cubicBezTo>
                    <a:pt x="251" y="820"/>
                    <a:pt x="254" y="820"/>
                    <a:pt x="256" y="820"/>
                  </a:cubicBezTo>
                  <a:close/>
                  <a:moveTo>
                    <a:pt x="249" y="817"/>
                  </a:moveTo>
                  <a:cubicBezTo>
                    <a:pt x="249" y="817"/>
                    <a:pt x="249" y="817"/>
                    <a:pt x="249" y="817"/>
                  </a:cubicBezTo>
                  <a:cubicBezTo>
                    <a:pt x="249" y="817"/>
                    <a:pt x="249" y="817"/>
                    <a:pt x="249" y="817"/>
                  </a:cubicBezTo>
                  <a:cubicBezTo>
                    <a:pt x="249" y="817"/>
                    <a:pt x="249" y="817"/>
                    <a:pt x="249" y="817"/>
                  </a:cubicBezTo>
                  <a:close/>
                  <a:moveTo>
                    <a:pt x="249" y="819"/>
                  </a:moveTo>
                  <a:cubicBezTo>
                    <a:pt x="249" y="819"/>
                    <a:pt x="249" y="819"/>
                    <a:pt x="249" y="819"/>
                  </a:cubicBezTo>
                  <a:cubicBezTo>
                    <a:pt x="248" y="819"/>
                    <a:pt x="248" y="819"/>
                    <a:pt x="248" y="819"/>
                  </a:cubicBezTo>
                  <a:cubicBezTo>
                    <a:pt x="248" y="819"/>
                    <a:pt x="248" y="819"/>
                    <a:pt x="248" y="819"/>
                  </a:cubicBezTo>
                  <a:cubicBezTo>
                    <a:pt x="249" y="819"/>
                    <a:pt x="249" y="819"/>
                    <a:pt x="249" y="819"/>
                  </a:cubicBezTo>
                  <a:close/>
                  <a:moveTo>
                    <a:pt x="246" y="817"/>
                  </a:moveTo>
                  <a:cubicBezTo>
                    <a:pt x="246" y="818"/>
                    <a:pt x="247" y="818"/>
                    <a:pt x="248" y="818"/>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9"/>
                  </a:cubicBezTo>
                  <a:cubicBezTo>
                    <a:pt x="248" y="819"/>
                    <a:pt x="248" y="819"/>
                    <a:pt x="248" y="818"/>
                  </a:cubicBezTo>
                  <a:cubicBezTo>
                    <a:pt x="247" y="818"/>
                    <a:pt x="246" y="817"/>
                    <a:pt x="245" y="817"/>
                  </a:cubicBezTo>
                  <a:cubicBezTo>
                    <a:pt x="243" y="814"/>
                    <a:pt x="240" y="811"/>
                    <a:pt x="237" y="807"/>
                  </a:cubicBezTo>
                  <a:cubicBezTo>
                    <a:pt x="240" y="811"/>
                    <a:pt x="243" y="814"/>
                    <a:pt x="246" y="817"/>
                  </a:cubicBezTo>
                  <a:close/>
                  <a:moveTo>
                    <a:pt x="230" y="813"/>
                  </a:moveTo>
                  <a:cubicBezTo>
                    <a:pt x="230" y="812"/>
                    <a:pt x="230" y="812"/>
                    <a:pt x="230" y="812"/>
                  </a:cubicBezTo>
                  <a:cubicBezTo>
                    <a:pt x="228" y="811"/>
                    <a:pt x="228" y="811"/>
                    <a:pt x="228" y="811"/>
                  </a:cubicBezTo>
                  <a:cubicBezTo>
                    <a:pt x="228" y="810"/>
                    <a:pt x="228" y="810"/>
                    <a:pt x="228" y="810"/>
                  </a:cubicBezTo>
                  <a:cubicBezTo>
                    <a:pt x="227" y="809"/>
                    <a:pt x="227" y="809"/>
                    <a:pt x="227" y="809"/>
                  </a:cubicBezTo>
                  <a:cubicBezTo>
                    <a:pt x="227" y="808"/>
                    <a:pt x="227" y="808"/>
                    <a:pt x="227" y="808"/>
                  </a:cubicBezTo>
                  <a:cubicBezTo>
                    <a:pt x="223" y="800"/>
                    <a:pt x="223" y="800"/>
                    <a:pt x="223" y="800"/>
                  </a:cubicBezTo>
                  <a:cubicBezTo>
                    <a:pt x="215" y="784"/>
                    <a:pt x="215" y="784"/>
                    <a:pt x="215" y="784"/>
                  </a:cubicBezTo>
                  <a:cubicBezTo>
                    <a:pt x="220" y="793"/>
                    <a:pt x="224" y="804"/>
                    <a:pt x="230" y="813"/>
                  </a:cubicBezTo>
                  <a:close/>
                  <a:moveTo>
                    <a:pt x="190" y="672"/>
                  </a:moveTo>
                  <a:cubicBezTo>
                    <a:pt x="187" y="672"/>
                    <a:pt x="187" y="672"/>
                    <a:pt x="187" y="672"/>
                  </a:cubicBezTo>
                  <a:cubicBezTo>
                    <a:pt x="185" y="672"/>
                    <a:pt x="185" y="672"/>
                    <a:pt x="185" y="672"/>
                  </a:cubicBezTo>
                  <a:cubicBezTo>
                    <a:pt x="185" y="672"/>
                    <a:pt x="184" y="672"/>
                    <a:pt x="183" y="672"/>
                  </a:cubicBezTo>
                  <a:cubicBezTo>
                    <a:pt x="180" y="672"/>
                    <a:pt x="177" y="673"/>
                    <a:pt x="175" y="675"/>
                  </a:cubicBezTo>
                  <a:cubicBezTo>
                    <a:pt x="172" y="677"/>
                    <a:pt x="170" y="679"/>
                    <a:pt x="169" y="681"/>
                  </a:cubicBezTo>
                  <a:cubicBezTo>
                    <a:pt x="166" y="686"/>
                    <a:pt x="165" y="691"/>
                    <a:pt x="165" y="696"/>
                  </a:cubicBezTo>
                  <a:cubicBezTo>
                    <a:pt x="165" y="702"/>
                    <a:pt x="167" y="707"/>
                    <a:pt x="171" y="711"/>
                  </a:cubicBezTo>
                  <a:cubicBezTo>
                    <a:pt x="173" y="713"/>
                    <a:pt x="175" y="715"/>
                    <a:pt x="178" y="716"/>
                  </a:cubicBezTo>
                  <a:cubicBezTo>
                    <a:pt x="179" y="716"/>
                    <a:pt x="181" y="717"/>
                    <a:pt x="182" y="717"/>
                  </a:cubicBezTo>
                  <a:cubicBezTo>
                    <a:pt x="183" y="717"/>
                    <a:pt x="184" y="717"/>
                    <a:pt x="184" y="717"/>
                  </a:cubicBezTo>
                  <a:cubicBezTo>
                    <a:pt x="185" y="717"/>
                    <a:pt x="185" y="717"/>
                    <a:pt x="185" y="717"/>
                  </a:cubicBezTo>
                  <a:cubicBezTo>
                    <a:pt x="186" y="717"/>
                    <a:pt x="186" y="717"/>
                    <a:pt x="186" y="717"/>
                  </a:cubicBezTo>
                  <a:cubicBezTo>
                    <a:pt x="199" y="717"/>
                    <a:pt x="199" y="717"/>
                    <a:pt x="199" y="717"/>
                  </a:cubicBezTo>
                  <a:cubicBezTo>
                    <a:pt x="224" y="718"/>
                    <a:pt x="224" y="718"/>
                    <a:pt x="224" y="718"/>
                  </a:cubicBezTo>
                  <a:cubicBezTo>
                    <a:pt x="257" y="718"/>
                    <a:pt x="290" y="718"/>
                    <a:pt x="325" y="718"/>
                  </a:cubicBezTo>
                  <a:cubicBezTo>
                    <a:pt x="325" y="719"/>
                    <a:pt x="325" y="719"/>
                    <a:pt x="325" y="719"/>
                  </a:cubicBezTo>
                  <a:cubicBezTo>
                    <a:pt x="323" y="719"/>
                    <a:pt x="322" y="719"/>
                    <a:pt x="321" y="719"/>
                  </a:cubicBezTo>
                  <a:cubicBezTo>
                    <a:pt x="300" y="719"/>
                    <a:pt x="300" y="719"/>
                    <a:pt x="300" y="719"/>
                  </a:cubicBezTo>
                  <a:cubicBezTo>
                    <a:pt x="297" y="719"/>
                    <a:pt x="297" y="719"/>
                    <a:pt x="297" y="719"/>
                  </a:cubicBezTo>
                  <a:cubicBezTo>
                    <a:pt x="272" y="719"/>
                    <a:pt x="247" y="718"/>
                    <a:pt x="223" y="718"/>
                  </a:cubicBezTo>
                  <a:cubicBezTo>
                    <a:pt x="198" y="718"/>
                    <a:pt x="198" y="718"/>
                    <a:pt x="198" y="718"/>
                  </a:cubicBezTo>
                  <a:cubicBezTo>
                    <a:pt x="186" y="718"/>
                    <a:pt x="186" y="718"/>
                    <a:pt x="186" y="718"/>
                  </a:cubicBezTo>
                  <a:cubicBezTo>
                    <a:pt x="185" y="718"/>
                    <a:pt x="185" y="718"/>
                    <a:pt x="185" y="718"/>
                  </a:cubicBezTo>
                  <a:cubicBezTo>
                    <a:pt x="184" y="718"/>
                    <a:pt x="184" y="718"/>
                    <a:pt x="184" y="718"/>
                  </a:cubicBezTo>
                  <a:cubicBezTo>
                    <a:pt x="183" y="718"/>
                    <a:pt x="182" y="718"/>
                    <a:pt x="181" y="718"/>
                  </a:cubicBezTo>
                  <a:cubicBezTo>
                    <a:pt x="180" y="718"/>
                    <a:pt x="178" y="717"/>
                    <a:pt x="177" y="716"/>
                  </a:cubicBezTo>
                  <a:cubicBezTo>
                    <a:pt x="174" y="715"/>
                    <a:pt x="172" y="713"/>
                    <a:pt x="170" y="711"/>
                  </a:cubicBezTo>
                  <a:cubicBezTo>
                    <a:pt x="166" y="707"/>
                    <a:pt x="164" y="702"/>
                    <a:pt x="164" y="696"/>
                  </a:cubicBezTo>
                  <a:cubicBezTo>
                    <a:pt x="164" y="691"/>
                    <a:pt x="165" y="685"/>
                    <a:pt x="168" y="680"/>
                  </a:cubicBezTo>
                  <a:cubicBezTo>
                    <a:pt x="170" y="678"/>
                    <a:pt x="172" y="676"/>
                    <a:pt x="174" y="674"/>
                  </a:cubicBezTo>
                  <a:cubicBezTo>
                    <a:pt x="177" y="673"/>
                    <a:pt x="180" y="671"/>
                    <a:pt x="183" y="671"/>
                  </a:cubicBezTo>
                  <a:cubicBezTo>
                    <a:pt x="183" y="671"/>
                    <a:pt x="184" y="671"/>
                    <a:pt x="185" y="671"/>
                  </a:cubicBezTo>
                  <a:cubicBezTo>
                    <a:pt x="187" y="671"/>
                    <a:pt x="187" y="671"/>
                    <a:pt x="187" y="671"/>
                  </a:cubicBezTo>
                  <a:cubicBezTo>
                    <a:pt x="190" y="671"/>
                    <a:pt x="190" y="671"/>
                    <a:pt x="190" y="671"/>
                  </a:cubicBezTo>
                  <a:cubicBezTo>
                    <a:pt x="196" y="671"/>
                    <a:pt x="196" y="671"/>
                    <a:pt x="196" y="671"/>
                  </a:cubicBezTo>
                  <a:cubicBezTo>
                    <a:pt x="196" y="671"/>
                    <a:pt x="194" y="671"/>
                    <a:pt x="197" y="671"/>
                  </a:cubicBezTo>
                  <a:lnTo>
                    <a:pt x="190" y="672"/>
                  </a:lnTo>
                  <a:close/>
                  <a:moveTo>
                    <a:pt x="136" y="380"/>
                  </a:moveTo>
                  <a:cubicBezTo>
                    <a:pt x="135" y="376"/>
                    <a:pt x="135" y="371"/>
                    <a:pt x="136" y="368"/>
                  </a:cubicBezTo>
                  <a:cubicBezTo>
                    <a:pt x="137" y="364"/>
                    <a:pt x="139" y="361"/>
                    <a:pt x="143" y="359"/>
                  </a:cubicBezTo>
                  <a:cubicBezTo>
                    <a:pt x="146" y="356"/>
                    <a:pt x="150" y="355"/>
                    <a:pt x="154" y="354"/>
                  </a:cubicBezTo>
                  <a:cubicBezTo>
                    <a:pt x="158" y="354"/>
                    <a:pt x="162" y="355"/>
                    <a:pt x="166" y="357"/>
                  </a:cubicBezTo>
                  <a:cubicBezTo>
                    <a:pt x="170" y="359"/>
                    <a:pt x="174" y="362"/>
                    <a:pt x="177" y="366"/>
                  </a:cubicBezTo>
                  <a:cubicBezTo>
                    <a:pt x="180" y="369"/>
                    <a:pt x="183" y="373"/>
                    <a:pt x="185" y="377"/>
                  </a:cubicBezTo>
                  <a:cubicBezTo>
                    <a:pt x="188" y="384"/>
                    <a:pt x="188" y="384"/>
                    <a:pt x="188" y="384"/>
                  </a:cubicBezTo>
                  <a:cubicBezTo>
                    <a:pt x="194" y="396"/>
                    <a:pt x="194" y="396"/>
                    <a:pt x="194" y="396"/>
                  </a:cubicBezTo>
                  <a:cubicBezTo>
                    <a:pt x="196" y="395"/>
                    <a:pt x="198" y="394"/>
                    <a:pt x="200" y="393"/>
                  </a:cubicBezTo>
                  <a:cubicBezTo>
                    <a:pt x="201" y="393"/>
                    <a:pt x="201" y="392"/>
                    <a:pt x="202" y="392"/>
                  </a:cubicBezTo>
                  <a:cubicBezTo>
                    <a:pt x="203" y="391"/>
                    <a:pt x="204" y="391"/>
                    <a:pt x="205" y="390"/>
                  </a:cubicBezTo>
                  <a:cubicBezTo>
                    <a:pt x="207" y="389"/>
                    <a:pt x="207" y="389"/>
                    <a:pt x="207" y="389"/>
                  </a:cubicBezTo>
                  <a:cubicBezTo>
                    <a:pt x="209" y="388"/>
                    <a:pt x="209" y="388"/>
                    <a:pt x="209" y="388"/>
                  </a:cubicBezTo>
                  <a:cubicBezTo>
                    <a:pt x="210" y="387"/>
                    <a:pt x="211" y="386"/>
                    <a:pt x="213" y="386"/>
                  </a:cubicBezTo>
                  <a:cubicBezTo>
                    <a:pt x="217" y="383"/>
                    <a:pt x="221" y="380"/>
                    <a:pt x="225" y="376"/>
                  </a:cubicBezTo>
                  <a:cubicBezTo>
                    <a:pt x="229" y="373"/>
                    <a:pt x="233" y="369"/>
                    <a:pt x="237" y="366"/>
                  </a:cubicBezTo>
                  <a:cubicBezTo>
                    <a:pt x="239" y="364"/>
                    <a:pt x="240" y="362"/>
                    <a:pt x="242" y="360"/>
                  </a:cubicBezTo>
                  <a:cubicBezTo>
                    <a:pt x="244" y="358"/>
                    <a:pt x="244" y="358"/>
                    <a:pt x="244" y="358"/>
                  </a:cubicBezTo>
                  <a:cubicBezTo>
                    <a:pt x="246" y="356"/>
                    <a:pt x="246" y="356"/>
                    <a:pt x="246" y="356"/>
                  </a:cubicBezTo>
                  <a:cubicBezTo>
                    <a:pt x="247" y="354"/>
                    <a:pt x="249" y="353"/>
                    <a:pt x="250" y="351"/>
                  </a:cubicBezTo>
                  <a:cubicBezTo>
                    <a:pt x="249" y="349"/>
                    <a:pt x="247" y="348"/>
                    <a:pt x="246" y="346"/>
                  </a:cubicBezTo>
                  <a:cubicBezTo>
                    <a:pt x="245" y="345"/>
                    <a:pt x="245" y="345"/>
                    <a:pt x="245" y="345"/>
                  </a:cubicBezTo>
                  <a:cubicBezTo>
                    <a:pt x="245" y="344"/>
                    <a:pt x="245" y="344"/>
                    <a:pt x="245" y="344"/>
                  </a:cubicBezTo>
                  <a:cubicBezTo>
                    <a:pt x="245" y="343"/>
                    <a:pt x="244" y="343"/>
                    <a:pt x="244" y="342"/>
                  </a:cubicBezTo>
                  <a:cubicBezTo>
                    <a:pt x="243" y="340"/>
                    <a:pt x="242" y="338"/>
                    <a:pt x="242" y="336"/>
                  </a:cubicBezTo>
                  <a:cubicBezTo>
                    <a:pt x="242" y="335"/>
                    <a:pt x="241" y="334"/>
                    <a:pt x="241" y="333"/>
                  </a:cubicBezTo>
                  <a:cubicBezTo>
                    <a:pt x="241" y="332"/>
                    <a:pt x="241" y="332"/>
                    <a:pt x="241" y="331"/>
                  </a:cubicBezTo>
                  <a:cubicBezTo>
                    <a:pt x="241" y="331"/>
                    <a:pt x="241" y="330"/>
                    <a:pt x="241" y="330"/>
                  </a:cubicBezTo>
                  <a:cubicBezTo>
                    <a:pt x="241" y="328"/>
                    <a:pt x="241" y="325"/>
                    <a:pt x="241" y="323"/>
                  </a:cubicBezTo>
                  <a:cubicBezTo>
                    <a:pt x="242" y="314"/>
                    <a:pt x="246" y="306"/>
                    <a:pt x="251" y="298"/>
                  </a:cubicBezTo>
                  <a:cubicBezTo>
                    <a:pt x="253" y="295"/>
                    <a:pt x="256" y="291"/>
                    <a:pt x="260" y="289"/>
                  </a:cubicBezTo>
                  <a:cubicBezTo>
                    <a:pt x="263" y="287"/>
                    <a:pt x="267" y="286"/>
                    <a:pt x="271" y="286"/>
                  </a:cubicBezTo>
                  <a:cubicBezTo>
                    <a:pt x="274" y="287"/>
                    <a:pt x="278" y="288"/>
                    <a:pt x="281" y="291"/>
                  </a:cubicBezTo>
                  <a:cubicBezTo>
                    <a:pt x="285" y="293"/>
                    <a:pt x="287" y="297"/>
                    <a:pt x="288" y="300"/>
                  </a:cubicBezTo>
                  <a:cubicBezTo>
                    <a:pt x="291" y="307"/>
                    <a:pt x="288" y="316"/>
                    <a:pt x="284" y="324"/>
                  </a:cubicBezTo>
                  <a:cubicBezTo>
                    <a:pt x="282" y="328"/>
                    <a:pt x="279" y="332"/>
                    <a:pt x="276" y="335"/>
                  </a:cubicBezTo>
                  <a:cubicBezTo>
                    <a:pt x="275" y="337"/>
                    <a:pt x="275" y="337"/>
                    <a:pt x="275" y="337"/>
                  </a:cubicBezTo>
                  <a:cubicBezTo>
                    <a:pt x="273" y="339"/>
                    <a:pt x="273" y="339"/>
                    <a:pt x="273" y="339"/>
                  </a:cubicBezTo>
                  <a:cubicBezTo>
                    <a:pt x="269" y="344"/>
                    <a:pt x="269" y="344"/>
                    <a:pt x="269" y="344"/>
                  </a:cubicBezTo>
                  <a:cubicBezTo>
                    <a:pt x="268" y="346"/>
                    <a:pt x="267" y="347"/>
                    <a:pt x="267" y="349"/>
                  </a:cubicBezTo>
                  <a:cubicBezTo>
                    <a:pt x="267" y="349"/>
                    <a:pt x="267" y="350"/>
                    <a:pt x="267" y="350"/>
                  </a:cubicBezTo>
                  <a:cubicBezTo>
                    <a:pt x="267" y="351"/>
                    <a:pt x="267" y="351"/>
                    <a:pt x="267" y="351"/>
                  </a:cubicBezTo>
                  <a:cubicBezTo>
                    <a:pt x="267" y="351"/>
                    <a:pt x="267" y="351"/>
                    <a:pt x="268" y="351"/>
                  </a:cubicBezTo>
                  <a:cubicBezTo>
                    <a:pt x="268" y="352"/>
                    <a:pt x="268" y="352"/>
                    <a:pt x="268" y="352"/>
                  </a:cubicBezTo>
                  <a:cubicBezTo>
                    <a:pt x="268" y="352"/>
                    <a:pt x="269" y="353"/>
                    <a:pt x="270" y="353"/>
                  </a:cubicBezTo>
                  <a:cubicBezTo>
                    <a:pt x="270" y="354"/>
                    <a:pt x="271" y="354"/>
                    <a:pt x="272" y="354"/>
                  </a:cubicBezTo>
                  <a:cubicBezTo>
                    <a:pt x="274" y="355"/>
                    <a:pt x="276" y="356"/>
                    <a:pt x="277" y="356"/>
                  </a:cubicBezTo>
                  <a:cubicBezTo>
                    <a:pt x="278" y="356"/>
                    <a:pt x="279" y="357"/>
                    <a:pt x="280" y="357"/>
                  </a:cubicBezTo>
                  <a:cubicBezTo>
                    <a:pt x="283" y="357"/>
                    <a:pt x="283" y="357"/>
                    <a:pt x="283" y="357"/>
                  </a:cubicBezTo>
                  <a:cubicBezTo>
                    <a:pt x="285" y="358"/>
                    <a:pt x="286" y="358"/>
                    <a:pt x="287" y="358"/>
                  </a:cubicBezTo>
                  <a:cubicBezTo>
                    <a:pt x="292" y="359"/>
                    <a:pt x="297" y="359"/>
                    <a:pt x="303" y="359"/>
                  </a:cubicBezTo>
                  <a:cubicBezTo>
                    <a:pt x="308" y="359"/>
                    <a:pt x="313" y="359"/>
                    <a:pt x="318" y="358"/>
                  </a:cubicBezTo>
                  <a:cubicBezTo>
                    <a:pt x="321" y="357"/>
                    <a:pt x="323" y="356"/>
                    <a:pt x="326" y="355"/>
                  </a:cubicBezTo>
                  <a:cubicBezTo>
                    <a:pt x="327" y="355"/>
                    <a:pt x="327" y="355"/>
                    <a:pt x="327" y="355"/>
                  </a:cubicBezTo>
                  <a:cubicBezTo>
                    <a:pt x="328" y="355"/>
                    <a:pt x="328" y="355"/>
                    <a:pt x="328" y="355"/>
                  </a:cubicBezTo>
                  <a:cubicBezTo>
                    <a:pt x="331" y="353"/>
                    <a:pt x="331" y="353"/>
                    <a:pt x="331" y="353"/>
                  </a:cubicBezTo>
                  <a:cubicBezTo>
                    <a:pt x="333" y="353"/>
                    <a:pt x="335" y="352"/>
                    <a:pt x="337" y="351"/>
                  </a:cubicBezTo>
                  <a:cubicBezTo>
                    <a:pt x="336" y="348"/>
                    <a:pt x="336" y="345"/>
                    <a:pt x="335" y="342"/>
                  </a:cubicBezTo>
                  <a:cubicBezTo>
                    <a:pt x="335" y="340"/>
                    <a:pt x="335" y="340"/>
                    <a:pt x="335" y="340"/>
                  </a:cubicBezTo>
                  <a:cubicBezTo>
                    <a:pt x="335" y="339"/>
                    <a:pt x="335" y="339"/>
                    <a:pt x="335" y="339"/>
                  </a:cubicBezTo>
                  <a:cubicBezTo>
                    <a:pt x="334" y="337"/>
                    <a:pt x="334" y="337"/>
                    <a:pt x="334" y="337"/>
                  </a:cubicBezTo>
                  <a:cubicBezTo>
                    <a:pt x="334" y="333"/>
                    <a:pt x="334" y="330"/>
                    <a:pt x="334" y="327"/>
                  </a:cubicBezTo>
                  <a:cubicBezTo>
                    <a:pt x="334" y="320"/>
                    <a:pt x="336" y="314"/>
                    <a:pt x="339" y="309"/>
                  </a:cubicBezTo>
                  <a:cubicBezTo>
                    <a:pt x="340" y="307"/>
                    <a:pt x="342" y="304"/>
                    <a:pt x="345" y="302"/>
                  </a:cubicBezTo>
                  <a:cubicBezTo>
                    <a:pt x="346" y="301"/>
                    <a:pt x="347" y="300"/>
                    <a:pt x="348" y="299"/>
                  </a:cubicBezTo>
                  <a:cubicBezTo>
                    <a:pt x="349" y="298"/>
                    <a:pt x="350" y="297"/>
                    <a:pt x="352" y="297"/>
                  </a:cubicBezTo>
                  <a:cubicBezTo>
                    <a:pt x="357" y="294"/>
                    <a:pt x="363" y="294"/>
                    <a:pt x="367" y="296"/>
                  </a:cubicBezTo>
                  <a:cubicBezTo>
                    <a:pt x="369" y="296"/>
                    <a:pt x="370" y="297"/>
                    <a:pt x="371" y="297"/>
                  </a:cubicBezTo>
                  <a:cubicBezTo>
                    <a:pt x="371" y="298"/>
                    <a:pt x="372" y="298"/>
                    <a:pt x="372" y="299"/>
                  </a:cubicBezTo>
                  <a:cubicBezTo>
                    <a:pt x="373" y="299"/>
                    <a:pt x="373" y="300"/>
                    <a:pt x="374" y="300"/>
                  </a:cubicBezTo>
                  <a:cubicBezTo>
                    <a:pt x="375" y="303"/>
                    <a:pt x="377" y="305"/>
                    <a:pt x="378" y="308"/>
                  </a:cubicBezTo>
                  <a:cubicBezTo>
                    <a:pt x="380" y="313"/>
                    <a:pt x="380" y="319"/>
                    <a:pt x="378" y="325"/>
                  </a:cubicBezTo>
                  <a:cubicBezTo>
                    <a:pt x="376" y="330"/>
                    <a:pt x="372" y="336"/>
                    <a:pt x="367" y="340"/>
                  </a:cubicBezTo>
                  <a:cubicBezTo>
                    <a:pt x="365" y="343"/>
                    <a:pt x="363" y="345"/>
                    <a:pt x="360" y="347"/>
                  </a:cubicBezTo>
                  <a:cubicBezTo>
                    <a:pt x="359" y="347"/>
                    <a:pt x="359" y="348"/>
                    <a:pt x="358" y="348"/>
                  </a:cubicBezTo>
                  <a:cubicBezTo>
                    <a:pt x="357" y="349"/>
                    <a:pt x="357" y="349"/>
                    <a:pt x="357" y="349"/>
                  </a:cubicBezTo>
                  <a:cubicBezTo>
                    <a:pt x="356" y="350"/>
                    <a:pt x="356" y="350"/>
                    <a:pt x="356" y="350"/>
                  </a:cubicBezTo>
                  <a:cubicBezTo>
                    <a:pt x="353" y="352"/>
                    <a:pt x="351" y="353"/>
                    <a:pt x="348" y="355"/>
                  </a:cubicBezTo>
                  <a:cubicBezTo>
                    <a:pt x="349" y="357"/>
                    <a:pt x="349" y="359"/>
                    <a:pt x="350" y="361"/>
                  </a:cubicBezTo>
                  <a:cubicBezTo>
                    <a:pt x="350" y="362"/>
                    <a:pt x="351" y="363"/>
                    <a:pt x="351" y="364"/>
                  </a:cubicBezTo>
                  <a:cubicBezTo>
                    <a:pt x="352" y="366"/>
                    <a:pt x="352" y="366"/>
                    <a:pt x="352" y="366"/>
                  </a:cubicBezTo>
                  <a:cubicBezTo>
                    <a:pt x="353" y="369"/>
                    <a:pt x="354" y="371"/>
                    <a:pt x="356" y="373"/>
                  </a:cubicBezTo>
                  <a:cubicBezTo>
                    <a:pt x="358" y="378"/>
                    <a:pt x="361" y="382"/>
                    <a:pt x="364" y="387"/>
                  </a:cubicBezTo>
                  <a:cubicBezTo>
                    <a:pt x="367" y="391"/>
                    <a:pt x="371" y="395"/>
                    <a:pt x="375" y="398"/>
                  </a:cubicBezTo>
                  <a:cubicBezTo>
                    <a:pt x="376" y="399"/>
                    <a:pt x="377" y="400"/>
                    <a:pt x="378" y="400"/>
                  </a:cubicBezTo>
                  <a:cubicBezTo>
                    <a:pt x="379" y="401"/>
                    <a:pt x="379" y="401"/>
                    <a:pt x="380" y="402"/>
                  </a:cubicBezTo>
                  <a:cubicBezTo>
                    <a:pt x="381" y="402"/>
                    <a:pt x="381" y="402"/>
                    <a:pt x="381" y="402"/>
                  </a:cubicBezTo>
                  <a:cubicBezTo>
                    <a:pt x="381" y="402"/>
                    <a:pt x="381" y="402"/>
                    <a:pt x="381" y="402"/>
                  </a:cubicBezTo>
                  <a:cubicBezTo>
                    <a:pt x="383" y="403"/>
                    <a:pt x="383" y="403"/>
                    <a:pt x="383" y="403"/>
                  </a:cubicBezTo>
                  <a:cubicBezTo>
                    <a:pt x="384" y="404"/>
                    <a:pt x="386" y="405"/>
                    <a:pt x="388" y="406"/>
                  </a:cubicBezTo>
                  <a:cubicBezTo>
                    <a:pt x="391" y="407"/>
                    <a:pt x="391" y="407"/>
                    <a:pt x="391" y="407"/>
                  </a:cubicBezTo>
                  <a:cubicBezTo>
                    <a:pt x="392" y="408"/>
                    <a:pt x="392" y="408"/>
                    <a:pt x="392" y="408"/>
                  </a:cubicBezTo>
                  <a:cubicBezTo>
                    <a:pt x="393" y="408"/>
                    <a:pt x="393" y="408"/>
                    <a:pt x="394" y="408"/>
                  </a:cubicBezTo>
                  <a:cubicBezTo>
                    <a:pt x="401" y="393"/>
                    <a:pt x="401" y="393"/>
                    <a:pt x="401" y="393"/>
                  </a:cubicBezTo>
                  <a:cubicBezTo>
                    <a:pt x="406" y="383"/>
                    <a:pt x="406" y="383"/>
                    <a:pt x="406" y="383"/>
                  </a:cubicBezTo>
                  <a:cubicBezTo>
                    <a:pt x="408" y="379"/>
                    <a:pt x="408" y="379"/>
                    <a:pt x="408" y="379"/>
                  </a:cubicBezTo>
                  <a:cubicBezTo>
                    <a:pt x="409" y="378"/>
                    <a:pt x="409" y="378"/>
                    <a:pt x="409" y="378"/>
                  </a:cubicBezTo>
                  <a:cubicBezTo>
                    <a:pt x="409" y="377"/>
                    <a:pt x="409" y="377"/>
                    <a:pt x="409" y="377"/>
                  </a:cubicBezTo>
                  <a:cubicBezTo>
                    <a:pt x="410" y="376"/>
                    <a:pt x="410" y="375"/>
                    <a:pt x="411" y="375"/>
                  </a:cubicBezTo>
                  <a:cubicBezTo>
                    <a:pt x="413" y="372"/>
                    <a:pt x="415" y="370"/>
                    <a:pt x="417" y="367"/>
                  </a:cubicBezTo>
                  <a:cubicBezTo>
                    <a:pt x="420" y="365"/>
                    <a:pt x="422" y="363"/>
                    <a:pt x="425" y="362"/>
                  </a:cubicBezTo>
                  <a:cubicBezTo>
                    <a:pt x="426" y="361"/>
                    <a:pt x="427" y="361"/>
                    <a:pt x="429" y="361"/>
                  </a:cubicBezTo>
                  <a:cubicBezTo>
                    <a:pt x="430" y="361"/>
                    <a:pt x="431" y="361"/>
                    <a:pt x="432" y="361"/>
                  </a:cubicBezTo>
                  <a:cubicBezTo>
                    <a:pt x="437" y="362"/>
                    <a:pt x="441" y="366"/>
                    <a:pt x="444" y="372"/>
                  </a:cubicBezTo>
                  <a:cubicBezTo>
                    <a:pt x="446" y="377"/>
                    <a:pt x="447" y="384"/>
                    <a:pt x="446" y="390"/>
                  </a:cubicBezTo>
                  <a:cubicBezTo>
                    <a:pt x="445" y="393"/>
                    <a:pt x="445" y="396"/>
                    <a:pt x="443" y="399"/>
                  </a:cubicBezTo>
                  <a:cubicBezTo>
                    <a:pt x="442" y="402"/>
                    <a:pt x="440" y="405"/>
                    <a:pt x="438" y="407"/>
                  </a:cubicBezTo>
                  <a:cubicBezTo>
                    <a:pt x="434" y="411"/>
                    <a:pt x="429" y="415"/>
                    <a:pt x="423" y="417"/>
                  </a:cubicBezTo>
                  <a:cubicBezTo>
                    <a:pt x="420" y="418"/>
                    <a:pt x="416" y="418"/>
                    <a:pt x="413" y="418"/>
                  </a:cubicBezTo>
                  <a:cubicBezTo>
                    <a:pt x="411" y="418"/>
                    <a:pt x="410" y="419"/>
                    <a:pt x="408" y="419"/>
                  </a:cubicBezTo>
                  <a:cubicBezTo>
                    <a:pt x="407" y="418"/>
                    <a:pt x="407" y="418"/>
                    <a:pt x="407" y="418"/>
                  </a:cubicBezTo>
                  <a:cubicBezTo>
                    <a:pt x="407" y="418"/>
                    <a:pt x="406" y="418"/>
                    <a:pt x="406" y="418"/>
                  </a:cubicBezTo>
                  <a:cubicBezTo>
                    <a:pt x="405" y="418"/>
                    <a:pt x="404" y="418"/>
                    <a:pt x="404" y="418"/>
                  </a:cubicBezTo>
                  <a:cubicBezTo>
                    <a:pt x="399" y="418"/>
                    <a:pt x="399" y="418"/>
                    <a:pt x="399" y="418"/>
                  </a:cubicBezTo>
                  <a:cubicBezTo>
                    <a:pt x="398" y="419"/>
                    <a:pt x="397" y="421"/>
                    <a:pt x="397" y="423"/>
                  </a:cubicBezTo>
                  <a:cubicBezTo>
                    <a:pt x="395" y="427"/>
                    <a:pt x="395" y="427"/>
                    <a:pt x="395" y="427"/>
                  </a:cubicBezTo>
                  <a:cubicBezTo>
                    <a:pt x="392" y="432"/>
                    <a:pt x="392" y="432"/>
                    <a:pt x="392" y="432"/>
                  </a:cubicBezTo>
                  <a:cubicBezTo>
                    <a:pt x="387" y="443"/>
                    <a:pt x="387" y="443"/>
                    <a:pt x="387" y="443"/>
                  </a:cubicBezTo>
                  <a:cubicBezTo>
                    <a:pt x="384" y="451"/>
                    <a:pt x="381" y="458"/>
                    <a:pt x="378" y="465"/>
                  </a:cubicBezTo>
                  <a:cubicBezTo>
                    <a:pt x="372" y="480"/>
                    <a:pt x="367" y="495"/>
                    <a:pt x="361" y="510"/>
                  </a:cubicBezTo>
                  <a:cubicBezTo>
                    <a:pt x="351" y="539"/>
                    <a:pt x="341" y="570"/>
                    <a:pt x="332" y="600"/>
                  </a:cubicBezTo>
                  <a:cubicBezTo>
                    <a:pt x="327" y="617"/>
                    <a:pt x="327" y="617"/>
                    <a:pt x="327" y="617"/>
                  </a:cubicBezTo>
                  <a:cubicBezTo>
                    <a:pt x="326" y="622"/>
                    <a:pt x="326" y="622"/>
                    <a:pt x="326" y="622"/>
                  </a:cubicBezTo>
                  <a:cubicBezTo>
                    <a:pt x="325" y="622"/>
                    <a:pt x="325" y="622"/>
                    <a:pt x="325" y="622"/>
                  </a:cubicBezTo>
                  <a:cubicBezTo>
                    <a:pt x="330" y="603"/>
                    <a:pt x="330" y="603"/>
                    <a:pt x="330" y="603"/>
                  </a:cubicBezTo>
                  <a:cubicBezTo>
                    <a:pt x="334" y="592"/>
                    <a:pt x="334" y="592"/>
                    <a:pt x="334" y="592"/>
                  </a:cubicBezTo>
                  <a:cubicBezTo>
                    <a:pt x="342" y="563"/>
                    <a:pt x="352" y="534"/>
                    <a:pt x="362" y="506"/>
                  </a:cubicBezTo>
                  <a:cubicBezTo>
                    <a:pt x="367" y="491"/>
                    <a:pt x="373" y="477"/>
                    <a:pt x="378" y="463"/>
                  </a:cubicBezTo>
                  <a:cubicBezTo>
                    <a:pt x="381" y="456"/>
                    <a:pt x="384" y="449"/>
                    <a:pt x="387" y="442"/>
                  </a:cubicBezTo>
                  <a:cubicBezTo>
                    <a:pt x="392" y="432"/>
                    <a:pt x="392" y="432"/>
                    <a:pt x="392" y="432"/>
                  </a:cubicBezTo>
                  <a:cubicBezTo>
                    <a:pt x="394" y="426"/>
                    <a:pt x="394" y="426"/>
                    <a:pt x="394" y="426"/>
                  </a:cubicBezTo>
                  <a:cubicBezTo>
                    <a:pt x="398" y="417"/>
                    <a:pt x="398" y="417"/>
                    <a:pt x="398" y="417"/>
                  </a:cubicBezTo>
                  <a:cubicBezTo>
                    <a:pt x="403" y="418"/>
                    <a:pt x="403" y="418"/>
                    <a:pt x="403" y="418"/>
                  </a:cubicBezTo>
                  <a:cubicBezTo>
                    <a:pt x="404" y="418"/>
                    <a:pt x="405" y="418"/>
                    <a:pt x="406" y="418"/>
                  </a:cubicBezTo>
                  <a:cubicBezTo>
                    <a:pt x="406" y="418"/>
                    <a:pt x="407" y="418"/>
                    <a:pt x="407" y="418"/>
                  </a:cubicBezTo>
                  <a:cubicBezTo>
                    <a:pt x="408" y="418"/>
                    <a:pt x="408" y="418"/>
                    <a:pt x="408" y="418"/>
                  </a:cubicBezTo>
                  <a:cubicBezTo>
                    <a:pt x="410" y="418"/>
                    <a:pt x="411" y="418"/>
                    <a:pt x="413" y="418"/>
                  </a:cubicBezTo>
                  <a:cubicBezTo>
                    <a:pt x="416" y="417"/>
                    <a:pt x="419" y="417"/>
                    <a:pt x="422" y="416"/>
                  </a:cubicBezTo>
                  <a:cubicBezTo>
                    <a:pt x="428" y="414"/>
                    <a:pt x="434" y="411"/>
                    <a:pt x="438" y="406"/>
                  </a:cubicBezTo>
                  <a:cubicBezTo>
                    <a:pt x="440" y="404"/>
                    <a:pt x="442" y="402"/>
                    <a:pt x="443" y="399"/>
                  </a:cubicBezTo>
                  <a:cubicBezTo>
                    <a:pt x="444" y="396"/>
                    <a:pt x="445" y="393"/>
                    <a:pt x="445" y="390"/>
                  </a:cubicBezTo>
                  <a:cubicBezTo>
                    <a:pt x="446" y="384"/>
                    <a:pt x="446" y="377"/>
                    <a:pt x="443" y="372"/>
                  </a:cubicBezTo>
                  <a:cubicBezTo>
                    <a:pt x="441" y="367"/>
                    <a:pt x="436" y="362"/>
                    <a:pt x="432" y="362"/>
                  </a:cubicBezTo>
                  <a:cubicBezTo>
                    <a:pt x="431" y="362"/>
                    <a:pt x="431" y="362"/>
                    <a:pt x="430" y="361"/>
                  </a:cubicBezTo>
                  <a:cubicBezTo>
                    <a:pt x="430" y="361"/>
                    <a:pt x="429" y="362"/>
                    <a:pt x="429" y="362"/>
                  </a:cubicBezTo>
                  <a:cubicBezTo>
                    <a:pt x="428" y="362"/>
                    <a:pt x="426" y="362"/>
                    <a:pt x="425" y="363"/>
                  </a:cubicBezTo>
                  <a:cubicBezTo>
                    <a:pt x="423" y="364"/>
                    <a:pt x="420" y="366"/>
                    <a:pt x="418" y="368"/>
                  </a:cubicBezTo>
                  <a:cubicBezTo>
                    <a:pt x="415" y="370"/>
                    <a:pt x="413" y="373"/>
                    <a:pt x="411" y="375"/>
                  </a:cubicBezTo>
                  <a:cubicBezTo>
                    <a:pt x="411" y="376"/>
                    <a:pt x="410" y="377"/>
                    <a:pt x="410" y="377"/>
                  </a:cubicBezTo>
                  <a:cubicBezTo>
                    <a:pt x="409" y="378"/>
                    <a:pt x="409" y="378"/>
                    <a:pt x="409" y="378"/>
                  </a:cubicBezTo>
                  <a:cubicBezTo>
                    <a:pt x="409" y="379"/>
                    <a:pt x="409" y="379"/>
                    <a:pt x="409" y="379"/>
                  </a:cubicBezTo>
                  <a:cubicBezTo>
                    <a:pt x="406" y="384"/>
                    <a:pt x="406" y="384"/>
                    <a:pt x="406" y="384"/>
                  </a:cubicBezTo>
                  <a:cubicBezTo>
                    <a:pt x="402" y="394"/>
                    <a:pt x="402" y="394"/>
                    <a:pt x="402" y="394"/>
                  </a:cubicBezTo>
                  <a:cubicBezTo>
                    <a:pt x="394" y="409"/>
                    <a:pt x="394" y="409"/>
                    <a:pt x="394" y="409"/>
                  </a:cubicBezTo>
                  <a:cubicBezTo>
                    <a:pt x="394" y="409"/>
                    <a:pt x="393" y="409"/>
                    <a:pt x="393" y="409"/>
                  </a:cubicBezTo>
                  <a:cubicBezTo>
                    <a:pt x="391" y="408"/>
                    <a:pt x="391" y="408"/>
                    <a:pt x="391" y="408"/>
                  </a:cubicBezTo>
                  <a:cubicBezTo>
                    <a:pt x="388" y="407"/>
                    <a:pt x="388" y="407"/>
                    <a:pt x="388" y="407"/>
                  </a:cubicBezTo>
                  <a:cubicBezTo>
                    <a:pt x="386" y="406"/>
                    <a:pt x="384" y="405"/>
                    <a:pt x="382" y="404"/>
                  </a:cubicBezTo>
                  <a:cubicBezTo>
                    <a:pt x="381" y="403"/>
                    <a:pt x="381" y="403"/>
                    <a:pt x="381" y="403"/>
                  </a:cubicBezTo>
                  <a:cubicBezTo>
                    <a:pt x="380" y="403"/>
                    <a:pt x="380" y="403"/>
                    <a:pt x="380" y="403"/>
                  </a:cubicBezTo>
                  <a:cubicBezTo>
                    <a:pt x="380" y="402"/>
                    <a:pt x="380" y="402"/>
                    <a:pt x="380" y="402"/>
                  </a:cubicBezTo>
                  <a:cubicBezTo>
                    <a:pt x="379" y="402"/>
                    <a:pt x="378" y="402"/>
                    <a:pt x="378" y="401"/>
                  </a:cubicBezTo>
                  <a:cubicBezTo>
                    <a:pt x="377" y="400"/>
                    <a:pt x="376" y="400"/>
                    <a:pt x="375" y="399"/>
                  </a:cubicBezTo>
                  <a:cubicBezTo>
                    <a:pt x="370" y="395"/>
                    <a:pt x="367" y="391"/>
                    <a:pt x="363" y="387"/>
                  </a:cubicBezTo>
                  <a:cubicBezTo>
                    <a:pt x="360" y="383"/>
                    <a:pt x="357" y="378"/>
                    <a:pt x="355" y="374"/>
                  </a:cubicBezTo>
                  <a:cubicBezTo>
                    <a:pt x="354" y="371"/>
                    <a:pt x="352" y="369"/>
                    <a:pt x="351" y="367"/>
                  </a:cubicBezTo>
                  <a:cubicBezTo>
                    <a:pt x="351" y="366"/>
                    <a:pt x="351" y="366"/>
                    <a:pt x="351" y="366"/>
                  </a:cubicBezTo>
                  <a:cubicBezTo>
                    <a:pt x="350" y="364"/>
                    <a:pt x="350" y="364"/>
                    <a:pt x="350" y="364"/>
                  </a:cubicBezTo>
                  <a:cubicBezTo>
                    <a:pt x="350" y="363"/>
                    <a:pt x="350" y="362"/>
                    <a:pt x="349" y="361"/>
                  </a:cubicBezTo>
                  <a:cubicBezTo>
                    <a:pt x="348" y="359"/>
                    <a:pt x="348" y="357"/>
                    <a:pt x="347" y="355"/>
                  </a:cubicBezTo>
                  <a:cubicBezTo>
                    <a:pt x="350" y="353"/>
                    <a:pt x="352" y="351"/>
                    <a:pt x="355" y="349"/>
                  </a:cubicBezTo>
                  <a:cubicBezTo>
                    <a:pt x="357" y="348"/>
                    <a:pt x="357" y="348"/>
                    <a:pt x="357" y="348"/>
                  </a:cubicBezTo>
                  <a:cubicBezTo>
                    <a:pt x="358" y="348"/>
                    <a:pt x="358" y="348"/>
                    <a:pt x="358" y="348"/>
                  </a:cubicBezTo>
                  <a:cubicBezTo>
                    <a:pt x="358" y="347"/>
                    <a:pt x="359" y="347"/>
                    <a:pt x="359" y="346"/>
                  </a:cubicBezTo>
                  <a:cubicBezTo>
                    <a:pt x="362" y="344"/>
                    <a:pt x="364" y="342"/>
                    <a:pt x="367" y="340"/>
                  </a:cubicBezTo>
                  <a:cubicBezTo>
                    <a:pt x="371" y="335"/>
                    <a:pt x="375" y="330"/>
                    <a:pt x="377" y="325"/>
                  </a:cubicBezTo>
                  <a:cubicBezTo>
                    <a:pt x="379" y="319"/>
                    <a:pt x="379" y="313"/>
                    <a:pt x="377" y="308"/>
                  </a:cubicBezTo>
                  <a:cubicBezTo>
                    <a:pt x="376" y="306"/>
                    <a:pt x="375" y="303"/>
                    <a:pt x="373" y="301"/>
                  </a:cubicBezTo>
                  <a:cubicBezTo>
                    <a:pt x="372" y="301"/>
                    <a:pt x="372" y="300"/>
                    <a:pt x="371" y="299"/>
                  </a:cubicBezTo>
                  <a:cubicBezTo>
                    <a:pt x="371" y="299"/>
                    <a:pt x="371" y="299"/>
                    <a:pt x="370" y="298"/>
                  </a:cubicBezTo>
                  <a:cubicBezTo>
                    <a:pt x="369" y="297"/>
                    <a:pt x="368" y="297"/>
                    <a:pt x="367" y="296"/>
                  </a:cubicBezTo>
                  <a:cubicBezTo>
                    <a:pt x="363" y="295"/>
                    <a:pt x="357" y="295"/>
                    <a:pt x="352" y="298"/>
                  </a:cubicBezTo>
                  <a:cubicBezTo>
                    <a:pt x="351" y="298"/>
                    <a:pt x="350" y="299"/>
                    <a:pt x="349" y="300"/>
                  </a:cubicBezTo>
                  <a:cubicBezTo>
                    <a:pt x="347" y="301"/>
                    <a:pt x="346" y="302"/>
                    <a:pt x="345" y="303"/>
                  </a:cubicBezTo>
                  <a:cubicBezTo>
                    <a:pt x="343" y="305"/>
                    <a:pt x="341" y="307"/>
                    <a:pt x="340" y="310"/>
                  </a:cubicBezTo>
                  <a:cubicBezTo>
                    <a:pt x="337" y="315"/>
                    <a:pt x="335" y="321"/>
                    <a:pt x="335" y="327"/>
                  </a:cubicBezTo>
                  <a:cubicBezTo>
                    <a:pt x="335" y="330"/>
                    <a:pt x="335" y="333"/>
                    <a:pt x="335" y="337"/>
                  </a:cubicBezTo>
                  <a:cubicBezTo>
                    <a:pt x="336" y="339"/>
                    <a:pt x="336" y="339"/>
                    <a:pt x="336" y="339"/>
                  </a:cubicBezTo>
                  <a:cubicBezTo>
                    <a:pt x="336" y="340"/>
                    <a:pt x="336" y="340"/>
                    <a:pt x="336" y="340"/>
                  </a:cubicBezTo>
                  <a:cubicBezTo>
                    <a:pt x="336" y="342"/>
                    <a:pt x="336" y="342"/>
                    <a:pt x="336" y="342"/>
                  </a:cubicBezTo>
                  <a:cubicBezTo>
                    <a:pt x="336" y="343"/>
                    <a:pt x="336" y="343"/>
                    <a:pt x="336" y="343"/>
                  </a:cubicBezTo>
                  <a:cubicBezTo>
                    <a:pt x="337" y="344"/>
                    <a:pt x="337" y="344"/>
                    <a:pt x="337" y="344"/>
                  </a:cubicBezTo>
                  <a:cubicBezTo>
                    <a:pt x="337" y="347"/>
                    <a:pt x="337" y="347"/>
                    <a:pt x="337" y="347"/>
                  </a:cubicBezTo>
                  <a:cubicBezTo>
                    <a:pt x="338" y="351"/>
                    <a:pt x="338" y="351"/>
                    <a:pt x="338" y="351"/>
                  </a:cubicBezTo>
                  <a:cubicBezTo>
                    <a:pt x="336" y="352"/>
                    <a:pt x="334" y="353"/>
                    <a:pt x="332" y="354"/>
                  </a:cubicBezTo>
                  <a:cubicBezTo>
                    <a:pt x="331" y="355"/>
                    <a:pt x="330" y="355"/>
                    <a:pt x="329" y="355"/>
                  </a:cubicBezTo>
                  <a:cubicBezTo>
                    <a:pt x="328" y="356"/>
                    <a:pt x="328" y="356"/>
                    <a:pt x="328" y="356"/>
                  </a:cubicBezTo>
                  <a:cubicBezTo>
                    <a:pt x="326" y="356"/>
                    <a:pt x="326" y="356"/>
                    <a:pt x="326" y="356"/>
                  </a:cubicBezTo>
                  <a:cubicBezTo>
                    <a:pt x="324" y="357"/>
                    <a:pt x="321" y="358"/>
                    <a:pt x="318" y="359"/>
                  </a:cubicBezTo>
                  <a:cubicBezTo>
                    <a:pt x="313" y="360"/>
                    <a:pt x="308" y="360"/>
                    <a:pt x="303" y="360"/>
                  </a:cubicBezTo>
                  <a:cubicBezTo>
                    <a:pt x="297" y="360"/>
                    <a:pt x="292" y="360"/>
                    <a:pt x="287" y="359"/>
                  </a:cubicBezTo>
                  <a:cubicBezTo>
                    <a:pt x="286" y="359"/>
                    <a:pt x="284" y="359"/>
                    <a:pt x="283" y="358"/>
                  </a:cubicBezTo>
                  <a:cubicBezTo>
                    <a:pt x="282" y="358"/>
                    <a:pt x="281" y="358"/>
                    <a:pt x="280" y="358"/>
                  </a:cubicBezTo>
                  <a:cubicBezTo>
                    <a:pt x="279" y="358"/>
                    <a:pt x="278" y="357"/>
                    <a:pt x="277" y="357"/>
                  </a:cubicBezTo>
                  <a:cubicBezTo>
                    <a:pt x="275" y="357"/>
                    <a:pt x="273" y="356"/>
                    <a:pt x="271" y="355"/>
                  </a:cubicBezTo>
                  <a:cubicBezTo>
                    <a:pt x="270" y="355"/>
                    <a:pt x="269" y="354"/>
                    <a:pt x="268" y="354"/>
                  </a:cubicBezTo>
                  <a:cubicBezTo>
                    <a:pt x="268" y="353"/>
                    <a:pt x="267" y="353"/>
                    <a:pt x="267" y="352"/>
                  </a:cubicBezTo>
                  <a:cubicBezTo>
                    <a:pt x="266" y="352"/>
                    <a:pt x="266" y="351"/>
                    <a:pt x="266" y="351"/>
                  </a:cubicBezTo>
                  <a:cubicBezTo>
                    <a:pt x="266" y="350"/>
                    <a:pt x="266" y="350"/>
                    <a:pt x="266" y="350"/>
                  </a:cubicBezTo>
                  <a:cubicBezTo>
                    <a:pt x="266" y="350"/>
                    <a:pt x="266" y="349"/>
                    <a:pt x="265" y="349"/>
                  </a:cubicBezTo>
                  <a:cubicBezTo>
                    <a:pt x="265" y="348"/>
                    <a:pt x="266" y="346"/>
                    <a:pt x="268" y="344"/>
                  </a:cubicBezTo>
                  <a:cubicBezTo>
                    <a:pt x="272" y="339"/>
                    <a:pt x="272" y="339"/>
                    <a:pt x="272" y="339"/>
                  </a:cubicBezTo>
                  <a:cubicBezTo>
                    <a:pt x="274" y="336"/>
                    <a:pt x="274" y="336"/>
                    <a:pt x="274" y="336"/>
                  </a:cubicBezTo>
                  <a:cubicBezTo>
                    <a:pt x="275" y="335"/>
                    <a:pt x="275" y="335"/>
                    <a:pt x="275" y="335"/>
                  </a:cubicBezTo>
                  <a:cubicBezTo>
                    <a:pt x="278" y="331"/>
                    <a:pt x="281" y="327"/>
                    <a:pt x="283" y="323"/>
                  </a:cubicBezTo>
                  <a:cubicBezTo>
                    <a:pt x="285" y="319"/>
                    <a:pt x="287" y="315"/>
                    <a:pt x="288" y="311"/>
                  </a:cubicBezTo>
                  <a:cubicBezTo>
                    <a:pt x="289" y="307"/>
                    <a:pt x="289" y="304"/>
                    <a:pt x="288" y="300"/>
                  </a:cubicBezTo>
                  <a:cubicBezTo>
                    <a:pt x="286" y="297"/>
                    <a:pt x="284" y="294"/>
                    <a:pt x="281" y="292"/>
                  </a:cubicBezTo>
                  <a:cubicBezTo>
                    <a:pt x="277" y="289"/>
                    <a:pt x="274" y="288"/>
                    <a:pt x="270" y="287"/>
                  </a:cubicBezTo>
                  <a:cubicBezTo>
                    <a:pt x="267" y="287"/>
                    <a:pt x="264" y="288"/>
                    <a:pt x="260" y="290"/>
                  </a:cubicBezTo>
                  <a:cubicBezTo>
                    <a:pt x="257" y="292"/>
                    <a:pt x="254" y="295"/>
                    <a:pt x="252" y="299"/>
                  </a:cubicBezTo>
                  <a:cubicBezTo>
                    <a:pt x="247" y="306"/>
                    <a:pt x="243" y="315"/>
                    <a:pt x="242" y="323"/>
                  </a:cubicBezTo>
                  <a:cubicBezTo>
                    <a:pt x="242" y="326"/>
                    <a:pt x="242" y="328"/>
                    <a:pt x="242" y="330"/>
                  </a:cubicBezTo>
                  <a:cubicBezTo>
                    <a:pt x="242" y="330"/>
                    <a:pt x="242" y="331"/>
                    <a:pt x="242" y="331"/>
                  </a:cubicBezTo>
                  <a:cubicBezTo>
                    <a:pt x="242" y="332"/>
                    <a:pt x="242" y="332"/>
                    <a:pt x="242" y="333"/>
                  </a:cubicBezTo>
                  <a:cubicBezTo>
                    <a:pt x="242" y="334"/>
                    <a:pt x="243" y="335"/>
                    <a:pt x="243" y="336"/>
                  </a:cubicBezTo>
                  <a:cubicBezTo>
                    <a:pt x="243" y="338"/>
                    <a:pt x="244" y="340"/>
                    <a:pt x="245" y="342"/>
                  </a:cubicBezTo>
                  <a:cubicBezTo>
                    <a:pt x="245" y="342"/>
                    <a:pt x="245" y="343"/>
                    <a:pt x="246" y="343"/>
                  </a:cubicBezTo>
                  <a:cubicBezTo>
                    <a:pt x="246" y="343"/>
                    <a:pt x="246" y="343"/>
                    <a:pt x="246" y="344"/>
                  </a:cubicBezTo>
                  <a:cubicBezTo>
                    <a:pt x="247" y="346"/>
                    <a:pt x="247" y="346"/>
                    <a:pt x="247" y="346"/>
                  </a:cubicBezTo>
                  <a:cubicBezTo>
                    <a:pt x="248" y="347"/>
                    <a:pt x="250" y="349"/>
                    <a:pt x="251" y="351"/>
                  </a:cubicBezTo>
                  <a:cubicBezTo>
                    <a:pt x="250" y="353"/>
                    <a:pt x="248" y="355"/>
                    <a:pt x="247" y="356"/>
                  </a:cubicBezTo>
                  <a:cubicBezTo>
                    <a:pt x="246" y="357"/>
                    <a:pt x="245" y="358"/>
                    <a:pt x="244" y="359"/>
                  </a:cubicBezTo>
                  <a:cubicBezTo>
                    <a:pt x="243" y="361"/>
                    <a:pt x="243" y="361"/>
                    <a:pt x="243" y="361"/>
                  </a:cubicBezTo>
                  <a:cubicBezTo>
                    <a:pt x="241" y="363"/>
                    <a:pt x="239" y="365"/>
                    <a:pt x="237" y="366"/>
                  </a:cubicBezTo>
                  <a:cubicBezTo>
                    <a:pt x="234" y="370"/>
                    <a:pt x="230" y="374"/>
                    <a:pt x="226" y="377"/>
                  </a:cubicBezTo>
                  <a:cubicBezTo>
                    <a:pt x="222" y="380"/>
                    <a:pt x="217" y="384"/>
                    <a:pt x="213" y="387"/>
                  </a:cubicBezTo>
                  <a:cubicBezTo>
                    <a:pt x="212" y="387"/>
                    <a:pt x="211" y="388"/>
                    <a:pt x="210" y="389"/>
                  </a:cubicBezTo>
                  <a:cubicBezTo>
                    <a:pt x="208" y="390"/>
                    <a:pt x="208" y="390"/>
                    <a:pt x="208" y="390"/>
                  </a:cubicBezTo>
                  <a:cubicBezTo>
                    <a:pt x="207" y="390"/>
                    <a:pt x="207" y="390"/>
                    <a:pt x="207" y="390"/>
                  </a:cubicBezTo>
                  <a:cubicBezTo>
                    <a:pt x="206" y="391"/>
                    <a:pt x="206" y="391"/>
                    <a:pt x="206" y="391"/>
                  </a:cubicBezTo>
                  <a:cubicBezTo>
                    <a:pt x="205" y="392"/>
                    <a:pt x="204" y="392"/>
                    <a:pt x="203" y="393"/>
                  </a:cubicBezTo>
                  <a:cubicBezTo>
                    <a:pt x="202" y="393"/>
                    <a:pt x="201" y="394"/>
                    <a:pt x="200" y="394"/>
                  </a:cubicBezTo>
                  <a:cubicBezTo>
                    <a:pt x="198" y="395"/>
                    <a:pt x="196" y="396"/>
                    <a:pt x="194" y="397"/>
                  </a:cubicBezTo>
                  <a:cubicBezTo>
                    <a:pt x="187" y="385"/>
                    <a:pt x="187" y="385"/>
                    <a:pt x="187" y="385"/>
                  </a:cubicBezTo>
                  <a:cubicBezTo>
                    <a:pt x="184" y="378"/>
                    <a:pt x="184" y="378"/>
                    <a:pt x="184" y="378"/>
                  </a:cubicBezTo>
                  <a:cubicBezTo>
                    <a:pt x="182" y="374"/>
                    <a:pt x="179" y="370"/>
                    <a:pt x="177" y="367"/>
                  </a:cubicBezTo>
                  <a:cubicBezTo>
                    <a:pt x="174" y="363"/>
                    <a:pt x="170" y="360"/>
                    <a:pt x="167" y="358"/>
                  </a:cubicBezTo>
                  <a:cubicBezTo>
                    <a:pt x="163" y="356"/>
                    <a:pt x="159" y="355"/>
                    <a:pt x="155" y="355"/>
                  </a:cubicBezTo>
                  <a:cubicBezTo>
                    <a:pt x="152" y="355"/>
                    <a:pt x="148" y="356"/>
                    <a:pt x="144" y="358"/>
                  </a:cubicBezTo>
                  <a:cubicBezTo>
                    <a:pt x="141" y="361"/>
                    <a:pt x="138" y="363"/>
                    <a:pt x="137" y="367"/>
                  </a:cubicBezTo>
                  <a:cubicBezTo>
                    <a:pt x="136" y="370"/>
                    <a:pt x="135" y="374"/>
                    <a:pt x="136" y="378"/>
                  </a:cubicBezTo>
                  <a:cubicBezTo>
                    <a:pt x="137" y="382"/>
                    <a:pt x="139" y="386"/>
                    <a:pt x="141" y="389"/>
                  </a:cubicBezTo>
                  <a:cubicBezTo>
                    <a:pt x="141" y="388"/>
                    <a:pt x="139" y="386"/>
                    <a:pt x="139" y="386"/>
                  </a:cubicBezTo>
                  <a:cubicBezTo>
                    <a:pt x="139" y="385"/>
                    <a:pt x="139" y="386"/>
                    <a:pt x="139" y="387"/>
                  </a:cubicBezTo>
                  <a:cubicBezTo>
                    <a:pt x="140" y="388"/>
                    <a:pt x="141" y="389"/>
                    <a:pt x="142" y="392"/>
                  </a:cubicBezTo>
                  <a:cubicBezTo>
                    <a:pt x="140" y="388"/>
                    <a:pt x="137" y="384"/>
                    <a:pt x="136" y="380"/>
                  </a:cubicBezTo>
                  <a:close/>
                  <a:moveTo>
                    <a:pt x="183" y="623"/>
                  </a:moveTo>
                  <a:cubicBezTo>
                    <a:pt x="180" y="624"/>
                    <a:pt x="177" y="625"/>
                    <a:pt x="175" y="626"/>
                  </a:cubicBezTo>
                  <a:cubicBezTo>
                    <a:pt x="172" y="628"/>
                    <a:pt x="170" y="630"/>
                    <a:pt x="169" y="632"/>
                  </a:cubicBezTo>
                  <a:cubicBezTo>
                    <a:pt x="166" y="637"/>
                    <a:pt x="165" y="642"/>
                    <a:pt x="165" y="648"/>
                  </a:cubicBezTo>
                  <a:cubicBezTo>
                    <a:pt x="165" y="653"/>
                    <a:pt x="167" y="658"/>
                    <a:pt x="171" y="662"/>
                  </a:cubicBezTo>
                  <a:cubicBezTo>
                    <a:pt x="173" y="664"/>
                    <a:pt x="175" y="666"/>
                    <a:pt x="178" y="667"/>
                  </a:cubicBezTo>
                  <a:cubicBezTo>
                    <a:pt x="179" y="668"/>
                    <a:pt x="181" y="668"/>
                    <a:pt x="182" y="668"/>
                  </a:cubicBezTo>
                  <a:cubicBezTo>
                    <a:pt x="183" y="669"/>
                    <a:pt x="184" y="669"/>
                    <a:pt x="184" y="669"/>
                  </a:cubicBezTo>
                  <a:cubicBezTo>
                    <a:pt x="185" y="669"/>
                    <a:pt x="185" y="669"/>
                    <a:pt x="185" y="669"/>
                  </a:cubicBezTo>
                  <a:cubicBezTo>
                    <a:pt x="186" y="669"/>
                    <a:pt x="186" y="669"/>
                    <a:pt x="186" y="669"/>
                  </a:cubicBezTo>
                  <a:cubicBezTo>
                    <a:pt x="199" y="669"/>
                    <a:pt x="199" y="669"/>
                    <a:pt x="199" y="669"/>
                  </a:cubicBezTo>
                  <a:cubicBezTo>
                    <a:pt x="224" y="669"/>
                    <a:pt x="224" y="669"/>
                    <a:pt x="224" y="669"/>
                  </a:cubicBezTo>
                  <a:cubicBezTo>
                    <a:pt x="257" y="669"/>
                    <a:pt x="290" y="670"/>
                    <a:pt x="325" y="669"/>
                  </a:cubicBezTo>
                  <a:cubicBezTo>
                    <a:pt x="325" y="670"/>
                    <a:pt x="325" y="670"/>
                    <a:pt x="325" y="670"/>
                  </a:cubicBezTo>
                  <a:cubicBezTo>
                    <a:pt x="311" y="670"/>
                    <a:pt x="311" y="670"/>
                    <a:pt x="311" y="670"/>
                  </a:cubicBezTo>
                  <a:cubicBezTo>
                    <a:pt x="298" y="670"/>
                    <a:pt x="298" y="670"/>
                    <a:pt x="298" y="670"/>
                  </a:cubicBezTo>
                  <a:cubicBezTo>
                    <a:pt x="273" y="670"/>
                    <a:pt x="248" y="670"/>
                    <a:pt x="223" y="670"/>
                  </a:cubicBezTo>
                  <a:cubicBezTo>
                    <a:pt x="198" y="670"/>
                    <a:pt x="198" y="670"/>
                    <a:pt x="198" y="670"/>
                  </a:cubicBezTo>
                  <a:cubicBezTo>
                    <a:pt x="186" y="670"/>
                    <a:pt x="186" y="670"/>
                    <a:pt x="186" y="670"/>
                  </a:cubicBezTo>
                  <a:cubicBezTo>
                    <a:pt x="185" y="670"/>
                    <a:pt x="185" y="670"/>
                    <a:pt x="185" y="670"/>
                  </a:cubicBezTo>
                  <a:cubicBezTo>
                    <a:pt x="184" y="670"/>
                    <a:pt x="184" y="670"/>
                    <a:pt x="184" y="670"/>
                  </a:cubicBezTo>
                  <a:cubicBezTo>
                    <a:pt x="183" y="670"/>
                    <a:pt x="182" y="669"/>
                    <a:pt x="181" y="669"/>
                  </a:cubicBezTo>
                  <a:cubicBezTo>
                    <a:pt x="180" y="669"/>
                    <a:pt x="178" y="669"/>
                    <a:pt x="177" y="668"/>
                  </a:cubicBezTo>
                  <a:cubicBezTo>
                    <a:pt x="174" y="667"/>
                    <a:pt x="172" y="665"/>
                    <a:pt x="170" y="663"/>
                  </a:cubicBezTo>
                  <a:cubicBezTo>
                    <a:pt x="166" y="658"/>
                    <a:pt x="164" y="653"/>
                    <a:pt x="164" y="648"/>
                  </a:cubicBezTo>
                  <a:cubicBezTo>
                    <a:pt x="164" y="642"/>
                    <a:pt x="165" y="637"/>
                    <a:pt x="168" y="632"/>
                  </a:cubicBezTo>
                  <a:cubicBezTo>
                    <a:pt x="170" y="630"/>
                    <a:pt x="172" y="627"/>
                    <a:pt x="174" y="626"/>
                  </a:cubicBezTo>
                  <a:cubicBezTo>
                    <a:pt x="176" y="624"/>
                    <a:pt x="179" y="623"/>
                    <a:pt x="182" y="623"/>
                  </a:cubicBezTo>
                  <a:cubicBezTo>
                    <a:pt x="182" y="623"/>
                    <a:pt x="183" y="623"/>
                    <a:pt x="183" y="623"/>
                  </a:cubicBezTo>
                  <a:cubicBezTo>
                    <a:pt x="183" y="623"/>
                    <a:pt x="183" y="623"/>
                    <a:pt x="183" y="623"/>
                  </a:cubicBezTo>
                  <a:close/>
                  <a:moveTo>
                    <a:pt x="248" y="379"/>
                  </a:moveTo>
                  <a:cubicBezTo>
                    <a:pt x="251" y="377"/>
                    <a:pt x="253" y="375"/>
                    <a:pt x="255" y="372"/>
                  </a:cubicBezTo>
                  <a:cubicBezTo>
                    <a:pt x="259" y="368"/>
                    <a:pt x="259" y="368"/>
                    <a:pt x="259" y="368"/>
                  </a:cubicBezTo>
                  <a:cubicBezTo>
                    <a:pt x="260" y="368"/>
                    <a:pt x="261" y="369"/>
                    <a:pt x="262" y="369"/>
                  </a:cubicBezTo>
                  <a:cubicBezTo>
                    <a:pt x="262" y="369"/>
                    <a:pt x="262" y="369"/>
                    <a:pt x="262" y="369"/>
                  </a:cubicBezTo>
                  <a:cubicBezTo>
                    <a:pt x="263" y="370"/>
                    <a:pt x="263" y="370"/>
                    <a:pt x="263" y="370"/>
                  </a:cubicBezTo>
                  <a:cubicBezTo>
                    <a:pt x="264" y="370"/>
                    <a:pt x="264" y="370"/>
                    <a:pt x="264" y="370"/>
                  </a:cubicBezTo>
                  <a:cubicBezTo>
                    <a:pt x="266" y="371"/>
                    <a:pt x="266" y="371"/>
                    <a:pt x="266" y="371"/>
                  </a:cubicBezTo>
                  <a:cubicBezTo>
                    <a:pt x="270" y="372"/>
                    <a:pt x="273" y="373"/>
                    <a:pt x="276" y="374"/>
                  </a:cubicBezTo>
                  <a:cubicBezTo>
                    <a:pt x="283" y="376"/>
                    <a:pt x="290" y="377"/>
                    <a:pt x="297" y="377"/>
                  </a:cubicBezTo>
                  <a:cubicBezTo>
                    <a:pt x="304" y="377"/>
                    <a:pt x="311" y="377"/>
                    <a:pt x="318" y="376"/>
                  </a:cubicBezTo>
                  <a:cubicBezTo>
                    <a:pt x="321" y="375"/>
                    <a:pt x="324" y="375"/>
                    <a:pt x="328" y="374"/>
                  </a:cubicBezTo>
                  <a:cubicBezTo>
                    <a:pt x="330" y="373"/>
                    <a:pt x="330" y="373"/>
                    <a:pt x="330" y="373"/>
                  </a:cubicBezTo>
                  <a:cubicBezTo>
                    <a:pt x="332" y="372"/>
                    <a:pt x="332" y="372"/>
                    <a:pt x="332" y="372"/>
                  </a:cubicBezTo>
                  <a:cubicBezTo>
                    <a:pt x="333" y="372"/>
                    <a:pt x="334" y="372"/>
                    <a:pt x="334" y="371"/>
                  </a:cubicBezTo>
                  <a:cubicBezTo>
                    <a:pt x="334" y="372"/>
                    <a:pt x="334" y="372"/>
                    <a:pt x="335" y="372"/>
                  </a:cubicBezTo>
                  <a:cubicBezTo>
                    <a:pt x="335" y="373"/>
                    <a:pt x="335" y="373"/>
                    <a:pt x="335" y="374"/>
                  </a:cubicBezTo>
                  <a:cubicBezTo>
                    <a:pt x="336" y="375"/>
                    <a:pt x="336" y="375"/>
                    <a:pt x="336" y="375"/>
                  </a:cubicBezTo>
                  <a:cubicBezTo>
                    <a:pt x="336" y="376"/>
                    <a:pt x="336" y="376"/>
                    <a:pt x="336" y="376"/>
                  </a:cubicBezTo>
                  <a:cubicBezTo>
                    <a:pt x="336" y="376"/>
                    <a:pt x="337" y="377"/>
                    <a:pt x="337" y="378"/>
                  </a:cubicBezTo>
                  <a:cubicBezTo>
                    <a:pt x="338" y="380"/>
                    <a:pt x="340" y="383"/>
                    <a:pt x="341" y="386"/>
                  </a:cubicBezTo>
                  <a:cubicBezTo>
                    <a:pt x="345" y="391"/>
                    <a:pt x="348" y="396"/>
                    <a:pt x="352" y="400"/>
                  </a:cubicBezTo>
                  <a:cubicBezTo>
                    <a:pt x="356" y="405"/>
                    <a:pt x="361" y="409"/>
                    <a:pt x="365" y="413"/>
                  </a:cubicBezTo>
                  <a:cubicBezTo>
                    <a:pt x="368" y="415"/>
                    <a:pt x="370" y="416"/>
                    <a:pt x="373" y="418"/>
                  </a:cubicBezTo>
                  <a:cubicBezTo>
                    <a:pt x="375" y="419"/>
                    <a:pt x="375" y="419"/>
                    <a:pt x="375" y="419"/>
                  </a:cubicBezTo>
                  <a:cubicBezTo>
                    <a:pt x="376" y="420"/>
                    <a:pt x="376" y="420"/>
                    <a:pt x="376" y="420"/>
                  </a:cubicBezTo>
                  <a:cubicBezTo>
                    <a:pt x="376" y="420"/>
                    <a:pt x="377" y="420"/>
                    <a:pt x="378" y="421"/>
                  </a:cubicBezTo>
                  <a:cubicBezTo>
                    <a:pt x="372" y="434"/>
                    <a:pt x="372" y="434"/>
                    <a:pt x="372" y="434"/>
                  </a:cubicBezTo>
                  <a:cubicBezTo>
                    <a:pt x="369" y="440"/>
                    <a:pt x="367" y="445"/>
                    <a:pt x="364" y="451"/>
                  </a:cubicBezTo>
                  <a:cubicBezTo>
                    <a:pt x="359" y="462"/>
                    <a:pt x="355" y="473"/>
                    <a:pt x="350" y="484"/>
                  </a:cubicBezTo>
                  <a:cubicBezTo>
                    <a:pt x="355" y="473"/>
                    <a:pt x="359" y="462"/>
                    <a:pt x="364" y="451"/>
                  </a:cubicBezTo>
                  <a:cubicBezTo>
                    <a:pt x="367" y="445"/>
                    <a:pt x="369" y="439"/>
                    <a:pt x="371" y="434"/>
                  </a:cubicBezTo>
                  <a:cubicBezTo>
                    <a:pt x="377" y="421"/>
                    <a:pt x="377" y="421"/>
                    <a:pt x="377" y="421"/>
                  </a:cubicBezTo>
                  <a:cubicBezTo>
                    <a:pt x="377" y="420"/>
                    <a:pt x="376" y="420"/>
                    <a:pt x="376" y="420"/>
                  </a:cubicBezTo>
                  <a:cubicBezTo>
                    <a:pt x="375" y="419"/>
                    <a:pt x="375" y="419"/>
                    <a:pt x="375" y="419"/>
                  </a:cubicBezTo>
                  <a:cubicBezTo>
                    <a:pt x="373" y="418"/>
                    <a:pt x="373" y="418"/>
                    <a:pt x="373" y="418"/>
                  </a:cubicBezTo>
                  <a:cubicBezTo>
                    <a:pt x="370" y="417"/>
                    <a:pt x="368" y="415"/>
                    <a:pt x="365" y="413"/>
                  </a:cubicBezTo>
                  <a:cubicBezTo>
                    <a:pt x="360" y="409"/>
                    <a:pt x="356" y="405"/>
                    <a:pt x="352" y="400"/>
                  </a:cubicBezTo>
                  <a:cubicBezTo>
                    <a:pt x="348" y="396"/>
                    <a:pt x="344" y="391"/>
                    <a:pt x="341" y="386"/>
                  </a:cubicBezTo>
                  <a:cubicBezTo>
                    <a:pt x="340" y="383"/>
                    <a:pt x="338" y="380"/>
                    <a:pt x="337" y="378"/>
                  </a:cubicBezTo>
                  <a:cubicBezTo>
                    <a:pt x="336" y="376"/>
                    <a:pt x="336" y="376"/>
                    <a:pt x="336" y="376"/>
                  </a:cubicBezTo>
                  <a:cubicBezTo>
                    <a:pt x="336" y="375"/>
                    <a:pt x="336" y="375"/>
                    <a:pt x="336" y="375"/>
                  </a:cubicBezTo>
                  <a:cubicBezTo>
                    <a:pt x="335" y="374"/>
                    <a:pt x="335" y="374"/>
                    <a:pt x="335" y="374"/>
                  </a:cubicBezTo>
                  <a:cubicBezTo>
                    <a:pt x="335" y="373"/>
                    <a:pt x="335" y="373"/>
                    <a:pt x="335" y="372"/>
                  </a:cubicBezTo>
                  <a:cubicBezTo>
                    <a:pt x="334" y="372"/>
                    <a:pt x="334" y="372"/>
                    <a:pt x="334" y="371"/>
                  </a:cubicBezTo>
                  <a:cubicBezTo>
                    <a:pt x="334" y="372"/>
                    <a:pt x="333" y="372"/>
                    <a:pt x="332" y="372"/>
                  </a:cubicBezTo>
                  <a:cubicBezTo>
                    <a:pt x="330" y="373"/>
                    <a:pt x="330" y="373"/>
                    <a:pt x="330" y="373"/>
                  </a:cubicBezTo>
                  <a:cubicBezTo>
                    <a:pt x="328" y="374"/>
                    <a:pt x="328" y="374"/>
                    <a:pt x="328" y="374"/>
                  </a:cubicBezTo>
                  <a:cubicBezTo>
                    <a:pt x="324" y="375"/>
                    <a:pt x="321" y="375"/>
                    <a:pt x="318" y="376"/>
                  </a:cubicBezTo>
                  <a:cubicBezTo>
                    <a:pt x="311" y="377"/>
                    <a:pt x="304" y="378"/>
                    <a:pt x="297" y="377"/>
                  </a:cubicBezTo>
                  <a:cubicBezTo>
                    <a:pt x="290" y="377"/>
                    <a:pt x="283" y="376"/>
                    <a:pt x="276" y="374"/>
                  </a:cubicBezTo>
                  <a:cubicBezTo>
                    <a:pt x="273" y="374"/>
                    <a:pt x="270" y="373"/>
                    <a:pt x="266" y="371"/>
                  </a:cubicBezTo>
                  <a:cubicBezTo>
                    <a:pt x="265" y="371"/>
                    <a:pt x="265" y="371"/>
                    <a:pt x="264" y="370"/>
                  </a:cubicBezTo>
                  <a:cubicBezTo>
                    <a:pt x="263" y="370"/>
                    <a:pt x="263" y="370"/>
                    <a:pt x="263" y="370"/>
                  </a:cubicBezTo>
                  <a:cubicBezTo>
                    <a:pt x="262" y="370"/>
                    <a:pt x="262" y="370"/>
                    <a:pt x="262" y="370"/>
                  </a:cubicBezTo>
                  <a:cubicBezTo>
                    <a:pt x="262" y="369"/>
                    <a:pt x="262" y="369"/>
                    <a:pt x="262" y="369"/>
                  </a:cubicBezTo>
                  <a:cubicBezTo>
                    <a:pt x="261" y="369"/>
                    <a:pt x="260" y="369"/>
                    <a:pt x="259" y="368"/>
                  </a:cubicBezTo>
                  <a:cubicBezTo>
                    <a:pt x="258" y="369"/>
                    <a:pt x="257" y="370"/>
                    <a:pt x="255" y="373"/>
                  </a:cubicBezTo>
                  <a:cubicBezTo>
                    <a:pt x="253" y="375"/>
                    <a:pt x="250" y="377"/>
                    <a:pt x="248" y="379"/>
                  </a:cubicBezTo>
                  <a:cubicBezTo>
                    <a:pt x="244" y="384"/>
                    <a:pt x="239" y="388"/>
                    <a:pt x="235" y="392"/>
                  </a:cubicBezTo>
                  <a:cubicBezTo>
                    <a:pt x="234" y="393"/>
                    <a:pt x="235" y="393"/>
                    <a:pt x="236" y="393"/>
                  </a:cubicBezTo>
                  <a:cubicBezTo>
                    <a:pt x="236" y="392"/>
                    <a:pt x="238" y="391"/>
                    <a:pt x="242" y="388"/>
                  </a:cubicBezTo>
                  <a:cubicBezTo>
                    <a:pt x="244" y="386"/>
                    <a:pt x="247" y="384"/>
                    <a:pt x="251" y="380"/>
                  </a:cubicBezTo>
                  <a:cubicBezTo>
                    <a:pt x="252" y="378"/>
                    <a:pt x="254" y="377"/>
                    <a:pt x="256" y="374"/>
                  </a:cubicBezTo>
                  <a:cubicBezTo>
                    <a:pt x="259" y="372"/>
                    <a:pt x="259" y="372"/>
                    <a:pt x="259" y="372"/>
                  </a:cubicBezTo>
                  <a:cubicBezTo>
                    <a:pt x="259" y="371"/>
                    <a:pt x="259" y="371"/>
                    <a:pt x="260" y="371"/>
                  </a:cubicBezTo>
                  <a:cubicBezTo>
                    <a:pt x="260" y="371"/>
                    <a:pt x="260" y="371"/>
                    <a:pt x="260" y="371"/>
                  </a:cubicBezTo>
                  <a:cubicBezTo>
                    <a:pt x="261" y="371"/>
                    <a:pt x="261" y="371"/>
                    <a:pt x="261" y="371"/>
                  </a:cubicBezTo>
                  <a:cubicBezTo>
                    <a:pt x="262" y="372"/>
                    <a:pt x="262" y="372"/>
                    <a:pt x="262" y="372"/>
                  </a:cubicBezTo>
                  <a:cubicBezTo>
                    <a:pt x="264" y="373"/>
                    <a:pt x="266" y="374"/>
                    <a:pt x="268" y="374"/>
                  </a:cubicBezTo>
                  <a:cubicBezTo>
                    <a:pt x="273" y="376"/>
                    <a:pt x="277" y="377"/>
                    <a:pt x="282" y="378"/>
                  </a:cubicBezTo>
                  <a:cubicBezTo>
                    <a:pt x="291" y="379"/>
                    <a:pt x="299" y="379"/>
                    <a:pt x="307" y="379"/>
                  </a:cubicBezTo>
                  <a:cubicBezTo>
                    <a:pt x="312" y="379"/>
                    <a:pt x="317" y="378"/>
                    <a:pt x="323" y="377"/>
                  </a:cubicBezTo>
                  <a:cubicBezTo>
                    <a:pt x="325" y="377"/>
                    <a:pt x="328" y="376"/>
                    <a:pt x="331" y="375"/>
                  </a:cubicBezTo>
                  <a:cubicBezTo>
                    <a:pt x="332" y="375"/>
                    <a:pt x="332" y="375"/>
                    <a:pt x="332" y="375"/>
                  </a:cubicBezTo>
                  <a:cubicBezTo>
                    <a:pt x="333" y="374"/>
                    <a:pt x="333" y="374"/>
                    <a:pt x="333" y="374"/>
                  </a:cubicBezTo>
                  <a:cubicBezTo>
                    <a:pt x="333" y="375"/>
                    <a:pt x="333" y="375"/>
                    <a:pt x="333" y="375"/>
                  </a:cubicBezTo>
                  <a:cubicBezTo>
                    <a:pt x="334" y="376"/>
                    <a:pt x="334" y="376"/>
                    <a:pt x="334" y="376"/>
                  </a:cubicBezTo>
                  <a:cubicBezTo>
                    <a:pt x="334" y="376"/>
                    <a:pt x="334" y="376"/>
                    <a:pt x="334" y="376"/>
                  </a:cubicBezTo>
                  <a:cubicBezTo>
                    <a:pt x="334" y="377"/>
                    <a:pt x="334" y="377"/>
                    <a:pt x="334" y="377"/>
                  </a:cubicBezTo>
                  <a:cubicBezTo>
                    <a:pt x="334" y="378"/>
                    <a:pt x="334" y="378"/>
                    <a:pt x="334" y="378"/>
                  </a:cubicBezTo>
                  <a:cubicBezTo>
                    <a:pt x="336" y="380"/>
                    <a:pt x="337" y="383"/>
                    <a:pt x="339" y="386"/>
                  </a:cubicBezTo>
                  <a:cubicBezTo>
                    <a:pt x="342" y="391"/>
                    <a:pt x="345" y="397"/>
                    <a:pt x="350" y="401"/>
                  </a:cubicBezTo>
                  <a:cubicBezTo>
                    <a:pt x="354" y="406"/>
                    <a:pt x="358" y="411"/>
                    <a:pt x="363" y="415"/>
                  </a:cubicBezTo>
                  <a:cubicBezTo>
                    <a:pt x="366" y="417"/>
                    <a:pt x="369" y="418"/>
                    <a:pt x="371" y="420"/>
                  </a:cubicBezTo>
                  <a:cubicBezTo>
                    <a:pt x="374" y="421"/>
                    <a:pt x="374" y="421"/>
                    <a:pt x="374" y="421"/>
                  </a:cubicBezTo>
                  <a:cubicBezTo>
                    <a:pt x="374" y="422"/>
                    <a:pt x="374" y="422"/>
                    <a:pt x="374" y="422"/>
                  </a:cubicBezTo>
                  <a:cubicBezTo>
                    <a:pt x="374" y="422"/>
                    <a:pt x="374" y="422"/>
                    <a:pt x="374" y="423"/>
                  </a:cubicBezTo>
                  <a:cubicBezTo>
                    <a:pt x="372" y="428"/>
                    <a:pt x="372" y="428"/>
                    <a:pt x="372" y="428"/>
                  </a:cubicBezTo>
                  <a:cubicBezTo>
                    <a:pt x="366" y="440"/>
                    <a:pt x="366" y="440"/>
                    <a:pt x="366" y="440"/>
                  </a:cubicBezTo>
                  <a:cubicBezTo>
                    <a:pt x="363" y="448"/>
                    <a:pt x="360" y="456"/>
                    <a:pt x="356" y="464"/>
                  </a:cubicBezTo>
                  <a:cubicBezTo>
                    <a:pt x="350" y="480"/>
                    <a:pt x="344" y="495"/>
                    <a:pt x="338" y="511"/>
                  </a:cubicBezTo>
                  <a:cubicBezTo>
                    <a:pt x="330" y="534"/>
                    <a:pt x="322" y="557"/>
                    <a:pt x="315" y="580"/>
                  </a:cubicBezTo>
                  <a:cubicBezTo>
                    <a:pt x="314" y="585"/>
                    <a:pt x="312" y="591"/>
                    <a:pt x="310" y="597"/>
                  </a:cubicBezTo>
                  <a:cubicBezTo>
                    <a:pt x="308" y="606"/>
                    <a:pt x="308" y="606"/>
                    <a:pt x="308" y="606"/>
                  </a:cubicBezTo>
                  <a:cubicBezTo>
                    <a:pt x="307" y="608"/>
                    <a:pt x="307" y="608"/>
                    <a:pt x="307" y="608"/>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7" y="609"/>
                    <a:pt x="307" y="609"/>
                    <a:pt x="307" y="609"/>
                  </a:cubicBezTo>
                  <a:cubicBezTo>
                    <a:pt x="306" y="609"/>
                    <a:pt x="306" y="609"/>
                    <a:pt x="306" y="609"/>
                  </a:cubicBezTo>
                  <a:cubicBezTo>
                    <a:pt x="304" y="609"/>
                    <a:pt x="304" y="609"/>
                    <a:pt x="304" y="609"/>
                  </a:cubicBezTo>
                  <a:cubicBezTo>
                    <a:pt x="295" y="609"/>
                    <a:pt x="295" y="609"/>
                    <a:pt x="295" y="609"/>
                  </a:cubicBezTo>
                  <a:cubicBezTo>
                    <a:pt x="286" y="609"/>
                    <a:pt x="286" y="609"/>
                    <a:pt x="286" y="609"/>
                  </a:cubicBezTo>
                  <a:cubicBezTo>
                    <a:pt x="286" y="609"/>
                    <a:pt x="286" y="609"/>
                    <a:pt x="286" y="609"/>
                  </a:cubicBezTo>
                  <a:cubicBezTo>
                    <a:pt x="286" y="609"/>
                    <a:pt x="286" y="609"/>
                    <a:pt x="286" y="609"/>
                  </a:cubicBezTo>
                  <a:cubicBezTo>
                    <a:pt x="280" y="587"/>
                    <a:pt x="280" y="587"/>
                    <a:pt x="280" y="587"/>
                  </a:cubicBezTo>
                  <a:cubicBezTo>
                    <a:pt x="277" y="579"/>
                    <a:pt x="275" y="571"/>
                    <a:pt x="272" y="563"/>
                  </a:cubicBezTo>
                  <a:cubicBezTo>
                    <a:pt x="267" y="547"/>
                    <a:pt x="262" y="531"/>
                    <a:pt x="256" y="515"/>
                  </a:cubicBezTo>
                  <a:cubicBezTo>
                    <a:pt x="246" y="484"/>
                    <a:pt x="234" y="454"/>
                    <a:pt x="222" y="429"/>
                  </a:cubicBezTo>
                  <a:cubicBezTo>
                    <a:pt x="217" y="418"/>
                    <a:pt x="214" y="411"/>
                    <a:pt x="211" y="408"/>
                  </a:cubicBezTo>
                  <a:cubicBezTo>
                    <a:pt x="210" y="406"/>
                    <a:pt x="210" y="405"/>
                    <a:pt x="209" y="405"/>
                  </a:cubicBezTo>
                  <a:cubicBezTo>
                    <a:pt x="212" y="404"/>
                    <a:pt x="215" y="402"/>
                    <a:pt x="220" y="400"/>
                  </a:cubicBezTo>
                  <a:cubicBezTo>
                    <a:pt x="223" y="398"/>
                    <a:pt x="226" y="395"/>
                    <a:pt x="229" y="393"/>
                  </a:cubicBezTo>
                  <a:cubicBezTo>
                    <a:pt x="232" y="391"/>
                    <a:pt x="234" y="389"/>
                    <a:pt x="234" y="389"/>
                  </a:cubicBezTo>
                  <a:cubicBezTo>
                    <a:pt x="237" y="388"/>
                    <a:pt x="236" y="389"/>
                    <a:pt x="235" y="391"/>
                  </a:cubicBezTo>
                  <a:cubicBezTo>
                    <a:pt x="240" y="387"/>
                    <a:pt x="244" y="383"/>
                    <a:pt x="248" y="379"/>
                  </a:cubicBezTo>
                  <a:close/>
                  <a:moveTo>
                    <a:pt x="318" y="622"/>
                  </a:moveTo>
                  <a:cubicBezTo>
                    <a:pt x="319" y="621"/>
                    <a:pt x="319" y="621"/>
                    <a:pt x="319" y="621"/>
                  </a:cubicBezTo>
                  <a:cubicBezTo>
                    <a:pt x="323" y="606"/>
                    <a:pt x="323" y="606"/>
                    <a:pt x="323" y="606"/>
                  </a:cubicBezTo>
                  <a:cubicBezTo>
                    <a:pt x="325" y="599"/>
                    <a:pt x="327" y="592"/>
                    <a:pt x="329" y="585"/>
                  </a:cubicBezTo>
                  <a:cubicBezTo>
                    <a:pt x="337" y="557"/>
                    <a:pt x="346" y="530"/>
                    <a:pt x="356" y="502"/>
                  </a:cubicBezTo>
                  <a:cubicBezTo>
                    <a:pt x="361" y="489"/>
                    <a:pt x="366" y="475"/>
                    <a:pt x="372" y="462"/>
                  </a:cubicBezTo>
                  <a:cubicBezTo>
                    <a:pt x="374" y="455"/>
                    <a:pt x="377" y="448"/>
                    <a:pt x="380" y="442"/>
                  </a:cubicBezTo>
                  <a:cubicBezTo>
                    <a:pt x="385" y="432"/>
                    <a:pt x="385" y="432"/>
                    <a:pt x="385" y="432"/>
                  </a:cubicBezTo>
                  <a:cubicBezTo>
                    <a:pt x="392" y="416"/>
                    <a:pt x="392" y="416"/>
                    <a:pt x="392" y="416"/>
                  </a:cubicBezTo>
                  <a:cubicBezTo>
                    <a:pt x="386" y="413"/>
                    <a:pt x="386" y="413"/>
                    <a:pt x="386" y="413"/>
                  </a:cubicBezTo>
                  <a:cubicBezTo>
                    <a:pt x="385" y="412"/>
                    <a:pt x="384" y="412"/>
                    <a:pt x="383" y="411"/>
                  </a:cubicBezTo>
                  <a:cubicBezTo>
                    <a:pt x="381" y="410"/>
                    <a:pt x="381" y="410"/>
                    <a:pt x="381" y="410"/>
                  </a:cubicBezTo>
                  <a:cubicBezTo>
                    <a:pt x="381" y="410"/>
                    <a:pt x="381" y="410"/>
                    <a:pt x="380" y="410"/>
                  </a:cubicBezTo>
                  <a:cubicBezTo>
                    <a:pt x="380" y="410"/>
                    <a:pt x="380" y="410"/>
                    <a:pt x="380" y="410"/>
                  </a:cubicBezTo>
                  <a:cubicBezTo>
                    <a:pt x="378" y="409"/>
                    <a:pt x="376" y="407"/>
                    <a:pt x="374" y="406"/>
                  </a:cubicBezTo>
                  <a:cubicBezTo>
                    <a:pt x="371" y="404"/>
                    <a:pt x="367" y="401"/>
                    <a:pt x="364" y="398"/>
                  </a:cubicBezTo>
                  <a:cubicBezTo>
                    <a:pt x="358" y="392"/>
                    <a:pt x="353" y="385"/>
                    <a:pt x="349" y="377"/>
                  </a:cubicBezTo>
                  <a:cubicBezTo>
                    <a:pt x="353" y="385"/>
                    <a:pt x="358" y="392"/>
                    <a:pt x="364" y="398"/>
                  </a:cubicBezTo>
                  <a:cubicBezTo>
                    <a:pt x="367" y="401"/>
                    <a:pt x="371" y="404"/>
                    <a:pt x="374" y="406"/>
                  </a:cubicBezTo>
                  <a:cubicBezTo>
                    <a:pt x="376" y="407"/>
                    <a:pt x="378" y="409"/>
                    <a:pt x="380" y="410"/>
                  </a:cubicBezTo>
                  <a:cubicBezTo>
                    <a:pt x="383" y="412"/>
                    <a:pt x="388" y="414"/>
                    <a:pt x="391" y="416"/>
                  </a:cubicBezTo>
                  <a:cubicBezTo>
                    <a:pt x="384" y="433"/>
                    <a:pt x="384" y="433"/>
                    <a:pt x="384" y="433"/>
                  </a:cubicBezTo>
                  <a:cubicBezTo>
                    <a:pt x="379" y="445"/>
                    <a:pt x="379" y="445"/>
                    <a:pt x="379" y="445"/>
                  </a:cubicBezTo>
                  <a:cubicBezTo>
                    <a:pt x="375" y="452"/>
                    <a:pt x="372" y="460"/>
                    <a:pt x="369" y="468"/>
                  </a:cubicBezTo>
                  <a:cubicBezTo>
                    <a:pt x="363" y="483"/>
                    <a:pt x="357" y="499"/>
                    <a:pt x="351" y="515"/>
                  </a:cubicBezTo>
                  <a:cubicBezTo>
                    <a:pt x="340" y="546"/>
                    <a:pt x="330" y="578"/>
                    <a:pt x="321" y="612"/>
                  </a:cubicBezTo>
                  <a:cubicBezTo>
                    <a:pt x="321" y="611"/>
                    <a:pt x="321" y="609"/>
                    <a:pt x="320" y="612"/>
                  </a:cubicBezTo>
                  <a:cubicBezTo>
                    <a:pt x="329" y="579"/>
                    <a:pt x="339" y="546"/>
                    <a:pt x="350" y="515"/>
                  </a:cubicBezTo>
                  <a:cubicBezTo>
                    <a:pt x="356" y="499"/>
                    <a:pt x="362" y="483"/>
                    <a:pt x="368" y="468"/>
                  </a:cubicBezTo>
                  <a:cubicBezTo>
                    <a:pt x="371" y="460"/>
                    <a:pt x="375" y="452"/>
                    <a:pt x="378" y="444"/>
                  </a:cubicBezTo>
                  <a:cubicBezTo>
                    <a:pt x="383" y="433"/>
                    <a:pt x="383" y="433"/>
                    <a:pt x="383" y="433"/>
                  </a:cubicBezTo>
                  <a:cubicBezTo>
                    <a:pt x="391" y="416"/>
                    <a:pt x="391" y="416"/>
                    <a:pt x="391" y="416"/>
                  </a:cubicBezTo>
                  <a:cubicBezTo>
                    <a:pt x="384" y="413"/>
                    <a:pt x="384" y="413"/>
                    <a:pt x="384" y="413"/>
                  </a:cubicBezTo>
                  <a:cubicBezTo>
                    <a:pt x="383" y="413"/>
                    <a:pt x="383" y="412"/>
                    <a:pt x="382" y="412"/>
                  </a:cubicBezTo>
                  <a:cubicBezTo>
                    <a:pt x="380" y="411"/>
                    <a:pt x="380" y="411"/>
                    <a:pt x="380" y="411"/>
                  </a:cubicBezTo>
                  <a:cubicBezTo>
                    <a:pt x="379" y="410"/>
                    <a:pt x="379" y="410"/>
                    <a:pt x="379" y="410"/>
                  </a:cubicBezTo>
                  <a:cubicBezTo>
                    <a:pt x="377" y="409"/>
                    <a:pt x="375" y="408"/>
                    <a:pt x="373" y="406"/>
                  </a:cubicBezTo>
                  <a:cubicBezTo>
                    <a:pt x="369" y="404"/>
                    <a:pt x="366" y="401"/>
                    <a:pt x="363" y="397"/>
                  </a:cubicBezTo>
                  <a:cubicBezTo>
                    <a:pt x="356" y="391"/>
                    <a:pt x="350" y="383"/>
                    <a:pt x="346" y="374"/>
                  </a:cubicBezTo>
                  <a:cubicBezTo>
                    <a:pt x="347" y="374"/>
                    <a:pt x="347" y="374"/>
                    <a:pt x="347" y="374"/>
                  </a:cubicBezTo>
                  <a:cubicBezTo>
                    <a:pt x="347" y="373"/>
                    <a:pt x="346" y="372"/>
                    <a:pt x="346" y="372"/>
                  </a:cubicBezTo>
                  <a:cubicBezTo>
                    <a:pt x="346" y="371"/>
                    <a:pt x="346" y="371"/>
                    <a:pt x="346" y="371"/>
                  </a:cubicBezTo>
                  <a:cubicBezTo>
                    <a:pt x="345" y="371"/>
                    <a:pt x="345" y="371"/>
                    <a:pt x="345" y="371"/>
                  </a:cubicBezTo>
                  <a:cubicBezTo>
                    <a:pt x="345" y="370"/>
                    <a:pt x="345" y="370"/>
                    <a:pt x="345" y="370"/>
                  </a:cubicBezTo>
                  <a:cubicBezTo>
                    <a:pt x="344" y="368"/>
                    <a:pt x="344" y="368"/>
                    <a:pt x="344" y="368"/>
                  </a:cubicBezTo>
                  <a:cubicBezTo>
                    <a:pt x="343" y="364"/>
                    <a:pt x="342" y="361"/>
                    <a:pt x="340" y="358"/>
                  </a:cubicBezTo>
                  <a:cubicBezTo>
                    <a:pt x="337" y="359"/>
                    <a:pt x="334" y="360"/>
                    <a:pt x="331" y="361"/>
                  </a:cubicBezTo>
                  <a:cubicBezTo>
                    <a:pt x="330" y="362"/>
                    <a:pt x="330" y="362"/>
                    <a:pt x="329" y="362"/>
                  </a:cubicBezTo>
                  <a:cubicBezTo>
                    <a:pt x="327" y="363"/>
                    <a:pt x="327" y="363"/>
                    <a:pt x="327" y="363"/>
                  </a:cubicBezTo>
                  <a:cubicBezTo>
                    <a:pt x="325" y="363"/>
                    <a:pt x="325" y="363"/>
                    <a:pt x="325" y="363"/>
                  </a:cubicBezTo>
                  <a:cubicBezTo>
                    <a:pt x="322" y="364"/>
                    <a:pt x="319" y="365"/>
                    <a:pt x="316" y="365"/>
                  </a:cubicBezTo>
                  <a:cubicBezTo>
                    <a:pt x="310" y="366"/>
                    <a:pt x="304" y="367"/>
                    <a:pt x="297" y="367"/>
                  </a:cubicBezTo>
                  <a:cubicBezTo>
                    <a:pt x="291" y="366"/>
                    <a:pt x="285" y="365"/>
                    <a:pt x="279" y="364"/>
                  </a:cubicBezTo>
                  <a:cubicBezTo>
                    <a:pt x="276" y="363"/>
                    <a:pt x="273" y="362"/>
                    <a:pt x="270" y="361"/>
                  </a:cubicBezTo>
                  <a:cubicBezTo>
                    <a:pt x="269" y="361"/>
                    <a:pt x="269" y="361"/>
                    <a:pt x="268" y="360"/>
                  </a:cubicBezTo>
                  <a:cubicBezTo>
                    <a:pt x="267" y="360"/>
                    <a:pt x="267" y="360"/>
                    <a:pt x="267" y="360"/>
                  </a:cubicBezTo>
                  <a:cubicBezTo>
                    <a:pt x="266" y="360"/>
                    <a:pt x="266" y="360"/>
                    <a:pt x="266" y="360"/>
                  </a:cubicBezTo>
                  <a:cubicBezTo>
                    <a:pt x="265" y="359"/>
                    <a:pt x="265" y="359"/>
                    <a:pt x="265" y="359"/>
                  </a:cubicBezTo>
                  <a:cubicBezTo>
                    <a:pt x="263" y="358"/>
                    <a:pt x="263" y="358"/>
                    <a:pt x="263" y="358"/>
                  </a:cubicBezTo>
                  <a:cubicBezTo>
                    <a:pt x="261" y="357"/>
                    <a:pt x="261" y="357"/>
                    <a:pt x="261" y="357"/>
                  </a:cubicBezTo>
                  <a:cubicBezTo>
                    <a:pt x="256" y="354"/>
                    <a:pt x="256" y="354"/>
                    <a:pt x="256" y="354"/>
                  </a:cubicBezTo>
                  <a:cubicBezTo>
                    <a:pt x="251" y="361"/>
                    <a:pt x="251" y="361"/>
                    <a:pt x="251" y="361"/>
                  </a:cubicBezTo>
                  <a:cubicBezTo>
                    <a:pt x="248" y="364"/>
                    <a:pt x="248" y="364"/>
                    <a:pt x="248" y="364"/>
                  </a:cubicBezTo>
                  <a:cubicBezTo>
                    <a:pt x="246" y="366"/>
                    <a:pt x="246" y="366"/>
                    <a:pt x="246" y="366"/>
                  </a:cubicBezTo>
                  <a:cubicBezTo>
                    <a:pt x="243" y="369"/>
                    <a:pt x="243" y="369"/>
                    <a:pt x="243" y="369"/>
                  </a:cubicBezTo>
                  <a:cubicBezTo>
                    <a:pt x="241" y="371"/>
                    <a:pt x="239" y="373"/>
                    <a:pt x="237" y="375"/>
                  </a:cubicBezTo>
                  <a:cubicBezTo>
                    <a:pt x="233" y="379"/>
                    <a:pt x="230" y="383"/>
                    <a:pt x="226" y="386"/>
                  </a:cubicBezTo>
                  <a:cubicBezTo>
                    <a:pt x="231" y="383"/>
                    <a:pt x="236" y="378"/>
                    <a:pt x="241" y="374"/>
                  </a:cubicBezTo>
                  <a:cubicBezTo>
                    <a:pt x="243" y="372"/>
                    <a:pt x="245" y="370"/>
                    <a:pt x="247" y="367"/>
                  </a:cubicBezTo>
                  <a:cubicBezTo>
                    <a:pt x="249" y="366"/>
                    <a:pt x="249" y="366"/>
                    <a:pt x="249" y="366"/>
                  </a:cubicBezTo>
                  <a:cubicBezTo>
                    <a:pt x="250" y="365"/>
                    <a:pt x="250" y="365"/>
                    <a:pt x="250" y="365"/>
                  </a:cubicBezTo>
                  <a:cubicBezTo>
                    <a:pt x="251" y="363"/>
                    <a:pt x="251" y="363"/>
                    <a:pt x="251" y="363"/>
                  </a:cubicBezTo>
                  <a:cubicBezTo>
                    <a:pt x="257" y="357"/>
                    <a:pt x="257" y="357"/>
                    <a:pt x="257" y="357"/>
                  </a:cubicBezTo>
                  <a:cubicBezTo>
                    <a:pt x="261" y="359"/>
                    <a:pt x="261" y="359"/>
                    <a:pt x="261" y="359"/>
                  </a:cubicBezTo>
                  <a:cubicBezTo>
                    <a:pt x="263" y="360"/>
                    <a:pt x="263" y="360"/>
                    <a:pt x="263" y="360"/>
                  </a:cubicBezTo>
                  <a:cubicBezTo>
                    <a:pt x="264" y="361"/>
                    <a:pt x="264" y="361"/>
                    <a:pt x="264" y="361"/>
                  </a:cubicBezTo>
                  <a:cubicBezTo>
                    <a:pt x="266" y="362"/>
                    <a:pt x="266" y="362"/>
                    <a:pt x="267" y="362"/>
                  </a:cubicBezTo>
                  <a:cubicBezTo>
                    <a:pt x="269" y="363"/>
                    <a:pt x="269" y="363"/>
                    <a:pt x="269" y="363"/>
                  </a:cubicBezTo>
                  <a:cubicBezTo>
                    <a:pt x="272" y="364"/>
                    <a:pt x="275" y="365"/>
                    <a:pt x="278" y="366"/>
                  </a:cubicBezTo>
                  <a:cubicBezTo>
                    <a:pt x="284" y="367"/>
                    <a:pt x="291" y="368"/>
                    <a:pt x="297" y="369"/>
                  </a:cubicBezTo>
                  <a:cubicBezTo>
                    <a:pt x="303" y="369"/>
                    <a:pt x="310" y="369"/>
                    <a:pt x="316" y="368"/>
                  </a:cubicBezTo>
                  <a:cubicBezTo>
                    <a:pt x="319" y="367"/>
                    <a:pt x="322" y="367"/>
                    <a:pt x="325" y="366"/>
                  </a:cubicBezTo>
                  <a:cubicBezTo>
                    <a:pt x="328" y="365"/>
                    <a:pt x="328" y="365"/>
                    <a:pt x="328" y="365"/>
                  </a:cubicBezTo>
                  <a:cubicBezTo>
                    <a:pt x="329" y="365"/>
                    <a:pt x="329" y="365"/>
                    <a:pt x="329" y="365"/>
                  </a:cubicBezTo>
                  <a:cubicBezTo>
                    <a:pt x="330" y="364"/>
                    <a:pt x="331" y="364"/>
                    <a:pt x="331" y="364"/>
                  </a:cubicBezTo>
                  <a:cubicBezTo>
                    <a:pt x="334" y="363"/>
                    <a:pt x="336" y="362"/>
                    <a:pt x="339" y="361"/>
                  </a:cubicBezTo>
                  <a:cubicBezTo>
                    <a:pt x="342" y="368"/>
                    <a:pt x="342" y="368"/>
                    <a:pt x="342" y="368"/>
                  </a:cubicBezTo>
                  <a:cubicBezTo>
                    <a:pt x="342" y="369"/>
                    <a:pt x="342" y="370"/>
                    <a:pt x="343" y="371"/>
                  </a:cubicBezTo>
                  <a:cubicBezTo>
                    <a:pt x="343" y="372"/>
                    <a:pt x="343" y="372"/>
                    <a:pt x="343" y="372"/>
                  </a:cubicBezTo>
                  <a:cubicBezTo>
                    <a:pt x="343" y="372"/>
                    <a:pt x="343" y="372"/>
                    <a:pt x="343" y="372"/>
                  </a:cubicBezTo>
                  <a:cubicBezTo>
                    <a:pt x="344" y="373"/>
                    <a:pt x="344" y="373"/>
                    <a:pt x="344" y="373"/>
                  </a:cubicBezTo>
                  <a:cubicBezTo>
                    <a:pt x="345" y="376"/>
                    <a:pt x="346" y="378"/>
                    <a:pt x="348" y="381"/>
                  </a:cubicBezTo>
                  <a:cubicBezTo>
                    <a:pt x="351" y="386"/>
                    <a:pt x="354" y="390"/>
                    <a:pt x="358" y="394"/>
                  </a:cubicBezTo>
                  <a:cubicBezTo>
                    <a:pt x="361" y="399"/>
                    <a:pt x="366" y="403"/>
                    <a:pt x="370" y="406"/>
                  </a:cubicBezTo>
                  <a:cubicBezTo>
                    <a:pt x="372" y="408"/>
                    <a:pt x="375" y="409"/>
                    <a:pt x="377" y="411"/>
                  </a:cubicBezTo>
                  <a:cubicBezTo>
                    <a:pt x="378" y="411"/>
                    <a:pt x="378" y="411"/>
                    <a:pt x="378" y="411"/>
                  </a:cubicBezTo>
                  <a:cubicBezTo>
                    <a:pt x="379" y="412"/>
                    <a:pt x="379" y="412"/>
                    <a:pt x="379" y="412"/>
                  </a:cubicBezTo>
                  <a:cubicBezTo>
                    <a:pt x="380" y="413"/>
                    <a:pt x="381" y="413"/>
                    <a:pt x="382" y="414"/>
                  </a:cubicBezTo>
                  <a:cubicBezTo>
                    <a:pt x="384" y="415"/>
                    <a:pt x="386" y="416"/>
                    <a:pt x="388" y="417"/>
                  </a:cubicBezTo>
                  <a:cubicBezTo>
                    <a:pt x="381" y="433"/>
                    <a:pt x="381" y="433"/>
                    <a:pt x="381" y="433"/>
                  </a:cubicBezTo>
                  <a:cubicBezTo>
                    <a:pt x="376" y="445"/>
                    <a:pt x="376" y="445"/>
                    <a:pt x="376" y="445"/>
                  </a:cubicBezTo>
                  <a:cubicBezTo>
                    <a:pt x="372" y="454"/>
                    <a:pt x="369" y="462"/>
                    <a:pt x="365" y="471"/>
                  </a:cubicBezTo>
                  <a:cubicBezTo>
                    <a:pt x="359" y="488"/>
                    <a:pt x="352" y="504"/>
                    <a:pt x="346" y="521"/>
                  </a:cubicBezTo>
                  <a:cubicBezTo>
                    <a:pt x="352" y="505"/>
                    <a:pt x="358" y="488"/>
                    <a:pt x="365" y="471"/>
                  </a:cubicBezTo>
                  <a:cubicBezTo>
                    <a:pt x="368" y="462"/>
                    <a:pt x="372" y="454"/>
                    <a:pt x="375" y="445"/>
                  </a:cubicBezTo>
                  <a:cubicBezTo>
                    <a:pt x="377" y="441"/>
                    <a:pt x="379" y="437"/>
                    <a:pt x="381" y="433"/>
                  </a:cubicBezTo>
                  <a:cubicBezTo>
                    <a:pt x="388" y="417"/>
                    <a:pt x="388" y="417"/>
                    <a:pt x="388" y="417"/>
                  </a:cubicBezTo>
                  <a:cubicBezTo>
                    <a:pt x="385" y="416"/>
                    <a:pt x="382" y="414"/>
                    <a:pt x="380" y="413"/>
                  </a:cubicBezTo>
                  <a:cubicBezTo>
                    <a:pt x="380" y="413"/>
                    <a:pt x="379" y="413"/>
                    <a:pt x="379" y="412"/>
                  </a:cubicBezTo>
                  <a:cubicBezTo>
                    <a:pt x="378" y="412"/>
                    <a:pt x="378" y="412"/>
                    <a:pt x="378" y="412"/>
                  </a:cubicBezTo>
                  <a:cubicBezTo>
                    <a:pt x="377" y="411"/>
                    <a:pt x="377" y="411"/>
                    <a:pt x="377" y="411"/>
                  </a:cubicBezTo>
                  <a:cubicBezTo>
                    <a:pt x="376" y="411"/>
                    <a:pt x="375" y="410"/>
                    <a:pt x="375" y="410"/>
                  </a:cubicBezTo>
                  <a:cubicBezTo>
                    <a:pt x="372" y="408"/>
                    <a:pt x="369" y="406"/>
                    <a:pt x="366" y="403"/>
                  </a:cubicBezTo>
                  <a:cubicBezTo>
                    <a:pt x="360" y="398"/>
                    <a:pt x="355" y="392"/>
                    <a:pt x="351" y="386"/>
                  </a:cubicBezTo>
                  <a:cubicBezTo>
                    <a:pt x="349" y="382"/>
                    <a:pt x="347" y="379"/>
                    <a:pt x="345" y="376"/>
                  </a:cubicBezTo>
                  <a:cubicBezTo>
                    <a:pt x="345" y="375"/>
                    <a:pt x="344" y="374"/>
                    <a:pt x="344" y="373"/>
                  </a:cubicBezTo>
                  <a:cubicBezTo>
                    <a:pt x="343" y="372"/>
                    <a:pt x="343" y="372"/>
                    <a:pt x="343" y="372"/>
                  </a:cubicBezTo>
                  <a:cubicBezTo>
                    <a:pt x="342" y="370"/>
                    <a:pt x="342" y="370"/>
                    <a:pt x="342" y="370"/>
                  </a:cubicBezTo>
                  <a:cubicBezTo>
                    <a:pt x="341" y="367"/>
                    <a:pt x="340" y="364"/>
                    <a:pt x="339" y="361"/>
                  </a:cubicBezTo>
                  <a:cubicBezTo>
                    <a:pt x="336" y="362"/>
                    <a:pt x="334" y="363"/>
                    <a:pt x="331" y="364"/>
                  </a:cubicBezTo>
                  <a:cubicBezTo>
                    <a:pt x="330" y="364"/>
                    <a:pt x="330" y="365"/>
                    <a:pt x="329" y="365"/>
                  </a:cubicBezTo>
                  <a:cubicBezTo>
                    <a:pt x="328" y="365"/>
                    <a:pt x="328" y="365"/>
                    <a:pt x="328" y="365"/>
                  </a:cubicBezTo>
                  <a:cubicBezTo>
                    <a:pt x="325" y="366"/>
                    <a:pt x="325" y="366"/>
                    <a:pt x="325" y="366"/>
                  </a:cubicBezTo>
                  <a:cubicBezTo>
                    <a:pt x="322" y="367"/>
                    <a:pt x="319" y="368"/>
                    <a:pt x="316" y="368"/>
                  </a:cubicBezTo>
                  <a:cubicBezTo>
                    <a:pt x="309" y="369"/>
                    <a:pt x="303" y="369"/>
                    <a:pt x="297" y="369"/>
                  </a:cubicBezTo>
                  <a:cubicBezTo>
                    <a:pt x="290" y="369"/>
                    <a:pt x="284" y="368"/>
                    <a:pt x="278" y="366"/>
                  </a:cubicBezTo>
                  <a:cubicBezTo>
                    <a:pt x="275" y="366"/>
                    <a:pt x="272" y="365"/>
                    <a:pt x="269" y="364"/>
                  </a:cubicBezTo>
                  <a:cubicBezTo>
                    <a:pt x="268" y="363"/>
                    <a:pt x="267" y="363"/>
                    <a:pt x="267" y="363"/>
                  </a:cubicBezTo>
                  <a:cubicBezTo>
                    <a:pt x="266" y="362"/>
                    <a:pt x="266" y="362"/>
                    <a:pt x="264" y="362"/>
                  </a:cubicBezTo>
                  <a:cubicBezTo>
                    <a:pt x="262" y="361"/>
                    <a:pt x="262" y="361"/>
                    <a:pt x="262" y="361"/>
                  </a:cubicBezTo>
                  <a:cubicBezTo>
                    <a:pt x="261" y="360"/>
                    <a:pt x="261" y="360"/>
                    <a:pt x="261" y="360"/>
                  </a:cubicBezTo>
                  <a:cubicBezTo>
                    <a:pt x="257" y="358"/>
                    <a:pt x="257" y="358"/>
                    <a:pt x="257" y="358"/>
                  </a:cubicBezTo>
                  <a:cubicBezTo>
                    <a:pt x="252" y="364"/>
                    <a:pt x="252" y="364"/>
                    <a:pt x="252" y="364"/>
                  </a:cubicBezTo>
                  <a:cubicBezTo>
                    <a:pt x="250" y="366"/>
                    <a:pt x="250" y="366"/>
                    <a:pt x="250" y="366"/>
                  </a:cubicBezTo>
                  <a:cubicBezTo>
                    <a:pt x="248" y="368"/>
                    <a:pt x="248" y="368"/>
                    <a:pt x="248" y="368"/>
                  </a:cubicBezTo>
                  <a:cubicBezTo>
                    <a:pt x="246" y="370"/>
                    <a:pt x="244" y="372"/>
                    <a:pt x="241" y="375"/>
                  </a:cubicBezTo>
                  <a:cubicBezTo>
                    <a:pt x="237" y="379"/>
                    <a:pt x="232" y="383"/>
                    <a:pt x="227" y="387"/>
                  </a:cubicBezTo>
                  <a:cubicBezTo>
                    <a:pt x="225" y="389"/>
                    <a:pt x="222" y="391"/>
                    <a:pt x="220" y="392"/>
                  </a:cubicBezTo>
                  <a:cubicBezTo>
                    <a:pt x="217" y="395"/>
                    <a:pt x="215" y="397"/>
                    <a:pt x="212" y="398"/>
                  </a:cubicBezTo>
                  <a:cubicBezTo>
                    <a:pt x="208" y="402"/>
                    <a:pt x="204" y="405"/>
                    <a:pt x="204" y="406"/>
                  </a:cubicBezTo>
                  <a:cubicBezTo>
                    <a:pt x="205" y="406"/>
                    <a:pt x="206" y="406"/>
                    <a:pt x="208" y="405"/>
                  </a:cubicBezTo>
                  <a:cubicBezTo>
                    <a:pt x="208" y="405"/>
                    <a:pt x="208" y="406"/>
                    <a:pt x="208" y="406"/>
                  </a:cubicBezTo>
                  <a:cubicBezTo>
                    <a:pt x="209" y="411"/>
                    <a:pt x="214" y="426"/>
                    <a:pt x="223" y="449"/>
                  </a:cubicBezTo>
                  <a:cubicBezTo>
                    <a:pt x="222" y="449"/>
                    <a:pt x="222" y="449"/>
                    <a:pt x="222" y="449"/>
                  </a:cubicBezTo>
                  <a:cubicBezTo>
                    <a:pt x="217" y="438"/>
                    <a:pt x="214" y="431"/>
                    <a:pt x="212" y="427"/>
                  </a:cubicBezTo>
                  <a:cubicBezTo>
                    <a:pt x="210" y="423"/>
                    <a:pt x="209" y="422"/>
                    <a:pt x="209" y="422"/>
                  </a:cubicBezTo>
                  <a:cubicBezTo>
                    <a:pt x="207" y="421"/>
                    <a:pt x="208" y="426"/>
                    <a:pt x="206" y="423"/>
                  </a:cubicBezTo>
                  <a:cubicBezTo>
                    <a:pt x="216" y="445"/>
                    <a:pt x="225" y="467"/>
                    <a:pt x="232" y="490"/>
                  </a:cubicBezTo>
                  <a:cubicBezTo>
                    <a:pt x="234" y="496"/>
                    <a:pt x="238" y="507"/>
                    <a:pt x="240" y="513"/>
                  </a:cubicBezTo>
                  <a:cubicBezTo>
                    <a:pt x="251" y="541"/>
                    <a:pt x="260" y="569"/>
                    <a:pt x="268" y="598"/>
                  </a:cubicBezTo>
                  <a:cubicBezTo>
                    <a:pt x="271" y="608"/>
                    <a:pt x="271" y="608"/>
                    <a:pt x="271" y="608"/>
                  </a:cubicBezTo>
                  <a:cubicBezTo>
                    <a:pt x="273" y="614"/>
                    <a:pt x="273" y="614"/>
                    <a:pt x="273" y="614"/>
                  </a:cubicBezTo>
                  <a:cubicBezTo>
                    <a:pt x="274" y="619"/>
                    <a:pt x="274" y="619"/>
                    <a:pt x="274" y="619"/>
                  </a:cubicBezTo>
                  <a:cubicBezTo>
                    <a:pt x="275" y="622"/>
                    <a:pt x="275" y="622"/>
                    <a:pt x="275" y="622"/>
                  </a:cubicBezTo>
                  <a:cubicBezTo>
                    <a:pt x="268" y="622"/>
                    <a:pt x="268" y="622"/>
                    <a:pt x="268" y="622"/>
                  </a:cubicBezTo>
                  <a:cubicBezTo>
                    <a:pt x="268" y="621"/>
                    <a:pt x="268" y="621"/>
                    <a:pt x="268" y="621"/>
                  </a:cubicBezTo>
                  <a:cubicBezTo>
                    <a:pt x="263" y="604"/>
                    <a:pt x="263" y="604"/>
                    <a:pt x="263" y="604"/>
                  </a:cubicBezTo>
                  <a:cubicBezTo>
                    <a:pt x="261" y="595"/>
                    <a:pt x="261" y="595"/>
                    <a:pt x="261" y="595"/>
                  </a:cubicBezTo>
                  <a:cubicBezTo>
                    <a:pt x="257" y="582"/>
                    <a:pt x="253" y="570"/>
                    <a:pt x="249" y="557"/>
                  </a:cubicBezTo>
                  <a:cubicBezTo>
                    <a:pt x="241" y="532"/>
                    <a:pt x="232" y="507"/>
                    <a:pt x="223" y="483"/>
                  </a:cubicBezTo>
                  <a:cubicBezTo>
                    <a:pt x="218" y="471"/>
                    <a:pt x="213" y="459"/>
                    <a:pt x="208" y="447"/>
                  </a:cubicBezTo>
                  <a:cubicBezTo>
                    <a:pt x="206" y="441"/>
                    <a:pt x="203" y="435"/>
                    <a:pt x="201" y="429"/>
                  </a:cubicBezTo>
                  <a:cubicBezTo>
                    <a:pt x="196" y="420"/>
                    <a:pt x="196" y="420"/>
                    <a:pt x="196" y="420"/>
                  </a:cubicBezTo>
                  <a:cubicBezTo>
                    <a:pt x="190" y="406"/>
                    <a:pt x="190" y="406"/>
                    <a:pt x="190" y="406"/>
                  </a:cubicBezTo>
                  <a:cubicBezTo>
                    <a:pt x="185" y="407"/>
                    <a:pt x="185" y="407"/>
                    <a:pt x="185" y="407"/>
                  </a:cubicBezTo>
                  <a:cubicBezTo>
                    <a:pt x="182" y="407"/>
                    <a:pt x="182" y="407"/>
                    <a:pt x="182" y="407"/>
                  </a:cubicBezTo>
                  <a:cubicBezTo>
                    <a:pt x="182" y="407"/>
                    <a:pt x="181" y="408"/>
                    <a:pt x="181" y="408"/>
                  </a:cubicBezTo>
                  <a:cubicBezTo>
                    <a:pt x="180" y="408"/>
                    <a:pt x="180" y="408"/>
                    <a:pt x="180" y="408"/>
                  </a:cubicBezTo>
                  <a:cubicBezTo>
                    <a:pt x="178" y="408"/>
                    <a:pt x="177" y="408"/>
                    <a:pt x="175" y="408"/>
                  </a:cubicBezTo>
                  <a:cubicBezTo>
                    <a:pt x="172" y="408"/>
                    <a:pt x="169" y="407"/>
                    <a:pt x="166" y="407"/>
                  </a:cubicBezTo>
                  <a:cubicBezTo>
                    <a:pt x="159" y="405"/>
                    <a:pt x="154" y="402"/>
                    <a:pt x="149" y="397"/>
                  </a:cubicBezTo>
                  <a:cubicBezTo>
                    <a:pt x="144" y="393"/>
                    <a:pt x="140" y="388"/>
                    <a:pt x="138" y="382"/>
                  </a:cubicBezTo>
                  <a:cubicBezTo>
                    <a:pt x="136" y="376"/>
                    <a:pt x="136" y="370"/>
                    <a:pt x="138" y="366"/>
                  </a:cubicBezTo>
                  <a:cubicBezTo>
                    <a:pt x="139" y="364"/>
                    <a:pt x="141" y="362"/>
                    <a:pt x="143" y="360"/>
                  </a:cubicBezTo>
                  <a:cubicBezTo>
                    <a:pt x="145" y="358"/>
                    <a:pt x="148" y="357"/>
                    <a:pt x="151" y="356"/>
                  </a:cubicBezTo>
                  <a:cubicBezTo>
                    <a:pt x="156" y="355"/>
                    <a:pt x="162" y="356"/>
                    <a:pt x="167" y="359"/>
                  </a:cubicBezTo>
                  <a:cubicBezTo>
                    <a:pt x="172" y="362"/>
                    <a:pt x="177" y="367"/>
                    <a:pt x="180" y="373"/>
                  </a:cubicBezTo>
                  <a:cubicBezTo>
                    <a:pt x="181" y="374"/>
                    <a:pt x="182" y="375"/>
                    <a:pt x="183" y="377"/>
                  </a:cubicBezTo>
                  <a:cubicBezTo>
                    <a:pt x="185" y="382"/>
                    <a:pt x="185" y="382"/>
                    <a:pt x="185" y="382"/>
                  </a:cubicBezTo>
                  <a:cubicBezTo>
                    <a:pt x="193" y="398"/>
                    <a:pt x="193" y="398"/>
                    <a:pt x="193" y="398"/>
                  </a:cubicBezTo>
                  <a:cubicBezTo>
                    <a:pt x="195" y="397"/>
                    <a:pt x="197" y="396"/>
                    <a:pt x="200" y="395"/>
                  </a:cubicBezTo>
                  <a:cubicBezTo>
                    <a:pt x="201" y="394"/>
                    <a:pt x="202" y="394"/>
                    <a:pt x="203" y="393"/>
                  </a:cubicBezTo>
                  <a:cubicBezTo>
                    <a:pt x="204" y="393"/>
                    <a:pt x="205" y="392"/>
                    <a:pt x="206" y="392"/>
                  </a:cubicBezTo>
                  <a:cubicBezTo>
                    <a:pt x="207" y="391"/>
                    <a:pt x="207" y="391"/>
                    <a:pt x="207" y="391"/>
                  </a:cubicBezTo>
                  <a:cubicBezTo>
                    <a:pt x="208" y="390"/>
                    <a:pt x="208" y="390"/>
                    <a:pt x="208" y="390"/>
                  </a:cubicBezTo>
                  <a:cubicBezTo>
                    <a:pt x="210" y="389"/>
                    <a:pt x="210" y="389"/>
                    <a:pt x="210" y="389"/>
                  </a:cubicBezTo>
                  <a:cubicBezTo>
                    <a:pt x="211" y="388"/>
                    <a:pt x="212" y="388"/>
                    <a:pt x="213" y="387"/>
                  </a:cubicBezTo>
                  <a:cubicBezTo>
                    <a:pt x="218" y="384"/>
                    <a:pt x="222" y="381"/>
                    <a:pt x="226" y="378"/>
                  </a:cubicBezTo>
                  <a:cubicBezTo>
                    <a:pt x="230" y="374"/>
                    <a:pt x="234" y="371"/>
                    <a:pt x="238" y="367"/>
                  </a:cubicBezTo>
                  <a:cubicBezTo>
                    <a:pt x="240" y="365"/>
                    <a:pt x="242" y="363"/>
                    <a:pt x="243" y="361"/>
                  </a:cubicBezTo>
                  <a:cubicBezTo>
                    <a:pt x="244" y="360"/>
                    <a:pt x="244" y="360"/>
                    <a:pt x="244" y="360"/>
                  </a:cubicBezTo>
                  <a:cubicBezTo>
                    <a:pt x="245" y="359"/>
                    <a:pt x="245" y="359"/>
                    <a:pt x="245" y="359"/>
                  </a:cubicBezTo>
                  <a:cubicBezTo>
                    <a:pt x="246" y="358"/>
                    <a:pt x="246" y="358"/>
                    <a:pt x="247" y="357"/>
                  </a:cubicBezTo>
                  <a:cubicBezTo>
                    <a:pt x="249" y="355"/>
                    <a:pt x="250" y="353"/>
                    <a:pt x="252" y="351"/>
                  </a:cubicBezTo>
                  <a:cubicBezTo>
                    <a:pt x="250" y="349"/>
                    <a:pt x="249" y="347"/>
                    <a:pt x="248" y="345"/>
                  </a:cubicBezTo>
                  <a:cubicBezTo>
                    <a:pt x="247" y="344"/>
                    <a:pt x="247" y="344"/>
                    <a:pt x="247" y="344"/>
                  </a:cubicBezTo>
                  <a:cubicBezTo>
                    <a:pt x="247" y="344"/>
                    <a:pt x="246" y="343"/>
                    <a:pt x="246" y="343"/>
                  </a:cubicBezTo>
                  <a:cubicBezTo>
                    <a:pt x="246" y="343"/>
                    <a:pt x="246" y="343"/>
                    <a:pt x="246" y="343"/>
                  </a:cubicBezTo>
                  <a:cubicBezTo>
                    <a:pt x="246" y="342"/>
                    <a:pt x="246" y="342"/>
                    <a:pt x="245" y="341"/>
                  </a:cubicBezTo>
                  <a:cubicBezTo>
                    <a:pt x="245" y="340"/>
                    <a:pt x="244" y="338"/>
                    <a:pt x="243" y="336"/>
                  </a:cubicBezTo>
                  <a:cubicBezTo>
                    <a:pt x="243" y="335"/>
                    <a:pt x="243" y="334"/>
                    <a:pt x="243" y="333"/>
                  </a:cubicBezTo>
                  <a:cubicBezTo>
                    <a:pt x="243" y="332"/>
                    <a:pt x="243" y="332"/>
                    <a:pt x="242" y="331"/>
                  </a:cubicBezTo>
                  <a:cubicBezTo>
                    <a:pt x="242" y="331"/>
                    <a:pt x="242" y="330"/>
                    <a:pt x="242" y="330"/>
                  </a:cubicBezTo>
                  <a:cubicBezTo>
                    <a:pt x="242" y="328"/>
                    <a:pt x="242" y="326"/>
                    <a:pt x="243" y="324"/>
                  </a:cubicBezTo>
                  <a:cubicBezTo>
                    <a:pt x="244" y="315"/>
                    <a:pt x="247" y="306"/>
                    <a:pt x="252" y="299"/>
                  </a:cubicBezTo>
                  <a:cubicBezTo>
                    <a:pt x="254" y="296"/>
                    <a:pt x="257" y="293"/>
                    <a:pt x="260" y="291"/>
                  </a:cubicBezTo>
                  <a:cubicBezTo>
                    <a:pt x="263" y="289"/>
                    <a:pt x="267" y="288"/>
                    <a:pt x="270" y="288"/>
                  </a:cubicBezTo>
                  <a:cubicBezTo>
                    <a:pt x="274" y="288"/>
                    <a:pt x="277" y="290"/>
                    <a:pt x="280" y="292"/>
                  </a:cubicBezTo>
                  <a:cubicBezTo>
                    <a:pt x="283" y="294"/>
                    <a:pt x="286" y="297"/>
                    <a:pt x="287" y="300"/>
                  </a:cubicBezTo>
                  <a:cubicBezTo>
                    <a:pt x="288" y="304"/>
                    <a:pt x="288" y="307"/>
                    <a:pt x="287" y="311"/>
                  </a:cubicBezTo>
                  <a:cubicBezTo>
                    <a:pt x="287" y="315"/>
                    <a:pt x="285" y="319"/>
                    <a:pt x="283" y="323"/>
                  </a:cubicBezTo>
                  <a:cubicBezTo>
                    <a:pt x="280" y="327"/>
                    <a:pt x="278" y="330"/>
                    <a:pt x="275" y="334"/>
                  </a:cubicBezTo>
                  <a:cubicBezTo>
                    <a:pt x="274" y="336"/>
                    <a:pt x="274" y="336"/>
                    <a:pt x="274" y="336"/>
                  </a:cubicBezTo>
                  <a:cubicBezTo>
                    <a:pt x="272" y="338"/>
                    <a:pt x="272" y="338"/>
                    <a:pt x="272" y="338"/>
                  </a:cubicBezTo>
                  <a:cubicBezTo>
                    <a:pt x="267" y="344"/>
                    <a:pt x="267" y="344"/>
                    <a:pt x="267" y="344"/>
                  </a:cubicBezTo>
                  <a:cubicBezTo>
                    <a:pt x="266" y="346"/>
                    <a:pt x="265" y="347"/>
                    <a:pt x="265" y="349"/>
                  </a:cubicBezTo>
                  <a:cubicBezTo>
                    <a:pt x="265" y="349"/>
                    <a:pt x="265" y="350"/>
                    <a:pt x="265" y="350"/>
                  </a:cubicBezTo>
                  <a:cubicBezTo>
                    <a:pt x="265" y="351"/>
                    <a:pt x="266" y="351"/>
                    <a:pt x="266" y="351"/>
                  </a:cubicBezTo>
                  <a:cubicBezTo>
                    <a:pt x="266" y="351"/>
                    <a:pt x="266" y="351"/>
                    <a:pt x="266" y="351"/>
                  </a:cubicBezTo>
                  <a:cubicBezTo>
                    <a:pt x="266" y="352"/>
                    <a:pt x="266" y="352"/>
                    <a:pt x="266" y="352"/>
                  </a:cubicBezTo>
                  <a:cubicBezTo>
                    <a:pt x="267" y="354"/>
                    <a:pt x="268" y="354"/>
                    <a:pt x="270" y="355"/>
                  </a:cubicBezTo>
                  <a:cubicBezTo>
                    <a:pt x="272" y="356"/>
                    <a:pt x="274" y="357"/>
                    <a:pt x="276" y="357"/>
                  </a:cubicBezTo>
                  <a:cubicBezTo>
                    <a:pt x="277" y="358"/>
                    <a:pt x="278" y="358"/>
                    <a:pt x="280" y="358"/>
                  </a:cubicBezTo>
                  <a:cubicBezTo>
                    <a:pt x="281" y="358"/>
                    <a:pt x="282" y="359"/>
                    <a:pt x="283" y="359"/>
                  </a:cubicBezTo>
                  <a:cubicBezTo>
                    <a:pt x="285" y="359"/>
                    <a:pt x="285" y="359"/>
                    <a:pt x="285" y="359"/>
                  </a:cubicBezTo>
                  <a:cubicBezTo>
                    <a:pt x="287" y="360"/>
                    <a:pt x="287" y="360"/>
                    <a:pt x="287" y="360"/>
                  </a:cubicBezTo>
                  <a:cubicBezTo>
                    <a:pt x="292" y="360"/>
                    <a:pt x="297" y="361"/>
                    <a:pt x="302" y="361"/>
                  </a:cubicBezTo>
                  <a:cubicBezTo>
                    <a:pt x="308" y="361"/>
                    <a:pt x="313" y="360"/>
                    <a:pt x="318" y="359"/>
                  </a:cubicBezTo>
                  <a:cubicBezTo>
                    <a:pt x="321" y="359"/>
                    <a:pt x="324" y="358"/>
                    <a:pt x="327" y="357"/>
                  </a:cubicBezTo>
                  <a:cubicBezTo>
                    <a:pt x="327" y="357"/>
                    <a:pt x="328" y="356"/>
                    <a:pt x="329" y="356"/>
                  </a:cubicBezTo>
                  <a:cubicBezTo>
                    <a:pt x="330" y="355"/>
                    <a:pt x="331" y="355"/>
                    <a:pt x="332" y="355"/>
                  </a:cubicBezTo>
                  <a:cubicBezTo>
                    <a:pt x="338" y="352"/>
                    <a:pt x="338" y="352"/>
                    <a:pt x="338" y="352"/>
                  </a:cubicBezTo>
                  <a:cubicBezTo>
                    <a:pt x="338" y="347"/>
                    <a:pt x="338" y="347"/>
                    <a:pt x="338" y="347"/>
                  </a:cubicBezTo>
                  <a:cubicBezTo>
                    <a:pt x="337" y="344"/>
                    <a:pt x="337" y="344"/>
                    <a:pt x="337" y="344"/>
                  </a:cubicBezTo>
                  <a:cubicBezTo>
                    <a:pt x="337" y="343"/>
                    <a:pt x="337" y="343"/>
                    <a:pt x="337" y="343"/>
                  </a:cubicBezTo>
                  <a:cubicBezTo>
                    <a:pt x="337" y="342"/>
                    <a:pt x="337" y="342"/>
                    <a:pt x="337" y="342"/>
                  </a:cubicBezTo>
                  <a:cubicBezTo>
                    <a:pt x="336" y="340"/>
                    <a:pt x="336" y="340"/>
                    <a:pt x="336" y="340"/>
                  </a:cubicBezTo>
                  <a:cubicBezTo>
                    <a:pt x="336" y="339"/>
                    <a:pt x="336" y="339"/>
                    <a:pt x="336" y="339"/>
                  </a:cubicBezTo>
                  <a:cubicBezTo>
                    <a:pt x="336" y="336"/>
                    <a:pt x="336" y="336"/>
                    <a:pt x="336" y="336"/>
                  </a:cubicBezTo>
                  <a:cubicBezTo>
                    <a:pt x="336" y="333"/>
                    <a:pt x="335" y="330"/>
                    <a:pt x="335" y="327"/>
                  </a:cubicBezTo>
                  <a:cubicBezTo>
                    <a:pt x="336" y="321"/>
                    <a:pt x="337" y="315"/>
                    <a:pt x="340" y="310"/>
                  </a:cubicBezTo>
                  <a:cubicBezTo>
                    <a:pt x="342" y="307"/>
                    <a:pt x="343" y="305"/>
                    <a:pt x="345" y="303"/>
                  </a:cubicBezTo>
                  <a:cubicBezTo>
                    <a:pt x="347" y="302"/>
                    <a:pt x="348" y="301"/>
                    <a:pt x="349" y="300"/>
                  </a:cubicBezTo>
                  <a:cubicBezTo>
                    <a:pt x="350" y="299"/>
                    <a:pt x="351" y="299"/>
                    <a:pt x="352" y="298"/>
                  </a:cubicBezTo>
                  <a:cubicBezTo>
                    <a:pt x="357" y="296"/>
                    <a:pt x="363" y="295"/>
                    <a:pt x="367" y="297"/>
                  </a:cubicBezTo>
                  <a:cubicBezTo>
                    <a:pt x="368" y="297"/>
                    <a:pt x="369" y="298"/>
                    <a:pt x="370" y="299"/>
                  </a:cubicBezTo>
                  <a:cubicBezTo>
                    <a:pt x="370" y="299"/>
                    <a:pt x="371" y="299"/>
                    <a:pt x="371" y="300"/>
                  </a:cubicBezTo>
                  <a:cubicBezTo>
                    <a:pt x="372" y="300"/>
                    <a:pt x="372" y="301"/>
                    <a:pt x="373" y="301"/>
                  </a:cubicBezTo>
                  <a:cubicBezTo>
                    <a:pt x="374" y="304"/>
                    <a:pt x="376" y="306"/>
                    <a:pt x="377" y="308"/>
                  </a:cubicBezTo>
                  <a:cubicBezTo>
                    <a:pt x="378" y="311"/>
                    <a:pt x="378" y="313"/>
                    <a:pt x="378" y="316"/>
                  </a:cubicBezTo>
                  <a:cubicBezTo>
                    <a:pt x="378" y="319"/>
                    <a:pt x="377" y="322"/>
                    <a:pt x="376" y="324"/>
                  </a:cubicBezTo>
                  <a:cubicBezTo>
                    <a:pt x="374" y="330"/>
                    <a:pt x="371" y="335"/>
                    <a:pt x="366" y="339"/>
                  </a:cubicBezTo>
                  <a:cubicBezTo>
                    <a:pt x="364" y="342"/>
                    <a:pt x="362" y="344"/>
                    <a:pt x="359" y="346"/>
                  </a:cubicBezTo>
                  <a:cubicBezTo>
                    <a:pt x="359" y="346"/>
                    <a:pt x="358" y="347"/>
                    <a:pt x="357" y="347"/>
                  </a:cubicBezTo>
                  <a:cubicBezTo>
                    <a:pt x="356" y="348"/>
                    <a:pt x="356" y="348"/>
                    <a:pt x="356" y="348"/>
                  </a:cubicBezTo>
                  <a:cubicBezTo>
                    <a:pt x="355" y="349"/>
                    <a:pt x="355" y="349"/>
                    <a:pt x="355" y="349"/>
                  </a:cubicBezTo>
                  <a:cubicBezTo>
                    <a:pt x="352" y="351"/>
                    <a:pt x="349" y="353"/>
                    <a:pt x="346" y="355"/>
                  </a:cubicBezTo>
                  <a:cubicBezTo>
                    <a:pt x="347" y="357"/>
                    <a:pt x="348" y="359"/>
                    <a:pt x="349" y="361"/>
                  </a:cubicBezTo>
                  <a:cubicBezTo>
                    <a:pt x="349" y="362"/>
                    <a:pt x="350" y="363"/>
                    <a:pt x="350" y="364"/>
                  </a:cubicBezTo>
                  <a:cubicBezTo>
                    <a:pt x="351" y="366"/>
                    <a:pt x="351" y="366"/>
                    <a:pt x="351" y="366"/>
                  </a:cubicBezTo>
                  <a:cubicBezTo>
                    <a:pt x="351" y="367"/>
                    <a:pt x="351" y="367"/>
                    <a:pt x="351" y="367"/>
                  </a:cubicBezTo>
                  <a:cubicBezTo>
                    <a:pt x="352" y="369"/>
                    <a:pt x="353" y="372"/>
                    <a:pt x="354" y="374"/>
                  </a:cubicBezTo>
                  <a:cubicBezTo>
                    <a:pt x="357" y="378"/>
                    <a:pt x="360" y="383"/>
                    <a:pt x="363" y="387"/>
                  </a:cubicBezTo>
                  <a:cubicBezTo>
                    <a:pt x="366" y="392"/>
                    <a:pt x="370" y="396"/>
                    <a:pt x="374" y="399"/>
                  </a:cubicBezTo>
                  <a:cubicBezTo>
                    <a:pt x="375" y="400"/>
                    <a:pt x="377" y="401"/>
                    <a:pt x="378" y="401"/>
                  </a:cubicBezTo>
                  <a:cubicBezTo>
                    <a:pt x="378" y="402"/>
                    <a:pt x="379" y="402"/>
                    <a:pt x="379" y="403"/>
                  </a:cubicBezTo>
                  <a:cubicBezTo>
                    <a:pt x="380" y="403"/>
                    <a:pt x="380" y="403"/>
                    <a:pt x="380" y="403"/>
                  </a:cubicBezTo>
                  <a:cubicBezTo>
                    <a:pt x="381" y="403"/>
                    <a:pt x="381" y="403"/>
                    <a:pt x="381" y="403"/>
                  </a:cubicBezTo>
                  <a:cubicBezTo>
                    <a:pt x="382" y="404"/>
                    <a:pt x="382" y="404"/>
                    <a:pt x="382" y="404"/>
                  </a:cubicBezTo>
                  <a:cubicBezTo>
                    <a:pt x="384" y="405"/>
                    <a:pt x="386" y="406"/>
                    <a:pt x="388" y="407"/>
                  </a:cubicBezTo>
                  <a:cubicBezTo>
                    <a:pt x="390" y="408"/>
                    <a:pt x="392" y="409"/>
                    <a:pt x="394" y="410"/>
                  </a:cubicBezTo>
                  <a:cubicBezTo>
                    <a:pt x="402" y="394"/>
                    <a:pt x="402" y="394"/>
                    <a:pt x="402" y="394"/>
                  </a:cubicBezTo>
                  <a:cubicBezTo>
                    <a:pt x="407" y="384"/>
                    <a:pt x="407" y="384"/>
                    <a:pt x="407" y="384"/>
                  </a:cubicBezTo>
                  <a:cubicBezTo>
                    <a:pt x="409" y="379"/>
                    <a:pt x="409" y="379"/>
                    <a:pt x="409" y="379"/>
                  </a:cubicBezTo>
                  <a:cubicBezTo>
                    <a:pt x="410" y="378"/>
                    <a:pt x="410" y="378"/>
                    <a:pt x="410" y="378"/>
                  </a:cubicBezTo>
                  <a:cubicBezTo>
                    <a:pt x="410" y="377"/>
                    <a:pt x="410" y="377"/>
                    <a:pt x="410" y="377"/>
                  </a:cubicBezTo>
                  <a:cubicBezTo>
                    <a:pt x="411" y="377"/>
                    <a:pt x="411" y="376"/>
                    <a:pt x="412" y="375"/>
                  </a:cubicBezTo>
                  <a:cubicBezTo>
                    <a:pt x="414" y="373"/>
                    <a:pt x="416" y="370"/>
                    <a:pt x="418" y="368"/>
                  </a:cubicBezTo>
                  <a:cubicBezTo>
                    <a:pt x="420" y="366"/>
                    <a:pt x="423" y="364"/>
                    <a:pt x="425" y="363"/>
                  </a:cubicBezTo>
                  <a:cubicBezTo>
                    <a:pt x="426" y="362"/>
                    <a:pt x="428" y="362"/>
                    <a:pt x="429" y="362"/>
                  </a:cubicBezTo>
                  <a:cubicBezTo>
                    <a:pt x="429" y="362"/>
                    <a:pt x="430" y="362"/>
                    <a:pt x="430" y="362"/>
                  </a:cubicBezTo>
                  <a:cubicBezTo>
                    <a:pt x="431" y="362"/>
                    <a:pt x="431" y="362"/>
                    <a:pt x="432" y="362"/>
                  </a:cubicBezTo>
                  <a:cubicBezTo>
                    <a:pt x="436" y="363"/>
                    <a:pt x="441" y="367"/>
                    <a:pt x="443" y="372"/>
                  </a:cubicBezTo>
                  <a:cubicBezTo>
                    <a:pt x="445" y="377"/>
                    <a:pt x="446" y="384"/>
                    <a:pt x="445" y="390"/>
                  </a:cubicBezTo>
                  <a:cubicBezTo>
                    <a:pt x="445" y="393"/>
                    <a:pt x="444" y="396"/>
                    <a:pt x="442" y="399"/>
                  </a:cubicBezTo>
                  <a:cubicBezTo>
                    <a:pt x="441" y="402"/>
                    <a:pt x="440" y="404"/>
                    <a:pt x="438" y="406"/>
                  </a:cubicBezTo>
                  <a:cubicBezTo>
                    <a:pt x="434" y="411"/>
                    <a:pt x="428" y="414"/>
                    <a:pt x="422" y="416"/>
                  </a:cubicBezTo>
                  <a:cubicBezTo>
                    <a:pt x="419" y="417"/>
                    <a:pt x="416" y="417"/>
                    <a:pt x="413" y="417"/>
                  </a:cubicBezTo>
                  <a:cubicBezTo>
                    <a:pt x="411" y="418"/>
                    <a:pt x="410" y="418"/>
                    <a:pt x="408" y="418"/>
                  </a:cubicBezTo>
                  <a:cubicBezTo>
                    <a:pt x="407" y="418"/>
                    <a:pt x="407" y="418"/>
                    <a:pt x="407" y="418"/>
                  </a:cubicBezTo>
                  <a:cubicBezTo>
                    <a:pt x="407" y="418"/>
                    <a:pt x="406" y="418"/>
                    <a:pt x="406" y="418"/>
                  </a:cubicBezTo>
                  <a:cubicBezTo>
                    <a:pt x="405" y="417"/>
                    <a:pt x="404" y="417"/>
                    <a:pt x="403" y="417"/>
                  </a:cubicBezTo>
                  <a:cubicBezTo>
                    <a:pt x="398" y="417"/>
                    <a:pt x="398" y="417"/>
                    <a:pt x="398" y="417"/>
                  </a:cubicBezTo>
                  <a:cubicBezTo>
                    <a:pt x="394" y="426"/>
                    <a:pt x="394" y="426"/>
                    <a:pt x="394" y="426"/>
                  </a:cubicBezTo>
                  <a:cubicBezTo>
                    <a:pt x="392" y="432"/>
                    <a:pt x="392" y="432"/>
                    <a:pt x="392" y="432"/>
                  </a:cubicBezTo>
                  <a:cubicBezTo>
                    <a:pt x="387" y="442"/>
                    <a:pt x="387" y="442"/>
                    <a:pt x="387" y="442"/>
                  </a:cubicBezTo>
                  <a:cubicBezTo>
                    <a:pt x="384" y="449"/>
                    <a:pt x="381" y="456"/>
                    <a:pt x="378" y="463"/>
                  </a:cubicBezTo>
                  <a:cubicBezTo>
                    <a:pt x="372" y="477"/>
                    <a:pt x="367" y="492"/>
                    <a:pt x="362" y="506"/>
                  </a:cubicBezTo>
                  <a:cubicBezTo>
                    <a:pt x="351" y="535"/>
                    <a:pt x="342" y="564"/>
                    <a:pt x="333" y="593"/>
                  </a:cubicBezTo>
                  <a:cubicBezTo>
                    <a:pt x="330" y="604"/>
                    <a:pt x="330" y="604"/>
                    <a:pt x="330" y="604"/>
                  </a:cubicBezTo>
                  <a:cubicBezTo>
                    <a:pt x="327" y="613"/>
                    <a:pt x="327" y="613"/>
                    <a:pt x="327" y="613"/>
                  </a:cubicBezTo>
                  <a:cubicBezTo>
                    <a:pt x="326" y="619"/>
                    <a:pt x="326" y="619"/>
                    <a:pt x="326" y="619"/>
                  </a:cubicBezTo>
                  <a:cubicBezTo>
                    <a:pt x="325" y="621"/>
                    <a:pt x="325" y="621"/>
                    <a:pt x="325" y="621"/>
                  </a:cubicBezTo>
                  <a:cubicBezTo>
                    <a:pt x="325" y="622"/>
                    <a:pt x="325" y="622"/>
                    <a:pt x="325" y="622"/>
                  </a:cubicBezTo>
                  <a:lnTo>
                    <a:pt x="318" y="62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Unicode MS"/>
                <a:ea typeface="黑体"/>
                <a:cs typeface="+mn-cs"/>
              </a:endParaRPr>
            </a:p>
          </p:txBody>
        </p:sp>
      </p:grpSp>
      <p:sp>
        <p:nvSpPr>
          <p:cNvPr id="65" name="文本框 17">
            <a:extLst>
              <a:ext uri="{FF2B5EF4-FFF2-40B4-BE49-F238E27FC236}">
                <a16:creationId xmlns:a16="http://schemas.microsoft.com/office/drawing/2014/main" id="{069AB095-F8D2-4BC8-A6FB-89AEAB009398}"/>
              </a:ext>
            </a:extLst>
          </p:cNvPr>
          <p:cNvSpPr txBox="1"/>
          <p:nvPr/>
        </p:nvSpPr>
        <p:spPr>
          <a:xfrm>
            <a:off x="2510524" y="5278054"/>
            <a:ext cx="760774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III.</a:t>
            </a:r>
            <a:r>
              <a:rPr kumimoji="0" lang="en-US" altLang="zh-CN" sz="4400" b="1" i="0" u="none" strike="noStrike" kern="1200" cap="none" spc="0" normalizeH="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altLang="zh-CN" sz="4400" b="1" i="0" u="none" strike="noStrike" kern="1200" cap="none" spc="0" normalizeH="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Tổng</a:t>
            </a:r>
            <a:r>
              <a:rPr kumimoji="0" lang="en-US" altLang="zh-CN" sz="4400" b="1" i="0" u="none" strike="noStrike" kern="1200" cap="none" spc="0" normalizeH="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altLang="zh-CN" sz="4400" b="1" i="0" u="none" strike="noStrike" kern="1200" cap="none" spc="0" normalizeH="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kết</a:t>
            </a:r>
            <a:endParaRPr kumimoji="0" lang="zh-CN" altLang="en-US" sz="4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Tree>
    <p:extLst>
      <p:ext uri="{BB962C8B-B14F-4D97-AF65-F5344CB8AC3E}">
        <p14:creationId xmlns:p14="http://schemas.microsoft.com/office/powerpoint/2010/main" val="25947065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26" presetClass="emph" presetSubtype="0" repeatCount="indefinite" fill="hold" grpId="1" nodeType="withEffect">
                                  <p:stCondLst>
                                    <p:cond delay="0"/>
                                  </p:stCondLst>
                                  <p:endCondLst>
                                    <p:cond evt="onNext" delay="0">
                                      <p:tgtEl>
                                        <p:sldTgt/>
                                      </p:tgtEl>
                                    </p:cond>
                                  </p:endCondLst>
                                  <p:childTnLst>
                                    <p:animEffect transition="out" filter="fade">
                                      <p:cBhvr>
                                        <p:cTn id="36" dur="1000" tmFilter="0, 0; .2, .5; .8, .5; 1, 0"/>
                                        <p:tgtEl>
                                          <p:spTgt spid="22"/>
                                        </p:tgtEl>
                                      </p:cBhvr>
                                    </p:animEffect>
                                    <p:animScale>
                                      <p:cBhvr>
                                        <p:cTn id="37" dur="500" autoRev="1" fill="hold"/>
                                        <p:tgtEl>
                                          <p:spTgt spid="22"/>
                                        </p:tgtEl>
                                      </p:cBhvr>
                                      <p:by x="105000" y="105000"/>
                                    </p:animScale>
                                  </p:childTnLst>
                                </p:cTn>
                              </p:par>
                              <p:par>
                                <p:cTn id="38" presetID="26" presetClass="emph" presetSubtype="0" repeatCount="indefinite" fill="hold" grpId="1" nodeType="withEffect">
                                  <p:stCondLst>
                                    <p:cond delay="0"/>
                                  </p:stCondLst>
                                  <p:endCondLst>
                                    <p:cond evt="onNext" delay="0">
                                      <p:tgtEl>
                                        <p:sldTgt/>
                                      </p:tgtEl>
                                    </p:cond>
                                  </p:endCondLst>
                                  <p:childTnLst>
                                    <p:animEffect transition="out" filter="fade">
                                      <p:cBhvr>
                                        <p:cTn id="39" dur="1000" tmFilter="0, 0; .2, .5; .8, .5; 1, 0"/>
                                        <p:tgtEl>
                                          <p:spTgt spid="23"/>
                                        </p:tgtEl>
                                      </p:cBhvr>
                                    </p:animEffect>
                                    <p:animScale>
                                      <p:cBhvr>
                                        <p:cTn id="40" dur="500" autoRev="1" fill="hold"/>
                                        <p:tgtEl>
                                          <p:spTgt spid="23"/>
                                        </p:tgtEl>
                                      </p:cBhvr>
                                      <p:by x="105000" y="105000"/>
                                    </p:animScale>
                                  </p:childTnLst>
                                </p:cTn>
                              </p:par>
                              <p:par>
                                <p:cTn id="41" presetID="26" presetClass="emph" presetSubtype="0" repeatCount="indefinite" fill="hold" grpId="1" nodeType="withEffect">
                                  <p:stCondLst>
                                    <p:cond delay="0"/>
                                  </p:stCondLst>
                                  <p:endCondLst>
                                    <p:cond evt="onNext" delay="0">
                                      <p:tgtEl>
                                        <p:sldTgt/>
                                      </p:tgtEl>
                                    </p:cond>
                                  </p:endCondLst>
                                  <p:childTnLst>
                                    <p:animEffect transition="out" filter="fade">
                                      <p:cBhvr>
                                        <p:cTn id="42" dur="1000" tmFilter="0, 0; .2, .5; .8, .5; 1, 0"/>
                                        <p:tgtEl>
                                          <p:spTgt spid="6"/>
                                        </p:tgtEl>
                                      </p:cBhvr>
                                    </p:animEffect>
                                    <p:animScale>
                                      <p:cBhvr>
                                        <p:cTn id="43" dur="500" autoRev="1" fill="hold"/>
                                        <p:tgtEl>
                                          <p:spTgt spid="6"/>
                                        </p:tgtEl>
                                      </p:cBhvr>
                                      <p:by x="105000" y="105000"/>
                                    </p:animScale>
                                  </p:childTnLst>
                                </p:cTn>
                              </p:par>
                              <p:par>
                                <p:cTn id="44" presetID="26" presetClass="emph" presetSubtype="0" repeatCount="indefinite" fill="hold" grpId="1" nodeType="withEffect">
                                  <p:stCondLst>
                                    <p:cond delay="0"/>
                                  </p:stCondLst>
                                  <p:endCondLst>
                                    <p:cond evt="onNext" delay="0">
                                      <p:tgtEl>
                                        <p:sldTgt/>
                                      </p:tgtEl>
                                    </p:cond>
                                  </p:endCondLst>
                                  <p:childTnLst>
                                    <p:animEffect transition="out" filter="fade">
                                      <p:cBhvr>
                                        <p:cTn id="45" dur="1000" tmFilter="0, 0; .2, .5; .8, .5; 1, 0"/>
                                        <p:tgtEl>
                                          <p:spTgt spid="10"/>
                                        </p:tgtEl>
                                      </p:cBhvr>
                                    </p:animEffect>
                                    <p:animScale>
                                      <p:cBhvr>
                                        <p:cTn id="46" dur="500" autoRev="1" fill="hold"/>
                                        <p:tgtEl>
                                          <p:spTgt spid="10"/>
                                        </p:tgtEl>
                                      </p:cBhvr>
                                      <p:by x="105000" y="105000"/>
                                    </p:animScale>
                                  </p:childTnLst>
                                </p:cTn>
                              </p:par>
                              <p:par>
                                <p:cTn id="47" presetID="26" presetClass="emph" presetSubtype="0" repeatCount="indefinite" fill="hold" grpId="1" nodeType="withEffect">
                                  <p:stCondLst>
                                    <p:cond delay="0"/>
                                  </p:stCondLst>
                                  <p:endCondLst>
                                    <p:cond evt="onNext" delay="0">
                                      <p:tgtEl>
                                        <p:sldTgt/>
                                      </p:tgtEl>
                                    </p:cond>
                                  </p:endCondLst>
                                  <p:childTnLst>
                                    <p:animEffect transition="out" filter="fade">
                                      <p:cBhvr>
                                        <p:cTn id="48" dur="1000" tmFilter="0, 0; .2, .5; .8, .5; 1, 0"/>
                                        <p:tgtEl>
                                          <p:spTgt spid="5"/>
                                        </p:tgtEl>
                                      </p:cBhvr>
                                    </p:animEffect>
                                    <p:animScale>
                                      <p:cBhvr>
                                        <p:cTn id="49" dur="500" autoRev="1" fill="hold"/>
                                        <p:tgtEl>
                                          <p:spTgt spid="5"/>
                                        </p:tgtEl>
                                      </p:cBhvr>
                                      <p:by x="105000" y="105000"/>
                                    </p:animScale>
                                  </p:childTnLst>
                                </p:cTn>
                              </p:par>
                            </p:childTnLst>
                          </p:cTn>
                        </p:par>
                        <p:par>
                          <p:cTn id="50" fill="hold">
                            <p:stCondLst>
                              <p:cond delay="1000"/>
                            </p:stCondLst>
                            <p:childTnLst>
                              <p:par>
                                <p:cTn id="51" presetID="22" presetClass="entr" presetSubtype="4"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750"/>
                                        <p:tgtEl>
                                          <p:spTgt spid="16"/>
                                        </p:tgtEl>
                                      </p:cBhvr>
                                    </p:animEffect>
                                  </p:childTnLst>
                                </p:cTn>
                              </p:par>
                            </p:childTnLst>
                          </p:cTn>
                        </p:par>
                        <p:par>
                          <p:cTn id="54" fill="hold">
                            <p:stCondLst>
                              <p:cond delay="1750"/>
                            </p:stCondLst>
                            <p:childTnLst>
                              <p:par>
                                <p:cTn id="55" presetID="56" presetClass="entr" presetSubtype="0" fill="hold" grpId="0" nodeType="afterEffect">
                                  <p:stCondLst>
                                    <p:cond delay="0"/>
                                  </p:stCondLst>
                                  <p:iterate type="lt">
                                    <p:tmPct val="10000"/>
                                  </p:iterate>
                                  <p:childTnLst>
                                    <p:set>
                                      <p:cBhvr>
                                        <p:cTn id="56" dur="1" fill="hold">
                                          <p:stCondLst>
                                            <p:cond delay="0"/>
                                          </p:stCondLst>
                                        </p:cTn>
                                        <p:tgtEl>
                                          <p:spTgt spid="65"/>
                                        </p:tgtEl>
                                        <p:attrNameLst>
                                          <p:attrName>style.visibility</p:attrName>
                                        </p:attrNameLst>
                                      </p:cBhvr>
                                      <p:to>
                                        <p:strVal val="visible"/>
                                      </p:to>
                                    </p:set>
                                    <p:anim by="(-#ppt_w*2)" calcmode="lin" valueType="num">
                                      <p:cBhvr rctx="PPT">
                                        <p:cTn id="57" dur="500" autoRev="1" fill="hold">
                                          <p:stCondLst>
                                            <p:cond delay="0"/>
                                          </p:stCondLst>
                                        </p:cTn>
                                        <p:tgtEl>
                                          <p:spTgt spid="65"/>
                                        </p:tgtEl>
                                        <p:attrNameLst>
                                          <p:attrName>ppt_w</p:attrName>
                                        </p:attrNameLst>
                                      </p:cBhvr>
                                    </p:anim>
                                    <p:anim by="(#ppt_w*0.50)" calcmode="lin" valueType="num">
                                      <p:cBhvr>
                                        <p:cTn id="58" dur="500" decel="50000" autoRev="1" fill="hold">
                                          <p:stCondLst>
                                            <p:cond delay="0"/>
                                          </p:stCondLst>
                                        </p:cTn>
                                        <p:tgtEl>
                                          <p:spTgt spid="65"/>
                                        </p:tgtEl>
                                        <p:attrNameLst>
                                          <p:attrName>ppt_x</p:attrName>
                                        </p:attrNameLst>
                                      </p:cBhvr>
                                    </p:anim>
                                    <p:anim from="(-#ppt_h/2)" to="(#ppt_y)" calcmode="lin" valueType="num">
                                      <p:cBhvr>
                                        <p:cTn id="59" dur="1000" fill="hold">
                                          <p:stCondLst>
                                            <p:cond delay="0"/>
                                          </p:stCondLst>
                                        </p:cTn>
                                        <p:tgtEl>
                                          <p:spTgt spid="65"/>
                                        </p:tgtEl>
                                        <p:attrNameLst>
                                          <p:attrName>ppt_y</p:attrName>
                                        </p:attrNameLst>
                                      </p:cBhvr>
                                    </p:anim>
                                    <p:animRot by="21600000">
                                      <p:cBhvr>
                                        <p:cTn id="60" dur="1000" fill="hold">
                                          <p:stCondLst>
                                            <p:cond delay="0"/>
                                          </p:stCondLst>
                                        </p:cTn>
                                        <p:tgtEl>
                                          <p:spTgt spid="6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P spid="6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5" name="图片 59">
            <a:extLst>
              <a:ext uri="{FF2B5EF4-FFF2-40B4-BE49-F238E27FC236}">
                <a16:creationId xmlns:a16="http://schemas.microsoft.com/office/drawing/2014/main" id="{0D2EF722-AC9E-4C65-A690-2FDDAAAD6CF9}"/>
              </a:ext>
            </a:extLst>
          </p:cNvPr>
          <p:cNvPicPr>
            <a:picLocks noChangeAspect="1"/>
          </p:cNvPicPr>
          <p:nvPr/>
        </p:nvPicPr>
        <p:blipFill>
          <a:blip r:embed="rId4"/>
          <a:stretch>
            <a:fillRect/>
          </a:stretch>
        </p:blipFill>
        <p:spPr>
          <a:xfrm>
            <a:off x="1387528" y="1260453"/>
            <a:ext cx="6793983" cy="4337093"/>
          </a:xfrm>
          <a:prstGeom prst="rect">
            <a:avLst/>
          </a:prstGeom>
        </p:spPr>
      </p:pic>
      <p:pic>
        <p:nvPicPr>
          <p:cNvPr id="21" name="图片 69">
            <a:extLst>
              <a:ext uri="{FF2B5EF4-FFF2-40B4-BE49-F238E27FC236}">
                <a16:creationId xmlns:a16="http://schemas.microsoft.com/office/drawing/2014/main" id="{65B8F962-2975-4A85-B4F0-12371E730A9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377011" y="729637"/>
            <a:ext cx="1105092" cy="782004"/>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567659" y="435461"/>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040902" y="5122100"/>
            <a:ext cx="1837722" cy="1300440"/>
          </a:xfrm>
          <a:prstGeom prst="rect">
            <a:avLst/>
          </a:prstGeom>
        </p:spPr>
      </p:pic>
      <p:sp>
        <p:nvSpPr>
          <p:cNvPr id="2" name="Rectangle 1">
            <a:extLst>
              <a:ext uri="{FF2B5EF4-FFF2-40B4-BE49-F238E27FC236}">
                <a16:creationId xmlns:a16="http://schemas.microsoft.com/office/drawing/2014/main" id="{26927DBB-6E79-4F87-A7E2-B1AF9FC2FF95}"/>
              </a:ext>
            </a:extLst>
          </p:cNvPr>
          <p:cNvSpPr/>
          <p:nvPr/>
        </p:nvSpPr>
        <p:spPr>
          <a:xfrm>
            <a:off x="2647896" y="2171677"/>
            <a:ext cx="4222687" cy="1569660"/>
          </a:xfrm>
          <a:prstGeom prst="rect">
            <a:avLst/>
          </a:prstGeom>
        </p:spPr>
        <p:txBody>
          <a:bodyPr wrap="square">
            <a:spAutoFit/>
          </a:bodyPr>
          <a:lstStyle/>
          <a:p>
            <a:pPr lvl="0" algn="just">
              <a:defRPr/>
            </a:pPr>
            <a:r>
              <a:rPr lang="vi-VN" sz="3200" b="1" i="1" dirty="0">
                <a:solidFill>
                  <a:srgbClr val="002060"/>
                </a:solidFill>
                <a:latin typeface="Times New Roman" panose="02020603050405020304" pitchFamily="18" charset="0"/>
                <a:cs typeface="Times New Roman" panose="02020603050405020304" pitchFamily="18" charset="0"/>
              </a:rPr>
              <a:t>+ Văn bản đề cập đến nội dung gì?</a:t>
            </a:r>
          </a:p>
          <a:p>
            <a:pPr lvl="0" algn="just">
              <a:defRPr/>
            </a:pPr>
            <a:r>
              <a:rPr lang="vi-VN" sz="3200" b="1" i="1" dirty="0">
                <a:solidFill>
                  <a:srgbClr val="002060"/>
                </a:solidFill>
                <a:latin typeface="Times New Roman" panose="02020603050405020304" pitchFamily="18" charset="0"/>
                <a:cs typeface="Times New Roman" panose="02020603050405020304" pitchFamily="18" charset="0"/>
              </a:rPr>
              <a:t>+ Nghệ thuật văn bản?</a:t>
            </a:r>
          </a:p>
        </p:txBody>
      </p:sp>
      <p:pic>
        <p:nvPicPr>
          <p:cNvPr id="27" name="图片 2">
            <a:extLst>
              <a:ext uri="{FF2B5EF4-FFF2-40B4-BE49-F238E27FC236}">
                <a16:creationId xmlns:a16="http://schemas.microsoft.com/office/drawing/2014/main" id="{03F0522A-2427-410F-8DD0-9EB80E452C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0" y="4057169"/>
            <a:ext cx="1387528" cy="2633768"/>
          </a:xfrm>
          <a:prstGeom prst="rect">
            <a:avLst/>
          </a:prstGeom>
          <a:noFill/>
          <a:ln>
            <a:noFill/>
          </a:ln>
        </p:spPr>
      </p:pic>
      <p:pic>
        <p:nvPicPr>
          <p:cNvPr id="3" name="Picture 2">
            <a:extLst>
              <a:ext uri="{FF2B5EF4-FFF2-40B4-BE49-F238E27FC236}">
                <a16:creationId xmlns:a16="http://schemas.microsoft.com/office/drawing/2014/main" id="{C609E400-1EF6-480D-ABC9-EC9B3E815033}"/>
              </a:ext>
            </a:extLst>
          </p:cNvPr>
          <p:cNvPicPr>
            <a:picLocks noChangeAspect="1"/>
          </p:cNvPicPr>
          <p:nvPr/>
        </p:nvPicPr>
        <p:blipFill>
          <a:blip r:embed="rId8"/>
          <a:stretch>
            <a:fillRect/>
          </a:stretch>
        </p:blipFill>
        <p:spPr>
          <a:xfrm>
            <a:off x="8521205" y="1926908"/>
            <a:ext cx="4110933" cy="5182761"/>
          </a:xfrm>
          <a:prstGeom prst="rect">
            <a:avLst/>
          </a:prstGeom>
        </p:spPr>
      </p:pic>
    </p:spTree>
    <p:extLst>
      <p:ext uri="{BB962C8B-B14F-4D97-AF65-F5344CB8AC3E}">
        <p14:creationId xmlns:p14="http://schemas.microsoft.com/office/powerpoint/2010/main" val="14809177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26" presetClass="emph" presetSubtype="0" repeatCount="indefinite" fill="hold" grpId="1" nodeType="withEffect">
                                  <p:stCondLst>
                                    <p:cond delay="0"/>
                                  </p:stCondLst>
                                  <p:endCondLst>
                                    <p:cond evt="onNext" delay="0">
                                      <p:tgtEl>
                                        <p:sldTgt/>
                                      </p:tgtEl>
                                    </p:cond>
                                  </p:endCondLst>
                                  <p:childTnLst>
                                    <p:animEffect transition="out" filter="fade">
                                      <p:cBhvr>
                                        <p:cTn id="41" dur="1000" tmFilter="0, 0; .2, .5; .8, .5; 1, 0"/>
                                        <p:tgtEl>
                                          <p:spTgt spid="22"/>
                                        </p:tgtEl>
                                      </p:cBhvr>
                                    </p:animEffect>
                                    <p:animScale>
                                      <p:cBhvr>
                                        <p:cTn id="42" dur="500" autoRev="1" fill="hold"/>
                                        <p:tgtEl>
                                          <p:spTgt spid="22"/>
                                        </p:tgtEl>
                                      </p:cBhvr>
                                      <p:by x="105000" y="105000"/>
                                    </p:animScale>
                                  </p:childTnLst>
                                </p:cTn>
                              </p:par>
                              <p:par>
                                <p:cTn id="43" presetID="26" presetClass="emph" presetSubtype="0" repeatCount="indefinite" fill="hold" grpId="1" nodeType="withEffect">
                                  <p:stCondLst>
                                    <p:cond delay="0"/>
                                  </p:stCondLst>
                                  <p:endCondLst>
                                    <p:cond evt="onNext" delay="0">
                                      <p:tgtEl>
                                        <p:sldTgt/>
                                      </p:tgtEl>
                                    </p:cond>
                                  </p:endCondLst>
                                  <p:childTnLst>
                                    <p:animEffect transition="out" filter="fade">
                                      <p:cBhvr>
                                        <p:cTn id="44" dur="1000" tmFilter="0, 0; .2, .5; .8, .5; 1, 0"/>
                                        <p:tgtEl>
                                          <p:spTgt spid="23"/>
                                        </p:tgtEl>
                                      </p:cBhvr>
                                    </p:animEffect>
                                    <p:animScale>
                                      <p:cBhvr>
                                        <p:cTn id="45" dur="500" autoRev="1" fill="hold"/>
                                        <p:tgtEl>
                                          <p:spTgt spid="23"/>
                                        </p:tgtEl>
                                      </p:cBhvr>
                                      <p:by x="105000" y="105000"/>
                                    </p:animScale>
                                  </p:childTnLst>
                                </p:cTn>
                              </p:par>
                              <p:par>
                                <p:cTn id="46" presetID="26" presetClass="emph" presetSubtype="0" repeatCount="indefinite" fill="hold" grpId="1" nodeType="withEffect">
                                  <p:stCondLst>
                                    <p:cond delay="0"/>
                                  </p:stCondLst>
                                  <p:endCondLst>
                                    <p:cond evt="onNext" delay="0">
                                      <p:tgtEl>
                                        <p:sldTgt/>
                                      </p:tgtEl>
                                    </p:cond>
                                  </p:endCondLst>
                                  <p:childTnLst>
                                    <p:animEffect transition="out" filter="fade">
                                      <p:cBhvr>
                                        <p:cTn id="47" dur="1000" tmFilter="0, 0; .2, .5; .8, .5; 1, 0"/>
                                        <p:tgtEl>
                                          <p:spTgt spid="6"/>
                                        </p:tgtEl>
                                      </p:cBhvr>
                                    </p:animEffect>
                                    <p:animScale>
                                      <p:cBhvr>
                                        <p:cTn id="48" dur="500" autoRev="1" fill="hold"/>
                                        <p:tgtEl>
                                          <p:spTgt spid="6"/>
                                        </p:tgtEl>
                                      </p:cBhvr>
                                      <p:by x="105000" y="105000"/>
                                    </p:animScale>
                                  </p:childTnLst>
                                </p:cTn>
                              </p:par>
                              <p:par>
                                <p:cTn id="49" presetID="26" presetClass="emph" presetSubtype="0" repeatCount="indefinite" fill="hold" grpId="1" nodeType="withEffect">
                                  <p:stCondLst>
                                    <p:cond delay="0"/>
                                  </p:stCondLst>
                                  <p:endCondLst>
                                    <p:cond evt="onNext" delay="0">
                                      <p:tgtEl>
                                        <p:sldTgt/>
                                      </p:tgtEl>
                                    </p:cond>
                                  </p:endCondLst>
                                  <p:childTnLst>
                                    <p:animEffect transition="out" filter="fade">
                                      <p:cBhvr>
                                        <p:cTn id="50" dur="1000" tmFilter="0, 0; .2, .5; .8, .5; 1, 0"/>
                                        <p:tgtEl>
                                          <p:spTgt spid="10"/>
                                        </p:tgtEl>
                                      </p:cBhvr>
                                    </p:animEffect>
                                    <p:animScale>
                                      <p:cBhvr>
                                        <p:cTn id="51" dur="500" autoRev="1" fill="hold"/>
                                        <p:tgtEl>
                                          <p:spTgt spid="10"/>
                                        </p:tgtEl>
                                      </p:cBhvr>
                                      <p:by x="105000" y="105000"/>
                                    </p:animScale>
                                  </p:childTnLst>
                                </p:cTn>
                              </p:par>
                              <p:par>
                                <p:cTn id="52" presetID="26" presetClass="emph" presetSubtype="0" repeatCount="indefinite" fill="hold" grpId="1" nodeType="withEffect">
                                  <p:stCondLst>
                                    <p:cond delay="0"/>
                                  </p:stCondLst>
                                  <p:endCondLst>
                                    <p:cond evt="onNext" delay="0">
                                      <p:tgtEl>
                                        <p:sldTgt/>
                                      </p:tgtEl>
                                    </p:cond>
                                  </p:endCondLst>
                                  <p:childTnLst>
                                    <p:animEffect transition="out" filter="fade">
                                      <p:cBhvr>
                                        <p:cTn id="53" dur="1000" tmFilter="0, 0; .2, .5; .8, .5; 1, 0"/>
                                        <p:tgtEl>
                                          <p:spTgt spid="4"/>
                                        </p:tgtEl>
                                      </p:cBhvr>
                                    </p:animEffect>
                                    <p:animScale>
                                      <p:cBhvr>
                                        <p:cTn id="54" dur="500" autoRev="1" fill="hold"/>
                                        <p:tgtEl>
                                          <p:spTgt spid="4"/>
                                        </p:tgtEl>
                                      </p:cBhvr>
                                      <p:by x="105000" y="105000"/>
                                    </p:animScale>
                                  </p:childTnLst>
                                </p:cTn>
                              </p:par>
                              <p:par>
                                <p:cTn id="55" presetID="26" presetClass="emph" presetSubtype="0" repeatCount="indefinite" fill="hold" grpId="1" nodeType="withEffect">
                                  <p:stCondLst>
                                    <p:cond delay="0"/>
                                  </p:stCondLst>
                                  <p:endCondLst>
                                    <p:cond evt="onNext" delay="0">
                                      <p:tgtEl>
                                        <p:sldTgt/>
                                      </p:tgtEl>
                                    </p:cond>
                                  </p:endCondLst>
                                  <p:childTnLst>
                                    <p:animEffect transition="out" filter="fade">
                                      <p:cBhvr>
                                        <p:cTn id="56" dur="1000" tmFilter="0, 0; .2, .5; .8, .5; 1, 0"/>
                                        <p:tgtEl>
                                          <p:spTgt spid="5"/>
                                        </p:tgtEl>
                                      </p:cBhvr>
                                    </p:animEffect>
                                    <p:animScale>
                                      <p:cBhvr>
                                        <p:cTn id="57" dur="500" autoRev="1" fill="hold"/>
                                        <p:tgtEl>
                                          <p:spTgt spid="5"/>
                                        </p:tgtEl>
                                      </p:cBhvr>
                                      <p:by x="105000" y="105000"/>
                                    </p:animScale>
                                  </p:childTnLst>
                                </p:cTn>
                              </p:par>
                              <p:par>
                                <p:cTn id="58" presetID="42"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id="{4E6E4BE4-CA7A-45ED-BC85-72AF3380E0F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274" b="93910" l="9370" r="89984">
                        <a14:foregroundMark x1="40065" y1="4487" x2="49758" y2="6090"/>
                        <a14:foregroundMark x1="23425" y1="11218" x2="22940" y2="14423"/>
                        <a14:foregroundMark x1="24071" y1="12073" x2="26010" y2="11645"/>
                        <a14:foregroundMark x1="15186" y1="75962" x2="25687" y2="79594"/>
                        <a14:foregroundMark x1="25687" y1="79594" x2="25687" y2="79594"/>
                        <a14:foregroundMark x1="46527" y1="93162" x2="46527" y2="94017"/>
                        <a14:foregroundMark x1="9370" y1="76603" x2="9370" y2="81944"/>
                      </a14:backgroundRemoval>
                    </a14:imgEffect>
                  </a14:imgLayer>
                </a14:imgProps>
              </a:ext>
              <a:ext uri="{28A0092B-C50C-407E-A947-70E740481C1C}">
                <a14:useLocalDpi xmlns:a14="http://schemas.microsoft.com/office/drawing/2010/main" val="0"/>
              </a:ext>
            </a:extLst>
          </a:blip>
          <a:stretch>
            <a:fillRect/>
          </a:stretch>
        </p:blipFill>
        <p:spPr>
          <a:xfrm>
            <a:off x="-272018" y="-22887"/>
            <a:ext cx="4535365" cy="6858000"/>
          </a:xfrm>
          <a:prstGeom prst="rect">
            <a:avLst/>
          </a:prstGeom>
        </p:spPr>
      </p:pic>
      <p:sp>
        <p:nvSpPr>
          <p:cNvPr id="6" name="文本框 5"/>
          <p:cNvSpPr txBox="1"/>
          <p:nvPr/>
        </p:nvSpPr>
        <p:spPr>
          <a:xfrm rot="16200000">
            <a:off x="5794661" y="-2230894"/>
            <a:ext cx="861774" cy="5690019"/>
          </a:xfrm>
          <a:prstGeom prst="rect">
            <a:avLst/>
          </a:prstGeom>
          <a:noFill/>
        </p:spPr>
        <p:txBody>
          <a:bodyPr vert="eaVert" wrap="none" rtlCol="0">
            <a:spAutoFit/>
          </a:bodyPr>
          <a:lstStyle/>
          <a:p>
            <a:pPr lvl="0">
              <a:defRPr/>
            </a:pPr>
            <a:r>
              <a:rPr lang="en-US" altLang="zh-CN" sz="4400" b="1" dirty="0">
                <a:solidFill>
                  <a:srgbClr val="865B3E"/>
                </a:solidFill>
                <a:latin typeface="Times New Roman" panose="02020603050405020304" pitchFamily="18" charset="0"/>
                <a:ea typeface="微软雅黑" panose="020B0503020204020204" pitchFamily="34" charset="-122"/>
                <a:cs typeface="Times New Roman" panose="02020603050405020304" pitchFamily="18" charset="0"/>
              </a:rPr>
              <a:t>1.	</a:t>
            </a:r>
            <a:r>
              <a:rPr lang="en-US" altLang="zh-CN" sz="4400" b="1" dirty="0" err="1">
                <a:solidFill>
                  <a:srgbClr val="865B3E"/>
                </a:solidFill>
                <a:latin typeface="Times New Roman" panose="02020603050405020304" pitchFamily="18" charset="0"/>
                <a:ea typeface="微软雅黑" panose="020B0503020204020204" pitchFamily="34" charset="-122"/>
                <a:cs typeface="Times New Roman" panose="02020603050405020304" pitchFamily="18" charset="0"/>
              </a:rPr>
              <a:t>Nội</a:t>
            </a:r>
            <a:r>
              <a:rPr lang="en-US" altLang="zh-CN" sz="4400" b="1" dirty="0">
                <a:solidFill>
                  <a:srgbClr val="865B3E"/>
                </a:solidFill>
                <a:latin typeface="Times New Roman" panose="02020603050405020304" pitchFamily="18" charset="0"/>
                <a:ea typeface="微软雅黑" panose="020B0503020204020204" pitchFamily="34" charset="-122"/>
                <a:cs typeface="Times New Roman" panose="02020603050405020304" pitchFamily="18" charset="0"/>
              </a:rPr>
              <a:t> dung – Ý </a:t>
            </a:r>
            <a:r>
              <a:rPr lang="en-US" altLang="zh-CN" sz="4400" b="1" dirty="0" err="1">
                <a:solidFill>
                  <a:srgbClr val="865B3E"/>
                </a:solidFill>
                <a:latin typeface="Times New Roman" panose="02020603050405020304" pitchFamily="18" charset="0"/>
                <a:ea typeface="微软雅黑" panose="020B0503020204020204" pitchFamily="34" charset="-122"/>
                <a:cs typeface="Times New Roman" panose="02020603050405020304" pitchFamily="18" charset="0"/>
              </a:rPr>
              <a:t>nghĩa</a:t>
            </a:r>
            <a:endParaRPr kumimoji="0" lang="en-US" altLang="zh-CN" sz="4400" b="1" i="0" u="none" strike="noStrike" kern="1200" cap="none" spc="0" normalizeH="0" baseline="0" noProof="0" dirty="0">
              <a:ln>
                <a:noFill/>
              </a:ln>
              <a:solidFill>
                <a:srgbClr val="865B3E"/>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4" name="组合 3"/>
          <p:cNvGrpSpPr/>
          <p:nvPr/>
        </p:nvGrpSpPr>
        <p:grpSpPr>
          <a:xfrm>
            <a:off x="3630919" y="1560735"/>
            <a:ext cx="7702490" cy="735039"/>
            <a:chOff x="3959623" y="1084217"/>
            <a:chExt cx="6738858" cy="794562"/>
          </a:xfrm>
        </p:grpSpPr>
        <p:sp>
          <p:nvSpPr>
            <p:cNvPr id="8" name="五边形 7"/>
            <p:cNvSpPr/>
            <p:nvPr/>
          </p:nvSpPr>
          <p:spPr>
            <a:xfrm flipH="1">
              <a:off x="4122960" y="1084217"/>
              <a:ext cx="6575521" cy="736216"/>
            </a:xfrm>
            <a:prstGeom prst="homePlate">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b="1" i="1" dirty="0" err="1">
                  <a:solidFill>
                    <a:srgbClr val="002060"/>
                  </a:solidFill>
                  <a:latin typeface="Times New Roman" panose="02020603050405020304" pitchFamily="18" charset="0"/>
                  <a:cs typeface="Times New Roman" panose="02020603050405020304" pitchFamily="18" charset="0"/>
                </a:rPr>
                <a:t>Truyện</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kể</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về</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quyết</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định</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vô</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lí</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của</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vị</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vua</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trong</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lúc</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bực</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tức</a:t>
              </a:r>
              <a:r>
                <a:rPr lang="en-US" sz="2400" b="1" i="1" dirty="0">
                  <a:solidFill>
                    <a:srgbClr val="002060"/>
                  </a:solidFill>
                  <a:latin typeface="Times New Roman" panose="02020603050405020304" pitchFamily="18" charset="0"/>
                  <a:cs typeface="Times New Roman" panose="02020603050405020304" pitchFamily="18" charset="0"/>
                </a:rPr>
                <a:t> </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2" name="菱形 1"/>
            <p:cNvSpPr/>
            <p:nvPr/>
          </p:nvSpPr>
          <p:spPr>
            <a:xfrm>
              <a:off x="3959623" y="1238287"/>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 name="文本框 2"/>
            <p:cNvSpPr txBox="1"/>
            <p:nvPr/>
          </p:nvSpPr>
          <p:spPr>
            <a:xfrm>
              <a:off x="4227550" y="1220645"/>
              <a:ext cx="161620" cy="4990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29" name="组合 28"/>
          <p:cNvGrpSpPr/>
          <p:nvPr/>
        </p:nvGrpSpPr>
        <p:grpSpPr>
          <a:xfrm>
            <a:off x="3817613" y="2528865"/>
            <a:ext cx="7515797" cy="700479"/>
            <a:chOff x="4122960" y="1084217"/>
            <a:chExt cx="6575521" cy="757204"/>
          </a:xfrm>
        </p:grpSpPr>
        <p:sp>
          <p:nvSpPr>
            <p:cNvPr id="30" name="五边形 29"/>
            <p:cNvSpPr/>
            <p:nvPr/>
          </p:nvSpPr>
          <p:spPr>
            <a:xfrm flipH="1">
              <a:off x="4389121" y="1084217"/>
              <a:ext cx="6309360" cy="736216"/>
            </a:xfrm>
            <a:prstGeom prst="homePlate">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b="1" i="1" dirty="0">
                  <a:solidFill>
                    <a:srgbClr val="002060"/>
                  </a:solidFill>
                  <a:latin typeface="Times New Roman" panose="02020603050405020304" pitchFamily="18" charset="0"/>
                  <a:cs typeface="Times New Roman" panose="02020603050405020304" pitchFamily="18" charset="0"/>
                </a:rPr>
                <a:t>L</a:t>
              </a:r>
              <a:r>
                <a:rPr lang="vi-VN" sz="2400" b="1" i="1" dirty="0">
                  <a:solidFill>
                    <a:srgbClr val="002060"/>
                  </a:solidFill>
                  <a:latin typeface="Times New Roman" panose="02020603050405020304" pitchFamily="18" charset="0"/>
                  <a:cs typeface="Times New Roman" panose="02020603050405020304" pitchFamily="18" charset="0"/>
                </a:rPr>
                <a:t>ời khuyên sáng suốt của người hầu đã tìm ra được cách giải quyết vấn đề hợp lí.</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1" name="菱形 30"/>
            <p:cNvSpPr/>
            <p:nvPr/>
          </p:nvSpPr>
          <p:spPr>
            <a:xfrm>
              <a:off x="4122960" y="1200929"/>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2" name="文本框 31"/>
            <p:cNvSpPr txBox="1"/>
            <p:nvPr/>
          </p:nvSpPr>
          <p:spPr>
            <a:xfrm>
              <a:off x="4733877" y="1264608"/>
              <a:ext cx="161620" cy="4990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3" name="组合 32"/>
          <p:cNvGrpSpPr/>
          <p:nvPr/>
        </p:nvGrpSpPr>
        <p:grpSpPr>
          <a:xfrm>
            <a:off x="3197415" y="3328075"/>
            <a:ext cx="8213501" cy="1312475"/>
            <a:chOff x="3512544" y="901951"/>
            <a:chExt cx="7185937" cy="918482"/>
          </a:xfrm>
        </p:grpSpPr>
        <p:sp>
          <p:nvSpPr>
            <p:cNvPr id="34" name="五边形 33"/>
            <p:cNvSpPr/>
            <p:nvPr/>
          </p:nvSpPr>
          <p:spPr>
            <a:xfrm flipH="1">
              <a:off x="3959622" y="1084217"/>
              <a:ext cx="6738859" cy="736216"/>
            </a:xfrm>
            <a:prstGeom prst="homePlate">
              <a:avLst/>
            </a:prstGeom>
            <a:solidFill>
              <a:srgbClr val="B09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lang="en-US" sz="2400" b="1" i="1" dirty="0">
                  <a:solidFill>
                    <a:srgbClr val="002060"/>
                  </a:solidFill>
                  <a:latin typeface="Times New Roman" panose="02020603050405020304" pitchFamily="18" charset="0"/>
                  <a:cs typeface="Times New Roman" panose="02020603050405020304" pitchFamily="18" charset="0"/>
                </a:rPr>
                <a:t>K</a:t>
              </a:r>
              <a:r>
                <a:rPr lang="vi-VN" sz="2400" b="1" i="1" dirty="0">
                  <a:solidFill>
                    <a:srgbClr val="002060"/>
                  </a:solidFill>
                  <a:latin typeface="Times New Roman" panose="02020603050405020304" pitchFamily="18" charset="0"/>
                  <a:cs typeface="Times New Roman" panose="02020603050405020304" pitchFamily="18" charset="0"/>
                </a:rPr>
                <a:t>hi ta thay đổi góc nhìn, ta sẽ có được những giải pháp hiệu quả, hợp lí và có được những sáng tạo không ngờ.</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5" name="菱形 34"/>
            <p:cNvSpPr/>
            <p:nvPr/>
          </p:nvSpPr>
          <p:spPr>
            <a:xfrm>
              <a:off x="3512544" y="901951"/>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6" name="文本框 35"/>
            <p:cNvSpPr txBox="1"/>
            <p:nvPr/>
          </p:nvSpPr>
          <p:spPr>
            <a:xfrm>
              <a:off x="4311322" y="1057950"/>
              <a:ext cx="161620" cy="4990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pic>
        <p:nvPicPr>
          <p:cNvPr id="23" name="图片 22">
            <a:extLst>
              <a:ext uri="{FF2B5EF4-FFF2-40B4-BE49-F238E27FC236}">
                <a16:creationId xmlns:a16="http://schemas.microsoft.com/office/drawing/2014/main" id="{CA114482-22D7-4FFA-994F-AC82FF19D41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pic>
        <p:nvPicPr>
          <p:cNvPr id="21" name="图片 1">
            <a:extLst>
              <a:ext uri="{FF2B5EF4-FFF2-40B4-BE49-F238E27FC236}">
                <a16:creationId xmlns:a16="http://schemas.microsoft.com/office/drawing/2014/main" id="{3C573768-74BE-4C3A-A07C-695C8383A13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5145" y="4562227"/>
            <a:ext cx="8422689" cy="1916134"/>
          </a:xfrm>
          <a:prstGeom prst="rect">
            <a:avLst/>
          </a:prstGeom>
        </p:spPr>
      </p:pic>
    </p:spTree>
    <p:extLst>
      <p:ext uri="{BB962C8B-B14F-4D97-AF65-F5344CB8AC3E}">
        <p14:creationId xmlns:p14="http://schemas.microsoft.com/office/powerpoint/2010/main" val="3631997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56" presetClass="entr" presetSubtype="0" fill="hold" grpId="0" nodeType="with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by="(-#ppt_w*2)" calcmode="lin" valueType="num">
                                      <p:cBhvr rctx="PPT">
                                        <p:cTn id="12" dur="500" autoRev="1" fill="hold">
                                          <p:stCondLst>
                                            <p:cond delay="0"/>
                                          </p:stCondLst>
                                        </p:cTn>
                                        <p:tgtEl>
                                          <p:spTgt spid="6"/>
                                        </p:tgtEl>
                                        <p:attrNameLst>
                                          <p:attrName>ppt_w</p:attrName>
                                        </p:attrNameLst>
                                      </p:cBhvr>
                                    </p:anim>
                                    <p:anim by="(#ppt_w*0.50)" calcmode="lin" valueType="num">
                                      <p:cBhvr>
                                        <p:cTn id="13" dur="500" decel="50000" autoRev="1" fill="hold">
                                          <p:stCondLst>
                                            <p:cond delay="0"/>
                                          </p:stCondLst>
                                        </p:cTn>
                                        <p:tgtEl>
                                          <p:spTgt spid="6"/>
                                        </p:tgtEl>
                                        <p:attrNameLst>
                                          <p:attrName>ppt_x</p:attrName>
                                        </p:attrNameLst>
                                      </p:cBhvr>
                                    </p:anim>
                                    <p:anim from="(-#ppt_h/2)" to="(#ppt_y)" calcmode="lin" valueType="num">
                                      <p:cBhvr>
                                        <p:cTn id="14" dur="1000" fill="hold">
                                          <p:stCondLst>
                                            <p:cond delay="0"/>
                                          </p:stCondLst>
                                        </p:cTn>
                                        <p:tgtEl>
                                          <p:spTgt spid="6"/>
                                        </p:tgtEl>
                                        <p:attrNameLst>
                                          <p:attrName>ppt_y</p:attrName>
                                        </p:attrNameLst>
                                      </p:cBhvr>
                                    </p:anim>
                                    <p:animRot by="21600000">
                                      <p:cBhvr>
                                        <p:cTn id="15" dur="1000" fill="hold">
                                          <p:stCondLst>
                                            <p:cond delay="0"/>
                                          </p:stCondLst>
                                        </p:cTn>
                                        <p:tgtEl>
                                          <p:spTgt spid="6"/>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1+#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1+#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id="{4E6E4BE4-CA7A-45ED-BC85-72AF3380E0F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274" b="93910" l="9370" r="89984">
                        <a14:foregroundMark x1="40065" y1="4487" x2="49758" y2="6090"/>
                        <a14:foregroundMark x1="23425" y1="11218" x2="22940" y2="14423"/>
                        <a14:foregroundMark x1="24071" y1="12073" x2="26010" y2="11645"/>
                        <a14:foregroundMark x1="15186" y1="75962" x2="25687" y2="79594"/>
                        <a14:foregroundMark x1="25687" y1="79594" x2="25687" y2="79594"/>
                        <a14:foregroundMark x1="46527" y1="93162" x2="46527" y2="94017"/>
                        <a14:foregroundMark x1="9370" y1="76603" x2="9370" y2="81944"/>
                      </a14:backgroundRemoval>
                    </a14:imgEffect>
                  </a14:imgLayer>
                </a14:imgProps>
              </a:ext>
              <a:ext uri="{28A0092B-C50C-407E-A947-70E740481C1C}">
                <a14:useLocalDpi xmlns:a14="http://schemas.microsoft.com/office/drawing/2010/main" val="0"/>
              </a:ext>
            </a:extLst>
          </a:blip>
          <a:stretch>
            <a:fillRect/>
          </a:stretch>
        </p:blipFill>
        <p:spPr>
          <a:xfrm>
            <a:off x="-272018" y="-22887"/>
            <a:ext cx="4535365" cy="6858000"/>
          </a:xfrm>
          <a:prstGeom prst="rect">
            <a:avLst/>
          </a:prstGeom>
        </p:spPr>
      </p:pic>
      <p:sp>
        <p:nvSpPr>
          <p:cNvPr id="6" name="文本框 5"/>
          <p:cNvSpPr txBox="1"/>
          <p:nvPr/>
        </p:nvSpPr>
        <p:spPr>
          <a:xfrm rot="16200000">
            <a:off x="5794661" y="-1054290"/>
            <a:ext cx="861774" cy="3336811"/>
          </a:xfrm>
          <a:prstGeom prst="rect">
            <a:avLst/>
          </a:prstGeom>
          <a:noFill/>
        </p:spPr>
        <p:txBody>
          <a:bodyPr vert="eaVert" wrap="none" rtlCol="0">
            <a:spAutoFit/>
          </a:bodyPr>
          <a:lstStyle/>
          <a:p>
            <a:pPr lvl="0">
              <a:defRPr/>
            </a:pPr>
            <a:r>
              <a:rPr lang="en-US" altLang="zh-CN" sz="4400" b="1" dirty="0">
                <a:solidFill>
                  <a:srgbClr val="865B3E"/>
                </a:solidFill>
                <a:latin typeface="Times New Roman" panose="02020603050405020304" pitchFamily="18" charset="0"/>
                <a:ea typeface="微软雅黑" panose="020B0503020204020204" pitchFamily="34" charset="-122"/>
                <a:cs typeface="Times New Roman" panose="02020603050405020304" pitchFamily="18" charset="0"/>
              </a:rPr>
              <a:t>2. </a:t>
            </a:r>
            <a:r>
              <a:rPr lang="en-US" altLang="zh-CN" sz="4400" b="1" dirty="0" err="1">
                <a:solidFill>
                  <a:srgbClr val="865B3E"/>
                </a:solidFill>
                <a:latin typeface="Times New Roman" panose="02020603050405020304" pitchFamily="18" charset="0"/>
                <a:ea typeface="微软雅黑" panose="020B0503020204020204" pitchFamily="34" charset="-122"/>
                <a:cs typeface="Times New Roman" panose="02020603050405020304" pitchFamily="18" charset="0"/>
              </a:rPr>
              <a:t>Nghệ</a:t>
            </a:r>
            <a:r>
              <a:rPr lang="en-US" altLang="zh-CN" sz="4400" b="1" dirty="0">
                <a:solidFill>
                  <a:srgbClr val="865B3E"/>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4400" b="1" dirty="0" err="1">
                <a:solidFill>
                  <a:srgbClr val="865B3E"/>
                </a:solidFill>
                <a:latin typeface="Times New Roman" panose="02020603050405020304" pitchFamily="18" charset="0"/>
                <a:ea typeface="微软雅黑" panose="020B0503020204020204" pitchFamily="34" charset="-122"/>
                <a:cs typeface="Times New Roman" panose="02020603050405020304" pitchFamily="18" charset="0"/>
              </a:rPr>
              <a:t>thuật</a:t>
            </a:r>
            <a:endParaRPr kumimoji="0" lang="en-US" altLang="zh-CN" sz="4400" b="1" i="0" u="none" strike="noStrike" kern="1200" cap="none" spc="0" normalizeH="0" baseline="0" noProof="0" dirty="0">
              <a:ln>
                <a:noFill/>
              </a:ln>
              <a:solidFill>
                <a:srgbClr val="865B3E"/>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4" name="组合 3"/>
          <p:cNvGrpSpPr/>
          <p:nvPr/>
        </p:nvGrpSpPr>
        <p:grpSpPr>
          <a:xfrm>
            <a:off x="3630919" y="1560735"/>
            <a:ext cx="7702490" cy="735039"/>
            <a:chOff x="3959623" y="1084217"/>
            <a:chExt cx="6738858" cy="794562"/>
          </a:xfrm>
        </p:grpSpPr>
        <p:sp>
          <p:nvSpPr>
            <p:cNvPr id="8" name="五边形 7"/>
            <p:cNvSpPr/>
            <p:nvPr/>
          </p:nvSpPr>
          <p:spPr>
            <a:xfrm flipH="1">
              <a:off x="4122960" y="1084217"/>
              <a:ext cx="6575521" cy="736216"/>
            </a:xfrm>
            <a:prstGeom prst="homePlate">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b="1" i="1" dirty="0" err="1">
                  <a:solidFill>
                    <a:srgbClr val="002060"/>
                  </a:solidFill>
                  <a:latin typeface="Times New Roman" panose="02020603050405020304" pitchFamily="18" charset="0"/>
                  <a:cs typeface="Times New Roman" panose="02020603050405020304" pitchFamily="18" charset="0"/>
                </a:rPr>
                <a:t>Cách</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kể</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chuyện</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hấp</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dẫn</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sinh</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động</a:t>
              </a:r>
              <a:r>
                <a:rPr lang="en-US" sz="2400" b="1" i="1" dirty="0">
                  <a:solidFill>
                    <a:srgbClr val="002060"/>
                  </a:solidFill>
                  <a:latin typeface="Times New Roman" panose="02020603050405020304" pitchFamily="18" charset="0"/>
                  <a:cs typeface="Times New Roman" panose="02020603050405020304" pitchFamily="18" charset="0"/>
                </a:rPr>
                <a:t>.</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2" name="菱形 1"/>
            <p:cNvSpPr/>
            <p:nvPr/>
          </p:nvSpPr>
          <p:spPr>
            <a:xfrm>
              <a:off x="3959623" y="1238287"/>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 name="文本框 2"/>
            <p:cNvSpPr txBox="1"/>
            <p:nvPr/>
          </p:nvSpPr>
          <p:spPr>
            <a:xfrm>
              <a:off x="4227550" y="1220645"/>
              <a:ext cx="161620" cy="4990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29" name="组合 28"/>
          <p:cNvGrpSpPr/>
          <p:nvPr/>
        </p:nvGrpSpPr>
        <p:grpSpPr>
          <a:xfrm>
            <a:off x="3817612" y="3207075"/>
            <a:ext cx="7515797" cy="700479"/>
            <a:chOff x="4122960" y="1084217"/>
            <a:chExt cx="6575521" cy="757204"/>
          </a:xfrm>
        </p:grpSpPr>
        <p:sp>
          <p:nvSpPr>
            <p:cNvPr id="30" name="五边形 29"/>
            <p:cNvSpPr/>
            <p:nvPr/>
          </p:nvSpPr>
          <p:spPr>
            <a:xfrm flipH="1">
              <a:off x="4389121" y="1084217"/>
              <a:ext cx="6309360" cy="736216"/>
            </a:xfrm>
            <a:prstGeom prst="homePlate">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b="1" i="1" dirty="0" err="1">
                  <a:solidFill>
                    <a:srgbClr val="002060"/>
                  </a:solidFill>
                  <a:latin typeface="Times New Roman" panose="02020603050405020304" pitchFamily="18" charset="0"/>
                  <a:cs typeface="Times New Roman" panose="02020603050405020304" pitchFamily="18" charset="0"/>
                </a:rPr>
                <a:t>Ngôi</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kể</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thứ</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ba</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làm</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cho</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câu</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truyện</a:t>
              </a:r>
              <a:r>
                <a:rPr lang="en-US" sz="2400" b="1" i="1" dirty="0">
                  <a:solidFill>
                    <a:srgbClr val="002060"/>
                  </a:solidFill>
                  <a:latin typeface="Times New Roman" panose="02020603050405020304" pitchFamily="18" charset="0"/>
                  <a:cs typeface="Times New Roman" panose="02020603050405020304" pitchFamily="18" charset="0"/>
                </a:rPr>
                <a:t> them </a:t>
              </a:r>
              <a:r>
                <a:rPr lang="en-US" sz="2400" b="1" i="1" dirty="0" err="1">
                  <a:solidFill>
                    <a:srgbClr val="002060"/>
                  </a:solidFill>
                  <a:latin typeface="Times New Roman" panose="02020603050405020304" pitchFamily="18" charset="0"/>
                  <a:cs typeface="Times New Roman" panose="02020603050405020304" pitchFamily="18" charset="0"/>
                </a:rPr>
                <a:t>chân</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thật</a:t>
              </a:r>
              <a:r>
                <a:rPr lang="vi-VN" sz="2400" b="1" i="1" dirty="0">
                  <a:solidFill>
                    <a:srgbClr val="002060"/>
                  </a:solidFill>
                  <a:latin typeface="Times New Roman" panose="02020603050405020304" pitchFamily="18" charset="0"/>
                  <a:cs typeface="Times New Roman" panose="02020603050405020304" pitchFamily="18" charset="0"/>
                </a:rPr>
                <a:t>.</a:t>
              </a:r>
              <a:endPar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1" name="菱形 30"/>
            <p:cNvSpPr/>
            <p:nvPr/>
          </p:nvSpPr>
          <p:spPr>
            <a:xfrm>
              <a:off x="4122960" y="1200929"/>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2" name="文本框 31"/>
            <p:cNvSpPr txBox="1"/>
            <p:nvPr/>
          </p:nvSpPr>
          <p:spPr>
            <a:xfrm>
              <a:off x="4733877" y="1264608"/>
              <a:ext cx="161620" cy="4990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3" name="组合 32"/>
          <p:cNvGrpSpPr/>
          <p:nvPr/>
        </p:nvGrpSpPr>
        <p:grpSpPr>
          <a:xfrm>
            <a:off x="3197417" y="3328076"/>
            <a:ext cx="1097732" cy="936040"/>
            <a:chOff x="3512544" y="901951"/>
            <a:chExt cx="960398" cy="655049"/>
          </a:xfrm>
        </p:grpSpPr>
        <p:sp>
          <p:nvSpPr>
            <p:cNvPr id="35" name="菱形 34"/>
            <p:cNvSpPr/>
            <p:nvPr/>
          </p:nvSpPr>
          <p:spPr>
            <a:xfrm>
              <a:off x="3512544" y="901951"/>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6" name="文本框 35"/>
            <p:cNvSpPr txBox="1"/>
            <p:nvPr/>
          </p:nvSpPr>
          <p:spPr>
            <a:xfrm>
              <a:off x="4311322" y="1057950"/>
              <a:ext cx="161620" cy="4990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pic>
        <p:nvPicPr>
          <p:cNvPr id="23" name="图片 22">
            <a:extLst>
              <a:ext uri="{FF2B5EF4-FFF2-40B4-BE49-F238E27FC236}">
                <a16:creationId xmlns:a16="http://schemas.microsoft.com/office/drawing/2014/main" id="{CA114482-22D7-4FFA-994F-AC82FF19D41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pic>
        <p:nvPicPr>
          <p:cNvPr id="21" name="图片 1">
            <a:extLst>
              <a:ext uri="{FF2B5EF4-FFF2-40B4-BE49-F238E27FC236}">
                <a16:creationId xmlns:a16="http://schemas.microsoft.com/office/drawing/2014/main" id="{3C573768-74BE-4C3A-A07C-695C8383A13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5145" y="4562227"/>
            <a:ext cx="8422689" cy="1916134"/>
          </a:xfrm>
          <a:prstGeom prst="rect">
            <a:avLst/>
          </a:prstGeom>
        </p:spPr>
      </p:pic>
    </p:spTree>
    <p:extLst>
      <p:ext uri="{BB962C8B-B14F-4D97-AF65-F5344CB8AC3E}">
        <p14:creationId xmlns:p14="http://schemas.microsoft.com/office/powerpoint/2010/main" val="34509014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56" presetClass="entr" presetSubtype="0" fill="hold" grpId="0" nodeType="with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by="(-#ppt_w*2)" calcmode="lin" valueType="num">
                                      <p:cBhvr rctx="PPT">
                                        <p:cTn id="12" dur="500" autoRev="1" fill="hold">
                                          <p:stCondLst>
                                            <p:cond delay="0"/>
                                          </p:stCondLst>
                                        </p:cTn>
                                        <p:tgtEl>
                                          <p:spTgt spid="6"/>
                                        </p:tgtEl>
                                        <p:attrNameLst>
                                          <p:attrName>ppt_w</p:attrName>
                                        </p:attrNameLst>
                                      </p:cBhvr>
                                    </p:anim>
                                    <p:anim by="(#ppt_w*0.50)" calcmode="lin" valueType="num">
                                      <p:cBhvr>
                                        <p:cTn id="13" dur="500" decel="50000" autoRev="1" fill="hold">
                                          <p:stCondLst>
                                            <p:cond delay="0"/>
                                          </p:stCondLst>
                                        </p:cTn>
                                        <p:tgtEl>
                                          <p:spTgt spid="6"/>
                                        </p:tgtEl>
                                        <p:attrNameLst>
                                          <p:attrName>ppt_x</p:attrName>
                                        </p:attrNameLst>
                                      </p:cBhvr>
                                    </p:anim>
                                    <p:anim from="(-#ppt_h/2)" to="(#ppt_y)" calcmode="lin" valueType="num">
                                      <p:cBhvr>
                                        <p:cTn id="14" dur="1000" fill="hold">
                                          <p:stCondLst>
                                            <p:cond delay="0"/>
                                          </p:stCondLst>
                                        </p:cTn>
                                        <p:tgtEl>
                                          <p:spTgt spid="6"/>
                                        </p:tgtEl>
                                        <p:attrNameLst>
                                          <p:attrName>ppt_y</p:attrName>
                                        </p:attrNameLst>
                                      </p:cBhvr>
                                    </p:anim>
                                    <p:animRot by="21600000">
                                      <p:cBhvr>
                                        <p:cTn id="15" dur="1000" fill="hold">
                                          <p:stCondLst>
                                            <p:cond delay="0"/>
                                          </p:stCondLst>
                                        </p:cTn>
                                        <p:tgtEl>
                                          <p:spTgt spid="6"/>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1+#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1+#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nvGrpSpPr>
          <p:cNvPr id="24" name="组合 23">
            <a:extLst>
              <a:ext uri="{FF2B5EF4-FFF2-40B4-BE49-F238E27FC236}">
                <a16:creationId xmlns:a16="http://schemas.microsoft.com/office/drawing/2014/main" id="{3378732E-4E49-4ADA-9A59-34FF8418106A}"/>
              </a:ext>
            </a:extLst>
          </p:cNvPr>
          <p:cNvGrpSpPr/>
          <p:nvPr/>
        </p:nvGrpSpPr>
        <p:grpSpPr>
          <a:xfrm>
            <a:off x="3297693" y="-487254"/>
            <a:ext cx="5809496" cy="5760000"/>
            <a:chOff x="3084810" y="-335112"/>
            <a:chExt cx="5809496" cy="5760000"/>
          </a:xfrm>
        </p:grpSpPr>
        <p:grpSp>
          <p:nvGrpSpPr>
            <p:cNvPr id="17" name="组合 16">
              <a:extLst>
                <a:ext uri="{FF2B5EF4-FFF2-40B4-BE49-F238E27FC236}">
                  <a16:creationId xmlns:a16="http://schemas.microsoft.com/office/drawing/2014/main" id="{FDD56F46-78C0-48A0-80AE-43E1B08C2906}"/>
                </a:ext>
              </a:extLst>
            </p:cNvPr>
            <p:cNvGrpSpPr/>
            <p:nvPr/>
          </p:nvGrpSpPr>
          <p:grpSpPr>
            <a:xfrm>
              <a:off x="3297693" y="-335112"/>
              <a:ext cx="5596613" cy="5760000"/>
              <a:chOff x="3297693" y="-335112"/>
              <a:chExt cx="5596613" cy="5760000"/>
            </a:xfrm>
          </p:grpSpPr>
          <p:cxnSp>
            <p:nvCxnSpPr>
              <p:cNvPr id="16" name="直接连接符 15">
                <a:extLst>
                  <a:ext uri="{FF2B5EF4-FFF2-40B4-BE49-F238E27FC236}">
                    <a16:creationId xmlns:a16="http://schemas.microsoft.com/office/drawing/2014/main" id="{9E63ACBC-0502-4C24-A228-135B9D7FD2C8}"/>
                  </a:ext>
                </a:extLst>
              </p:cNvPr>
              <p:cNvCxnSpPr/>
              <p:nvPr/>
            </p:nvCxnSpPr>
            <p:spPr>
              <a:xfrm>
                <a:off x="6154058" y="-335112"/>
                <a:ext cx="0" cy="5760000"/>
              </a:xfrm>
              <a:prstGeom prst="line">
                <a:avLst/>
              </a:prstGeom>
              <a:ln w="76200" cap="rnd">
                <a:solidFill>
                  <a:srgbClr val="F7E3AD"/>
                </a:solidFill>
              </a:ln>
            </p:spPr>
            <p:style>
              <a:lnRef idx="1">
                <a:schemeClr val="accent1"/>
              </a:lnRef>
              <a:fillRef idx="0">
                <a:schemeClr val="accent1"/>
              </a:fillRef>
              <a:effectRef idx="0">
                <a:schemeClr val="accent1"/>
              </a:effectRef>
              <a:fontRef idx="minor">
                <a:schemeClr val="tx1"/>
              </a:fontRef>
            </p:style>
          </p:cxnSp>
          <p:pic>
            <p:nvPicPr>
              <p:cNvPr id="13" name="图片 12">
                <a:extLst>
                  <a:ext uri="{FF2B5EF4-FFF2-40B4-BE49-F238E27FC236}">
                    <a16:creationId xmlns:a16="http://schemas.microsoft.com/office/drawing/2014/main" id="{2785C2FF-6646-4D8E-A4D4-4477539FA402}"/>
                  </a:ext>
                </a:extLst>
              </p:cNvPr>
              <p:cNvPicPr>
                <a:picLocks noChangeAspect="1"/>
              </p:cNvPicPr>
              <p:nvPr/>
            </p:nvPicPr>
            <p:blipFill rotWithShape="1">
              <a:blip r:embed="rId3"/>
              <a:srcRect t="48492"/>
              <a:stretch/>
            </p:blipFill>
            <p:spPr>
              <a:xfrm>
                <a:off x="3297693" y="2256270"/>
                <a:ext cx="5596613" cy="2885850"/>
              </a:xfrm>
              <a:prstGeom prst="rect">
                <a:avLst/>
              </a:prstGeom>
            </p:spPr>
          </p:pic>
        </p:grpSp>
        <p:pic>
          <p:nvPicPr>
            <p:cNvPr id="7" name="图片 6">
              <a:extLst>
                <a:ext uri="{FF2B5EF4-FFF2-40B4-BE49-F238E27FC236}">
                  <a16:creationId xmlns:a16="http://schemas.microsoft.com/office/drawing/2014/main" id="{E3262840-AD48-47F6-A0A1-446DB542520B}"/>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7243" b="95561" l="226" r="99266">
                          <a14:foregroundMark x1="16431" y1="13785" x2="20327" y2="37150"/>
                          <a14:foregroundMark x1="39921" y1="33178" x2="43422" y2="49065"/>
                          <a14:foregroundMark x1="55901" y1="12617" x2="55901" y2="27336"/>
                          <a14:foregroundMark x1="85545" y1="32710" x2="90683" y2="77804"/>
                          <a14:foregroundMark x1="93958" y1="35514" x2="97233" y2="58178"/>
                          <a14:foregroundMark x1="74534" y1="26636" x2="79616" y2="28271"/>
                          <a14:foregroundMark x1="76228" y1="80374" x2="79390" y2="63551"/>
                          <a14:foregroundMark x1="90006" y1="92523" x2="82778" y2="45794"/>
                          <a14:foregroundMark x1="93958" y1="84813" x2="89723" y2="80374"/>
                          <a14:foregroundMark x1="95652" y1="27336" x2="282" y2="15888"/>
                          <a14:foregroundMark x1="14568" y1="7710" x2="21287" y2="10514"/>
                          <a14:foregroundMark x1="46979" y1="10514" x2="48278" y2="17523"/>
                          <a14:foregroundMark x1="45398" y1="13084" x2="53473" y2="3505"/>
                          <a14:foregroundMark x1="53473" y1="3505" x2="62055" y2="14720"/>
                          <a14:foregroundMark x1="62055" y1="14720" x2="44156" y2="29907"/>
                          <a14:foregroundMark x1="44156" y1="29907" x2="45680" y2="7243"/>
                          <a14:foregroundMark x1="99209" y1="50000" x2="565" y2="68692"/>
                          <a14:foregroundMark x1="565" y1="68692" x2="734" y2="27336"/>
                          <a14:foregroundMark x1="734" y1="27336" x2="9034" y2="5140"/>
                          <a14:foregroundMark x1="9034" y1="5140" x2="28176" y2="234"/>
                          <a14:foregroundMark x1="28176" y1="234" x2="99774" y2="1168"/>
                          <a14:foregroundMark x1="99774" y1="1168" x2="99322" y2="48131"/>
                          <a14:foregroundMark x1="99322" y1="48131" x2="90175" y2="56776"/>
                          <a14:foregroundMark x1="90175" y1="56776" x2="86957" y2="50701"/>
                          <a14:foregroundMark x1="30322" y1="26168" x2="29136" y2="37150"/>
                          <a14:foregroundMark x1="2146" y1="13785" x2="3670" y2="47196"/>
                          <a14:foregroundMark x1="3670" y1="47196" x2="10446" y2="71028"/>
                          <a14:foregroundMark x1="10446" y1="71028" x2="12366" y2="73364"/>
                          <a14:foregroundMark x1="10277" y1="52804" x2="10277" y2="45794"/>
                          <a14:foregroundMark x1="31508" y1="27336" x2="39582" y2="13084"/>
                          <a14:foregroundMark x1="39582" y1="13084" x2="43704" y2="13084"/>
                          <a14:foregroundMark x1="51158" y1="26168" x2="42801" y2="28037"/>
                          <a14:foregroundMark x1="42801" y1="28037" x2="27612" y2="62617"/>
                          <a14:foregroundMark x1="27612" y1="62617" x2="33879" y2="85981"/>
                          <a14:foregroundMark x1="33879" y1="85981" x2="42518" y2="86449"/>
                          <a14:foregroundMark x1="42518" y1="86449" x2="67024" y2="84346"/>
                          <a14:foregroundMark x1="67024" y1="84346" x2="79503" y2="84346"/>
                          <a14:foregroundMark x1="79503" y1="84346" x2="97233" y2="81075"/>
                          <a14:foregroundMark x1="97233" y1="81075" x2="95088" y2="43458"/>
                          <a14:foregroundMark x1="95088" y1="43458" x2="85432" y2="37150"/>
                          <a14:foregroundMark x1="64427" y1="26636" x2="58667" y2="53972"/>
                          <a14:foregroundMark x1="58667" y1="53972" x2="58667" y2="54907"/>
                          <a14:foregroundMark x1="94579" y1="84813" x2="91417" y2="95561"/>
                          <a14:foregroundMark x1="51553" y1="37150" x2="53924" y2="45093"/>
                          <a14:foregroundMark x1="56973" y1="42991" x2="59063" y2="49065"/>
                          <a14:foregroundMark x1="48278" y1="59346" x2="51835" y2="45794"/>
                          <a14:foregroundMark x1="47883" y1="32243" x2="46979" y2="56075"/>
                          <a14:foregroundMark x1="50367" y1="47430" x2="48842" y2="54907"/>
                          <a14:foregroundMark x1="18102" y1="77255" x2="19198" y2="71262"/>
                          <a14:foregroundMark x1="12366" y1="81542" x2="12971" y2="82201"/>
                          <a14:foregroundMark x1="16750" y1="77255" x2="14003" y2="67991"/>
                          <a14:foregroundMark x1="14003" y1="67991" x2="11971" y2="80374"/>
                          <a14:foregroundMark x1="9091" y1="22430" x2="10107" y2="46262"/>
                          <a14:foregroundMark x1="1863" y1="13084" x2="791" y2="22430"/>
                          <a14:foregroundMark x1="8413" y1="24065" x2="10898" y2="51168"/>
                          <a14:foregroundMark x1="8809" y1="21262" x2="9317" y2="45794"/>
                          <a14:foregroundMark x1="29305" y1="76168" x2="28684" y2="87850"/>
                          <a14:foregroundMark x1="22078" y1="78037" x2="23433" y2="85280"/>
                          <a14:foregroundMark x1="83286" y1="86449" x2="85601" y2="88785"/>
                          <a14:foregroundMark x1="94918" y1="87850" x2="93902" y2="92056"/>
                          <a14:foregroundMark x1="59458" y1="86916" x2="59797" y2="93224"/>
                          <a14:foregroundMark x1="14899" y1="78987" x2="18402" y2="79487"/>
                          <a14:foregroundMark x1="13156" y1="78738" x2="14106" y2="78874"/>
                          <a14:foregroundMark x1="19819" y1="73832" x2="19029" y2="77570"/>
                          <a14:foregroundMark x1="18690" y1="80140" x2="19819" y2="80140"/>
                          <a14:foregroundMark x1="21005" y1="77103" x2="19706" y2="74299"/>
                          <a14:backgroundMark x1="12503" y1="86288" x2="20440" y2="96028"/>
                          <a14:backgroundMark x1="12253" y1="85981" x2="12421" y2="86187"/>
                          <a14:backgroundMark x1="20440" y1="96028" x2="20553" y2="99766"/>
                          <a14:backgroundMark x1="15156" y1="86673" x2="19029" y2="89252"/>
                          <a14:backgroundMark x1="12931" y1="82477" x2="14455" y2="82009"/>
                          <a14:backgroundMark x1="17843" y1="82944" x2="18240" y2="83065"/>
                          <a14:backgroundMark x1="19255" y1="87383" x2="19819" y2="92056"/>
                          <a14:backgroundMark x1="19368" y1="85981" x2="13890" y2="83879"/>
                        </a14:backgroundRemoval>
                      </a14:imgEffect>
                    </a14:imgLayer>
                  </a14:imgProps>
                </a:ext>
                <a:ext uri="{28A0092B-C50C-407E-A947-70E740481C1C}">
                  <a14:useLocalDpi xmlns:a14="http://schemas.microsoft.com/office/drawing/2010/main" val="0"/>
                </a:ext>
              </a:extLst>
            </a:blip>
            <a:stretch>
              <a:fillRect/>
            </a:stretch>
          </p:blipFill>
          <p:spPr>
            <a:xfrm>
              <a:off x="3084810" y="1126386"/>
              <a:ext cx="5809496" cy="1403988"/>
            </a:xfrm>
            <a:prstGeom prst="rect">
              <a:avLst/>
            </a:prstGeom>
          </p:spPr>
        </p:pic>
      </p:gr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8" name="文本框 17">
            <a:extLst>
              <a:ext uri="{FF2B5EF4-FFF2-40B4-BE49-F238E27FC236}">
                <a16:creationId xmlns:a16="http://schemas.microsoft.com/office/drawing/2014/main" id="{813D66B9-4A09-462C-AA26-03692FE6AEA6}"/>
              </a:ext>
            </a:extLst>
          </p:cNvPr>
          <p:cNvSpPr txBox="1"/>
          <p:nvPr/>
        </p:nvSpPr>
        <p:spPr>
          <a:xfrm>
            <a:off x="4044916" y="2459504"/>
            <a:ext cx="4527931"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srgbClr val="865B3E"/>
                </a:solidFill>
                <a:effectLst/>
                <a:uLnTx/>
                <a:uFillTx/>
                <a:latin typeface="Times New Roman" panose="02020603050405020304" pitchFamily="18" charset="0"/>
                <a:ea typeface="黑体"/>
                <a:cs typeface="Times New Roman" panose="02020603050405020304" pitchFamily="18" charset="0"/>
              </a:rPr>
              <a:t>LUYỆN</a:t>
            </a:r>
            <a:r>
              <a:rPr kumimoji="0" lang="en-US" altLang="zh-CN" sz="6000" b="1" i="0" u="none" strike="noStrike" kern="1200" cap="none" spc="0" normalizeH="0" noProof="0" dirty="0">
                <a:ln>
                  <a:noFill/>
                </a:ln>
                <a:solidFill>
                  <a:srgbClr val="865B3E"/>
                </a:solidFill>
                <a:effectLst/>
                <a:uLnTx/>
                <a:uFillTx/>
                <a:latin typeface="Times New Roman" panose="02020603050405020304" pitchFamily="18" charset="0"/>
                <a:ea typeface="黑体"/>
                <a:cs typeface="Times New Roman" panose="02020603050405020304" pitchFamily="18" charset="0"/>
              </a:rPr>
              <a:t> TẬP</a:t>
            </a:r>
            <a:endParaRPr kumimoji="0" lang="zh-CN" altLang="en-US" sz="6000" b="1" i="0" u="none" strike="noStrike" kern="1200" cap="none" spc="0" normalizeH="0" baseline="0" noProof="0" dirty="0">
              <a:ln>
                <a:noFill/>
              </a:ln>
              <a:solidFill>
                <a:srgbClr val="865B3E"/>
              </a:solidFill>
              <a:effectLst/>
              <a:uLnTx/>
              <a:uFillTx/>
              <a:latin typeface="Times New Roman" panose="02020603050405020304" pitchFamily="18" charset="0"/>
              <a:ea typeface="黑体"/>
              <a:cs typeface="Times New Roman" panose="02020603050405020304" pitchFamily="18" charset="0"/>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Tree>
    <p:extLst>
      <p:ext uri="{BB962C8B-B14F-4D97-AF65-F5344CB8AC3E}">
        <p14:creationId xmlns:p14="http://schemas.microsoft.com/office/powerpoint/2010/main" val="24244378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ppt_x"/>
                                          </p:val>
                                        </p:tav>
                                        <p:tav tm="100000">
                                          <p:val>
                                            <p:strVal val="#ppt_x"/>
                                          </p:val>
                                        </p:tav>
                                      </p:tavLst>
                                    </p:anim>
                                    <p:anim calcmode="lin" valueType="num">
                                      <p:cBhvr additive="base">
                                        <p:cTn id="8" dur="1000" fill="hold"/>
                                        <p:tgtEl>
                                          <p:spTgt spid="24"/>
                                        </p:tgtEl>
                                        <p:attrNameLst>
                                          <p:attrName>ppt_y</p:attrName>
                                        </p:attrNameLst>
                                      </p:cBhvr>
                                      <p:tavLst>
                                        <p:tav tm="0">
                                          <p:val>
                                            <p:strVal val="0-#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anim calcmode="lin" valueType="num">
                                      <p:cBhvr>
                                        <p:cTn id="17" dur="1000" fill="hold"/>
                                        <p:tgtEl>
                                          <p:spTgt spid="23"/>
                                        </p:tgtEl>
                                        <p:attrNameLst>
                                          <p:attrName>ppt_x</p:attrName>
                                        </p:attrNameLst>
                                      </p:cBhvr>
                                      <p:tavLst>
                                        <p:tav tm="0">
                                          <p:val>
                                            <p:strVal val="#ppt_x"/>
                                          </p:val>
                                        </p:tav>
                                        <p:tav tm="100000">
                                          <p:val>
                                            <p:strVal val="#ppt_x"/>
                                          </p:val>
                                        </p:tav>
                                      </p:tavLst>
                                    </p:anim>
                                    <p:anim calcmode="lin" valueType="num">
                                      <p:cBhvr>
                                        <p:cTn id="18" dur="1000" fill="hold"/>
                                        <p:tgtEl>
                                          <p:spTgt spid="2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56" presetClass="entr" presetSubtype="0" fill="hold" grpId="0" nodeType="afterEffect">
                                  <p:stCondLst>
                                    <p:cond delay="0"/>
                                  </p:stCondLst>
                                  <p:iterate type="lt">
                                    <p:tmPct val="10000"/>
                                  </p:iterate>
                                  <p:childTnLst>
                                    <p:set>
                                      <p:cBhvr>
                                        <p:cTn id="46" dur="1" fill="hold">
                                          <p:stCondLst>
                                            <p:cond delay="0"/>
                                          </p:stCondLst>
                                        </p:cTn>
                                        <p:tgtEl>
                                          <p:spTgt spid="18"/>
                                        </p:tgtEl>
                                        <p:attrNameLst>
                                          <p:attrName>style.visibility</p:attrName>
                                        </p:attrNameLst>
                                      </p:cBhvr>
                                      <p:to>
                                        <p:strVal val="visible"/>
                                      </p:to>
                                    </p:set>
                                    <p:anim by="(-#ppt_w*2)" calcmode="lin" valueType="num">
                                      <p:cBhvr rctx="PPT">
                                        <p:cTn id="47" dur="500" autoRev="1" fill="hold">
                                          <p:stCondLst>
                                            <p:cond delay="0"/>
                                          </p:stCondLst>
                                        </p:cTn>
                                        <p:tgtEl>
                                          <p:spTgt spid="18"/>
                                        </p:tgtEl>
                                        <p:attrNameLst>
                                          <p:attrName>ppt_w</p:attrName>
                                        </p:attrNameLst>
                                      </p:cBhvr>
                                    </p:anim>
                                    <p:anim by="(#ppt_w*0.50)" calcmode="lin" valueType="num">
                                      <p:cBhvr>
                                        <p:cTn id="48" dur="500" decel="50000" autoRev="1" fill="hold">
                                          <p:stCondLst>
                                            <p:cond delay="0"/>
                                          </p:stCondLst>
                                        </p:cTn>
                                        <p:tgtEl>
                                          <p:spTgt spid="18"/>
                                        </p:tgtEl>
                                        <p:attrNameLst>
                                          <p:attrName>ppt_x</p:attrName>
                                        </p:attrNameLst>
                                      </p:cBhvr>
                                    </p:anim>
                                    <p:anim from="(-#ppt_h/2)" to="(#ppt_y)" calcmode="lin" valueType="num">
                                      <p:cBhvr>
                                        <p:cTn id="49" dur="1000" fill="hold">
                                          <p:stCondLst>
                                            <p:cond delay="0"/>
                                          </p:stCondLst>
                                        </p:cTn>
                                        <p:tgtEl>
                                          <p:spTgt spid="18"/>
                                        </p:tgtEl>
                                        <p:attrNameLst>
                                          <p:attrName>ppt_y</p:attrName>
                                        </p:attrNameLst>
                                      </p:cBhvr>
                                    </p:anim>
                                    <p:animRot by="21600000">
                                      <p:cBhvr>
                                        <p:cTn id="50" dur="1000" fill="hold">
                                          <p:stCondLst>
                                            <p:cond delay="0"/>
                                          </p:stCondLst>
                                        </p:cTn>
                                        <p:tgtEl>
                                          <p:spTgt spid="18"/>
                                        </p:tgtEl>
                                        <p:attrNameLst>
                                          <p:attrName>r</p:attrName>
                                        </p:attrNameLst>
                                      </p:cBhvr>
                                    </p:animRot>
                                  </p:childTnLst>
                                </p:cTn>
                              </p:par>
                              <p:par>
                                <p:cTn id="51" presetID="26" presetClass="emph" presetSubtype="0" repeatCount="indefinite" fill="hold" grpId="1" nodeType="withEffect">
                                  <p:stCondLst>
                                    <p:cond delay="0"/>
                                  </p:stCondLst>
                                  <p:endCondLst>
                                    <p:cond evt="onNext" delay="0">
                                      <p:tgtEl>
                                        <p:sldTgt/>
                                      </p:tgtEl>
                                    </p:cond>
                                  </p:endCondLst>
                                  <p:childTnLst>
                                    <p:animEffect transition="out" filter="fade">
                                      <p:cBhvr>
                                        <p:cTn id="52" dur="1000" tmFilter="0, 0; .2, .5; .8, .5; 1, 0"/>
                                        <p:tgtEl>
                                          <p:spTgt spid="22"/>
                                        </p:tgtEl>
                                      </p:cBhvr>
                                    </p:animEffect>
                                    <p:animScale>
                                      <p:cBhvr>
                                        <p:cTn id="53" dur="500" autoRev="1" fill="hold"/>
                                        <p:tgtEl>
                                          <p:spTgt spid="22"/>
                                        </p:tgtEl>
                                      </p:cBhvr>
                                      <p:by x="105000" y="105000"/>
                                    </p:animScale>
                                  </p:childTnLst>
                                </p:cTn>
                              </p:par>
                              <p:par>
                                <p:cTn id="54" presetID="26" presetClass="emph" presetSubtype="0" repeatCount="indefinite" fill="hold" grpId="1" nodeType="withEffect">
                                  <p:stCondLst>
                                    <p:cond delay="0"/>
                                  </p:stCondLst>
                                  <p:endCondLst>
                                    <p:cond evt="onNext" delay="0">
                                      <p:tgtEl>
                                        <p:sldTgt/>
                                      </p:tgtEl>
                                    </p:cond>
                                  </p:endCondLst>
                                  <p:childTnLst>
                                    <p:animEffect transition="out" filter="fade">
                                      <p:cBhvr>
                                        <p:cTn id="55" dur="1000" tmFilter="0, 0; .2, .5; .8, .5; 1, 0"/>
                                        <p:tgtEl>
                                          <p:spTgt spid="23"/>
                                        </p:tgtEl>
                                      </p:cBhvr>
                                    </p:animEffect>
                                    <p:animScale>
                                      <p:cBhvr>
                                        <p:cTn id="56" dur="500" autoRev="1" fill="hold"/>
                                        <p:tgtEl>
                                          <p:spTgt spid="23"/>
                                        </p:tgtEl>
                                      </p:cBhvr>
                                      <p:by x="105000" y="105000"/>
                                    </p:animScale>
                                  </p:childTnLst>
                                </p:cTn>
                              </p:par>
                              <p:par>
                                <p:cTn id="57" presetID="26" presetClass="emph" presetSubtype="0" repeatCount="indefinite" fill="hold" grpId="1" nodeType="withEffect">
                                  <p:stCondLst>
                                    <p:cond delay="0"/>
                                  </p:stCondLst>
                                  <p:endCondLst>
                                    <p:cond evt="onNext" delay="0">
                                      <p:tgtEl>
                                        <p:sldTgt/>
                                      </p:tgtEl>
                                    </p:cond>
                                  </p:endCondLst>
                                  <p:childTnLst>
                                    <p:animEffect transition="out" filter="fade">
                                      <p:cBhvr>
                                        <p:cTn id="58" dur="1000" tmFilter="0, 0; .2, .5; .8, .5; 1, 0"/>
                                        <p:tgtEl>
                                          <p:spTgt spid="6"/>
                                        </p:tgtEl>
                                      </p:cBhvr>
                                    </p:animEffect>
                                    <p:animScale>
                                      <p:cBhvr>
                                        <p:cTn id="59" dur="500" autoRev="1" fill="hold"/>
                                        <p:tgtEl>
                                          <p:spTgt spid="6"/>
                                        </p:tgtEl>
                                      </p:cBhvr>
                                      <p:by x="105000" y="105000"/>
                                    </p:animScale>
                                  </p:childTnLst>
                                </p:cTn>
                              </p:par>
                              <p:par>
                                <p:cTn id="60" presetID="26" presetClass="emph" presetSubtype="0" repeatCount="indefinite" fill="hold" grpId="1" nodeType="withEffect">
                                  <p:stCondLst>
                                    <p:cond delay="0"/>
                                  </p:stCondLst>
                                  <p:endCondLst>
                                    <p:cond evt="onNext" delay="0">
                                      <p:tgtEl>
                                        <p:sldTgt/>
                                      </p:tgtEl>
                                    </p:cond>
                                  </p:endCondLst>
                                  <p:childTnLst>
                                    <p:animEffect transition="out" filter="fade">
                                      <p:cBhvr>
                                        <p:cTn id="61" dur="1000" tmFilter="0, 0; .2, .5; .8, .5; 1, 0"/>
                                        <p:tgtEl>
                                          <p:spTgt spid="10"/>
                                        </p:tgtEl>
                                      </p:cBhvr>
                                    </p:animEffect>
                                    <p:animScale>
                                      <p:cBhvr>
                                        <p:cTn id="62" dur="500" autoRev="1" fill="hold"/>
                                        <p:tgtEl>
                                          <p:spTgt spid="10"/>
                                        </p:tgtEl>
                                      </p:cBhvr>
                                      <p:by x="105000" y="105000"/>
                                    </p:animScale>
                                  </p:childTnLst>
                                </p:cTn>
                              </p:par>
                              <p:par>
                                <p:cTn id="63" presetID="26" presetClass="emph" presetSubtype="0" repeatCount="indefinite" fill="hold" grpId="1" nodeType="withEffect">
                                  <p:stCondLst>
                                    <p:cond delay="0"/>
                                  </p:stCondLst>
                                  <p:endCondLst>
                                    <p:cond evt="onNext" delay="0">
                                      <p:tgtEl>
                                        <p:sldTgt/>
                                      </p:tgtEl>
                                    </p:cond>
                                  </p:endCondLst>
                                  <p:childTnLst>
                                    <p:animEffect transition="out" filter="fade">
                                      <p:cBhvr>
                                        <p:cTn id="64" dur="1000" tmFilter="0, 0; .2, .5; .8, .5; 1, 0"/>
                                        <p:tgtEl>
                                          <p:spTgt spid="4"/>
                                        </p:tgtEl>
                                      </p:cBhvr>
                                    </p:animEffect>
                                    <p:animScale>
                                      <p:cBhvr>
                                        <p:cTn id="65" dur="500" autoRev="1" fill="hold"/>
                                        <p:tgtEl>
                                          <p:spTgt spid="4"/>
                                        </p:tgtEl>
                                      </p:cBhvr>
                                      <p:by x="105000" y="105000"/>
                                    </p:animScale>
                                  </p:childTnLst>
                                </p:cTn>
                              </p:par>
                              <p:par>
                                <p:cTn id="66" presetID="26" presetClass="emph" presetSubtype="0" repeatCount="indefinite" fill="hold" grpId="1" nodeType="withEffect">
                                  <p:stCondLst>
                                    <p:cond delay="0"/>
                                  </p:stCondLst>
                                  <p:endCondLst>
                                    <p:cond evt="onNext" delay="0">
                                      <p:tgtEl>
                                        <p:sldTgt/>
                                      </p:tgtEl>
                                    </p:cond>
                                  </p:endCondLst>
                                  <p:childTnLst>
                                    <p:animEffect transition="out" filter="fade">
                                      <p:cBhvr>
                                        <p:cTn id="67" dur="1000" tmFilter="0, 0; .2, .5; .8, .5; 1, 0"/>
                                        <p:tgtEl>
                                          <p:spTgt spid="5"/>
                                        </p:tgtEl>
                                      </p:cBhvr>
                                    </p:animEffect>
                                    <p:animScale>
                                      <p:cBhvr>
                                        <p:cTn id="68" dur="5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18" grpId="0"/>
      <p:bldP spid="22" grpId="0" animBg="1"/>
      <p:bldP spid="22" grpId="1" animBg="1"/>
      <p:bldP spid="23" grpId="0" animBg="1"/>
      <p:bldP spid="23"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5" name="图片 59">
            <a:extLst>
              <a:ext uri="{FF2B5EF4-FFF2-40B4-BE49-F238E27FC236}">
                <a16:creationId xmlns:a16="http://schemas.microsoft.com/office/drawing/2014/main" id="{0D2EF722-AC9E-4C65-A690-2FDDAAAD6CF9}"/>
              </a:ext>
            </a:extLst>
          </p:cNvPr>
          <p:cNvPicPr>
            <a:picLocks noChangeAspect="1"/>
          </p:cNvPicPr>
          <p:nvPr/>
        </p:nvPicPr>
        <p:blipFill>
          <a:blip r:embed="rId4"/>
          <a:stretch>
            <a:fillRect/>
          </a:stretch>
        </p:blipFill>
        <p:spPr>
          <a:xfrm>
            <a:off x="1387528" y="1260453"/>
            <a:ext cx="9416944" cy="4337093"/>
          </a:xfrm>
          <a:prstGeom prst="rect">
            <a:avLst/>
          </a:prstGeom>
        </p:spPr>
      </p:pic>
      <p:pic>
        <p:nvPicPr>
          <p:cNvPr id="21" name="图片 69">
            <a:extLst>
              <a:ext uri="{FF2B5EF4-FFF2-40B4-BE49-F238E27FC236}">
                <a16:creationId xmlns:a16="http://schemas.microsoft.com/office/drawing/2014/main" id="{65B8F962-2975-4A85-B4F0-12371E730A9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377011" y="729637"/>
            <a:ext cx="1105092" cy="782004"/>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567659" y="435461"/>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040902" y="5122100"/>
            <a:ext cx="1837722" cy="1300440"/>
          </a:xfrm>
          <a:prstGeom prst="rect">
            <a:avLst/>
          </a:prstGeom>
        </p:spPr>
      </p:pic>
      <p:sp>
        <p:nvSpPr>
          <p:cNvPr id="2" name="Rectangle 1">
            <a:extLst>
              <a:ext uri="{FF2B5EF4-FFF2-40B4-BE49-F238E27FC236}">
                <a16:creationId xmlns:a16="http://schemas.microsoft.com/office/drawing/2014/main" id="{26927DBB-6E79-4F87-A7E2-B1AF9FC2FF95}"/>
              </a:ext>
            </a:extLst>
          </p:cNvPr>
          <p:cNvSpPr/>
          <p:nvPr/>
        </p:nvSpPr>
        <p:spPr>
          <a:xfrm>
            <a:off x="2647896" y="2171677"/>
            <a:ext cx="7372778" cy="2062103"/>
          </a:xfrm>
          <a:prstGeom prst="rect">
            <a:avLst/>
          </a:prstGeom>
        </p:spPr>
        <p:txBody>
          <a:bodyPr wrap="square">
            <a:spAutoFit/>
          </a:bodyPr>
          <a:lstStyle/>
          <a:p>
            <a:pPr lvl="0" algn="just">
              <a:defRPr/>
            </a:pPr>
            <a:r>
              <a:rPr lang="en-US" sz="3200" b="1" i="1" dirty="0" err="1">
                <a:solidFill>
                  <a:srgbClr val="002060"/>
                </a:solidFill>
                <a:latin typeface="Times New Roman" panose="02020603050405020304" pitchFamily="18" charset="0"/>
                <a:cs typeface="Times New Roman" panose="02020603050405020304" pitchFamily="18" charset="0"/>
              </a:rPr>
              <a:t>Tham</a:t>
            </a:r>
            <a:r>
              <a:rPr lang="en-US" sz="3200" b="1" i="1" dirty="0">
                <a:solidFill>
                  <a:srgbClr val="002060"/>
                </a:solidFill>
                <a:latin typeface="Times New Roman" panose="02020603050405020304" pitchFamily="18" charset="0"/>
                <a:cs typeface="Times New Roman" panose="02020603050405020304" pitchFamily="18" charset="0"/>
              </a:rPr>
              <a:t> </a:t>
            </a:r>
            <a:r>
              <a:rPr lang="en-US" sz="3200" b="1" i="1" dirty="0" err="1">
                <a:solidFill>
                  <a:srgbClr val="002060"/>
                </a:solidFill>
                <a:latin typeface="Times New Roman" panose="02020603050405020304" pitchFamily="18" charset="0"/>
                <a:cs typeface="Times New Roman" panose="02020603050405020304" pitchFamily="18" charset="0"/>
              </a:rPr>
              <a:t>gia</a:t>
            </a:r>
            <a:r>
              <a:rPr lang="en-US" sz="3200" b="1" i="1" dirty="0">
                <a:solidFill>
                  <a:srgbClr val="002060"/>
                </a:solidFill>
                <a:latin typeface="Times New Roman" panose="02020603050405020304" pitchFamily="18" charset="0"/>
                <a:cs typeface="Times New Roman" panose="02020603050405020304" pitchFamily="18" charset="0"/>
              </a:rPr>
              <a:t> </a:t>
            </a:r>
            <a:r>
              <a:rPr lang="en-US" sz="3200" b="1" i="1" dirty="0" err="1">
                <a:solidFill>
                  <a:srgbClr val="002060"/>
                </a:solidFill>
                <a:latin typeface="Times New Roman" panose="02020603050405020304" pitchFamily="18" charset="0"/>
                <a:cs typeface="Times New Roman" panose="02020603050405020304" pitchFamily="18" charset="0"/>
              </a:rPr>
              <a:t>trò</a:t>
            </a:r>
            <a:r>
              <a:rPr lang="en-US" sz="3200" b="1" i="1" dirty="0">
                <a:solidFill>
                  <a:srgbClr val="002060"/>
                </a:solidFill>
                <a:latin typeface="Times New Roman" panose="02020603050405020304" pitchFamily="18" charset="0"/>
                <a:cs typeface="Times New Roman" panose="02020603050405020304" pitchFamily="18" charset="0"/>
              </a:rPr>
              <a:t> </a:t>
            </a:r>
            <a:r>
              <a:rPr lang="en-US" sz="3200" b="1" i="1" dirty="0" err="1">
                <a:solidFill>
                  <a:srgbClr val="002060"/>
                </a:solidFill>
                <a:latin typeface="Times New Roman" panose="02020603050405020304" pitchFamily="18" charset="0"/>
                <a:cs typeface="Times New Roman" panose="02020603050405020304" pitchFamily="18" charset="0"/>
              </a:rPr>
              <a:t>ch</a:t>
            </a:r>
            <a:r>
              <a:rPr lang="vi-VN" sz="3200" b="1" i="1" dirty="0">
                <a:solidFill>
                  <a:srgbClr val="002060"/>
                </a:solidFill>
                <a:latin typeface="Times New Roman" panose="02020603050405020304" pitchFamily="18" charset="0"/>
                <a:cs typeface="Times New Roman" panose="02020603050405020304" pitchFamily="18" charset="0"/>
              </a:rPr>
              <a:t>ơ</a:t>
            </a:r>
            <a:r>
              <a:rPr lang="en-US" sz="3200" b="1" i="1" dirty="0">
                <a:solidFill>
                  <a:srgbClr val="002060"/>
                </a:solidFill>
                <a:latin typeface="Times New Roman" panose="02020603050405020304" pitchFamily="18" charset="0"/>
                <a:cs typeface="Times New Roman" panose="02020603050405020304" pitchFamily="18" charset="0"/>
              </a:rPr>
              <a:t>i: </a:t>
            </a:r>
            <a:r>
              <a:rPr lang="vi-VN" sz="3200" b="1" i="1" dirty="0">
                <a:solidFill>
                  <a:srgbClr val="002060"/>
                </a:solidFill>
                <a:latin typeface="Times New Roman" panose="02020603050405020304" pitchFamily="18" charset="0"/>
                <a:cs typeface="Times New Roman" panose="02020603050405020304" pitchFamily="18" charset="0"/>
              </a:rPr>
              <a:t>“Bức ảnh bí mật”. Có một bức ảnh bị che bởi 6 mảnh ghép, để lật được các mảnh ghép phải trả lời đúng các câu hỏi</a:t>
            </a:r>
            <a:endParaRPr kumimoji="0" 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7" name="图片 2">
            <a:extLst>
              <a:ext uri="{FF2B5EF4-FFF2-40B4-BE49-F238E27FC236}">
                <a16:creationId xmlns:a16="http://schemas.microsoft.com/office/drawing/2014/main" id="{03F0522A-2427-410F-8DD0-9EB80E452C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0" y="4057169"/>
            <a:ext cx="1387528" cy="2633768"/>
          </a:xfrm>
          <a:prstGeom prst="rect">
            <a:avLst/>
          </a:prstGeom>
          <a:noFill/>
          <a:ln>
            <a:noFill/>
          </a:ln>
        </p:spPr>
      </p:pic>
    </p:spTree>
    <p:extLst>
      <p:ext uri="{BB962C8B-B14F-4D97-AF65-F5344CB8AC3E}">
        <p14:creationId xmlns:p14="http://schemas.microsoft.com/office/powerpoint/2010/main" val="4004422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26" presetClass="emph" presetSubtype="0" repeatCount="indefinite" fill="hold" grpId="1" nodeType="withEffect">
                                  <p:stCondLst>
                                    <p:cond delay="0"/>
                                  </p:stCondLst>
                                  <p:endCondLst>
                                    <p:cond evt="onNext" delay="0">
                                      <p:tgtEl>
                                        <p:sldTgt/>
                                      </p:tgtEl>
                                    </p:cond>
                                  </p:endCondLst>
                                  <p:childTnLst>
                                    <p:animEffect transition="out" filter="fade">
                                      <p:cBhvr>
                                        <p:cTn id="41" dur="1000" tmFilter="0, 0; .2, .5; .8, .5; 1, 0"/>
                                        <p:tgtEl>
                                          <p:spTgt spid="22"/>
                                        </p:tgtEl>
                                      </p:cBhvr>
                                    </p:animEffect>
                                    <p:animScale>
                                      <p:cBhvr>
                                        <p:cTn id="42" dur="500" autoRev="1" fill="hold"/>
                                        <p:tgtEl>
                                          <p:spTgt spid="22"/>
                                        </p:tgtEl>
                                      </p:cBhvr>
                                      <p:by x="105000" y="105000"/>
                                    </p:animScale>
                                  </p:childTnLst>
                                </p:cTn>
                              </p:par>
                              <p:par>
                                <p:cTn id="43" presetID="26" presetClass="emph" presetSubtype="0" repeatCount="indefinite" fill="hold" grpId="1" nodeType="withEffect">
                                  <p:stCondLst>
                                    <p:cond delay="0"/>
                                  </p:stCondLst>
                                  <p:endCondLst>
                                    <p:cond evt="onNext" delay="0">
                                      <p:tgtEl>
                                        <p:sldTgt/>
                                      </p:tgtEl>
                                    </p:cond>
                                  </p:endCondLst>
                                  <p:childTnLst>
                                    <p:animEffect transition="out" filter="fade">
                                      <p:cBhvr>
                                        <p:cTn id="44" dur="1000" tmFilter="0, 0; .2, .5; .8, .5; 1, 0"/>
                                        <p:tgtEl>
                                          <p:spTgt spid="23"/>
                                        </p:tgtEl>
                                      </p:cBhvr>
                                    </p:animEffect>
                                    <p:animScale>
                                      <p:cBhvr>
                                        <p:cTn id="45" dur="500" autoRev="1" fill="hold"/>
                                        <p:tgtEl>
                                          <p:spTgt spid="23"/>
                                        </p:tgtEl>
                                      </p:cBhvr>
                                      <p:by x="105000" y="105000"/>
                                    </p:animScale>
                                  </p:childTnLst>
                                </p:cTn>
                              </p:par>
                              <p:par>
                                <p:cTn id="46" presetID="26" presetClass="emph" presetSubtype="0" repeatCount="indefinite" fill="hold" grpId="1" nodeType="withEffect">
                                  <p:stCondLst>
                                    <p:cond delay="0"/>
                                  </p:stCondLst>
                                  <p:endCondLst>
                                    <p:cond evt="onNext" delay="0">
                                      <p:tgtEl>
                                        <p:sldTgt/>
                                      </p:tgtEl>
                                    </p:cond>
                                  </p:endCondLst>
                                  <p:childTnLst>
                                    <p:animEffect transition="out" filter="fade">
                                      <p:cBhvr>
                                        <p:cTn id="47" dur="1000" tmFilter="0, 0; .2, .5; .8, .5; 1, 0"/>
                                        <p:tgtEl>
                                          <p:spTgt spid="6"/>
                                        </p:tgtEl>
                                      </p:cBhvr>
                                    </p:animEffect>
                                    <p:animScale>
                                      <p:cBhvr>
                                        <p:cTn id="48" dur="500" autoRev="1" fill="hold"/>
                                        <p:tgtEl>
                                          <p:spTgt spid="6"/>
                                        </p:tgtEl>
                                      </p:cBhvr>
                                      <p:by x="105000" y="105000"/>
                                    </p:animScale>
                                  </p:childTnLst>
                                </p:cTn>
                              </p:par>
                              <p:par>
                                <p:cTn id="49" presetID="26" presetClass="emph" presetSubtype="0" repeatCount="indefinite" fill="hold" grpId="1" nodeType="withEffect">
                                  <p:stCondLst>
                                    <p:cond delay="0"/>
                                  </p:stCondLst>
                                  <p:endCondLst>
                                    <p:cond evt="onNext" delay="0">
                                      <p:tgtEl>
                                        <p:sldTgt/>
                                      </p:tgtEl>
                                    </p:cond>
                                  </p:endCondLst>
                                  <p:childTnLst>
                                    <p:animEffect transition="out" filter="fade">
                                      <p:cBhvr>
                                        <p:cTn id="50" dur="1000" tmFilter="0, 0; .2, .5; .8, .5; 1, 0"/>
                                        <p:tgtEl>
                                          <p:spTgt spid="10"/>
                                        </p:tgtEl>
                                      </p:cBhvr>
                                    </p:animEffect>
                                    <p:animScale>
                                      <p:cBhvr>
                                        <p:cTn id="51" dur="500" autoRev="1" fill="hold"/>
                                        <p:tgtEl>
                                          <p:spTgt spid="10"/>
                                        </p:tgtEl>
                                      </p:cBhvr>
                                      <p:by x="105000" y="105000"/>
                                    </p:animScale>
                                  </p:childTnLst>
                                </p:cTn>
                              </p:par>
                              <p:par>
                                <p:cTn id="52" presetID="26" presetClass="emph" presetSubtype="0" repeatCount="indefinite" fill="hold" grpId="1" nodeType="withEffect">
                                  <p:stCondLst>
                                    <p:cond delay="0"/>
                                  </p:stCondLst>
                                  <p:endCondLst>
                                    <p:cond evt="onNext" delay="0">
                                      <p:tgtEl>
                                        <p:sldTgt/>
                                      </p:tgtEl>
                                    </p:cond>
                                  </p:endCondLst>
                                  <p:childTnLst>
                                    <p:animEffect transition="out" filter="fade">
                                      <p:cBhvr>
                                        <p:cTn id="53" dur="1000" tmFilter="0, 0; .2, .5; .8, .5; 1, 0"/>
                                        <p:tgtEl>
                                          <p:spTgt spid="4"/>
                                        </p:tgtEl>
                                      </p:cBhvr>
                                    </p:animEffect>
                                    <p:animScale>
                                      <p:cBhvr>
                                        <p:cTn id="54" dur="500" autoRev="1" fill="hold"/>
                                        <p:tgtEl>
                                          <p:spTgt spid="4"/>
                                        </p:tgtEl>
                                      </p:cBhvr>
                                      <p:by x="105000" y="105000"/>
                                    </p:animScale>
                                  </p:childTnLst>
                                </p:cTn>
                              </p:par>
                              <p:par>
                                <p:cTn id="55" presetID="26" presetClass="emph" presetSubtype="0" repeatCount="indefinite" fill="hold" grpId="1" nodeType="withEffect">
                                  <p:stCondLst>
                                    <p:cond delay="0"/>
                                  </p:stCondLst>
                                  <p:endCondLst>
                                    <p:cond evt="onNext" delay="0">
                                      <p:tgtEl>
                                        <p:sldTgt/>
                                      </p:tgtEl>
                                    </p:cond>
                                  </p:endCondLst>
                                  <p:childTnLst>
                                    <p:animEffect transition="out" filter="fade">
                                      <p:cBhvr>
                                        <p:cTn id="56" dur="1000" tmFilter="0, 0; .2, .5; .8, .5; 1, 0"/>
                                        <p:tgtEl>
                                          <p:spTgt spid="5"/>
                                        </p:tgtEl>
                                      </p:cBhvr>
                                    </p:animEffect>
                                    <p:animScale>
                                      <p:cBhvr>
                                        <p:cTn id="57" dur="500" autoRev="1" fill="hold"/>
                                        <p:tgtEl>
                                          <p:spTgt spid="5"/>
                                        </p:tgtEl>
                                      </p:cBhvr>
                                      <p:by x="105000" y="105000"/>
                                    </p:animScale>
                                  </p:childTnLst>
                                </p:cTn>
                              </p:par>
                              <p:par>
                                <p:cTn id="58" presetID="42"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ừ truyện “Thầy bói xem voi” tới quản trị bằng tư duy hệ thống - SLEADER">
            <a:extLst>
              <a:ext uri="{FF2B5EF4-FFF2-40B4-BE49-F238E27FC236}">
                <a16:creationId xmlns:a16="http://schemas.microsoft.com/office/drawing/2014/main" id="{8B1ED4EE-B9E6-42EB-B95D-F6FA979ADED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908069" y="1306007"/>
            <a:ext cx="6375861" cy="4430541"/>
          </a:xfrm>
          <a:prstGeom prst="rect">
            <a:avLst/>
          </a:prstGeom>
          <a:noFill/>
          <a:ln>
            <a:noFill/>
          </a:ln>
        </p:spPr>
      </p:pic>
      <p:sp>
        <p:nvSpPr>
          <p:cNvPr id="3" name="TextBox 2">
            <a:extLst>
              <a:ext uri="{FF2B5EF4-FFF2-40B4-BE49-F238E27FC236}">
                <a16:creationId xmlns:a16="http://schemas.microsoft.com/office/drawing/2014/main" id="{1C42E84C-E926-476D-8F0E-41D42C2FF734}"/>
              </a:ext>
            </a:extLst>
          </p:cNvPr>
          <p:cNvSpPr txBox="1"/>
          <p:nvPr/>
        </p:nvSpPr>
        <p:spPr>
          <a:xfrm>
            <a:off x="4572000" y="274202"/>
            <a:ext cx="7303602" cy="707886"/>
          </a:xfrm>
          <a:prstGeom prst="rect">
            <a:avLst/>
          </a:prstGeom>
          <a:noFill/>
        </p:spPr>
        <p:txBody>
          <a:bodyPr wrap="none" rtlCol="0">
            <a:spAutoFit/>
          </a:bodyPr>
          <a:lstStyle/>
          <a:p>
            <a:r>
              <a:rPr lang="en-US" sz="4000" b="1" dirty="0">
                <a:latin typeface="Times New Roman" panose="02020603050405020304" pitchFamily="18" charset="0"/>
                <a:cs typeface="Times New Roman" panose="02020603050405020304" pitchFamily="18" charset="0"/>
              </a:rPr>
              <a:t>TRÒ CH</a:t>
            </a:r>
            <a:r>
              <a:rPr lang="vi-VN" sz="4000" b="1" dirty="0">
                <a:latin typeface="Times New Roman" panose="02020603050405020304" pitchFamily="18" charset="0"/>
                <a:cs typeface="Times New Roman" panose="02020603050405020304" pitchFamily="18" charset="0"/>
              </a:rPr>
              <a:t>Ơ</a:t>
            </a:r>
            <a:r>
              <a:rPr lang="en-US" sz="4000" b="1" dirty="0">
                <a:latin typeface="Times New Roman" panose="02020603050405020304" pitchFamily="18" charset="0"/>
                <a:cs typeface="Times New Roman" panose="02020603050405020304" pitchFamily="18" charset="0"/>
              </a:rPr>
              <a:t>I BỨC ẢNH BÍ MẬT</a:t>
            </a:r>
          </a:p>
        </p:txBody>
      </p:sp>
      <p:pic>
        <p:nvPicPr>
          <p:cNvPr id="15" name="Picture 14">
            <a:extLst>
              <a:ext uri="{FF2B5EF4-FFF2-40B4-BE49-F238E27FC236}">
                <a16:creationId xmlns:a16="http://schemas.microsoft.com/office/drawing/2014/main" id="{72FA3CCD-0D98-470A-B665-D561C24CB8AB}"/>
              </a:ext>
            </a:extLst>
          </p:cNvPr>
          <p:cNvPicPr>
            <a:picLocks noChangeAspect="1"/>
          </p:cNvPicPr>
          <p:nvPr/>
        </p:nvPicPr>
        <p:blipFill>
          <a:blip r:embed="rId4"/>
          <a:stretch>
            <a:fillRect/>
          </a:stretch>
        </p:blipFill>
        <p:spPr>
          <a:xfrm>
            <a:off x="2992241" y="1404977"/>
            <a:ext cx="2950720" cy="2560542"/>
          </a:xfrm>
          <a:prstGeom prst="rect">
            <a:avLst/>
          </a:prstGeom>
        </p:spPr>
      </p:pic>
      <p:pic>
        <p:nvPicPr>
          <p:cNvPr id="21" name="Picture 20">
            <a:extLst>
              <a:ext uri="{FF2B5EF4-FFF2-40B4-BE49-F238E27FC236}">
                <a16:creationId xmlns:a16="http://schemas.microsoft.com/office/drawing/2014/main" id="{2C943444-EE39-41A1-BDDB-CF2F8F6F2DD4}"/>
              </a:ext>
            </a:extLst>
          </p:cNvPr>
          <p:cNvPicPr>
            <a:picLocks noChangeAspect="1"/>
          </p:cNvPicPr>
          <p:nvPr/>
        </p:nvPicPr>
        <p:blipFill>
          <a:blip r:embed="rId5"/>
          <a:stretch>
            <a:fillRect/>
          </a:stretch>
        </p:blipFill>
        <p:spPr>
          <a:xfrm>
            <a:off x="3002888" y="1427833"/>
            <a:ext cx="2871465" cy="2572735"/>
          </a:xfrm>
          <a:prstGeom prst="rect">
            <a:avLst/>
          </a:prstGeom>
        </p:spPr>
      </p:pic>
      <p:pic>
        <p:nvPicPr>
          <p:cNvPr id="22" name="Picture 21">
            <a:extLst>
              <a:ext uri="{FF2B5EF4-FFF2-40B4-BE49-F238E27FC236}">
                <a16:creationId xmlns:a16="http://schemas.microsoft.com/office/drawing/2014/main" id="{FA16B518-471D-425D-9914-9741510F5165}"/>
              </a:ext>
            </a:extLst>
          </p:cNvPr>
          <p:cNvPicPr>
            <a:picLocks noChangeAspect="1"/>
          </p:cNvPicPr>
          <p:nvPr/>
        </p:nvPicPr>
        <p:blipFill>
          <a:blip r:embed="rId6"/>
          <a:stretch>
            <a:fillRect/>
          </a:stretch>
        </p:blipFill>
        <p:spPr>
          <a:xfrm>
            <a:off x="2986769" y="3965519"/>
            <a:ext cx="6218459" cy="1700931"/>
          </a:xfrm>
          <a:prstGeom prst="rect">
            <a:avLst/>
          </a:prstGeom>
        </p:spPr>
      </p:pic>
      <p:pic>
        <p:nvPicPr>
          <p:cNvPr id="25" name="Picture 24">
            <a:extLst>
              <a:ext uri="{FF2B5EF4-FFF2-40B4-BE49-F238E27FC236}">
                <a16:creationId xmlns:a16="http://schemas.microsoft.com/office/drawing/2014/main" id="{CB1DF229-65D4-4291-A6BC-ACA580BD338C}"/>
              </a:ext>
            </a:extLst>
          </p:cNvPr>
          <p:cNvPicPr>
            <a:picLocks noChangeAspect="1"/>
          </p:cNvPicPr>
          <p:nvPr/>
        </p:nvPicPr>
        <p:blipFill>
          <a:blip r:embed="rId7"/>
          <a:stretch>
            <a:fillRect/>
          </a:stretch>
        </p:blipFill>
        <p:spPr>
          <a:xfrm>
            <a:off x="5874352" y="2899115"/>
            <a:ext cx="3292125" cy="1066403"/>
          </a:xfrm>
          <a:prstGeom prst="rect">
            <a:avLst/>
          </a:prstGeom>
        </p:spPr>
      </p:pic>
      <p:pic>
        <p:nvPicPr>
          <p:cNvPr id="26" name="Picture 25">
            <a:extLst>
              <a:ext uri="{FF2B5EF4-FFF2-40B4-BE49-F238E27FC236}">
                <a16:creationId xmlns:a16="http://schemas.microsoft.com/office/drawing/2014/main" id="{DD274415-50F8-4812-A620-FB347D89DED6}"/>
              </a:ext>
            </a:extLst>
          </p:cNvPr>
          <p:cNvPicPr>
            <a:picLocks noChangeAspect="1"/>
          </p:cNvPicPr>
          <p:nvPr/>
        </p:nvPicPr>
        <p:blipFill>
          <a:blip r:embed="rId8"/>
          <a:stretch>
            <a:fillRect/>
          </a:stretch>
        </p:blipFill>
        <p:spPr>
          <a:xfrm>
            <a:off x="5874353" y="1422952"/>
            <a:ext cx="3292125" cy="1622252"/>
          </a:xfrm>
          <a:prstGeom prst="rect">
            <a:avLst/>
          </a:prstGeom>
        </p:spPr>
      </p:pic>
      <p:sp>
        <p:nvSpPr>
          <p:cNvPr id="27" name="Rectangle 26">
            <a:hlinkClick r:id="rId9" action="ppaction://hlinksldjump"/>
            <a:extLst>
              <a:ext uri="{FF2B5EF4-FFF2-40B4-BE49-F238E27FC236}">
                <a16:creationId xmlns:a16="http://schemas.microsoft.com/office/drawing/2014/main" id="{EBD0D22D-7A5F-4ABA-B257-686B6BE2FC0D}"/>
              </a:ext>
            </a:extLst>
          </p:cNvPr>
          <p:cNvSpPr/>
          <p:nvPr/>
        </p:nvSpPr>
        <p:spPr>
          <a:xfrm>
            <a:off x="1268755" y="1466860"/>
            <a:ext cx="578841" cy="47245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Times New Roman" panose="02020603050405020304" pitchFamily="18" charset="0"/>
                <a:cs typeface="Times New Roman" panose="02020603050405020304" pitchFamily="18" charset="0"/>
              </a:rPr>
              <a:t>1</a:t>
            </a:r>
          </a:p>
        </p:txBody>
      </p:sp>
      <p:sp>
        <p:nvSpPr>
          <p:cNvPr id="28" name="Rectangle 27">
            <a:hlinkClick r:id="rId10" action="ppaction://hlinksldjump"/>
            <a:extLst>
              <a:ext uri="{FF2B5EF4-FFF2-40B4-BE49-F238E27FC236}">
                <a16:creationId xmlns:a16="http://schemas.microsoft.com/office/drawing/2014/main" id="{09300170-321D-4718-836A-5D2FBDA17CD0}"/>
              </a:ext>
            </a:extLst>
          </p:cNvPr>
          <p:cNvSpPr/>
          <p:nvPr/>
        </p:nvSpPr>
        <p:spPr>
          <a:xfrm>
            <a:off x="1268755" y="1930034"/>
            <a:ext cx="578841" cy="47245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Times New Roman" panose="02020603050405020304" pitchFamily="18" charset="0"/>
                <a:cs typeface="Times New Roman" panose="02020603050405020304" pitchFamily="18" charset="0"/>
              </a:rPr>
              <a:t>2</a:t>
            </a:r>
          </a:p>
        </p:txBody>
      </p:sp>
      <p:sp>
        <p:nvSpPr>
          <p:cNvPr id="29" name="Rectangle 28">
            <a:hlinkClick r:id="rId11" action="ppaction://hlinksldjump"/>
            <a:extLst>
              <a:ext uri="{FF2B5EF4-FFF2-40B4-BE49-F238E27FC236}">
                <a16:creationId xmlns:a16="http://schemas.microsoft.com/office/drawing/2014/main" id="{A11035C8-47B2-4F5A-9709-CF2031C08303}"/>
              </a:ext>
            </a:extLst>
          </p:cNvPr>
          <p:cNvSpPr/>
          <p:nvPr/>
        </p:nvSpPr>
        <p:spPr>
          <a:xfrm>
            <a:off x="1268753" y="2419662"/>
            <a:ext cx="578841" cy="47245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Times New Roman" panose="02020603050405020304" pitchFamily="18" charset="0"/>
                <a:cs typeface="Times New Roman" panose="02020603050405020304" pitchFamily="18" charset="0"/>
              </a:rPr>
              <a:t>3</a:t>
            </a:r>
          </a:p>
        </p:txBody>
      </p:sp>
      <p:sp>
        <p:nvSpPr>
          <p:cNvPr id="30" name="Rectangle 29">
            <a:hlinkClick r:id="rId12" action="ppaction://hlinksldjump"/>
            <a:extLst>
              <a:ext uri="{FF2B5EF4-FFF2-40B4-BE49-F238E27FC236}">
                <a16:creationId xmlns:a16="http://schemas.microsoft.com/office/drawing/2014/main" id="{896A4C8E-C51B-4BC6-852B-126794D229A2}"/>
              </a:ext>
            </a:extLst>
          </p:cNvPr>
          <p:cNvSpPr/>
          <p:nvPr/>
        </p:nvSpPr>
        <p:spPr>
          <a:xfrm>
            <a:off x="1268754" y="2874952"/>
            <a:ext cx="578841" cy="47245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Times New Roman" panose="02020603050405020304" pitchFamily="18" charset="0"/>
                <a:cs typeface="Times New Roman" panose="02020603050405020304" pitchFamily="18" charset="0"/>
              </a:rPr>
              <a:t>4</a:t>
            </a:r>
          </a:p>
        </p:txBody>
      </p:sp>
      <p:sp>
        <p:nvSpPr>
          <p:cNvPr id="31" name="Rectangle 30">
            <a:hlinkClick r:id="rId13" action="ppaction://hlinksldjump"/>
            <a:extLst>
              <a:ext uri="{FF2B5EF4-FFF2-40B4-BE49-F238E27FC236}">
                <a16:creationId xmlns:a16="http://schemas.microsoft.com/office/drawing/2014/main" id="{8F0706B6-55CD-407B-A3A5-6E885993CF9E}"/>
              </a:ext>
            </a:extLst>
          </p:cNvPr>
          <p:cNvSpPr/>
          <p:nvPr/>
        </p:nvSpPr>
        <p:spPr>
          <a:xfrm>
            <a:off x="1268754" y="3353623"/>
            <a:ext cx="578841" cy="47245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Times New Roman" panose="02020603050405020304" pitchFamily="18" charset="0"/>
                <a:cs typeface="Times New Roman" panose="02020603050405020304" pitchFamily="18" charset="0"/>
              </a:rPr>
              <a:t>5</a:t>
            </a:r>
          </a:p>
        </p:txBody>
      </p:sp>
      <p:pic>
        <p:nvPicPr>
          <p:cNvPr id="32" name="Picture 31">
            <a:hlinkClick r:id="rId14" action="ppaction://hlinksldjump"/>
            <a:extLst>
              <a:ext uri="{FF2B5EF4-FFF2-40B4-BE49-F238E27FC236}">
                <a16:creationId xmlns:a16="http://schemas.microsoft.com/office/drawing/2014/main" id="{6F586A03-25A3-4C84-B4A7-FB2D20664BAF}"/>
              </a:ext>
            </a:extLst>
          </p:cNvPr>
          <p:cNvPicPr>
            <a:picLocks noChangeAspect="1"/>
          </p:cNvPicPr>
          <p:nvPr/>
        </p:nvPicPr>
        <p:blipFill>
          <a:blip r:embed="rId15"/>
          <a:stretch>
            <a:fillRect/>
          </a:stretch>
        </p:blipFill>
        <p:spPr>
          <a:xfrm>
            <a:off x="-162166" y="4988947"/>
            <a:ext cx="3292125" cy="1462670"/>
          </a:xfrm>
          <a:prstGeom prst="rect">
            <a:avLst/>
          </a:prstGeom>
        </p:spPr>
      </p:pic>
      <p:pic>
        <p:nvPicPr>
          <p:cNvPr id="33" name="Picture 32">
            <a:extLst>
              <a:ext uri="{FF2B5EF4-FFF2-40B4-BE49-F238E27FC236}">
                <a16:creationId xmlns:a16="http://schemas.microsoft.com/office/drawing/2014/main" id="{D077ABBE-5CDE-4339-B97F-12C1E56B5A12}"/>
              </a:ext>
            </a:extLst>
          </p:cNvPr>
          <p:cNvPicPr>
            <a:picLocks noChangeAspect="1"/>
          </p:cNvPicPr>
          <p:nvPr/>
        </p:nvPicPr>
        <p:blipFill>
          <a:blip r:embed="rId16"/>
          <a:stretch>
            <a:fillRect/>
          </a:stretch>
        </p:blipFill>
        <p:spPr>
          <a:xfrm>
            <a:off x="9261297" y="1803633"/>
            <a:ext cx="3498929" cy="5290720"/>
          </a:xfrm>
          <a:prstGeom prst="rect">
            <a:avLst/>
          </a:prstGeom>
        </p:spPr>
      </p:pic>
      <p:pic>
        <p:nvPicPr>
          <p:cNvPr id="34" name="图片 1">
            <a:extLst>
              <a:ext uri="{FF2B5EF4-FFF2-40B4-BE49-F238E27FC236}">
                <a16:creationId xmlns:a16="http://schemas.microsoft.com/office/drawing/2014/main" id="{6D70D2D7-B0A1-4EE4-B3D6-1E53B870BBA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82174" y="108275"/>
            <a:ext cx="4303694" cy="979076"/>
          </a:xfrm>
          <a:prstGeom prst="rect">
            <a:avLst/>
          </a:prstGeom>
        </p:spPr>
      </p:pic>
    </p:spTree>
    <p:extLst>
      <p:ext uri="{BB962C8B-B14F-4D97-AF65-F5344CB8AC3E}">
        <p14:creationId xmlns:p14="http://schemas.microsoft.com/office/powerpoint/2010/main" val="22370686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8.33333E-7 3.33333E-6 L 8.33333E-7 -0.07223 " pathEditMode="relative" rAng="0" ptsTypes="AA">
                                      <p:cBhvr>
                                        <p:cTn id="6" dur="250" accel="50000" decel="50000" autoRev="1" fill="hold">
                                          <p:stCondLst>
                                            <p:cond delay="0"/>
                                          </p:stCondLst>
                                        </p:cTn>
                                        <p:tgtEl>
                                          <p:spTgt spid="3"/>
                                        </p:tgtEl>
                                        <p:attrNameLst>
                                          <p:attrName>ppt_x</p:attrName>
                                          <p:attrName>ppt_y</p:attrName>
                                        </p:attrNameLst>
                                      </p:cBhvr>
                                      <p:rCtr x="0" y="-3611"/>
                                    </p:animMotion>
                                    <p:animRot by="1500000">
                                      <p:cBhvr>
                                        <p:cTn id="7" dur="125" fill="hold">
                                          <p:stCondLst>
                                            <p:cond delay="0"/>
                                          </p:stCondLst>
                                        </p:cTn>
                                        <p:tgtEl>
                                          <p:spTgt spid="3"/>
                                        </p:tgtEl>
                                        <p:attrNameLst>
                                          <p:attrName>r</p:attrName>
                                        </p:attrNameLst>
                                      </p:cBhvr>
                                    </p:animRot>
                                    <p:animRot by="-1500000">
                                      <p:cBhvr>
                                        <p:cTn id="8" dur="125" fill="hold">
                                          <p:stCondLst>
                                            <p:cond delay="125"/>
                                          </p:stCondLst>
                                        </p:cTn>
                                        <p:tgtEl>
                                          <p:spTgt spid="3"/>
                                        </p:tgtEl>
                                        <p:attrNameLst>
                                          <p:attrName>r</p:attrName>
                                        </p:attrNameLst>
                                      </p:cBhvr>
                                    </p:animRot>
                                    <p:animRot by="-1500000">
                                      <p:cBhvr>
                                        <p:cTn id="9" dur="125" fill="hold">
                                          <p:stCondLst>
                                            <p:cond delay="250"/>
                                          </p:stCondLst>
                                        </p:cTn>
                                        <p:tgtEl>
                                          <p:spTgt spid="3"/>
                                        </p:tgtEl>
                                        <p:attrNameLst>
                                          <p:attrName>r</p:attrName>
                                        </p:attrNameLst>
                                      </p:cBhvr>
                                    </p:animRot>
                                    <p:animRot by="1500000">
                                      <p:cBhvr>
                                        <p:cTn id="10" dur="125" fill="hold">
                                          <p:stCondLst>
                                            <p:cond delay="375"/>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6"/>
                    </p:tgtEl>
                  </p:cond>
                </p:stCondLst>
                <p:endSync evt="end" delay="0">
                  <p:rtn val="all"/>
                </p:endSync>
                <p:childTnLst>
                  <p:par>
                    <p:cTn id="12" fill="hold">
                      <p:stCondLst>
                        <p:cond delay="0"/>
                      </p:stCondLst>
                      <p:childTnLst>
                        <p:par>
                          <p:cTn id="13" fill="hold">
                            <p:stCondLst>
                              <p:cond delay="0"/>
                            </p:stCondLst>
                            <p:childTnLst>
                              <p:par>
                                <p:cTn id="14" presetID="16" presetClass="exit" presetSubtype="21" fill="hold" nodeType="clickEffect">
                                  <p:stCondLst>
                                    <p:cond delay="0"/>
                                  </p:stCondLst>
                                  <p:childTnLst>
                                    <p:animEffect transition="out" filter="barn(inVertical)">
                                      <p:cBhvr>
                                        <p:cTn id="15" dur="500"/>
                                        <p:tgtEl>
                                          <p:spTgt spid="26"/>
                                        </p:tgtEl>
                                      </p:cBhvr>
                                    </p:animEffect>
                                    <p:set>
                                      <p:cBhvr>
                                        <p:cTn id="16" dur="1" fill="hold">
                                          <p:stCondLst>
                                            <p:cond delay="499"/>
                                          </p:stCondLst>
                                        </p:cTn>
                                        <p:tgtEl>
                                          <p:spTgt spid="26"/>
                                        </p:tgtEl>
                                        <p:attrNameLst>
                                          <p:attrName>style.visibility</p:attrName>
                                        </p:attrNameLst>
                                      </p:cBhvr>
                                      <p:to>
                                        <p:strVal val="hidden"/>
                                      </p:to>
                                    </p:set>
                                  </p:childTnLst>
                                  <p:subTnLst>
                                    <p:audio>
                                      <p:cMediaNode>
                                        <p:cTn display="0" masterRel="sameClick">
                                          <p:stCondLst>
                                            <p:cond evt="begin" delay="0">
                                              <p:tn val="14"/>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26"/>
                  </p:tgtEl>
                </p:cond>
              </p:nextCondLst>
            </p:seq>
            <p:seq concurrent="1" nextAc="seek">
              <p:cTn id="17" restart="whenNotActive" fill="hold" evtFilter="cancelBubble" nodeType="interactiveSeq">
                <p:stCondLst>
                  <p:cond evt="onClick" delay="0">
                    <p:tgtEl>
                      <p:spTgt spid="25"/>
                    </p:tgtEl>
                  </p:cond>
                </p:stCondLst>
                <p:endSync evt="end" delay="0">
                  <p:rtn val="all"/>
                </p:endSync>
                <p:childTnLst>
                  <p:par>
                    <p:cTn id="18" fill="hold">
                      <p:stCondLst>
                        <p:cond delay="0"/>
                      </p:stCondLst>
                      <p:childTnLst>
                        <p:par>
                          <p:cTn id="19" fill="hold">
                            <p:stCondLst>
                              <p:cond delay="0"/>
                            </p:stCondLst>
                            <p:childTnLst>
                              <p:par>
                                <p:cTn id="20" presetID="16" presetClass="exit" presetSubtype="21" fill="hold" nodeType="clickEffect">
                                  <p:stCondLst>
                                    <p:cond delay="0"/>
                                  </p:stCondLst>
                                  <p:childTnLst>
                                    <p:animEffect transition="out" filter="barn(inVertical)">
                                      <p:cBhvr>
                                        <p:cTn id="21" dur="500"/>
                                        <p:tgtEl>
                                          <p:spTgt spid="25"/>
                                        </p:tgtEl>
                                      </p:cBhvr>
                                    </p:animEffect>
                                    <p:set>
                                      <p:cBhvr>
                                        <p:cTn id="22" dur="1" fill="hold">
                                          <p:stCondLst>
                                            <p:cond delay="499"/>
                                          </p:stCondLst>
                                        </p:cTn>
                                        <p:tgtEl>
                                          <p:spTgt spid="25"/>
                                        </p:tgtEl>
                                        <p:attrNameLst>
                                          <p:attrName>style.visibility</p:attrName>
                                        </p:attrNameLst>
                                      </p:cBhvr>
                                      <p:to>
                                        <p:strVal val="hidden"/>
                                      </p:to>
                                    </p:set>
                                  </p:childTnLst>
                                  <p:subTnLst>
                                    <p:audio>
                                      <p:cMediaNode>
                                        <p:cTn display="0" masterRel="sameClick">
                                          <p:stCondLst>
                                            <p:cond evt="begin" delay="0">
                                              <p:tn val="20"/>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25"/>
                  </p:tgtEl>
                </p:cond>
              </p:nextCondLst>
            </p:seq>
            <p:seq concurrent="1" nextAc="seek">
              <p:cTn id="23" restart="whenNotActive" fill="hold" evtFilter="cancelBubble" nodeType="interactiveSeq">
                <p:stCondLst>
                  <p:cond evt="onClick" delay="0">
                    <p:tgtEl>
                      <p:spTgt spid="21"/>
                    </p:tgtEl>
                  </p:cond>
                </p:stCondLst>
                <p:endSync evt="end" delay="0">
                  <p:rtn val="all"/>
                </p:endSync>
                <p:childTnLst>
                  <p:par>
                    <p:cTn id="24" fill="hold">
                      <p:stCondLst>
                        <p:cond delay="0"/>
                      </p:stCondLst>
                      <p:childTnLst>
                        <p:par>
                          <p:cTn id="25" fill="hold">
                            <p:stCondLst>
                              <p:cond delay="0"/>
                            </p:stCondLst>
                            <p:childTnLst>
                              <p:par>
                                <p:cTn id="26" presetID="16" presetClass="exit" presetSubtype="21" fill="hold" nodeType="clickEffect">
                                  <p:stCondLst>
                                    <p:cond delay="0"/>
                                  </p:stCondLst>
                                  <p:childTnLst>
                                    <p:animEffect transition="out" filter="barn(inVertical)">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subTnLst>
                                    <p:audio>
                                      <p:cMediaNode>
                                        <p:cTn display="0" masterRel="sameClick">
                                          <p:stCondLst>
                                            <p:cond evt="begin" delay="0">
                                              <p:tn val="26"/>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21"/>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16" presetClass="exit" presetSubtype="21" fill="hold" nodeType="clickEffect">
                                  <p:stCondLst>
                                    <p:cond delay="0"/>
                                  </p:stCondLst>
                                  <p:childTnLst>
                                    <p:animEffect transition="out" filter="barn(inVertical)">
                                      <p:cBhvr>
                                        <p:cTn id="33" dur="500"/>
                                        <p:tgtEl>
                                          <p:spTgt spid="15"/>
                                        </p:tgtEl>
                                      </p:cBhvr>
                                    </p:animEffect>
                                    <p:set>
                                      <p:cBhvr>
                                        <p:cTn id="34" dur="1" fill="hold">
                                          <p:stCondLst>
                                            <p:cond delay="499"/>
                                          </p:stCondLst>
                                        </p:cTn>
                                        <p:tgtEl>
                                          <p:spTgt spid="15"/>
                                        </p:tgtEl>
                                        <p:attrNameLst>
                                          <p:attrName>style.visibility</p:attrName>
                                        </p:attrNameLst>
                                      </p:cBhvr>
                                      <p:to>
                                        <p:strVal val="hidden"/>
                                      </p:to>
                                    </p:set>
                                  </p:childTnLst>
                                  <p:subTnLst>
                                    <p:audio>
                                      <p:cMediaNode>
                                        <p:cTn display="0" masterRel="sameClick">
                                          <p:stCondLst>
                                            <p:cond evt="begin" delay="0">
                                              <p:tn val="3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15"/>
                  </p:tgtEl>
                </p:cond>
              </p:nextCondLst>
            </p:seq>
            <p:seq concurrent="1" nextAc="seek">
              <p:cTn id="35" restart="whenNotActive" fill="hold" evtFilter="cancelBubble" nodeType="interactiveSeq">
                <p:stCondLst>
                  <p:cond evt="onClick" delay="0">
                    <p:tgtEl>
                      <p:spTgt spid="22"/>
                    </p:tgtEl>
                  </p:cond>
                </p:stCondLst>
                <p:endSync evt="end" delay="0">
                  <p:rtn val="all"/>
                </p:endSync>
                <p:childTnLst>
                  <p:par>
                    <p:cTn id="36" fill="hold">
                      <p:stCondLst>
                        <p:cond delay="0"/>
                      </p:stCondLst>
                      <p:childTnLst>
                        <p:par>
                          <p:cTn id="37" fill="hold">
                            <p:stCondLst>
                              <p:cond delay="0"/>
                            </p:stCondLst>
                            <p:childTnLst>
                              <p:par>
                                <p:cTn id="38" presetID="16" presetClass="exit" presetSubtype="21" fill="hold" nodeType="clickEffect">
                                  <p:stCondLst>
                                    <p:cond delay="0"/>
                                  </p:stCondLst>
                                  <p:childTnLst>
                                    <p:animEffect transition="out" filter="barn(inVertical)">
                                      <p:cBhvr>
                                        <p:cTn id="39" dur="500"/>
                                        <p:tgtEl>
                                          <p:spTgt spid="22"/>
                                        </p:tgtEl>
                                      </p:cBhvr>
                                    </p:animEffect>
                                    <p:set>
                                      <p:cBhvr>
                                        <p:cTn id="40" dur="1" fill="hold">
                                          <p:stCondLst>
                                            <p:cond delay="499"/>
                                          </p:stCondLst>
                                        </p:cTn>
                                        <p:tgtEl>
                                          <p:spTgt spid="22"/>
                                        </p:tgtEl>
                                        <p:attrNameLst>
                                          <p:attrName>style.visibility</p:attrName>
                                        </p:attrNameLst>
                                      </p:cBhvr>
                                      <p:to>
                                        <p:strVal val="hidden"/>
                                      </p:to>
                                    </p:set>
                                  </p:childTnLst>
                                  <p:subTnLst>
                                    <p:audio>
                                      <p:cMediaNode>
                                        <p:cTn display="0" masterRel="sameClick">
                                          <p:stCondLst>
                                            <p:cond evt="begin" delay="0">
                                              <p:tn val="38"/>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22"/>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D0431A-E4D2-47FC-BFF2-21BAE143657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778" b="89778" l="8889" r="94667">
                        <a14:foregroundMark x1="9333" y1="42222" x2="9333" y2="42222"/>
                        <a14:foregroundMark x1="92000" y1="48444" x2="92000" y2="48444"/>
                        <a14:foregroundMark x1="94667" y1="53333" x2="94667" y2="53333"/>
                      </a14:backgroundRemoval>
                    </a14:imgEffect>
                    <a14:imgEffect>
                      <a14:artisticPaintBrush/>
                    </a14:imgEffect>
                  </a14:imgLayer>
                </a14:imgProps>
              </a:ext>
            </a:extLst>
          </a:blip>
          <a:stretch>
            <a:fillRect/>
          </a:stretch>
        </p:blipFill>
        <p:spPr>
          <a:xfrm>
            <a:off x="4118995" y="-1182216"/>
            <a:ext cx="7810150" cy="4699802"/>
          </a:xfrm>
          <a:prstGeom prst="rect">
            <a:avLst/>
          </a:prstGeom>
        </p:spPr>
      </p:pic>
      <p:sp>
        <p:nvSpPr>
          <p:cNvPr id="3" name="TextBox 2">
            <a:extLst>
              <a:ext uri="{FF2B5EF4-FFF2-40B4-BE49-F238E27FC236}">
                <a16:creationId xmlns:a16="http://schemas.microsoft.com/office/drawing/2014/main" id="{8CB22C4D-61CA-4448-98E0-0DBCB440532F}"/>
              </a:ext>
            </a:extLst>
          </p:cNvPr>
          <p:cNvSpPr txBox="1"/>
          <p:nvPr/>
        </p:nvSpPr>
        <p:spPr>
          <a:xfrm>
            <a:off x="5201937" y="714679"/>
            <a:ext cx="5461233" cy="1323439"/>
          </a:xfrm>
          <a:prstGeom prst="rect">
            <a:avLst/>
          </a:prstGeom>
          <a:noFill/>
        </p:spPr>
        <p:txBody>
          <a:bodyPr wrap="square" rtlCol="0">
            <a:spAutoFit/>
          </a:bodyPr>
          <a:lstStyle/>
          <a:p>
            <a:pPr algn="just"/>
            <a:r>
              <a:rPr lang="en-US" sz="4000" b="1" dirty="0" err="1">
                <a:latin typeface="Times New Roman" panose="02020603050405020304" pitchFamily="18" charset="0"/>
                <a:cs typeface="Times New Roman" panose="02020603050405020304" pitchFamily="18" charset="0"/>
              </a:rPr>
              <a:t>Câu</a:t>
            </a:r>
            <a:r>
              <a:rPr lang="en-US" sz="4000" b="1" dirty="0">
                <a:latin typeface="Times New Roman" panose="02020603050405020304" pitchFamily="18" charset="0"/>
                <a:cs typeface="Times New Roman" panose="02020603050405020304" pitchFamily="18" charset="0"/>
              </a:rPr>
              <a:t> 1: </a:t>
            </a:r>
            <a:r>
              <a:rPr lang="en-US" sz="4000" b="1" dirty="0" err="1">
                <a:latin typeface="Times New Roman" panose="02020603050405020304" pitchFamily="18" charset="0"/>
                <a:cs typeface="Times New Roman" panose="02020603050405020304" pitchFamily="18" charset="0"/>
              </a:rPr>
              <a:t>Hình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ảnh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sau</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gợi</a:t>
            </a:r>
            <a:r>
              <a:rPr lang="en-US" sz="4000" b="1" dirty="0">
                <a:latin typeface="Times New Roman" panose="02020603050405020304" pitchFamily="18" charset="0"/>
                <a:cs typeface="Times New Roman" panose="02020603050405020304" pitchFamily="18" charset="0"/>
              </a:rPr>
              <a:t> ra </a:t>
            </a:r>
            <a:r>
              <a:rPr lang="en-US" sz="4000" b="1" dirty="0" err="1">
                <a:latin typeface="Times New Roman" panose="02020603050405020304" pitchFamily="18" charset="0"/>
                <a:cs typeface="Times New Roman" panose="02020603050405020304" pitchFamily="18" charset="0"/>
              </a:rPr>
              <a:t>thành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ngữ</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nào</a:t>
            </a:r>
            <a:r>
              <a:rPr lang="en-US" sz="4000" b="1" dirty="0">
                <a:latin typeface="Times New Roman" panose="02020603050405020304" pitchFamily="18" charset="0"/>
                <a:cs typeface="Times New Roman" panose="02020603050405020304" pitchFamily="18" charset="0"/>
              </a:rPr>
              <a:t>? </a:t>
            </a:r>
          </a:p>
        </p:txBody>
      </p:sp>
      <p:pic>
        <p:nvPicPr>
          <p:cNvPr id="8" name="Picture 7">
            <a:hlinkClick r:id="rId6" action="ppaction://hlinksldjump"/>
            <a:extLst>
              <a:ext uri="{FF2B5EF4-FFF2-40B4-BE49-F238E27FC236}">
                <a16:creationId xmlns:a16="http://schemas.microsoft.com/office/drawing/2014/main" id="{00ABEB78-39A4-45F3-9741-E8BE4E6119E7}"/>
              </a:ext>
            </a:extLst>
          </p:cNvPr>
          <p:cNvPicPr>
            <a:picLocks noChangeAspect="1"/>
          </p:cNvPicPr>
          <p:nvPr/>
        </p:nvPicPr>
        <p:blipFill>
          <a:blip r:embed="rId7"/>
          <a:stretch>
            <a:fillRect/>
          </a:stretch>
        </p:blipFill>
        <p:spPr>
          <a:xfrm>
            <a:off x="629" y="5025683"/>
            <a:ext cx="4487045" cy="1999661"/>
          </a:xfrm>
          <a:prstGeom prst="rect">
            <a:avLst/>
          </a:prstGeom>
        </p:spPr>
      </p:pic>
      <p:sp>
        <p:nvSpPr>
          <p:cNvPr id="11" name="Rectangle 10">
            <a:extLst>
              <a:ext uri="{FF2B5EF4-FFF2-40B4-BE49-F238E27FC236}">
                <a16:creationId xmlns:a16="http://schemas.microsoft.com/office/drawing/2014/main" id="{A5CE86BA-AF4B-423C-A2D9-DBBE1B79BEC3}"/>
              </a:ext>
            </a:extLst>
          </p:cNvPr>
          <p:cNvSpPr/>
          <p:nvPr/>
        </p:nvSpPr>
        <p:spPr>
          <a:xfrm>
            <a:off x="4862953" y="4232584"/>
            <a:ext cx="5125673" cy="1281088"/>
          </a:xfrm>
          <a:prstGeom prst="rect">
            <a:avLst/>
          </a:prstGeom>
          <a:ln w="76200">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err="1">
                <a:latin typeface="Times New Roman" panose="02020603050405020304" pitchFamily="18" charset="0"/>
                <a:cs typeface="Times New Roman" panose="02020603050405020304" pitchFamily="18" charset="0"/>
              </a:rPr>
              <a:t>Đứng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núi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này</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trông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núi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nọ</a:t>
            </a:r>
            <a:r>
              <a:rPr lang="en-US" sz="4000" dirty="0">
                <a:latin typeface="Times New Roman" panose="02020603050405020304" pitchFamily="18" charset="0"/>
                <a:cs typeface="Times New Roman" panose="02020603050405020304" pitchFamily="18" charset="0"/>
              </a:rPr>
              <a:t>.</a:t>
            </a:r>
          </a:p>
        </p:txBody>
      </p:sp>
      <p:pic>
        <p:nvPicPr>
          <p:cNvPr id="12" name="Picture 11">
            <a:extLst>
              <a:ext uri="{FF2B5EF4-FFF2-40B4-BE49-F238E27FC236}">
                <a16:creationId xmlns:a16="http://schemas.microsoft.com/office/drawing/2014/main" id="{5239BDFE-D233-4F50-97C5-53B8E39928BB}"/>
              </a:ext>
            </a:extLst>
          </p:cNvPr>
          <p:cNvPicPr>
            <a:picLocks noChangeAspect="1"/>
          </p:cNvPicPr>
          <p:nvPr/>
        </p:nvPicPr>
        <p:blipFill>
          <a:blip r:embed="rId8"/>
          <a:stretch>
            <a:fillRect/>
          </a:stretch>
        </p:blipFill>
        <p:spPr>
          <a:xfrm>
            <a:off x="176170" y="524250"/>
            <a:ext cx="4622334" cy="3609144"/>
          </a:xfrm>
          <a:prstGeom prst="rect">
            <a:avLst/>
          </a:prstGeom>
        </p:spPr>
      </p:pic>
    </p:spTree>
    <p:extLst>
      <p:ext uri="{BB962C8B-B14F-4D97-AF65-F5344CB8AC3E}">
        <p14:creationId xmlns:p14="http://schemas.microsoft.com/office/powerpoint/2010/main" val="25158737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subTnLst>
                                    <p:audio>
                                      <p:cMediaNode>
                                        <p:cTn display="0" masterRel="sameClick">
                                          <p:stCondLst>
                                            <p:cond evt="begin" delay="0">
                                              <p:tn val="13"/>
                                            </p:cond>
                                          </p:stCondLst>
                                          <p:endCondLst>
                                            <p:cond evt="onStopAudio" delay="0">
                                              <p:tgtEl>
                                                <p:sldTgt/>
                                              </p:tgtEl>
                                            </p:cond>
                                          </p:endCondLst>
                                        </p:cTn>
                                        <p:tgtEl>
                                          <p:sndTgt r:embed="rId2" name="chimes.wav"/>
                                        </p:tgtEl>
                                      </p:cMediaNode>
                                    </p:audio>
                                  </p:sub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 calcmode="lin" valueType="num">
                                      <p:cBhvr>
                                        <p:cTn id="22" dur="1000" fill="hold"/>
                                        <p:tgtEl>
                                          <p:spTgt spid="11"/>
                                        </p:tgtEl>
                                        <p:attrNameLst>
                                          <p:attrName>style.rotation</p:attrName>
                                        </p:attrNameLst>
                                      </p:cBhvr>
                                      <p:tavLst>
                                        <p:tav tm="0">
                                          <p:val>
                                            <p:fltVal val="90"/>
                                          </p:val>
                                        </p:tav>
                                        <p:tav tm="100000">
                                          <p:val>
                                            <p:fltVal val="0"/>
                                          </p:val>
                                        </p:tav>
                                      </p:tavLst>
                                    </p:anim>
                                    <p:animEffect transition="in" filter="fade">
                                      <p:cBhvr>
                                        <p:cTn id="23" dur="1000"/>
                                        <p:tgtEl>
                                          <p:spTgt spid="11"/>
                                        </p:tgtEl>
                                      </p:cBhvr>
                                    </p:animEffect>
                                  </p:childTnLst>
                                  <p:subTnLst>
                                    <p:audio>
                                      <p:cMediaNode>
                                        <p:cTn display="0" masterRel="sameClick">
                                          <p:stCondLst>
                                            <p:cond evt="begin" delay="0">
                                              <p:tn val="18"/>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D0431A-E4D2-47FC-BFF2-21BAE143657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778" b="89778" l="8889" r="94667">
                        <a14:foregroundMark x1="9333" y1="42222" x2="9333" y2="42222"/>
                        <a14:foregroundMark x1="92000" y1="48444" x2="92000" y2="48444"/>
                        <a14:foregroundMark x1="94667" y1="53333" x2="94667" y2="53333"/>
                      </a14:backgroundRemoval>
                    </a14:imgEffect>
                    <a14:imgEffect>
                      <a14:artisticPaintBrush/>
                    </a14:imgEffect>
                  </a14:imgLayer>
                </a14:imgProps>
              </a:ext>
            </a:extLst>
          </a:blip>
          <a:stretch>
            <a:fillRect/>
          </a:stretch>
        </p:blipFill>
        <p:spPr>
          <a:xfrm>
            <a:off x="3455377" y="-1156953"/>
            <a:ext cx="8500145" cy="4699802"/>
          </a:xfrm>
          <a:prstGeom prst="rect">
            <a:avLst/>
          </a:prstGeom>
        </p:spPr>
      </p:pic>
      <p:sp>
        <p:nvSpPr>
          <p:cNvPr id="3" name="TextBox 2">
            <a:extLst>
              <a:ext uri="{FF2B5EF4-FFF2-40B4-BE49-F238E27FC236}">
                <a16:creationId xmlns:a16="http://schemas.microsoft.com/office/drawing/2014/main" id="{8CB22C4D-61CA-4448-98E0-0DBCB440532F}"/>
              </a:ext>
            </a:extLst>
          </p:cNvPr>
          <p:cNvSpPr txBox="1"/>
          <p:nvPr/>
        </p:nvSpPr>
        <p:spPr>
          <a:xfrm>
            <a:off x="5201937" y="682608"/>
            <a:ext cx="5461233" cy="1323439"/>
          </a:xfrm>
          <a:prstGeom prst="rect">
            <a:avLst/>
          </a:prstGeom>
          <a:noFill/>
        </p:spPr>
        <p:txBody>
          <a:bodyPr wrap="square" rtlCol="0">
            <a:spAutoFit/>
          </a:bodyPr>
          <a:lstStyle/>
          <a:p>
            <a:pPr algn="just"/>
            <a:r>
              <a:rPr lang="en-US" sz="4000" b="1" dirty="0" err="1">
                <a:latin typeface="Times New Roman" panose="02020603050405020304" pitchFamily="18" charset="0"/>
                <a:cs typeface="Times New Roman" panose="02020603050405020304" pitchFamily="18" charset="0"/>
              </a:rPr>
              <a:t>Câu</a:t>
            </a:r>
            <a:r>
              <a:rPr lang="en-US" sz="4000" b="1" dirty="0">
                <a:latin typeface="Times New Roman" panose="02020603050405020304" pitchFamily="18" charset="0"/>
                <a:cs typeface="Times New Roman" panose="02020603050405020304" pitchFamily="18" charset="0"/>
              </a:rPr>
              <a:t> 2: </a:t>
            </a:r>
            <a:r>
              <a:rPr lang="en-US" sz="4000" b="1" dirty="0" err="1">
                <a:latin typeface="Times New Roman" panose="02020603050405020304" pitchFamily="18" charset="0"/>
                <a:cs typeface="Times New Roman" panose="02020603050405020304" pitchFamily="18" charset="0"/>
              </a:rPr>
              <a:t>Hình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ảnh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sao</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gợi</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đến</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thành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ngữ</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nào</a:t>
            </a:r>
            <a:r>
              <a:rPr lang="en-US" sz="4000" b="1" dirty="0">
                <a:latin typeface="Times New Roman" panose="02020603050405020304" pitchFamily="18" charset="0"/>
                <a:cs typeface="Times New Roman" panose="02020603050405020304" pitchFamily="18" charset="0"/>
              </a:rPr>
              <a:t>?</a:t>
            </a:r>
          </a:p>
        </p:txBody>
      </p:sp>
      <p:pic>
        <p:nvPicPr>
          <p:cNvPr id="8" name="Picture 7">
            <a:hlinkClick r:id="rId6" action="ppaction://hlinksldjump"/>
            <a:extLst>
              <a:ext uri="{FF2B5EF4-FFF2-40B4-BE49-F238E27FC236}">
                <a16:creationId xmlns:a16="http://schemas.microsoft.com/office/drawing/2014/main" id="{00ABEB78-39A4-45F3-9741-E8BE4E6119E7}"/>
              </a:ext>
            </a:extLst>
          </p:cNvPr>
          <p:cNvPicPr>
            <a:picLocks noChangeAspect="1"/>
          </p:cNvPicPr>
          <p:nvPr/>
        </p:nvPicPr>
        <p:blipFill>
          <a:blip r:embed="rId7"/>
          <a:stretch>
            <a:fillRect/>
          </a:stretch>
        </p:blipFill>
        <p:spPr>
          <a:xfrm>
            <a:off x="0" y="4513841"/>
            <a:ext cx="4487045" cy="1999661"/>
          </a:xfrm>
          <a:prstGeom prst="rect">
            <a:avLst/>
          </a:prstGeom>
        </p:spPr>
      </p:pic>
      <p:sp>
        <p:nvSpPr>
          <p:cNvPr id="11" name="Rectangle 10">
            <a:extLst>
              <a:ext uri="{FF2B5EF4-FFF2-40B4-BE49-F238E27FC236}">
                <a16:creationId xmlns:a16="http://schemas.microsoft.com/office/drawing/2014/main" id="{A5CE86BA-AF4B-423C-A2D9-DBBE1B79BEC3}"/>
              </a:ext>
            </a:extLst>
          </p:cNvPr>
          <p:cNvSpPr/>
          <p:nvPr/>
        </p:nvSpPr>
        <p:spPr>
          <a:xfrm>
            <a:off x="4862953" y="4232584"/>
            <a:ext cx="5125673" cy="1281088"/>
          </a:xfrm>
          <a:prstGeom prst="rect">
            <a:avLst/>
          </a:prstGeom>
          <a:ln w="76200">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err="1">
                <a:latin typeface="Times New Roman" panose="02020603050405020304" pitchFamily="18" charset="0"/>
                <a:cs typeface="Times New Roman" panose="02020603050405020304" pitchFamily="18" charset="0"/>
              </a:rPr>
              <a:t>Gió</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chiều</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nào</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theo</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chiều</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nấy</a:t>
            </a:r>
            <a:r>
              <a:rPr lang="en-US" sz="4000" dirty="0">
                <a:latin typeface="Times New Roman" panose="02020603050405020304" pitchFamily="18" charset="0"/>
                <a:cs typeface="Times New Roman" panose="02020603050405020304" pitchFamily="18" charset="0"/>
              </a:rPr>
              <a:t>.</a:t>
            </a:r>
          </a:p>
        </p:txBody>
      </p:sp>
      <p:pic>
        <p:nvPicPr>
          <p:cNvPr id="4" name="Picture 3">
            <a:extLst>
              <a:ext uri="{FF2B5EF4-FFF2-40B4-BE49-F238E27FC236}">
                <a16:creationId xmlns:a16="http://schemas.microsoft.com/office/drawing/2014/main" id="{A6EF8C03-CC51-4F2F-8017-AC82206AE363}"/>
              </a:ext>
            </a:extLst>
          </p:cNvPr>
          <p:cNvPicPr>
            <a:picLocks noChangeAspect="1"/>
          </p:cNvPicPr>
          <p:nvPr/>
        </p:nvPicPr>
        <p:blipFill>
          <a:blip r:embed="rId8"/>
          <a:stretch>
            <a:fillRect/>
          </a:stretch>
        </p:blipFill>
        <p:spPr>
          <a:xfrm>
            <a:off x="474130" y="982192"/>
            <a:ext cx="3306562" cy="2728162"/>
          </a:xfrm>
          <a:prstGeom prst="rect">
            <a:avLst/>
          </a:prstGeom>
        </p:spPr>
      </p:pic>
    </p:spTree>
    <p:extLst>
      <p:ext uri="{BB962C8B-B14F-4D97-AF65-F5344CB8AC3E}">
        <p14:creationId xmlns:p14="http://schemas.microsoft.com/office/powerpoint/2010/main" val="28443943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fltVal val="0"/>
                                          </p:val>
                                        </p:tav>
                                        <p:tav tm="100000">
                                          <p:val>
                                            <p:strVal val="#ppt_w"/>
                                          </p:val>
                                        </p:tav>
                                      </p:tavLst>
                                    </p:anim>
                                    <p:anim calcmode="lin" valueType="num">
                                      <p:cBhvr>
                                        <p:cTn id="19" dur="1000" fill="hold"/>
                                        <p:tgtEl>
                                          <p:spTgt spid="11"/>
                                        </p:tgtEl>
                                        <p:attrNameLst>
                                          <p:attrName>ppt_h</p:attrName>
                                        </p:attrNameLst>
                                      </p:cBhvr>
                                      <p:tavLst>
                                        <p:tav tm="0">
                                          <p:val>
                                            <p:fltVal val="0"/>
                                          </p:val>
                                        </p:tav>
                                        <p:tav tm="100000">
                                          <p:val>
                                            <p:strVal val="#ppt_h"/>
                                          </p:val>
                                        </p:tav>
                                      </p:tavLst>
                                    </p:anim>
                                    <p:anim calcmode="lin" valueType="num">
                                      <p:cBhvr>
                                        <p:cTn id="20" dur="1000" fill="hold"/>
                                        <p:tgtEl>
                                          <p:spTgt spid="11"/>
                                        </p:tgtEl>
                                        <p:attrNameLst>
                                          <p:attrName>style.rotation</p:attrName>
                                        </p:attrNameLst>
                                      </p:cBhvr>
                                      <p:tavLst>
                                        <p:tav tm="0">
                                          <p:val>
                                            <p:fltVal val="90"/>
                                          </p:val>
                                        </p:tav>
                                        <p:tav tm="100000">
                                          <p:val>
                                            <p:fltVal val="0"/>
                                          </p:val>
                                        </p:tav>
                                      </p:tavLst>
                                    </p:anim>
                                    <p:animEffect transition="in" filter="fade">
                                      <p:cBhvr>
                                        <p:cTn id="21" dur="1000"/>
                                        <p:tgtEl>
                                          <p:spTgt spid="11"/>
                                        </p:tgtEl>
                                      </p:cBhvr>
                                    </p:animEffect>
                                  </p:childTnLst>
                                  <p:subTnLst>
                                    <p:audio>
                                      <p:cMediaNode>
                                        <p:cTn display="0" masterRel="sameClick">
                                          <p:stCondLst>
                                            <p:cond evt="begin" delay="0">
                                              <p:tn val="16"/>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D0431A-E4D2-47FC-BFF2-21BAE143657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778" b="89778" l="8889" r="94667">
                        <a14:foregroundMark x1="9333" y1="42222" x2="9333" y2="42222"/>
                        <a14:foregroundMark x1="92000" y1="48444" x2="92000" y2="48444"/>
                        <a14:foregroundMark x1="94667" y1="53333" x2="94667" y2="53333"/>
                      </a14:backgroundRemoval>
                    </a14:imgEffect>
                    <a14:imgEffect>
                      <a14:artisticPaintBrush/>
                    </a14:imgEffect>
                  </a14:imgLayer>
                </a14:imgProps>
              </a:ext>
            </a:extLst>
          </a:blip>
          <a:stretch>
            <a:fillRect/>
          </a:stretch>
        </p:blipFill>
        <p:spPr>
          <a:xfrm>
            <a:off x="3455377" y="-1156953"/>
            <a:ext cx="8500145" cy="4699802"/>
          </a:xfrm>
          <a:prstGeom prst="rect">
            <a:avLst/>
          </a:prstGeom>
        </p:spPr>
      </p:pic>
      <p:sp>
        <p:nvSpPr>
          <p:cNvPr id="3" name="TextBox 2">
            <a:extLst>
              <a:ext uri="{FF2B5EF4-FFF2-40B4-BE49-F238E27FC236}">
                <a16:creationId xmlns:a16="http://schemas.microsoft.com/office/drawing/2014/main" id="{8CB22C4D-61CA-4448-98E0-0DBCB440532F}"/>
              </a:ext>
            </a:extLst>
          </p:cNvPr>
          <p:cNvSpPr txBox="1"/>
          <p:nvPr/>
        </p:nvSpPr>
        <p:spPr>
          <a:xfrm>
            <a:off x="5201937" y="682608"/>
            <a:ext cx="5461233" cy="1323439"/>
          </a:xfrm>
          <a:prstGeom prst="rect">
            <a:avLst/>
          </a:prstGeom>
          <a:noFill/>
        </p:spPr>
        <p:txBody>
          <a:bodyPr wrap="square" rtlCol="0">
            <a:spAutoFit/>
          </a:bodyPr>
          <a:lstStyle/>
          <a:p>
            <a:pPr algn="just"/>
            <a:r>
              <a:rPr lang="en-US" sz="4000" b="1" dirty="0" err="1">
                <a:latin typeface="Times New Roman" panose="02020603050405020304" pitchFamily="18" charset="0"/>
                <a:cs typeface="Times New Roman" panose="02020603050405020304" pitchFamily="18" charset="0"/>
              </a:rPr>
              <a:t>Câu</a:t>
            </a:r>
            <a:r>
              <a:rPr lang="en-US" sz="4000" b="1" dirty="0">
                <a:latin typeface="Times New Roman" panose="02020603050405020304" pitchFamily="18" charset="0"/>
                <a:cs typeface="Times New Roman" panose="02020603050405020304" pitchFamily="18" charset="0"/>
              </a:rPr>
              <a:t> 3: </a:t>
            </a:r>
            <a:r>
              <a:rPr lang="en-US" sz="4000" b="1" dirty="0" err="1">
                <a:latin typeface="Times New Roman" panose="02020603050405020304" pitchFamily="18" charset="0"/>
                <a:cs typeface="Times New Roman" panose="02020603050405020304" pitchFamily="18" charset="0"/>
              </a:rPr>
              <a:t>Hình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ảnh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sao</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gợi</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đến</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thành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ngữ</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nào</a:t>
            </a:r>
            <a:r>
              <a:rPr lang="en-US" sz="4000" b="1" dirty="0">
                <a:latin typeface="Times New Roman" panose="02020603050405020304" pitchFamily="18" charset="0"/>
                <a:cs typeface="Times New Roman" panose="02020603050405020304" pitchFamily="18" charset="0"/>
              </a:rPr>
              <a:t>?</a:t>
            </a:r>
          </a:p>
        </p:txBody>
      </p:sp>
      <p:pic>
        <p:nvPicPr>
          <p:cNvPr id="8" name="Picture 7">
            <a:hlinkClick r:id="rId6" action="ppaction://hlinksldjump"/>
            <a:extLst>
              <a:ext uri="{FF2B5EF4-FFF2-40B4-BE49-F238E27FC236}">
                <a16:creationId xmlns:a16="http://schemas.microsoft.com/office/drawing/2014/main" id="{00ABEB78-39A4-45F3-9741-E8BE4E6119E7}"/>
              </a:ext>
            </a:extLst>
          </p:cNvPr>
          <p:cNvPicPr>
            <a:picLocks noChangeAspect="1"/>
          </p:cNvPicPr>
          <p:nvPr/>
        </p:nvPicPr>
        <p:blipFill>
          <a:blip r:embed="rId7"/>
          <a:stretch>
            <a:fillRect/>
          </a:stretch>
        </p:blipFill>
        <p:spPr>
          <a:xfrm>
            <a:off x="0" y="4513841"/>
            <a:ext cx="4487045" cy="1999661"/>
          </a:xfrm>
          <a:prstGeom prst="rect">
            <a:avLst/>
          </a:prstGeom>
        </p:spPr>
      </p:pic>
      <p:sp>
        <p:nvSpPr>
          <p:cNvPr id="11" name="Rectangle 10">
            <a:extLst>
              <a:ext uri="{FF2B5EF4-FFF2-40B4-BE49-F238E27FC236}">
                <a16:creationId xmlns:a16="http://schemas.microsoft.com/office/drawing/2014/main" id="{A5CE86BA-AF4B-423C-A2D9-DBBE1B79BEC3}"/>
              </a:ext>
            </a:extLst>
          </p:cNvPr>
          <p:cNvSpPr/>
          <p:nvPr/>
        </p:nvSpPr>
        <p:spPr>
          <a:xfrm>
            <a:off x="4862953" y="4232584"/>
            <a:ext cx="5125673" cy="1281088"/>
          </a:xfrm>
          <a:prstGeom prst="rect">
            <a:avLst/>
          </a:prstGeom>
          <a:ln w="76200">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err="1">
                <a:latin typeface="Times New Roman" panose="02020603050405020304" pitchFamily="18" charset="0"/>
                <a:cs typeface="Times New Roman" panose="02020603050405020304" pitchFamily="18" charset="0"/>
              </a:rPr>
              <a:t>Ếch</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ngồi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đáy</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giếng</a:t>
            </a:r>
            <a:r>
              <a:rPr lang="en-US" sz="4000" dirty="0">
                <a:latin typeface="Times New Roman" panose="02020603050405020304" pitchFamily="18" charset="0"/>
                <a:cs typeface="Times New Roman" panose="02020603050405020304" pitchFamily="18" charset="0"/>
              </a:rPr>
              <a:t>.</a:t>
            </a:r>
          </a:p>
        </p:txBody>
      </p:sp>
      <p:pic>
        <p:nvPicPr>
          <p:cNvPr id="5" name="Picture 4">
            <a:extLst>
              <a:ext uri="{FF2B5EF4-FFF2-40B4-BE49-F238E27FC236}">
                <a16:creationId xmlns:a16="http://schemas.microsoft.com/office/drawing/2014/main" id="{31B42AC6-A093-451F-A57E-8493D5E5B5C8}"/>
              </a:ext>
            </a:extLst>
          </p:cNvPr>
          <p:cNvPicPr>
            <a:picLocks noChangeAspect="1"/>
          </p:cNvPicPr>
          <p:nvPr/>
        </p:nvPicPr>
        <p:blipFill>
          <a:blip r:embed="rId8"/>
          <a:stretch>
            <a:fillRect/>
          </a:stretch>
        </p:blipFill>
        <p:spPr>
          <a:xfrm>
            <a:off x="236478" y="682607"/>
            <a:ext cx="3904699" cy="3831234"/>
          </a:xfrm>
          <a:prstGeom prst="rect">
            <a:avLst/>
          </a:prstGeom>
        </p:spPr>
      </p:pic>
    </p:spTree>
    <p:extLst>
      <p:ext uri="{BB962C8B-B14F-4D97-AF65-F5344CB8AC3E}">
        <p14:creationId xmlns:p14="http://schemas.microsoft.com/office/powerpoint/2010/main" val="10417414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par>
                                <p:cTn id="11" presetID="16" presetClass="entr" presetSubtype="2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fltVal val="0"/>
                                          </p:val>
                                        </p:tav>
                                        <p:tav tm="100000">
                                          <p:val>
                                            <p:strVal val="#ppt_w"/>
                                          </p:val>
                                        </p:tav>
                                      </p:tavLst>
                                    </p:anim>
                                    <p:anim calcmode="lin" valueType="num">
                                      <p:cBhvr>
                                        <p:cTn id="19" dur="1000" fill="hold"/>
                                        <p:tgtEl>
                                          <p:spTgt spid="11"/>
                                        </p:tgtEl>
                                        <p:attrNameLst>
                                          <p:attrName>ppt_h</p:attrName>
                                        </p:attrNameLst>
                                      </p:cBhvr>
                                      <p:tavLst>
                                        <p:tav tm="0">
                                          <p:val>
                                            <p:fltVal val="0"/>
                                          </p:val>
                                        </p:tav>
                                        <p:tav tm="100000">
                                          <p:val>
                                            <p:strVal val="#ppt_h"/>
                                          </p:val>
                                        </p:tav>
                                      </p:tavLst>
                                    </p:anim>
                                    <p:anim calcmode="lin" valueType="num">
                                      <p:cBhvr>
                                        <p:cTn id="20" dur="1000" fill="hold"/>
                                        <p:tgtEl>
                                          <p:spTgt spid="11"/>
                                        </p:tgtEl>
                                        <p:attrNameLst>
                                          <p:attrName>style.rotation</p:attrName>
                                        </p:attrNameLst>
                                      </p:cBhvr>
                                      <p:tavLst>
                                        <p:tav tm="0">
                                          <p:val>
                                            <p:fltVal val="90"/>
                                          </p:val>
                                        </p:tav>
                                        <p:tav tm="100000">
                                          <p:val>
                                            <p:fltVal val="0"/>
                                          </p:val>
                                        </p:tav>
                                      </p:tavLst>
                                    </p:anim>
                                    <p:animEffect transition="in" filter="fade">
                                      <p:cBhvr>
                                        <p:cTn id="21" dur="1000"/>
                                        <p:tgtEl>
                                          <p:spTgt spid="11"/>
                                        </p:tgtEl>
                                      </p:cBhvr>
                                    </p:animEffect>
                                  </p:childTnLst>
                                  <p:subTnLst>
                                    <p:audio>
                                      <p:cMediaNode>
                                        <p:cTn display="0" masterRel="sameClick">
                                          <p:stCondLst>
                                            <p:cond evt="begin" delay="0">
                                              <p:tn val="16"/>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D0431A-E4D2-47FC-BFF2-21BAE143657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778" b="89778" l="8889" r="94667">
                        <a14:foregroundMark x1="9333" y1="42222" x2="9333" y2="42222"/>
                        <a14:foregroundMark x1="92000" y1="48444" x2="92000" y2="48444"/>
                        <a14:foregroundMark x1="94667" y1="53333" x2="94667" y2="53333"/>
                      </a14:backgroundRemoval>
                    </a14:imgEffect>
                    <a14:imgEffect>
                      <a14:artisticPaintBrush/>
                    </a14:imgEffect>
                  </a14:imgLayer>
                </a14:imgProps>
              </a:ext>
            </a:extLst>
          </a:blip>
          <a:stretch>
            <a:fillRect/>
          </a:stretch>
        </p:blipFill>
        <p:spPr>
          <a:xfrm>
            <a:off x="3455377" y="-1156953"/>
            <a:ext cx="8500145" cy="4699802"/>
          </a:xfrm>
          <a:prstGeom prst="rect">
            <a:avLst/>
          </a:prstGeom>
        </p:spPr>
      </p:pic>
      <p:sp>
        <p:nvSpPr>
          <p:cNvPr id="3" name="TextBox 2">
            <a:extLst>
              <a:ext uri="{FF2B5EF4-FFF2-40B4-BE49-F238E27FC236}">
                <a16:creationId xmlns:a16="http://schemas.microsoft.com/office/drawing/2014/main" id="{8CB22C4D-61CA-4448-98E0-0DBCB440532F}"/>
              </a:ext>
            </a:extLst>
          </p:cNvPr>
          <p:cNvSpPr txBox="1"/>
          <p:nvPr/>
        </p:nvSpPr>
        <p:spPr>
          <a:xfrm>
            <a:off x="5201937" y="682608"/>
            <a:ext cx="5461233" cy="1323439"/>
          </a:xfrm>
          <a:prstGeom prst="rect">
            <a:avLst/>
          </a:prstGeom>
          <a:noFill/>
        </p:spPr>
        <p:txBody>
          <a:bodyPr wrap="square" rtlCol="0">
            <a:spAutoFit/>
          </a:bodyPr>
          <a:lstStyle/>
          <a:p>
            <a:pPr algn="just"/>
            <a:r>
              <a:rPr lang="en-US" sz="4000" b="1" dirty="0" err="1">
                <a:latin typeface="Times New Roman" panose="02020603050405020304" pitchFamily="18" charset="0"/>
                <a:cs typeface="Times New Roman" panose="02020603050405020304" pitchFamily="18" charset="0"/>
              </a:rPr>
              <a:t>Câu</a:t>
            </a:r>
            <a:r>
              <a:rPr lang="en-US" sz="4000" b="1" dirty="0">
                <a:latin typeface="Times New Roman" panose="02020603050405020304" pitchFamily="18" charset="0"/>
                <a:cs typeface="Times New Roman" panose="02020603050405020304" pitchFamily="18" charset="0"/>
              </a:rPr>
              <a:t> 4: </a:t>
            </a:r>
            <a:r>
              <a:rPr lang="en-US" sz="4000" b="1" dirty="0" err="1">
                <a:latin typeface="Times New Roman" panose="02020603050405020304" pitchFamily="18" charset="0"/>
                <a:cs typeface="Times New Roman" panose="02020603050405020304" pitchFamily="18" charset="0"/>
              </a:rPr>
              <a:t>Hình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ảnh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sao</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gợi</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đến</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thành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ngữ</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nào</a:t>
            </a:r>
            <a:r>
              <a:rPr lang="en-US" sz="4000" b="1" dirty="0">
                <a:latin typeface="Times New Roman" panose="02020603050405020304" pitchFamily="18" charset="0"/>
                <a:cs typeface="Times New Roman" panose="02020603050405020304" pitchFamily="18" charset="0"/>
              </a:rPr>
              <a:t>?</a:t>
            </a:r>
          </a:p>
        </p:txBody>
      </p:sp>
      <p:pic>
        <p:nvPicPr>
          <p:cNvPr id="8" name="Picture 7">
            <a:hlinkClick r:id="rId6" action="ppaction://hlinksldjump"/>
            <a:extLst>
              <a:ext uri="{FF2B5EF4-FFF2-40B4-BE49-F238E27FC236}">
                <a16:creationId xmlns:a16="http://schemas.microsoft.com/office/drawing/2014/main" id="{00ABEB78-39A4-45F3-9741-E8BE4E6119E7}"/>
              </a:ext>
            </a:extLst>
          </p:cNvPr>
          <p:cNvPicPr>
            <a:picLocks noChangeAspect="1"/>
          </p:cNvPicPr>
          <p:nvPr/>
        </p:nvPicPr>
        <p:blipFill>
          <a:blip r:embed="rId7"/>
          <a:stretch>
            <a:fillRect/>
          </a:stretch>
        </p:blipFill>
        <p:spPr>
          <a:xfrm>
            <a:off x="0" y="4513841"/>
            <a:ext cx="4487045" cy="1999661"/>
          </a:xfrm>
          <a:prstGeom prst="rect">
            <a:avLst/>
          </a:prstGeom>
        </p:spPr>
      </p:pic>
      <p:sp>
        <p:nvSpPr>
          <p:cNvPr id="11" name="Rectangle 10">
            <a:extLst>
              <a:ext uri="{FF2B5EF4-FFF2-40B4-BE49-F238E27FC236}">
                <a16:creationId xmlns:a16="http://schemas.microsoft.com/office/drawing/2014/main" id="{A5CE86BA-AF4B-423C-A2D9-DBBE1B79BEC3}"/>
              </a:ext>
            </a:extLst>
          </p:cNvPr>
          <p:cNvSpPr/>
          <p:nvPr/>
        </p:nvSpPr>
        <p:spPr>
          <a:xfrm>
            <a:off x="4862953" y="4232584"/>
            <a:ext cx="5125673" cy="1281088"/>
          </a:xfrm>
          <a:prstGeom prst="rect">
            <a:avLst/>
          </a:prstGeom>
          <a:ln w="76200">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err="1">
                <a:latin typeface="Times New Roman" panose="02020603050405020304" pitchFamily="18" charset="0"/>
                <a:cs typeface="Times New Roman" panose="02020603050405020304" pitchFamily="18" charset="0"/>
              </a:rPr>
              <a:t>Trâu</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buộc</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ghét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trâu</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ăn</a:t>
            </a:r>
            <a:r>
              <a:rPr lang="en-US" sz="4000" dirty="0">
                <a:latin typeface="Times New Roman" panose="02020603050405020304" pitchFamily="18" charset="0"/>
                <a:cs typeface="Times New Roman" panose="02020603050405020304" pitchFamily="18" charset="0"/>
              </a:rPr>
              <a:t>.</a:t>
            </a:r>
          </a:p>
        </p:txBody>
      </p:sp>
      <p:pic>
        <p:nvPicPr>
          <p:cNvPr id="4" name="Picture 3">
            <a:extLst>
              <a:ext uri="{FF2B5EF4-FFF2-40B4-BE49-F238E27FC236}">
                <a16:creationId xmlns:a16="http://schemas.microsoft.com/office/drawing/2014/main" id="{60EDB811-C762-4E79-A0CD-F8490E608B7F}"/>
              </a:ext>
            </a:extLst>
          </p:cNvPr>
          <p:cNvPicPr>
            <a:picLocks noChangeAspect="1"/>
          </p:cNvPicPr>
          <p:nvPr/>
        </p:nvPicPr>
        <p:blipFill>
          <a:blip r:embed="rId8"/>
          <a:stretch>
            <a:fillRect/>
          </a:stretch>
        </p:blipFill>
        <p:spPr>
          <a:xfrm>
            <a:off x="350366" y="757390"/>
            <a:ext cx="3676511" cy="3023301"/>
          </a:xfrm>
          <a:prstGeom prst="rect">
            <a:avLst/>
          </a:prstGeom>
        </p:spPr>
      </p:pic>
    </p:spTree>
    <p:extLst>
      <p:ext uri="{BB962C8B-B14F-4D97-AF65-F5344CB8AC3E}">
        <p14:creationId xmlns:p14="http://schemas.microsoft.com/office/powerpoint/2010/main" val="12838929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subTnLst>
                                    <p:audio>
                                      <p:cMediaNode>
                                        <p:cTn display="0" masterRel="sameClick">
                                          <p:stCondLst>
                                            <p:cond evt="begin" delay="0">
                                              <p:tn val="16"/>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D0431A-E4D2-47FC-BFF2-21BAE143657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778" b="89778" l="8889" r="94667">
                        <a14:foregroundMark x1="9333" y1="42222" x2="9333" y2="42222"/>
                        <a14:foregroundMark x1="92000" y1="48444" x2="92000" y2="48444"/>
                        <a14:foregroundMark x1="94667" y1="53333" x2="94667" y2="53333"/>
                      </a14:backgroundRemoval>
                    </a14:imgEffect>
                    <a14:imgEffect>
                      <a14:artisticPaintBrush/>
                    </a14:imgEffect>
                  </a14:imgLayer>
                </a14:imgProps>
              </a:ext>
            </a:extLst>
          </a:blip>
          <a:stretch>
            <a:fillRect/>
          </a:stretch>
        </p:blipFill>
        <p:spPr>
          <a:xfrm>
            <a:off x="3420208" y="-467218"/>
            <a:ext cx="8500145" cy="4699802"/>
          </a:xfrm>
          <a:prstGeom prst="rect">
            <a:avLst/>
          </a:prstGeom>
        </p:spPr>
      </p:pic>
      <p:sp>
        <p:nvSpPr>
          <p:cNvPr id="3" name="TextBox 2">
            <a:extLst>
              <a:ext uri="{FF2B5EF4-FFF2-40B4-BE49-F238E27FC236}">
                <a16:creationId xmlns:a16="http://schemas.microsoft.com/office/drawing/2014/main" id="{8CB22C4D-61CA-4448-98E0-0DBCB440532F}"/>
              </a:ext>
            </a:extLst>
          </p:cNvPr>
          <p:cNvSpPr txBox="1"/>
          <p:nvPr/>
        </p:nvSpPr>
        <p:spPr>
          <a:xfrm>
            <a:off x="5166768" y="1434770"/>
            <a:ext cx="5461233" cy="1323439"/>
          </a:xfrm>
          <a:prstGeom prst="rect">
            <a:avLst/>
          </a:prstGeom>
          <a:noFill/>
        </p:spPr>
        <p:txBody>
          <a:bodyPr wrap="square" rtlCol="0">
            <a:spAutoFit/>
          </a:bodyPr>
          <a:lstStyle/>
          <a:p>
            <a:pPr algn="just"/>
            <a:r>
              <a:rPr lang="en-US" sz="4000" b="1" dirty="0" err="1">
                <a:latin typeface="Times New Roman" panose="02020603050405020304" pitchFamily="18" charset="0"/>
                <a:cs typeface="Times New Roman" panose="02020603050405020304" pitchFamily="18" charset="0"/>
              </a:rPr>
              <a:t>Câu</a:t>
            </a:r>
            <a:r>
              <a:rPr lang="en-US" sz="4000" b="1" dirty="0">
                <a:latin typeface="Times New Roman" panose="02020603050405020304" pitchFamily="18" charset="0"/>
                <a:cs typeface="Times New Roman" panose="02020603050405020304" pitchFamily="18" charset="0"/>
              </a:rPr>
              <a:t> 5: </a:t>
            </a:r>
            <a:r>
              <a:rPr lang="en-US" sz="4000" b="1" dirty="0" err="1">
                <a:latin typeface="Times New Roman" panose="02020603050405020304" pitchFamily="18" charset="0"/>
                <a:cs typeface="Times New Roman" panose="02020603050405020304" pitchFamily="18" charset="0"/>
              </a:rPr>
              <a:t>Hình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ảnh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sao</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gợi</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đến</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thành</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ngữ</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nào</a:t>
            </a:r>
            <a:r>
              <a:rPr lang="en-US" sz="4000" b="1" dirty="0">
                <a:latin typeface="Times New Roman" panose="02020603050405020304" pitchFamily="18" charset="0"/>
                <a:cs typeface="Times New Roman" panose="02020603050405020304" pitchFamily="18" charset="0"/>
              </a:rPr>
              <a:t>?</a:t>
            </a:r>
          </a:p>
        </p:txBody>
      </p:sp>
      <p:pic>
        <p:nvPicPr>
          <p:cNvPr id="8" name="Picture 7">
            <a:hlinkClick r:id="rId6" action="ppaction://hlinksldjump"/>
            <a:extLst>
              <a:ext uri="{FF2B5EF4-FFF2-40B4-BE49-F238E27FC236}">
                <a16:creationId xmlns:a16="http://schemas.microsoft.com/office/drawing/2014/main" id="{00ABEB78-39A4-45F3-9741-E8BE4E6119E7}"/>
              </a:ext>
            </a:extLst>
          </p:cNvPr>
          <p:cNvPicPr>
            <a:picLocks noChangeAspect="1"/>
          </p:cNvPicPr>
          <p:nvPr/>
        </p:nvPicPr>
        <p:blipFill>
          <a:blip r:embed="rId7"/>
          <a:stretch>
            <a:fillRect/>
          </a:stretch>
        </p:blipFill>
        <p:spPr>
          <a:xfrm>
            <a:off x="0" y="4513841"/>
            <a:ext cx="4487045" cy="1999661"/>
          </a:xfrm>
          <a:prstGeom prst="rect">
            <a:avLst/>
          </a:prstGeom>
        </p:spPr>
      </p:pic>
      <p:sp>
        <p:nvSpPr>
          <p:cNvPr id="11" name="Rectangle 10">
            <a:extLst>
              <a:ext uri="{FF2B5EF4-FFF2-40B4-BE49-F238E27FC236}">
                <a16:creationId xmlns:a16="http://schemas.microsoft.com/office/drawing/2014/main" id="{A5CE86BA-AF4B-423C-A2D9-DBBE1B79BEC3}"/>
              </a:ext>
            </a:extLst>
          </p:cNvPr>
          <p:cNvSpPr/>
          <p:nvPr/>
        </p:nvSpPr>
        <p:spPr>
          <a:xfrm>
            <a:off x="4862953" y="4232584"/>
            <a:ext cx="5125673" cy="1281088"/>
          </a:xfrm>
          <a:prstGeom prst="rect">
            <a:avLst/>
          </a:prstGeom>
          <a:ln w="76200">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r>
              <a:rPr lang="vi-VN" sz="4000" dirty="0">
                <a:latin typeface="Times New Roman" panose="02020603050405020304" pitchFamily="18" charset="0"/>
                <a:cs typeface="Times New Roman" panose="02020603050405020304" pitchFamily="18" charset="0"/>
              </a:rPr>
              <a:t>Đẽo cày giữa đường</a:t>
            </a:r>
            <a:r>
              <a:rPr lang="en-US" sz="4000" dirty="0">
                <a:latin typeface="Times New Roman" panose="02020603050405020304" pitchFamily="18" charset="0"/>
                <a:cs typeface="Times New Roman" panose="02020603050405020304" pitchFamily="18" charset="0"/>
              </a:rPr>
              <a:t>.</a:t>
            </a:r>
          </a:p>
        </p:txBody>
      </p:sp>
      <p:pic>
        <p:nvPicPr>
          <p:cNvPr id="5" name="Picture 4">
            <a:extLst>
              <a:ext uri="{FF2B5EF4-FFF2-40B4-BE49-F238E27FC236}">
                <a16:creationId xmlns:a16="http://schemas.microsoft.com/office/drawing/2014/main" id="{BB3CAA8E-B398-4DF0-8566-A4C59368ED7A}"/>
              </a:ext>
            </a:extLst>
          </p:cNvPr>
          <p:cNvPicPr>
            <a:picLocks noChangeAspect="1"/>
          </p:cNvPicPr>
          <p:nvPr/>
        </p:nvPicPr>
        <p:blipFill>
          <a:blip r:embed="rId8"/>
          <a:stretch>
            <a:fillRect/>
          </a:stretch>
        </p:blipFill>
        <p:spPr>
          <a:xfrm>
            <a:off x="1" y="776230"/>
            <a:ext cx="4053254" cy="2640521"/>
          </a:xfrm>
          <a:prstGeom prst="rect">
            <a:avLst/>
          </a:prstGeom>
        </p:spPr>
      </p:pic>
    </p:spTree>
    <p:extLst>
      <p:ext uri="{BB962C8B-B14F-4D97-AF65-F5344CB8AC3E}">
        <p14:creationId xmlns:p14="http://schemas.microsoft.com/office/powerpoint/2010/main" val="39325349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par>
                                <p:cTn id="11" presetID="16" presetClass="entr" presetSubtype="2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fltVal val="0"/>
                                          </p:val>
                                        </p:tav>
                                        <p:tav tm="100000">
                                          <p:val>
                                            <p:strVal val="#ppt_w"/>
                                          </p:val>
                                        </p:tav>
                                      </p:tavLst>
                                    </p:anim>
                                    <p:anim calcmode="lin" valueType="num">
                                      <p:cBhvr>
                                        <p:cTn id="19" dur="1000" fill="hold"/>
                                        <p:tgtEl>
                                          <p:spTgt spid="11"/>
                                        </p:tgtEl>
                                        <p:attrNameLst>
                                          <p:attrName>ppt_h</p:attrName>
                                        </p:attrNameLst>
                                      </p:cBhvr>
                                      <p:tavLst>
                                        <p:tav tm="0">
                                          <p:val>
                                            <p:fltVal val="0"/>
                                          </p:val>
                                        </p:tav>
                                        <p:tav tm="100000">
                                          <p:val>
                                            <p:strVal val="#ppt_h"/>
                                          </p:val>
                                        </p:tav>
                                      </p:tavLst>
                                    </p:anim>
                                    <p:anim calcmode="lin" valueType="num">
                                      <p:cBhvr>
                                        <p:cTn id="20" dur="1000" fill="hold"/>
                                        <p:tgtEl>
                                          <p:spTgt spid="11"/>
                                        </p:tgtEl>
                                        <p:attrNameLst>
                                          <p:attrName>style.rotation</p:attrName>
                                        </p:attrNameLst>
                                      </p:cBhvr>
                                      <p:tavLst>
                                        <p:tav tm="0">
                                          <p:val>
                                            <p:fltVal val="90"/>
                                          </p:val>
                                        </p:tav>
                                        <p:tav tm="100000">
                                          <p:val>
                                            <p:fltVal val="0"/>
                                          </p:val>
                                        </p:tav>
                                      </p:tavLst>
                                    </p:anim>
                                    <p:animEffect transition="in" filter="fade">
                                      <p:cBhvr>
                                        <p:cTn id="21" dur="1000"/>
                                        <p:tgtEl>
                                          <p:spTgt spid="11"/>
                                        </p:tgtEl>
                                      </p:cBhvr>
                                    </p:animEffect>
                                  </p:childTnLst>
                                  <p:subTnLst>
                                    <p:audio>
                                      <p:cMediaNode>
                                        <p:cTn display="0" masterRel="sameClick">
                                          <p:stCondLst>
                                            <p:cond evt="begin" delay="0">
                                              <p:tn val="16"/>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5" name="图片 59">
            <a:extLst>
              <a:ext uri="{FF2B5EF4-FFF2-40B4-BE49-F238E27FC236}">
                <a16:creationId xmlns:a16="http://schemas.microsoft.com/office/drawing/2014/main" id="{0D2EF722-AC9E-4C65-A690-2FDDAAAD6CF9}"/>
              </a:ext>
            </a:extLst>
          </p:cNvPr>
          <p:cNvPicPr>
            <a:picLocks noChangeAspect="1"/>
          </p:cNvPicPr>
          <p:nvPr/>
        </p:nvPicPr>
        <p:blipFill>
          <a:blip r:embed="rId4"/>
          <a:stretch>
            <a:fillRect/>
          </a:stretch>
        </p:blipFill>
        <p:spPr>
          <a:xfrm>
            <a:off x="1387528" y="1260453"/>
            <a:ext cx="9416944" cy="4337093"/>
          </a:xfrm>
          <a:prstGeom prst="rect">
            <a:avLst/>
          </a:prstGeom>
        </p:spPr>
      </p:pic>
      <p:pic>
        <p:nvPicPr>
          <p:cNvPr id="21" name="图片 69">
            <a:extLst>
              <a:ext uri="{FF2B5EF4-FFF2-40B4-BE49-F238E27FC236}">
                <a16:creationId xmlns:a16="http://schemas.microsoft.com/office/drawing/2014/main" id="{65B8F962-2975-4A85-B4F0-12371E730A9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377011" y="729637"/>
            <a:ext cx="1105092" cy="782004"/>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567659" y="435461"/>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040902" y="5122100"/>
            <a:ext cx="1837722" cy="1300440"/>
          </a:xfrm>
          <a:prstGeom prst="rect">
            <a:avLst/>
          </a:prstGeom>
        </p:spPr>
      </p:pic>
      <p:sp>
        <p:nvSpPr>
          <p:cNvPr id="2" name="Rectangle 1">
            <a:extLst>
              <a:ext uri="{FF2B5EF4-FFF2-40B4-BE49-F238E27FC236}">
                <a16:creationId xmlns:a16="http://schemas.microsoft.com/office/drawing/2014/main" id="{26927DBB-6E79-4F87-A7E2-B1AF9FC2FF95}"/>
              </a:ext>
            </a:extLst>
          </p:cNvPr>
          <p:cNvSpPr/>
          <p:nvPr/>
        </p:nvSpPr>
        <p:spPr>
          <a:xfrm>
            <a:off x="2647896" y="2171677"/>
            <a:ext cx="7372778" cy="107721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Câu</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chuyện</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thành</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ngữ</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gửi</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đến</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chúng</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ta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thông</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điệp</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gì</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a:t>
            </a:r>
            <a:endParaRPr kumimoji="0" 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7" name="图片 2">
            <a:extLst>
              <a:ext uri="{FF2B5EF4-FFF2-40B4-BE49-F238E27FC236}">
                <a16:creationId xmlns:a16="http://schemas.microsoft.com/office/drawing/2014/main" id="{03F0522A-2427-410F-8DD0-9EB80E452C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0" y="4057169"/>
            <a:ext cx="1387528" cy="2633768"/>
          </a:xfrm>
          <a:prstGeom prst="rect">
            <a:avLst/>
          </a:prstGeom>
          <a:noFill/>
          <a:ln>
            <a:noFill/>
          </a:ln>
        </p:spPr>
      </p:pic>
    </p:spTree>
    <p:extLst>
      <p:ext uri="{BB962C8B-B14F-4D97-AF65-F5344CB8AC3E}">
        <p14:creationId xmlns:p14="http://schemas.microsoft.com/office/powerpoint/2010/main" val="40872658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26" presetClass="emph" presetSubtype="0" repeatCount="indefinite" fill="hold" grpId="1" nodeType="withEffect">
                                  <p:stCondLst>
                                    <p:cond delay="0"/>
                                  </p:stCondLst>
                                  <p:endCondLst>
                                    <p:cond evt="onNext" delay="0">
                                      <p:tgtEl>
                                        <p:sldTgt/>
                                      </p:tgtEl>
                                    </p:cond>
                                  </p:endCondLst>
                                  <p:childTnLst>
                                    <p:animEffect transition="out" filter="fade">
                                      <p:cBhvr>
                                        <p:cTn id="41" dur="1000" tmFilter="0, 0; .2, .5; .8, .5; 1, 0"/>
                                        <p:tgtEl>
                                          <p:spTgt spid="22"/>
                                        </p:tgtEl>
                                      </p:cBhvr>
                                    </p:animEffect>
                                    <p:animScale>
                                      <p:cBhvr>
                                        <p:cTn id="42" dur="500" autoRev="1" fill="hold"/>
                                        <p:tgtEl>
                                          <p:spTgt spid="22"/>
                                        </p:tgtEl>
                                      </p:cBhvr>
                                      <p:by x="105000" y="105000"/>
                                    </p:animScale>
                                  </p:childTnLst>
                                </p:cTn>
                              </p:par>
                              <p:par>
                                <p:cTn id="43" presetID="26" presetClass="emph" presetSubtype="0" repeatCount="indefinite" fill="hold" grpId="1" nodeType="withEffect">
                                  <p:stCondLst>
                                    <p:cond delay="0"/>
                                  </p:stCondLst>
                                  <p:endCondLst>
                                    <p:cond evt="onNext" delay="0">
                                      <p:tgtEl>
                                        <p:sldTgt/>
                                      </p:tgtEl>
                                    </p:cond>
                                  </p:endCondLst>
                                  <p:childTnLst>
                                    <p:animEffect transition="out" filter="fade">
                                      <p:cBhvr>
                                        <p:cTn id="44" dur="1000" tmFilter="0, 0; .2, .5; .8, .5; 1, 0"/>
                                        <p:tgtEl>
                                          <p:spTgt spid="23"/>
                                        </p:tgtEl>
                                      </p:cBhvr>
                                    </p:animEffect>
                                    <p:animScale>
                                      <p:cBhvr>
                                        <p:cTn id="45" dur="500" autoRev="1" fill="hold"/>
                                        <p:tgtEl>
                                          <p:spTgt spid="23"/>
                                        </p:tgtEl>
                                      </p:cBhvr>
                                      <p:by x="105000" y="105000"/>
                                    </p:animScale>
                                  </p:childTnLst>
                                </p:cTn>
                              </p:par>
                              <p:par>
                                <p:cTn id="46" presetID="26" presetClass="emph" presetSubtype="0" repeatCount="indefinite" fill="hold" grpId="1" nodeType="withEffect">
                                  <p:stCondLst>
                                    <p:cond delay="0"/>
                                  </p:stCondLst>
                                  <p:endCondLst>
                                    <p:cond evt="onNext" delay="0">
                                      <p:tgtEl>
                                        <p:sldTgt/>
                                      </p:tgtEl>
                                    </p:cond>
                                  </p:endCondLst>
                                  <p:childTnLst>
                                    <p:animEffect transition="out" filter="fade">
                                      <p:cBhvr>
                                        <p:cTn id="47" dur="1000" tmFilter="0, 0; .2, .5; .8, .5; 1, 0"/>
                                        <p:tgtEl>
                                          <p:spTgt spid="6"/>
                                        </p:tgtEl>
                                      </p:cBhvr>
                                    </p:animEffect>
                                    <p:animScale>
                                      <p:cBhvr>
                                        <p:cTn id="48" dur="500" autoRev="1" fill="hold"/>
                                        <p:tgtEl>
                                          <p:spTgt spid="6"/>
                                        </p:tgtEl>
                                      </p:cBhvr>
                                      <p:by x="105000" y="105000"/>
                                    </p:animScale>
                                  </p:childTnLst>
                                </p:cTn>
                              </p:par>
                              <p:par>
                                <p:cTn id="49" presetID="26" presetClass="emph" presetSubtype="0" repeatCount="indefinite" fill="hold" grpId="1" nodeType="withEffect">
                                  <p:stCondLst>
                                    <p:cond delay="0"/>
                                  </p:stCondLst>
                                  <p:endCondLst>
                                    <p:cond evt="onNext" delay="0">
                                      <p:tgtEl>
                                        <p:sldTgt/>
                                      </p:tgtEl>
                                    </p:cond>
                                  </p:endCondLst>
                                  <p:childTnLst>
                                    <p:animEffect transition="out" filter="fade">
                                      <p:cBhvr>
                                        <p:cTn id="50" dur="1000" tmFilter="0, 0; .2, .5; .8, .5; 1, 0"/>
                                        <p:tgtEl>
                                          <p:spTgt spid="10"/>
                                        </p:tgtEl>
                                      </p:cBhvr>
                                    </p:animEffect>
                                    <p:animScale>
                                      <p:cBhvr>
                                        <p:cTn id="51" dur="500" autoRev="1" fill="hold"/>
                                        <p:tgtEl>
                                          <p:spTgt spid="10"/>
                                        </p:tgtEl>
                                      </p:cBhvr>
                                      <p:by x="105000" y="105000"/>
                                    </p:animScale>
                                  </p:childTnLst>
                                </p:cTn>
                              </p:par>
                              <p:par>
                                <p:cTn id="52" presetID="26" presetClass="emph" presetSubtype="0" repeatCount="indefinite" fill="hold" grpId="1" nodeType="withEffect">
                                  <p:stCondLst>
                                    <p:cond delay="0"/>
                                  </p:stCondLst>
                                  <p:endCondLst>
                                    <p:cond evt="onNext" delay="0">
                                      <p:tgtEl>
                                        <p:sldTgt/>
                                      </p:tgtEl>
                                    </p:cond>
                                  </p:endCondLst>
                                  <p:childTnLst>
                                    <p:animEffect transition="out" filter="fade">
                                      <p:cBhvr>
                                        <p:cTn id="53" dur="1000" tmFilter="0, 0; .2, .5; .8, .5; 1, 0"/>
                                        <p:tgtEl>
                                          <p:spTgt spid="4"/>
                                        </p:tgtEl>
                                      </p:cBhvr>
                                    </p:animEffect>
                                    <p:animScale>
                                      <p:cBhvr>
                                        <p:cTn id="54" dur="500" autoRev="1" fill="hold"/>
                                        <p:tgtEl>
                                          <p:spTgt spid="4"/>
                                        </p:tgtEl>
                                      </p:cBhvr>
                                      <p:by x="105000" y="105000"/>
                                    </p:animScale>
                                  </p:childTnLst>
                                </p:cTn>
                              </p:par>
                              <p:par>
                                <p:cTn id="55" presetID="26" presetClass="emph" presetSubtype="0" repeatCount="indefinite" fill="hold" grpId="1" nodeType="withEffect">
                                  <p:stCondLst>
                                    <p:cond delay="0"/>
                                  </p:stCondLst>
                                  <p:endCondLst>
                                    <p:cond evt="onNext" delay="0">
                                      <p:tgtEl>
                                        <p:sldTgt/>
                                      </p:tgtEl>
                                    </p:cond>
                                  </p:endCondLst>
                                  <p:childTnLst>
                                    <p:animEffect transition="out" filter="fade">
                                      <p:cBhvr>
                                        <p:cTn id="56" dur="1000" tmFilter="0, 0; .2, .5; .8, .5; 1, 0"/>
                                        <p:tgtEl>
                                          <p:spTgt spid="5"/>
                                        </p:tgtEl>
                                      </p:cBhvr>
                                    </p:animEffect>
                                    <p:animScale>
                                      <p:cBhvr>
                                        <p:cTn id="57" dur="500" autoRev="1" fill="hold"/>
                                        <p:tgtEl>
                                          <p:spTgt spid="5"/>
                                        </p:tgtEl>
                                      </p:cBhvr>
                                      <p:by x="105000" y="105000"/>
                                    </p:animScale>
                                  </p:childTnLst>
                                </p:cTn>
                              </p:par>
                              <p:par>
                                <p:cTn id="58" presetID="42"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5" name="图片 59">
            <a:extLst>
              <a:ext uri="{FF2B5EF4-FFF2-40B4-BE49-F238E27FC236}">
                <a16:creationId xmlns:a16="http://schemas.microsoft.com/office/drawing/2014/main" id="{0D2EF722-AC9E-4C65-A690-2FDDAAAD6CF9}"/>
              </a:ext>
            </a:extLst>
          </p:cNvPr>
          <p:cNvPicPr>
            <a:picLocks noChangeAspect="1"/>
          </p:cNvPicPr>
          <p:nvPr/>
        </p:nvPicPr>
        <p:blipFill>
          <a:blip r:embed="rId4"/>
          <a:stretch>
            <a:fillRect/>
          </a:stretch>
        </p:blipFill>
        <p:spPr>
          <a:xfrm>
            <a:off x="1387528" y="1260453"/>
            <a:ext cx="6793983" cy="4337093"/>
          </a:xfrm>
          <a:prstGeom prst="rect">
            <a:avLst/>
          </a:prstGeom>
        </p:spPr>
      </p:pic>
      <p:pic>
        <p:nvPicPr>
          <p:cNvPr id="21" name="图片 69">
            <a:extLst>
              <a:ext uri="{FF2B5EF4-FFF2-40B4-BE49-F238E27FC236}">
                <a16:creationId xmlns:a16="http://schemas.microsoft.com/office/drawing/2014/main" id="{65B8F962-2975-4A85-B4F0-12371E730A9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377011" y="729637"/>
            <a:ext cx="1105092" cy="782004"/>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567659" y="435461"/>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040902" y="5122100"/>
            <a:ext cx="1837722" cy="1300440"/>
          </a:xfrm>
          <a:prstGeom prst="rect">
            <a:avLst/>
          </a:prstGeom>
        </p:spPr>
      </p:pic>
      <p:sp>
        <p:nvSpPr>
          <p:cNvPr id="2" name="Rectangle 1">
            <a:extLst>
              <a:ext uri="{FF2B5EF4-FFF2-40B4-BE49-F238E27FC236}">
                <a16:creationId xmlns:a16="http://schemas.microsoft.com/office/drawing/2014/main" id="{26927DBB-6E79-4F87-A7E2-B1AF9FC2FF95}"/>
              </a:ext>
            </a:extLst>
          </p:cNvPr>
          <p:cNvSpPr/>
          <p:nvPr/>
        </p:nvSpPr>
        <p:spPr>
          <a:xfrm>
            <a:off x="2647896" y="2171677"/>
            <a:ext cx="4222687" cy="2554545"/>
          </a:xfrm>
          <a:prstGeom prst="rect">
            <a:avLst/>
          </a:prstGeom>
        </p:spPr>
        <p:txBody>
          <a:bodyPr wrap="square">
            <a:spAutoFit/>
          </a:bodyPr>
          <a:lstStyle/>
          <a:p>
            <a:pPr lvl="0" algn="just">
              <a:defRPr/>
            </a:pPr>
            <a:r>
              <a:rPr lang="vi-VN" sz="3200" b="1" i="1" dirty="0">
                <a:solidFill>
                  <a:srgbClr val="002060"/>
                </a:solidFill>
                <a:latin typeface="Times New Roman" panose="02020603050405020304" pitchFamily="18" charset="0"/>
                <a:cs typeface="Times New Roman" panose="02020603050405020304" pitchFamily="18" charset="0"/>
              </a:rPr>
              <a:t>Thầy bói xem voi: không nên nhìn nhận, đánh giá phiến diện mà phải có sự đánh giá toàn diện, đa chiều…</a:t>
            </a:r>
            <a:endParaRPr kumimoji="0" 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7" name="图片 2">
            <a:extLst>
              <a:ext uri="{FF2B5EF4-FFF2-40B4-BE49-F238E27FC236}">
                <a16:creationId xmlns:a16="http://schemas.microsoft.com/office/drawing/2014/main" id="{03F0522A-2427-410F-8DD0-9EB80E452C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0" y="4057169"/>
            <a:ext cx="1387528" cy="2633768"/>
          </a:xfrm>
          <a:prstGeom prst="rect">
            <a:avLst/>
          </a:prstGeom>
          <a:noFill/>
          <a:ln>
            <a:noFill/>
          </a:ln>
        </p:spPr>
      </p:pic>
      <p:pic>
        <p:nvPicPr>
          <p:cNvPr id="3" name="Picture 2">
            <a:extLst>
              <a:ext uri="{FF2B5EF4-FFF2-40B4-BE49-F238E27FC236}">
                <a16:creationId xmlns:a16="http://schemas.microsoft.com/office/drawing/2014/main" id="{C609E400-1EF6-480D-ABC9-EC9B3E815033}"/>
              </a:ext>
            </a:extLst>
          </p:cNvPr>
          <p:cNvPicPr>
            <a:picLocks noChangeAspect="1"/>
          </p:cNvPicPr>
          <p:nvPr/>
        </p:nvPicPr>
        <p:blipFill>
          <a:blip r:embed="rId8"/>
          <a:stretch>
            <a:fillRect/>
          </a:stretch>
        </p:blipFill>
        <p:spPr>
          <a:xfrm>
            <a:off x="8521205" y="1926908"/>
            <a:ext cx="4110933" cy="5182761"/>
          </a:xfrm>
          <a:prstGeom prst="rect">
            <a:avLst/>
          </a:prstGeom>
        </p:spPr>
      </p:pic>
    </p:spTree>
    <p:extLst>
      <p:ext uri="{BB962C8B-B14F-4D97-AF65-F5344CB8AC3E}">
        <p14:creationId xmlns:p14="http://schemas.microsoft.com/office/powerpoint/2010/main" val="20316890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26" presetClass="emph" presetSubtype="0" repeatCount="indefinite" fill="hold" grpId="1" nodeType="withEffect">
                                  <p:stCondLst>
                                    <p:cond delay="0"/>
                                  </p:stCondLst>
                                  <p:endCondLst>
                                    <p:cond evt="onNext" delay="0">
                                      <p:tgtEl>
                                        <p:sldTgt/>
                                      </p:tgtEl>
                                    </p:cond>
                                  </p:endCondLst>
                                  <p:childTnLst>
                                    <p:animEffect transition="out" filter="fade">
                                      <p:cBhvr>
                                        <p:cTn id="41" dur="1000" tmFilter="0, 0; .2, .5; .8, .5; 1, 0"/>
                                        <p:tgtEl>
                                          <p:spTgt spid="22"/>
                                        </p:tgtEl>
                                      </p:cBhvr>
                                    </p:animEffect>
                                    <p:animScale>
                                      <p:cBhvr>
                                        <p:cTn id="42" dur="500" autoRev="1" fill="hold"/>
                                        <p:tgtEl>
                                          <p:spTgt spid="22"/>
                                        </p:tgtEl>
                                      </p:cBhvr>
                                      <p:by x="105000" y="105000"/>
                                    </p:animScale>
                                  </p:childTnLst>
                                </p:cTn>
                              </p:par>
                              <p:par>
                                <p:cTn id="43" presetID="26" presetClass="emph" presetSubtype="0" repeatCount="indefinite" fill="hold" grpId="1" nodeType="withEffect">
                                  <p:stCondLst>
                                    <p:cond delay="0"/>
                                  </p:stCondLst>
                                  <p:endCondLst>
                                    <p:cond evt="onNext" delay="0">
                                      <p:tgtEl>
                                        <p:sldTgt/>
                                      </p:tgtEl>
                                    </p:cond>
                                  </p:endCondLst>
                                  <p:childTnLst>
                                    <p:animEffect transition="out" filter="fade">
                                      <p:cBhvr>
                                        <p:cTn id="44" dur="1000" tmFilter="0, 0; .2, .5; .8, .5; 1, 0"/>
                                        <p:tgtEl>
                                          <p:spTgt spid="23"/>
                                        </p:tgtEl>
                                      </p:cBhvr>
                                    </p:animEffect>
                                    <p:animScale>
                                      <p:cBhvr>
                                        <p:cTn id="45" dur="500" autoRev="1" fill="hold"/>
                                        <p:tgtEl>
                                          <p:spTgt spid="23"/>
                                        </p:tgtEl>
                                      </p:cBhvr>
                                      <p:by x="105000" y="105000"/>
                                    </p:animScale>
                                  </p:childTnLst>
                                </p:cTn>
                              </p:par>
                              <p:par>
                                <p:cTn id="46" presetID="26" presetClass="emph" presetSubtype="0" repeatCount="indefinite" fill="hold" grpId="1" nodeType="withEffect">
                                  <p:stCondLst>
                                    <p:cond delay="0"/>
                                  </p:stCondLst>
                                  <p:endCondLst>
                                    <p:cond evt="onNext" delay="0">
                                      <p:tgtEl>
                                        <p:sldTgt/>
                                      </p:tgtEl>
                                    </p:cond>
                                  </p:endCondLst>
                                  <p:childTnLst>
                                    <p:animEffect transition="out" filter="fade">
                                      <p:cBhvr>
                                        <p:cTn id="47" dur="1000" tmFilter="0, 0; .2, .5; .8, .5; 1, 0"/>
                                        <p:tgtEl>
                                          <p:spTgt spid="6"/>
                                        </p:tgtEl>
                                      </p:cBhvr>
                                    </p:animEffect>
                                    <p:animScale>
                                      <p:cBhvr>
                                        <p:cTn id="48" dur="500" autoRev="1" fill="hold"/>
                                        <p:tgtEl>
                                          <p:spTgt spid="6"/>
                                        </p:tgtEl>
                                      </p:cBhvr>
                                      <p:by x="105000" y="105000"/>
                                    </p:animScale>
                                  </p:childTnLst>
                                </p:cTn>
                              </p:par>
                              <p:par>
                                <p:cTn id="49" presetID="26" presetClass="emph" presetSubtype="0" repeatCount="indefinite" fill="hold" grpId="1" nodeType="withEffect">
                                  <p:stCondLst>
                                    <p:cond delay="0"/>
                                  </p:stCondLst>
                                  <p:endCondLst>
                                    <p:cond evt="onNext" delay="0">
                                      <p:tgtEl>
                                        <p:sldTgt/>
                                      </p:tgtEl>
                                    </p:cond>
                                  </p:endCondLst>
                                  <p:childTnLst>
                                    <p:animEffect transition="out" filter="fade">
                                      <p:cBhvr>
                                        <p:cTn id="50" dur="1000" tmFilter="0, 0; .2, .5; .8, .5; 1, 0"/>
                                        <p:tgtEl>
                                          <p:spTgt spid="10"/>
                                        </p:tgtEl>
                                      </p:cBhvr>
                                    </p:animEffect>
                                    <p:animScale>
                                      <p:cBhvr>
                                        <p:cTn id="51" dur="500" autoRev="1" fill="hold"/>
                                        <p:tgtEl>
                                          <p:spTgt spid="10"/>
                                        </p:tgtEl>
                                      </p:cBhvr>
                                      <p:by x="105000" y="105000"/>
                                    </p:animScale>
                                  </p:childTnLst>
                                </p:cTn>
                              </p:par>
                              <p:par>
                                <p:cTn id="52" presetID="26" presetClass="emph" presetSubtype="0" repeatCount="indefinite" fill="hold" grpId="1" nodeType="withEffect">
                                  <p:stCondLst>
                                    <p:cond delay="0"/>
                                  </p:stCondLst>
                                  <p:endCondLst>
                                    <p:cond evt="onNext" delay="0">
                                      <p:tgtEl>
                                        <p:sldTgt/>
                                      </p:tgtEl>
                                    </p:cond>
                                  </p:endCondLst>
                                  <p:childTnLst>
                                    <p:animEffect transition="out" filter="fade">
                                      <p:cBhvr>
                                        <p:cTn id="53" dur="1000" tmFilter="0, 0; .2, .5; .8, .5; 1, 0"/>
                                        <p:tgtEl>
                                          <p:spTgt spid="4"/>
                                        </p:tgtEl>
                                      </p:cBhvr>
                                    </p:animEffect>
                                    <p:animScale>
                                      <p:cBhvr>
                                        <p:cTn id="54" dur="500" autoRev="1" fill="hold"/>
                                        <p:tgtEl>
                                          <p:spTgt spid="4"/>
                                        </p:tgtEl>
                                      </p:cBhvr>
                                      <p:by x="105000" y="105000"/>
                                    </p:animScale>
                                  </p:childTnLst>
                                </p:cTn>
                              </p:par>
                              <p:par>
                                <p:cTn id="55" presetID="26" presetClass="emph" presetSubtype="0" repeatCount="indefinite" fill="hold" grpId="1" nodeType="withEffect">
                                  <p:stCondLst>
                                    <p:cond delay="0"/>
                                  </p:stCondLst>
                                  <p:endCondLst>
                                    <p:cond evt="onNext" delay="0">
                                      <p:tgtEl>
                                        <p:sldTgt/>
                                      </p:tgtEl>
                                    </p:cond>
                                  </p:endCondLst>
                                  <p:childTnLst>
                                    <p:animEffect transition="out" filter="fade">
                                      <p:cBhvr>
                                        <p:cTn id="56" dur="1000" tmFilter="0, 0; .2, .5; .8, .5; 1, 0"/>
                                        <p:tgtEl>
                                          <p:spTgt spid="5"/>
                                        </p:tgtEl>
                                      </p:cBhvr>
                                    </p:animEffect>
                                    <p:animScale>
                                      <p:cBhvr>
                                        <p:cTn id="57" dur="500" autoRev="1" fill="hold"/>
                                        <p:tgtEl>
                                          <p:spTgt spid="5"/>
                                        </p:tgtEl>
                                      </p:cBhvr>
                                      <p:by x="105000" y="105000"/>
                                    </p:animScale>
                                  </p:childTnLst>
                                </p:cTn>
                              </p:par>
                              <p:par>
                                <p:cTn id="58" presetID="42"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5" name="图片 59">
            <a:extLst>
              <a:ext uri="{FF2B5EF4-FFF2-40B4-BE49-F238E27FC236}">
                <a16:creationId xmlns:a16="http://schemas.microsoft.com/office/drawing/2014/main" id="{0D2EF722-AC9E-4C65-A690-2FDDAAAD6CF9}"/>
              </a:ext>
            </a:extLst>
          </p:cNvPr>
          <p:cNvPicPr>
            <a:picLocks noChangeAspect="1"/>
          </p:cNvPicPr>
          <p:nvPr/>
        </p:nvPicPr>
        <p:blipFill>
          <a:blip r:embed="rId4"/>
          <a:stretch>
            <a:fillRect/>
          </a:stretch>
        </p:blipFill>
        <p:spPr>
          <a:xfrm>
            <a:off x="1387528" y="1260453"/>
            <a:ext cx="6180131" cy="4337093"/>
          </a:xfrm>
          <a:prstGeom prst="rect">
            <a:avLst/>
          </a:prstGeom>
        </p:spPr>
      </p:pic>
      <p:pic>
        <p:nvPicPr>
          <p:cNvPr id="21" name="图片 69">
            <a:extLst>
              <a:ext uri="{FF2B5EF4-FFF2-40B4-BE49-F238E27FC236}">
                <a16:creationId xmlns:a16="http://schemas.microsoft.com/office/drawing/2014/main" id="{65B8F962-2975-4A85-B4F0-12371E730A9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377011" y="729637"/>
            <a:ext cx="1105092" cy="782004"/>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960440" y="386226"/>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919749" y="4471880"/>
            <a:ext cx="1837722" cy="1300440"/>
          </a:xfrm>
          <a:prstGeom prst="rect">
            <a:avLst/>
          </a:prstGeom>
        </p:spPr>
      </p:pic>
      <p:sp>
        <p:nvSpPr>
          <p:cNvPr id="2" name="Rectangle 1">
            <a:extLst>
              <a:ext uri="{FF2B5EF4-FFF2-40B4-BE49-F238E27FC236}">
                <a16:creationId xmlns:a16="http://schemas.microsoft.com/office/drawing/2014/main" id="{26927DBB-6E79-4F87-A7E2-B1AF9FC2FF95}"/>
              </a:ext>
            </a:extLst>
          </p:cNvPr>
          <p:cNvSpPr/>
          <p:nvPr/>
        </p:nvSpPr>
        <p:spPr>
          <a:xfrm>
            <a:off x="2453247" y="2007313"/>
            <a:ext cx="4129083" cy="25545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Viết</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đoạn</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văn</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ngắn</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từ 5 – 7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câu</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trình</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bày</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về</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cách</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nhìn</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nhận</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đánh</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giá</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một</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con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người</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trong</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cuộc</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3200" b="1" i="1"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sống</a:t>
            </a:r>
            <a:r>
              <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a:t>
            </a:r>
            <a:endParaRPr kumimoji="0" 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7" name="图片 2">
            <a:extLst>
              <a:ext uri="{FF2B5EF4-FFF2-40B4-BE49-F238E27FC236}">
                <a16:creationId xmlns:a16="http://schemas.microsoft.com/office/drawing/2014/main" id="{03F0522A-2427-410F-8DD0-9EB80E452C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0" y="4057169"/>
            <a:ext cx="1387528" cy="2633768"/>
          </a:xfrm>
          <a:prstGeom prst="rect">
            <a:avLst/>
          </a:prstGeom>
          <a:noFill/>
          <a:ln>
            <a:noFill/>
          </a:ln>
        </p:spPr>
      </p:pic>
      <p:pic>
        <p:nvPicPr>
          <p:cNvPr id="16" name="图片 74">
            <a:extLst>
              <a:ext uri="{FF2B5EF4-FFF2-40B4-BE49-F238E27FC236}">
                <a16:creationId xmlns:a16="http://schemas.microsoft.com/office/drawing/2014/main" id="{DAC1F1A8-A465-49CC-B15C-5AD5B59CB316}"/>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983746" y="1249506"/>
            <a:ext cx="1247331" cy="1621087"/>
          </a:xfrm>
          <a:prstGeom prst="rect">
            <a:avLst/>
          </a:prstGeom>
        </p:spPr>
      </p:pic>
      <p:pic>
        <p:nvPicPr>
          <p:cNvPr id="17" name="图片 74">
            <a:extLst>
              <a:ext uri="{FF2B5EF4-FFF2-40B4-BE49-F238E27FC236}">
                <a16:creationId xmlns:a16="http://schemas.microsoft.com/office/drawing/2014/main" id="{65E2BCA5-F0F9-4454-B4F7-CA838F924F70}"/>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9216752" y="2747563"/>
            <a:ext cx="1247331" cy="1621087"/>
          </a:xfrm>
          <a:prstGeom prst="rect">
            <a:avLst/>
          </a:prstGeom>
        </p:spPr>
      </p:pic>
      <p:pic>
        <p:nvPicPr>
          <p:cNvPr id="18" name="图片 74">
            <a:extLst>
              <a:ext uri="{FF2B5EF4-FFF2-40B4-BE49-F238E27FC236}">
                <a16:creationId xmlns:a16="http://schemas.microsoft.com/office/drawing/2014/main" id="{CCA80082-F573-4283-AC24-3934C13CC542}"/>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208474" y="3839988"/>
            <a:ext cx="1247331" cy="1621087"/>
          </a:xfrm>
          <a:prstGeom prst="rect">
            <a:avLst/>
          </a:prstGeom>
        </p:spPr>
      </p:pic>
    </p:spTree>
    <p:extLst>
      <p:ext uri="{BB962C8B-B14F-4D97-AF65-F5344CB8AC3E}">
        <p14:creationId xmlns:p14="http://schemas.microsoft.com/office/powerpoint/2010/main" val="15050866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26" presetClass="emph" presetSubtype="0" repeatCount="indefinite" fill="hold" grpId="1" nodeType="withEffect">
                                  <p:stCondLst>
                                    <p:cond delay="0"/>
                                  </p:stCondLst>
                                  <p:endCondLst>
                                    <p:cond evt="onNext" delay="0">
                                      <p:tgtEl>
                                        <p:sldTgt/>
                                      </p:tgtEl>
                                    </p:cond>
                                  </p:endCondLst>
                                  <p:childTnLst>
                                    <p:animEffect transition="out" filter="fade">
                                      <p:cBhvr>
                                        <p:cTn id="41" dur="1000" tmFilter="0, 0; .2, .5; .8, .5; 1, 0"/>
                                        <p:tgtEl>
                                          <p:spTgt spid="22"/>
                                        </p:tgtEl>
                                      </p:cBhvr>
                                    </p:animEffect>
                                    <p:animScale>
                                      <p:cBhvr>
                                        <p:cTn id="42" dur="500" autoRev="1" fill="hold"/>
                                        <p:tgtEl>
                                          <p:spTgt spid="22"/>
                                        </p:tgtEl>
                                      </p:cBhvr>
                                      <p:by x="105000" y="105000"/>
                                    </p:animScale>
                                  </p:childTnLst>
                                </p:cTn>
                              </p:par>
                              <p:par>
                                <p:cTn id="43" presetID="26" presetClass="emph" presetSubtype="0" repeatCount="indefinite" fill="hold" grpId="1" nodeType="withEffect">
                                  <p:stCondLst>
                                    <p:cond delay="0"/>
                                  </p:stCondLst>
                                  <p:endCondLst>
                                    <p:cond evt="onNext" delay="0">
                                      <p:tgtEl>
                                        <p:sldTgt/>
                                      </p:tgtEl>
                                    </p:cond>
                                  </p:endCondLst>
                                  <p:childTnLst>
                                    <p:animEffect transition="out" filter="fade">
                                      <p:cBhvr>
                                        <p:cTn id="44" dur="1000" tmFilter="0, 0; .2, .5; .8, .5; 1, 0"/>
                                        <p:tgtEl>
                                          <p:spTgt spid="23"/>
                                        </p:tgtEl>
                                      </p:cBhvr>
                                    </p:animEffect>
                                    <p:animScale>
                                      <p:cBhvr>
                                        <p:cTn id="45" dur="500" autoRev="1" fill="hold"/>
                                        <p:tgtEl>
                                          <p:spTgt spid="23"/>
                                        </p:tgtEl>
                                      </p:cBhvr>
                                      <p:by x="105000" y="105000"/>
                                    </p:animScale>
                                  </p:childTnLst>
                                </p:cTn>
                              </p:par>
                              <p:par>
                                <p:cTn id="46" presetID="26" presetClass="emph" presetSubtype="0" repeatCount="indefinite" fill="hold" grpId="1" nodeType="withEffect">
                                  <p:stCondLst>
                                    <p:cond delay="0"/>
                                  </p:stCondLst>
                                  <p:endCondLst>
                                    <p:cond evt="onNext" delay="0">
                                      <p:tgtEl>
                                        <p:sldTgt/>
                                      </p:tgtEl>
                                    </p:cond>
                                  </p:endCondLst>
                                  <p:childTnLst>
                                    <p:animEffect transition="out" filter="fade">
                                      <p:cBhvr>
                                        <p:cTn id="47" dur="1000" tmFilter="0, 0; .2, .5; .8, .5; 1, 0"/>
                                        <p:tgtEl>
                                          <p:spTgt spid="6"/>
                                        </p:tgtEl>
                                      </p:cBhvr>
                                    </p:animEffect>
                                    <p:animScale>
                                      <p:cBhvr>
                                        <p:cTn id="48" dur="500" autoRev="1" fill="hold"/>
                                        <p:tgtEl>
                                          <p:spTgt spid="6"/>
                                        </p:tgtEl>
                                      </p:cBhvr>
                                      <p:by x="105000" y="105000"/>
                                    </p:animScale>
                                  </p:childTnLst>
                                </p:cTn>
                              </p:par>
                              <p:par>
                                <p:cTn id="49" presetID="26" presetClass="emph" presetSubtype="0" repeatCount="indefinite" fill="hold" grpId="1" nodeType="withEffect">
                                  <p:stCondLst>
                                    <p:cond delay="0"/>
                                  </p:stCondLst>
                                  <p:endCondLst>
                                    <p:cond evt="onNext" delay="0">
                                      <p:tgtEl>
                                        <p:sldTgt/>
                                      </p:tgtEl>
                                    </p:cond>
                                  </p:endCondLst>
                                  <p:childTnLst>
                                    <p:animEffect transition="out" filter="fade">
                                      <p:cBhvr>
                                        <p:cTn id="50" dur="1000" tmFilter="0, 0; .2, .5; .8, .5; 1, 0"/>
                                        <p:tgtEl>
                                          <p:spTgt spid="10"/>
                                        </p:tgtEl>
                                      </p:cBhvr>
                                    </p:animEffect>
                                    <p:animScale>
                                      <p:cBhvr>
                                        <p:cTn id="51" dur="500" autoRev="1" fill="hold"/>
                                        <p:tgtEl>
                                          <p:spTgt spid="10"/>
                                        </p:tgtEl>
                                      </p:cBhvr>
                                      <p:by x="105000" y="105000"/>
                                    </p:animScale>
                                  </p:childTnLst>
                                </p:cTn>
                              </p:par>
                              <p:par>
                                <p:cTn id="52" presetID="26" presetClass="emph" presetSubtype="0" repeatCount="indefinite" fill="hold" grpId="1" nodeType="withEffect">
                                  <p:stCondLst>
                                    <p:cond delay="0"/>
                                  </p:stCondLst>
                                  <p:endCondLst>
                                    <p:cond evt="onNext" delay="0">
                                      <p:tgtEl>
                                        <p:sldTgt/>
                                      </p:tgtEl>
                                    </p:cond>
                                  </p:endCondLst>
                                  <p:childTnLst>
                                    <p:animEffect transition="out" filter="fade">
                                      <p:cBhvr>
                                        <p:cTn id="53" dur="1000" tmFilter="0, 0; .2, .5; .8, .5; 1, 0"/>
                                        <p:tgtEl>
                                          <p:spTgt spid="4"/>
                                        </p:tgtEl>
                                      </p:cBhvr>
                                    </p:animEffect>
                                    <p:animScale>
                                      <p:cBhvr>
                                        <p:cTn id="54" dur="500" autoRev="1" fill="hold"/>
                                        <p:tgtEl>
                                          <p:spTgt spid="4"/>
                                        </p:tgtEl>
                                      </p:cBhvr>
                                      <p:by x="105000" y="105000"/>
                                    </p:animScale>
                                  </p:childTnLst>
                                </p:cTn>
                              </p:par>
                              <p:par>
                                <p:cTn id="55" presetID="26" presetClass="emph" presetSubtype="0" repeatCount="indefinite" fill="hold" grpId="1" nodeType="withEffect">
                                  <p:stCondLst>
                                    <p:cond delay="0"/>
                                  </p:stCondLst>
                                  <p:endCondLst>
                                    <p:cond evt="onNext" delay="0">
                                      <p:tgtEl>
                                        <p:sldTgt/>
                                      </p:tgtEl>
                                    </p:cond>
                                  </p:endCondLst>
                                  <p:childTnLst>
                                    <p:animEffect transition="out" filter="fade">
                                      <p:cBhvr>
                                        <p:cTn id="56" dur="1000" tmFilter="0, 0; .2, .5; .8, .5; 1, 0"/>
                                        <p:tgtEl>
                                          <p:spTgt spid="5"/>
                                        </p:tgtEl>
                                      </p:cBhvr>
                                    </p:animEffect>
                                    <p:animScale>
                                      <p:cBhvr>
                                        <p:cTn id="57" dur="500" autoRev="1" fill="hold"/>
                                        <p:tgtEl>
                                          <p:spTgt spid="5"/>
                                        </p:tgtEl>
                                      </p:cBhvr>
                                      <p:by x="105000" y="105000"/>
                                    </p:animScale>
                                  </p:childTnLst>
                                </p:cTn>
                              </p:par>
                              <p:par>
                                <p:cTn id="58" presetID="42"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335D1D-C368-4924-BB92-D5382A21E361}"/>
              </a:ext>
            </a:extLst>
          </p:cNvPr>
          <p:cNvSpPr/>
          <p:nvPr/>
        </p:nvSpPr>
        <p:spPr>
          <a:xfrm>
            <a:off x="1793846" y="797510"/>
            <a:ext cx="5546521" cy="1815882"/>
          </a:xfrm>
          <a:prstGeom prst="rect">
            <a:avLst/>
          </a:prstGeom>
          <a:ln w="76200">
            <a:prstDash val="sysDot"/>
          </a:ln>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Về</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hình</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thức</a:t>
            </a: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endParaRPr>
          </a:p>
          <a:p>
            <a:pPr marL="457200" marR="0" lvl="0" indent="-457200" algn="just" defTabSz="914400" rtl="0" eaLnBrk="1" fontAlgn="auto" latinLnBrk="0" hangingPunct="1">
              <a:lnSpc>
                <a:spcPct val="100000"/>
              </a:lnSpc>
              <a:spcBef>
                <a:spcPts val="0"/>
              </a:spcBef>
              <a:spcAft>
                <a:spcPts val="0"/>
              </a:spcAft>
              <a:buClrTx/>
              <a:buSzTx/>
              <a:buFontTx/>
              <a:buChar char="-"/>
              <a:tabLst/>
              <a:defRPr/>
            </a:pP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Viết</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đoạn</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văn</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đảm</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bảo</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số</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câu</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a:t>
            </a:r>
          </a:p>
          <a:p>
            <a:pPr marL="457200" marR="0" lvl="0" indent="-457200" algn="just" defTabSz="914400" rtl="0" eaLnBrk="1" fontAlgn="auto" latinLnBrk="0" hangingPunct="1">
              <a:lnSpc>
                <a:spcPct val="100000"/>
              </a:lnSpc>
              <a:spcBef>
                <a:spcPts val="0"/>
              </a:spcBef>
              <a:spcAft>
                <a:spcPts val="0"/>
              </a:spcAft>
              <a:buClrTx/>
              <a:buSzTx/>
              <a:buFontTx/>
              <a:buChar char="-"/>
              <a:tabLst/>
              <a:defRPr/>
            </a:pP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Đảm</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bảo</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hình</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thức</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đoạn</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văn</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a:t>
            </a:r>
          </a:p>
          <a:p>
            <a:pPr marL="457200" marR="0" lvl="0" indent="-457200" algn="just" defTabSz="914400" rtl="0" eaLnBrk="1" fontAlgn="auto" latinLnBrk="0" hangingPunct="1">
              <a:lnSpc>
                <a:spcPct val="100000"/>
              </a:lnSpc>
              <a:spcBef>
                <a:spcPts val="0"/>
              </a:spcBef>
              <a:spcAft>
                <a:spcPts val="0"/>
              </a:spcAft>
              <a:buClrTx/>
              <a:buSzTx/>
              <a:buFontTx/>
              <a:buChar char="-"/>
              <a:tabLst/>
              <a:defRPr/>
            </a:pP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Trình</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bày</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sạch</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đẹp</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a:t>
            </a:r>
          </a:p>
        </p:txBody>
      </p:sp>
      <p:pic>
        <p:nvPicPr>
          <p:cNvPr id="3" name="图片 69">
            <a:extLst>
              <a:ext uri="{FF2B5EF4-FFF2-40B4-BE49-F238E27FC236}">
                <a16:creationId xmlns:a16="http://schemas.microsoft.com/office/drawing/2014/main" id="{B9034A56-D00A-4D4D-A3CA-21C68367325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9058" y="105315"/>
            <a:ext cx="1956356" cy="1384390"/>
          </a:xfrm>
          <a:prstGeom prst="rect">
            <a:avLst/>
          </a:prstGeom>
        </p:spPr>
      </p:pic>
      <p:pic>
        <p:nvPicPr>
          <p:cNvPr id="4" name="图片 69">
            <a:extLst>
              <a:ext uri="{FF2B5EF4-FFF2-40B4-BE49-F238E27FC236}">
                <a16:creationId xmlns:a16="http://schemas.microsoft.com/office/drawing/2014/main" id="{35E13210-AF6C-46F9-ACEE-0F84D94E6AD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235644" y="-58167"/>
            <a:ext cx="1956356" cy="1384390"/>
          </a:xfrm>
          <a:prstGeom prst="rect">
            <a:avLst/>
          </a:prstGeom>
        </p:spPr>
      </p:pic>
      <p:pic>
        <p:nvPicPr>
          <p:cNvPr id="5" name="图片 74">
            <a:extLst>
              <a:ext uri="{FF2B5EF4-FFF2-40B4-BE49-F238E27FC236}">
                <a16:creationId xmlns:a16="http://schemas.microsoft.com/office/drawing/2014/main" id="{6D3E16E1-2418-4085-8D4F-18FAC63083D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27787" y="2458307"/>
            <a:ext cx="1247331" cy="1621087"/>
          </a:xfrm>
          <a:prstGeom prst="rect">
            <a:avLst/>
          </a:prstGeom>
        </p:spPr>
      </p:pic>
      <p:pic>
        <p:nvPicPr>
          <p:cNvPr id="6" name="图片 74">
            <a:extLst>
              <a:ext uri="{FF2B5EF4-FFF2-40B4-BE49-F238E27FC236}">
                <a16:creationId xmlns:a16="http://schemas.microsoft.com/office/drawing/2014/main" id="{2A0FE3CF-60FC-47CD-B92C-0D6A664C5CE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862284" y="2458306"/>
            <a:ext cx="1247331" cy="1621087"/>
          </a:xfrm>
          <a:prstGeom prst="rect">
            <a:avLst/>
          </a:prstGeom>
        </p:spPr>
      </p:pic>
      <p:pic>
        <p:nvPicPr>
          <p:cNvPr id="7" name="图片 69">
            <a:extLst>
              <a:ext uri="{FF2B5EF4-FFF2-40B4-BE49-F238E27FC236}">
                <a16:creationId xmlns:a16="http://schemas.microsoft.com/office/drawing/2014/main" id="{0F67E6EB-CF98-4BDE-8475-622AF4DA4160}"/>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0" y="4865123"/>
            <a:ext cx="1698016" cy="1201579"/>
          </a:xfrm>
          <a:prstGeom prst="rect">
            <a:avLst/>
          </a:prstGeom>
        </p:spPr>
      </p:pic>
      <p:pic>
        <p:nvPicPr>
          <p:cNvPr id="8" name="图片 69">
            <a:extLst>
              <a:ext uri="{FF2B5EF4-FFF2-40B4-BE49-F238E27FC236}">
                <a16:creationId xmlns:a16="http://schemas.microsoft.com/office/drawing/2014/main" id="{6F227415-2A15-46CB-937A-EA862297D01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411599" y="4865123"/>
            <a:ext cx="1698016" cy="1201579"/>
          </a:xfrm>
          <a:prstGeom prst="rect">
            <a:avLst/>
          </a:prstGeom>
        </p:spPr>
      </p:pic>
      <p:sp>
        <p:nvSpPr>
          <p:cNvPr id="9" name="Rectangle 8">
            <a:extLst>
              <a:ext uri="{FF2B5EF4-FFF2-40B4-BE49-F238E27FC236}">
                <a16:creationId xmlns:a16="http://schemas.microsoft.com/office/drawing/2014/main" id="{AEA8CBB6-4D52-4828-952C-96FAA3F0CA27}"/>
              </a:ext>
            </a:extLst>
          </p:cNvPr>
          <p:cNvSpPr/>
          <p:nvPr/>
        </p:nvSpPr>
        <p:spPr>
          <a:xfrm>
            <a:off x="4503490" y="3429000"/>
            <a:ext cx="5546521" cy="2677656"/>
          </a:xfrm>
          <a:prstGeom prst="rect">
            <a:avLst/>
          </a:prstGeom>
          <a:ln w="76200">
            <a:prstDash val="sysDot"/>
          </a:ln>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Về</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nội</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dung</a:t>
            </a:r>
          </a:p>
          <a:p>
            <a:pPr marL="457200" marR="0" lvl="0" indent="-457200" algn="just" defTabSz="914400" rtl="0" eaLnBrk="1" fontAlgn="auto" latinLnBrk="0" hangingPunct="1">
              <a:lnSpc>
                <a:spcPct val="100000"/>
              </a:lnSpc>
              <a:spcBef>
                <a:spcPts val="0"/>
              </a:spcBef>
              <a:spcAft>
                <a:spcPts val="0"/>
              </a:spcAft>
              <a:buClrTx/>
              <a:buSzTx/>
              <a:buFontTx/>
              <a:buChar char="-"/>
              <a:tabLst/>
              <a:defRPr/>
            </a:pP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Giới</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thiệu</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vấn</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đề</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a:t>
            </a:r>
          </a:p>
          <a:p>
            <a:pPr marL="457200" marR="0" lvl="0" indent="-457200" algn="just" defTabSz="914400" rtl="0" eaLnBrk="1" fontAlgn="auto" latinLnBrk="0" hangingPunct="1">
              <a:lnSpc>
                <a:spcPct val="100000"/>
              </a:lnSpc>
              <a:spcBef>
                <a:spcPts val="0"/>
              </a:spcBef>
              <a:spcAft>
                <a:spcPts val="0"/>
              </a:spcAft>
              <a:buClrTx/>
              <a:buSzTx/>
              <a:buFontTx/>
              <a:buChar char="-"/>
              <a:tabLst/>
              <a:defRPr/>
            </a:pP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Cách</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nhìn</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phiến</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diện</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lệch</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lạc</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a:t>
            </a:r>
          </a:p>
          <a:p>
            <a:pPr marL="457200" marR="0" lvl="0" indent="-457200" algn="just" defTabSz="914400" rtl="0" eaLnBrk="1" fontAlgn="auto" latinLnBrk="0" hangingPunct="1">
              <a:lnSpc>
                <a:spcPct val="100000"/>
              </a:lnSpc>
              <a:spcBef>
                <a:spcPts val="0"/>
              </a:spcBef>
              <a:spcAft>
                <a:spcPts val="0"/>
              </a:spcAft>
              <a:buClrTx/>
              <a:buSzTx/>
              <a:buFontTx/>
              <a:buChar char="-"/>
              <a:tabLst/>
              <a:defRPr/>
            </a:pP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Phải</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có</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cái</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nhìn</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đa</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chiều</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a:t>
            </a:r>
          </a:p>
          <a:p>
            <a:pPr marL="457200" marR="0" lvl="0" indent="-457200" algn="just" defTabSz="914400" rtl="0" eaLnBrk="1" fontAlgn="auto" latinLnBrk="0" hangingPunct="1">
              <a:lnSpc>
                <a:spcPct val="100000"/>
              </a:lnSpc>
              <a:spcBef>
                <a:spcPts val="0"/>
              </a:spcBef>
              <a:spcAft>
                <a:spcPts val="0"/>
              </a:spcAft>
              <a:buClrTx/>
              <a:buSzTx/>
              <a:buFontTx/>
              <a:buChar char="-"/>
              <a:tabLst/>
              <a:defRPr/>
            </a:pP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Bài</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học</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cho</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bản</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黑体"/>
                <a:cs typeface="Times New Roman" panose="02020603050405020304" pitchFamily="18" charset="0"/>
              </a:rPr>
              <a:t>thân</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a:t>
            </a:r>
          </a:p>
          <a:p>
            <a:pPr marL="457200" marR="0" lvl="0" indent="-457200" algn="just" defTabSz="914400" rtl="0" eaLnBrk="1" fontAlgn="auto" latinLnBrk="0" hangingPunct="1">
              <a:lnSpc>
                <a:spcPct val="100000"/>
              </a:lnSpc>
              <a:spcBef>
                <a:spcPts val="0"/>
              </a:spcBef>
              <a:spcAft>
                <a:spcPts val="0"/>
              </a:spcAft>
              <a:buClrTx/>
              <a:buSzTx/>
              <a:buFontTx/>
              <a:buChar char="-"/>
              <a:tabLst/>
              <a:defRPr/>
            </a:pP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endParaRPr>
          </a:p>
        </p:txBody>
      </p:sp>
    </p:spTree>
    <p:extLst>
      <p:ext uri="{BB962C8B-B14F-4D97-AF65-F5344CB8AC3E}">
        <p14:creationId xmlns:p14="http://schemas.microsoft.com/office/powerpoint/2010/main" val="15953702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335D1D-C368-4924-BB92-D5382A21E361}"/>
              </a:ext>
            </a:extLst>
          </p:cNvPr>
          <p:cNvSpPr/>
          <p:nvPr/>
        </p:nvSpPr>
        <p:spPr>
          <a:xfrm>
            <a:off x="1793846" y="797510"/>
            <a:ext cx="8604308" cy="5262979"/>
          </a:xfrm>
          <a:prstGeom prst="rect">
            <a:avLst/>
          </a:prstGeom>
          <a:ln w="76200">
            <a:prstDash val="sysDot"/>
          </a:ln>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       </a:t>
            </a:r>
            <a:r>
              <a:rPr kumimoji="0" lang="vi-VN"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rPr>
              <a:t>Cách nhìn nhận, đánh giá con người hiện nay trong mỗi chúng ta đều phần nào cho thấy những nhận thức, tình cảm trong ta. Ta hay nhìn mọi người một cách phiến diện, ta thường quan sát ai đó theo những định kiến mà không quan tâm đến vấn đề chìm sau tảng băng trôi. Điều đó  xảy đến cõ lẽ bởi con người chỉ mải mê chạy theo đồng tiền và thờ ơ với cuộc sống này. Có thể nói, sự phát triển của mạng xã hội làm người ta dễ dàng dàng đánh giá nhau hơn qua một tấm hình, một video thay vì tìm hiểu, khám phá nội tâm bên trong. Cứ nhìn nhận cái thứ bóng bẩy, hào nhoáng ấy, thì bạn và tôi, chúng ta mãi mãi không thể biết thật giả trong đời này! </a:t>
            </a: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黑体"/>
              <a:cs typeface="Times New Roman" panose="02020603050405020304" pitchFamily="18" charset="0"/>
            </a:endParaRPr>
          </a:p>
        </p:txBody>
      </p:sp>
      <p:pic>
        <p:nvPicPr>
          <p:cNvPr id="3" name="图片 69">
            <a:extLst>
              <a:ext uri="{FF2B5EF4-FFF2-40B4-BE49-F238E27FC236}">
                <a16:creationId xmlns:a16="http://schemas.microsoft.com/office/drawing/2014/main" id="{B9034A56-D00A-4D4D-A3CA-21C68367325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9058" y="105315"/>
            <a:ext cx="1956356" cy="1384390"/>
          </a:xfrm>
          <a:prstGeom prst="rect">
            <a:avLst/>
          </a:prstGeom>
        </p:spPr>
      </p:pic>
      <p:pic>
        <p:nvPicPr>
          <p:cNvPr id="4" name="图片 69">
            <a:extLst>
              <a:ext uri="{FF2B5EF4-FFF2-40B4-BE49-F238E27FC236}">
                <a16:creationId xmlns:a16="http://schemas.microsoft.com/office/drawing/2014/main" id="{35E13210-AF6C-46F9-ACEE-0F84D94E6AD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235644" y="-58167"/>
            <a:ext cx="1956356" cy="1384390"/>
          </a:xfrm>
          <a:prstGeom prst="rect">
            <a:avLst/>
          </a:prstGeom>
        </p:spPr>
      </p:pic>
      <p:pic>
        <p:nvPicPr>
          <p:cNvPr id="5" name="图片 74">
            <a:extLst>
              <a:ext uri="{FF2B5EF4-FFF2-40B4-BE49-F238E27FC236}">
                <a16:creationId xmlns:a16="http://schemas.microsoft.com/office/drawing/2014/main" id="{6D3E16E1-2418-4085-8D4F-18FAC63083D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27787" y="2458307"/>
            <a:ext cx="1247331" cy="1621087"/>
          </a:xfrm>
          <a:prstGeom prst="rect">
            <a:avLst/>
          </a:prstGeom>
        </p:spPr>
      </p:pic>
      <p:pic>
        <p:nvPicPr>
          <p:cNvPr id="6" name="图片 74">
            <a:extLst>
              <a:ext uri="{FF2B5EF4-FFF2-40B4-BE49-F238E27FC236}">
                <a16:creationId xmlns:a16="http://schemas.microsoft.com/office/drawing/2014/main" id="{2A0FE3CF-60FC-47CD-B92C-0D6A664C5CE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862284" y="2458306"/>
            <a:ext cx="1247331" cy="1621087"/>
          </a:xfrm>
          <a:prstGeom prst="rect">
            <a:avLst/>
          </a:prstGeom>
        </p:spPr>
      </p:pic>
      <p:pic>
        <p:nvPicPr>
          <p:cNvPr id="7" name="图片 69">
            <a:extLst>
              <a:ext uri="{FF2B5EF4-FFF2-40B4-BE49-F238E27FC236}">
                <a16:creationId xmlns:a16="http://schemas.microsoft.com/office/drawing/2014/main" id="{0F67E6EB-CF98-4BDE-8475-622AF4DA4160}"/>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0" y="4865123"/>
            <a:ext cx="1698016" cy="1201579"/>
          </a:xfrm>
          <a:prstGeom prst="rect">
            <a:avLst/>
          </a:prstGeom>
        </p:spPr>
      </p:pic>
      <p:pic>
        <p:nvPicPr>
          <p:cNvPr id="8" name="图片 69">
            <a:extLst>
              <a:ext uri="{FF2B5EF4-FFF2-40B4-BE49-F238E27FC236}">
                <a16:creationId xmlns:a16="http://schemas.microsoft.com/office/drawing/2014/main" id="{6F227415-2A15-46CB-937A-EA862297D01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411599" y="4865123"/>
            <a:ext cx="1698016" cy="1201579"/>
          </a:xfrm>
          <a:prstGeom prst="rect">
            <a:avLst/>
          </a:prstGeom>
        </p:spPr>
      </p:pic>
    </p:spTree>
    <p:extLst>
      <p:ext uri="{BB962C8B-B14F-4D97-AF65-F5344CB8AC3E}">
        <p14:creationId xmlns:p14="http://schemas.microsoft.com/office/powerpoint/2010/main" val="33086322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grpSp>
        <p:nvGrpSpPr>
          <p:cNvPr id="24" name="组合 23">
            <a:extLst>
              <a:ext uri="{FF2B5EF4-FFF2-40B4-BE49-F238E27FC236}">
                <a16:creationId xmlns:a16="http://schemas.microsoft.com/office/drawing/2014/main" id="{3378732E-4E49-4ADA-9A59-34FF8418106A}"/>
              </a:ext>
            </a:extLst>
          </p:cNvPr>
          <p:cNvGrpSpPr/>
          <p:nvPr/>
        </p:nvGrpSpPr>
        <p:grpSpPr>
          <a:xfrm>
            <a:off x="3297693" y="-487254"/>
            <a:ext cx="5809496" cy="5760000"/>
            <a:chOff x="3084810" y="-335112"/>
            <a:chExt cx="5809496" cy="5760000"/>
          </a:xfrm>
        </p:grpSpPr>
        <p:grpSp>
          <p:nvGrpSpPr>
            <p:cNvPr id="17" name="组合 16">
              <a:extLst>
                <a:ext uri="{FF2B5EF4-FFF2-40B4-BE49-F238E27FC236}">
                  <a16:creationId xmlns:a16="http://schemas.microsoft.com/office/drawing/2014/main" id="{FDD56F46-78C0-48A0-80AE-43E1B08C2906}"/>
                </a:ext>
              </a:extLst>
            </p:cNvPr>
            <p:cNvGrpSpPr/>
            <p:nvPr/>
          </p:nvGrpSpPr>
          <p:grpSpPr>
            <a:xfrm>
              <a:off x="3297693" y="-335112"/>
              <a:ext cx="5596613" cy="5760000"/>
              <a:chOff x="3297693" y="-335112"/>
              <a:chExt cx="5596613" cy="5760000"/>
            </a:xfrm>
          </p:grpSpPr>
          <p:cxnSp>
            <p:nvCxnSpPr>
              <p:cNvPr id="16" name="直接连接符 15">
                <a:extLst>
                  <a:ext uri="{FF2B5EF4-FFF2-40B4-BE49-F238E27FC236}">
                    <a16:creationId xmlns:a16="http://schemas.microsoft.com/office/drawing/2014/main" id="{9E63ACBC-0502-4C24-A228-135B9D7FD2C8}"/>
                  </a:ext>
                </a:extLst>
              </p:cNvPr>
              <p:cNvCxnSpPr/>
              <p:nvPr/>
            </p:nvCxnSpPr>
            <p:spPr>
              <a:xfrm>
                <a:off x="6154058" y="-335112"/>
                <a:ext cx="0" cy="5760000"/>
              </a:xfrm>
              <a:prstGeom prst="line">
                <a:avLst/>
              </a:prstGeom>
              <a:ln w="76200" cap="rnd">
                <a:solidFill>
                  <a:srgbClr val="F7E3AD"/>
                </a:solidFill>
              </a:ln>
            </p:spPr>
            <p:style>
              <a:lnRef idx="1">
                <a:schemeClr val="accent1"/>
              </a:lnRef>
              <a:fillRef idx="0">
                <a:schemeClr val="accent1"/>
              </a:fillRef>
              <a:effectRef idx="0">
                <a:schemeClr val="accent1"/>
              </a:effectRef>
              <a:fontRef idx="minor">
                <a:schemeClr val="tx1"/>
              </a:fontRef>
            </p:style>
          </p:cxnSp>
          <p:pic>
            <p:nvPicPr>
              <p:cNvPr id="13" name="图片 12">
                <a:extLst>
                  <a:ext uri="{FF2B5EF4-FFF2-40B4-BE49-F238E27FC236}">
                    <a16:creationId xmlns:a16="http://schemas.microsoft.com/office/drawing/2014/main" id="{2785C2FF-6646-4D8E-A4D4-4477539FA402}"/>
                  </a:ext>
                </a:extLst>
              </p:cNvPr>
              <p:cNvPicPr>
                <a:picLocks noChangeAspect="1"/>
              </p:cNvPicPr>
              <p:nvPr/>
            </p:nvPicPr>
            <p:blipFill rotWithShape="1">
              <a:blip r:embed="rId3"/>
              <a:srcRect t="48492"/>
              <a:stretch/>
            </p:blipFill>
            <p:spPr>
              <a:xfrm>
                <a:off x="3297693" y="2256270"/>
                <a:ext cx="5596613" cy="2885850"/>
              </a:xfrm>
              <a:prstGeom prst="rect">
                <a:avLst/>
              </a:prstGeom>
            </p:spPr>
          </p:pic>
        </p:grpSp>
        <p:pic>
          <p:nvPicPr>
            <p:cNvPr id="7" name="图片 6">
              <a:extLst>
                <a:ext uri="{FF2B5EF4-FFF2-40B4-BE49-F238E27FC236}">
                  <a16:creationId xmlns:a16="http://schemas.microsoft.com/office/drawing/2014/main" id="{E3262840-AD48-47F6-A0A1-446DB542520B}"/>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7243" b="95561" l="226" r="99266">
                          <a14:foregroundMark x1="16431" y1="13785" x2="20327" y2="37150"/>
                          <a14:foregroundMark x1="39921" y1="33178" x2="43422" y2="49065"/>
                          <a14:foregroundMark x1="55901" y1="12617" x2="55901" y2="27336"/>
                          <a14:foregroundMark x1="85545" y1="32710" x2="90683" y2="77804"/>
                          <a14:foregroundMark x1="93958" y1="35514" x2="97233" y2="58178"/>
                          <a14:foregroundMark x1="74534" y1="26636" x2="79616" y2="28271"/>
                          <a14:foregroundMark x1="76228" y1="80374" x2="79390" y2="63551"/>
                          <a14:foregroundMark x1="90006" y1="92523" x2="82778" y2="45794"/>
                          <a14:foregroundMark x1="93958" y1="84813" x2="89723" y2="80374"/>
                          <a14:foregroundMark x1="95652" y1="27336" x2="282" y2="15888"/>
                          <a14:foregroundMark x1="14568" y1="7710" x2="21287" y2="10514"/>
                          <a14:foregroundMark x1="46979" y1="10514" x2="48278" y2="17523"/>
                          <a14:foregroundMark x1="45398" y1="13084" x2="53473" y2="3505"/>
                          <a14:foregroundMark x1="53473" y1="3505" x2="62055" y2="14720"/>
                          <a14:foregroundMark x1="62055" y1="14720" x2="44156" y2="29907"/>
                          <a14:foregroundMark x1="44156" y1="29907" x2="45680" y2="7243"/>
                          <a14:foregroundMark x1="99209" y1="50000" x2="565" y2="68692"/>
                          <a14:foregroundMark x1="565" y1="68692" x2="734" y2="27336"/>
                          <a14:foregroundMark x1="734" y1="27336" x2="9034" y2="5140"/>
                          <a14:foregroundMark x1="9034" y1="5140" x2="28176" y2="234"/>
                          <a14:foregroundMark x1="28176" y1="234" x2="99774" y2="1168"/>
                          <a14:foregroundMark x1="99774" y1="1168" x2="99322" y2="48131"/>
                          <a14:foregroundMark x1="99322" y1="48131" x2="90175" y2="56776"/>
                          <a14:foregroundMark x1="90175" y1="56776" x2="86957" y2="50701"/>
                          <a14:foregroundMark x1="30322" y1="26168" x2="29136" y2="37150"/>
                          <a14:foregroundMark x1="2146" y1="13785" x2="3670" y2="47196"/>
                          <a14:foregroundMark x1="3670" y1="47196" x2="10446" y2="71028"/>
                          <a14:foregroundMark x1="10446" y1="71028" x2="12366" y2="73364"/>
                          <a14:foregroundMark x1="10277" y1="52804" x2="10277" y2="45794"/>
                          <a14:foregroundMark x1="31508" y1="27336" x2="39582" y2="13084"/>
                          <a14:foregroundMark x1="39582" y1="13084" x2="43704" y2="13084"/>
                          <a14:foregroundMark x1="51158" y1="26168" x2="42801" y2="28037"/>
                          <a14:foregroundMark x1="42801" y1="28037" x2="27612" y2="62617"/>
                          <a14:foregroundMark x1="27612" y1="62617" x2="33879" y2="85981"/>
                          <a14:foregroundMark x1="33879" y1="85981" x2="42518" y2="86449"/>
                          <a14:foregroundMark x1="42518" y1="86449" x2="67024" y2="84346"/>
                          <a14:foregroundMark x1="67024" y1="84346" x2="79503" y2="84346"/>
                          <a14:foregroundMark x1="79503" y1="84346" x2="97233" y2="81075"/>
                          <a14:foregroundMark x1="97233" y1="81075" x2="95088" y2="43458"/>
                          <a14:foregroundMark x1="95088" y1="43458" x2="85432" y2="37150"/>
                          <a14:foregroundMark x1="64427" y1="26636" x2="58667" y2="53972"/>
                          <a14:foregroundMark x1="58667" y1="53972" x2="58667" y2="54907"/>
                          <a14:foregroundMark x1="94579" y1="84813" x2="91417" y2="95561"/>
                          <a14:foregroundMark x1="51553" y1="37150" x2="53924" y2="45093"/>
                          <a14:foregroundMark x1="56973" y1="42991" x2="59063" y2="49065"/>
                          <a14:foregroundMark x1="48278" y1="59346" x2="51835" y2="45794"/>
                          <a14:foregroundMark x1="47883" y1="32243" x2="46979" y2="56075"/>
                          <a14:foregroundMark x1="50367" y1="47430" x2="48842" y2="54907"/>
                          <a14:foregroundMark x1="18102" y1="77255" x2="19198" y2="71262"/>
                          <a14:foregroundMark x1="12366" y1="81542" x2="12971" y2="82201"/>
                          <a14:foregroundMark x1="16750" y1="77255" x2="14003" y2="67991"/>
                          <a14:foregroundMark x1="14003" y1="67991" x2="11971" y2="80374"/>
                          <a14:foregroundMark x1="9091" y1="22430" x2="10107" y2="46262"/>
                          <a14:foregroundMark x1="1863" y1="13084" x2="791" y2="22430"/>
                          <a14:foregroundMark x1="8413" y1="24065" x2="10898" y2="51168"/>
                          <a14:foregroundMark x1="8809" y1="21262" x2="9317" y2="45794"/>
                          <a14:foregroundMark x1="29305" y1="76168" x2="28684" y2="87850"/>
                          <a14:foregroundMark x1="22078" y1="78037" x2="23433" y2="85280"/>
                          <a14:foregroundMark x1="83286" y1="86449" x2="85601" y2="88785"/>
                          <a14:foregroundMark x1="94918" y1="87850" x2="93902" y2="92056"/>
                          <a14:foregroundMark x1="59458" y1="86916" x2="59797" y2="93224"/>
                          <a14:foregroundMark x1="14899" y1="78987" x2="18402" y2="79487"/>
                          <a14:foregroundMark x1="13156" y1="78738" x2="14106" y2="78874"/>
                          <a14:foregroundMark x1="19819" y1="73832" x2="19029" y2="77570"/>
                          <a14:foregroundMark x1="18690" y1="80140" x2="19819" y2="80140"/>
                          <a14:foregroundMark x1="21005" y1="77103" x2="19706" y2="74299"/>
                          <a14:backgroundMark x1="12503" y1="86288" x2="20440" y2="96028"/>
                          <a14:backgroundMark x1="12253" y1="85981" x2="12421" y2="86187"/>
                          <a14:backgroundMark x1="20440" y1="96028" x2="20553" y2="99766"/>
                          <a14:backgroundMark x1="15156" y1="86673" x2="19029" y2="89252"/>
                          <a14:backgroundMark x1="12931" y1="82477" x2="14455" y2="82009"/>
                          <a14:backgroundMark x1="17843" y1="82944" x2="18240" y2="83065"/>
                          <a14:backgroundMark x1="19255" y1="87383" x2="19819" y2="92056"/>
                          <a14:backgroundMark x1="19368" y1="85981" x2="13890" y2="83879"/>
                        </a14:backgroundRemoval>
                      </a14:imgEffect>
                    </a14:imgLayer>
                  </a14:imgProps>
                </a:ext>
                <a:ext uri="{28A0092B-C50C-407E-A947-70E740481C1C}">
                  <a14:useLocalDpi xmlns:a14="http://schemas.microsoft.com/office/drawing/2010/main" val="0"/>
                </a:ext>
              </a:extLst>
            </a:blip>
            <a:stretch>
              <a:fillRect/>
            </a:stretch>
          </p:blipFill>
          <p:spPr>
            <a:xfrm>
              <a:off x="3084810" y="1126386"/>
              <a:ext cx="5809496" cy="1403988"/>
            </a:xfrm>
            <a:prstGeom prst="rect">
              <a:avLst/>
            </a:prstGeom>
          </p:spPr>
        </p:pic>
      </p:gr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8" name="文本框 17">
            <a:extLst>
              <a:ext uri="{FF2B5EF4-FFF2-40B4-BE49-F238E27FC236}">
                <a16:creationId xmlns:a16="http://schemas.microsoft.com/office/drawing/2014/main" id="{813D66B9-4A09-462C-AA26-03692FE6AEA6}"/>
              </a:ext>
            </a:extLst>
          </p:cNvPr>
          <p:cNvSpPr txBox="1"/>
          <p:nvPr/>
        </p:nvSpPr>
        <p:spPr>
          <a:xfrm>
            <a:off x="4044916" y="2459504"/>
            <a:ext cx="452793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srgbClr val="865B3E"/>
                </a:solidFill>
                <a:effectLst/>
                <a:uLnTx/>
                <a:uFillTx/>
                <a:latin typeface="Times New Roman" panose="02020603050405020304" pitchFamily="18" charset="0"/>
                <a:ea typeface="黑体"/>
                <a:cs typeface="Times New Roman" panose="02020603050405020304" pitchFamily="18" charset="0"/>
              </a:rPr>
              <a:t>VẬN</a:t>
            </a:r>
            <a:r>
              <a:rPr kumimoji="0" lang="en-US" altLang="zh-CN" sz="6000" b="1" i="0" u="none" strike="noStrike" kern="1200" cap="none" spc="0" normalizeH="0" noProof="0" dirty="0">
                <a:ln>
                  <a:noFill/>
                </a:ln>
                <a:solidFill>
                  <a:srgbClr val="865B3E"/>
                </a:solidFill>
                <a:effectLst/>
                <a:uLnTx/>
                <a:uFillTx/>
                <a:latin typeface="Times New Roman" panose="02020603050405020304" pitchFamily="18" charset="0"/>
                <a:ea typeface="黑体"/>
                <a:cs typeface="Times New Roman" panose="02020603050405020304" pitchFamily="18" charset="0"/>
              </a:rPr>
              <a:t> DỤNG</a:t>
            </a:r>
            <a:endParaRPr kumimoji="0" lang="zh-CN" altLang="en-US" sz="6000" b="1" i="0" u="none" strike="noStrike" kern="1200" cap="none" spc="0" normalizeH="0" baseline="0" noProof="0" dirty="0">
              <a:ln>
                <a:noFill/>
              </a:ln>
              <a:solidFill>
                <a:srgbClr val="865B3E"/>
              </a:solidFill>
              <a:effectLst/>
              <a:uLnTx/>
              <a:uFillTx/>
              <a:latin typeface="Times New Roman" panose="02020603050405020304" pitchFamily="18" charset="0"/>
              <a:ea typeface="黑体"/>
              <a:cs typeface="Times New Roman" panose="02020603050405020304" pitchFamily="18" charset="0"/>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Tree>
    <p:extLst>
      <p:ext uri="{BB962C8B-B14F-4D97-AF65-F5344CB8AC3E}">
        <p14:creationId xmlns:p14="http://schemas.microsoft.com/office/powerpoint/2010/main" val="40388585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ppt_x"/>
                                          </p:val>
                                        </p:tav>
                                        <p:tav tm="100000">
                                          <p:val>
                                            <p:strVal val="#ppt_x"/>
                                          </p:val>
                                        </p:tav>
                                      </p:tavLst>
                                    </p:anim>
                                    <p:anim calcmode="lin" valueType="num">
                                      <p:cBhvr additive="base">
                                        <p:cTn id="8" dur="1000" fill="hold"/>
                                        <p:tgtEl>
                                          <p:spTgt spid="24"/>
                                        </p:tgtEl>
                                        <p:attrNameLst>
                                          <p:attrName>ppt_y</p:attrName>
                                        </p:attrNameLst>
                                      </p:cBhvr>
                                      <p:tavLst>
                                        <p:tav tm="0">
                                          <p:val>
                                            <p:strVal val="0-#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anim calcmode="lin" valueType="num">
                                      <p:cBhvr>
                                        <p:cTn id="17" dur="1000" fill="hold"/>
                                        <p:tgtEl>
                                          <p:spTgt spid="23"/>
                                        </p:tgtEl>
                                        <p:attrNameLst>
                                          <p:attrName>ppt_x</p:attrName>
                                        </p:attrNameLst>
                                      </p:cBhvr>
                                      <p:tavLst>
                                        <p:tav tm="0">
                                          <p:val>
                                            <p:strVal val="#ppt_x"/>
                                          </p:val>
                                        </p:tav>
                                        <p:tav tm="100000">
                                          <p:val>
                                            <p:strVal val="#ppt_x"/>
                                          </p:val>
                                        </p:tav>
                                      </p:tavLst>
                                    </p:anim>
                                    <p:anim calcmode="lin" valueType="num">
                                      <p:cBhvr>
                                        <p:cTn id="18" dur="1000" fill="hold"/>
                                        <p:tgtEl>
                                          <p:spTgt spid="2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56" presetClass="entr" presetSubtype="0" fill="hold" grpId="0" nodeType="afterEffect">
                                  <p:stCondLst>
                                    <p:cond delay="0"/>
                                  </p:stCondLst>
                                  <p:iterate type="lt">
                                    <p:tmPct val="10000"/>
                                  </p:iterate>
                                  <p:childTnLst>
                                    <p:set>
                                      <p:cBhvr>
                                        <p:cTn id="46" dur="1" fill="hold">
                                          <p:stCondLst>
                                            <p:cond delay="0"/>
                                          </p:stCondLst>
                                        </p:cTn>
                                        <p:tgtEl>
                                          <p:spTgt spid="18"/>
                                        </p:tgtEl>
                                        <p:attrNameLst>
                                          <p:attrName>style.visibility</p:attrName>
                                        </p:attrNameLst>
                                      </p:cBhvr>
                                      <p:to>
                                        <p:strVal val="visible"/>
                                      </p:to>
                                    </p:set>
                                    <p:anim by="(-#ppt_w*2)" calcmode="lin" valueType="num">
                                      <p:cBhvr rctx="PPT">
                                        <p:cTn id="47" dur="500" autoRev="1" fill="hold">
                                          <p:stCondLst>
                                            <p:cond delay="0"/>
                                          </p:stCondLst>
                                        </p:cTn>
                                        <p:tgtEl>
                                          <p:spTgt spid="18"/>
                                        </p:tgtEl>
                                        <p:attrNameLst>
                                          <p:attrName>ppt_w</p:attrName>
                                        </p:attrNameLst>
                                      </p:cBhvr>
                                    </p:anim>
                                    <p:anim by="(#ppt_w*0.50)" calcmode="lin" valueType="num">
                                      <p:cBhvr>
                                        <p:cTn id="48" dur="500" decel="50000" autoRev="1" fill="hold">
                                          <p:stCondLst>
                                            <p:cond delay="0"/>
                                          </p:stCondLst>
                                        </p:cTn>
                                        <p:tgtEl>
                                          <p:spTgt spid="18"/>
                                        </p:tgtEl>
                                        <p:attrNameLst>
                                          <p:attrName>ppt_x</p:attrName>
                                        </p:attrNameLst>
                                      </p:cBhvr>
                                    </p:anim>
                                    <p:anim from="(-#ppt_h/2)" to="(#ppt_y)" calcmode="lin" valueType="num">
                                      <p:cBhvr>
                                        <p:cTn id="49" dur="1000" fill="hold">
                                          <p:stCondLst>
                                            <p:cond delay="0"/>
                                          </p:stCondLst>
                                        </p:cTn>
                                        <p:tgtEl>
                                          <p:spTgt spid="18"/>
                                        </p:tgtEl>
                                        <p:attrNameLst>
                                          <p:attrName>ppt_y</p:attrName>
                                        </p:attrNameLst>
                                      </p:cBhvr>
                                    </p:anim>
                                    <p:animRot by="21600000">
                                      <p:cBhvr>
                                        <p:cTn id="50" dur="1000" fill="hold">
                                          <p:stCondLst>
                                            <p:cond delay="0"/>
                                          </p:stCondLst>
                                        </p:cTn>
                                        <p:tgtEl>
                                          <p:spTgt spid="18"/>
                                        </p:tgtEl>
                                        <p:attrNameLst>
                                          <p:attrName>r</p:attrName>
                                        </p:attrNameLst>
                                      </p:cBhvr>
                                    </p:animRot>
                                  </p:childTnLst>
                                </p:cTn>
                              </p:par>
                              <p:par>
                                <p:cTn id="51" presetID="26" presetClass="emph" presetSubtype="0" repeatCount="indefinite" fill="hold" grpId="1" nodeType="withEffect">
                                  <p:stCondLst>
                                    <p:cond delay="0"/>
                                  </p:stCondLst>
                                  <p:endCondLst>
                                    <p:cond evt="onNext" delay="0">
                                      <p:tgtEl>
                                        <p:sldTgt/>
                                      </p:tgtEl>
                                    </p:cond>
                                  </p:endCondLst>
                                  <p:childTnLst>
                                    <p:animEffect transition="out" filter="fade">
                                      <p:cBhvr>
                                        <p:cTn id="52" dur="1000" tmFilter="0, 0; .2, .5; .8, .5; 1, 0"/>
                                        <p:tgtEl>
                                          <p:spTgt spid="22"/>
                                        </p:tgtEl>
                                      </p:cBhvr>
                                    </p:animEffect>
                                    <p:animScale>
                                      <p:cBhvr>
                                        <p:cTn id="53" dur="500" autoRev="1" fill="hold"/>
                                        <p:tgtEl>
                                          <p:spTgt spid="22"/>
                                        </p:tgtEl>
                                      </p:cBhvr>
                                      <p:by x="105000" y="105000"/>
                                    </p:animScale>
                                  </p:childTnLst>
                                </p:cTn>
                              </p:par>
                              <p:par>
                                <p:cTn id="54" presetID="26" presetClass="emph" presetSubtype="0" repeatCount="indefinite" fill="hold" grpId="1" nodeType="withEffect">
                                  <p:stCondLst>
                                    <p:cond delay="0"/>
                                  </p:stCondLst>
                                  <p:endCondLst>
                                    <p:cond evt="onNext" delay="0">
                                      <p:tgtEl>
                                        <p:sldTgt/>
                                      </p:tgtEl>
                                    </p:cond>
                                  </p:endCondLst>
                                  <p:childTnLst>
                                    <p:animEffect transition="out" filter="fade">
                                      <p:cBhvr>
                                        <p:cTn id="55" dur="1000" tmFilter="0, 0; .2, .5; .8, .5; 1, 0"/>
                                        <p:tgtEl>
                                          <p:spTgt spid="23"/>
                                        </p:tgtEl>
                                      </p:cBhvr>
                                    </p:animEffect>
                                    <p:animScale>
                                      <p:cBhvr>
                                        <p:cTn id="56" dur="500" autoRev="1" fill="hold"/>
                                        <p:tgtEl>
                                          <p:spTgt spid="23"/>
                                        </p:tgtEl>
                                      </p:cBhvr>
                                      <p:by x="105000" y="105000"/>
                                    </p:animScale>
                                  </p:childTnLst>
                                </p:cTn>
                              </p:par>
                              <p:par>
                                <p:cTn id="57" presetID="26" presetClass="emph" presetSubtype="0" repeatCount="indefinite" fill="hold" grpId="1" nodeType="withEffect">
                                  <p:stCondLst>
                                    <p:cond delay="0"/>
                                  </p:stCondLst>
                                  <p:endCondLst>
                                    <p:cond evt="onNext" delay="0">
                                      <p:tgtEl>
                                        <p:sldTgt/>
                                      </p:tgtEl>
                                    </p:cond>
                                  </p:endCondLst>
                                  <p:childTnLst>
                                    <p:animEffect transition="out" filter="fade">
                                      <p:cBhvr>
                                        <p:cTn id="58" dur="1000" tmFilter="0, 0; .2, .5; .8, .5; 1, 0"/>
                                        <p:tgtEl>
                                          <p:spTgt spid="6"/>
                                        </p:tgtEl>
                                      </p:cBhvr>
                                    </p:animEffect>
                                    <p:animScale>
                                      <p:cBhvr>
                                        <p:cTn id="59" dur="500" autoRev="1" fill="hold"/>
                                        <p:tgtEl>
                                          <p:spTgt spid="6"/>
                                        </p:tgtEl>
                                      </p:cBhvr>
                                      <p:by x="105000" y="105000"/>
                                    </p:animScale>
                                  </p:childTnLst>
                                </p:cTn>
                              </p:par>
                              <p:par>
                                <p:cTn id="60" presetID="26" presetClass="emph" presetSubtype="0" repeatCount="indefinite" fill="hold" grpId="1" nodeType="withEffect">
                                  <p:stCondLst>
                                    <p:cond delay="0"/>
                                  </p:stCondLst>
                                  <p:endCondLst>
                                    <p:cond evt="onNext" delay="0">
                                      <p:tgtEl>
                                        <p:sldTgt/>
                                      </p:tgtEl>
                                    </p:cond>
                                  </p:endCondLst>
                                  <p:childTnLst>
                                    <p:animEffect transition="out" filter="fade">
                                      <p:cBhvr>
                                        <p:cTn id="61" dur="1000" tmFilter="0, 0; .2, .5; .8, .5; 1, 0"/>
                                        <p:tgtEl>
                                          <p:spTgt spid="10"/>
                                        </p:tgtEl>
                                      </p:cBhvr>
                                    </p:animEffect>
                                    <p:animScale>
                                      <p:cBhvr>
                                        <p:cTn id="62" dur="500" autoRev="1" fill="hold"/>
                                        <p:tgtEl>
                                          <p:spTgt spid="10"/>
                                        </p:tgtEl>
                                      </p:cBhvr>
                                      <p:by x="105000" y="105000"/>
                                    </p:animScale>
                                  </p:childTnLst>
                                </p:cTn>
                              </p:par>
                              <p:par>
                                <p:cTn id="63" presetID="26" presetClass="emph" presetSubtype="0" repeatCount="indefinite" fill="hold" grpId="1" nodeType="withEffect">
                                  <p:stCondLst>
                                    <p:cond delay="0"/>
                                  </p:stCondLst>
                                  <p:endCondLst>
                                    <p:cond evt="onNext" delay="0">
                                      <p:tgtEl>
                                        <p:sldTgt/>
                                      </p:tgtEl>
                                    </p:cond>
                                  </p:endCondLst>
                                  <p:childTnLst>
                                    <p:animEffect transition="out" filter="fade">
                                      <p:cBhvr>
                                        <p:cTn id="64" dur="1000" tmFilter="0, 0; .2, .5; .8, .5; 1, 0"/>
                                        <p:tgtEl>
                                          <p:spTgt spid="4"/>
                                        </p:tgtEl>
                                      </p:cBhvr>
                                    </p:animEffect>
                                    <p:animScale>
                                      <p:cBhvr>
                                        <p:cTn id="65" dur="500" autoRev="1" fill="hold"/>
                                        <p:tgtEl>
                                          <p:spTgt spid="4"/>
                                        </p:tgtEl>
                                      </p:cBhvr>
                                      <p:by x="105000" y="105000"/>
                                    </p:animScale>
                                  </p:childTnLst>
                                </p:cTn>
                              </p:par>
                              <p:par>
                                <p:cTn id="66" presetID="26" presetClass="emph" presetSubtype="0" repeatCount="indefinite" fill="hold" grpId="1" nodeType="withEffect">
                                  <p:stCondLst>
                                    <p:cond delay="0"/>
                                  </p:stCondLst>
                                  <p:endCondLst>
                                    <p:cond evt="onNext" delay="0">
                                      <p:tgtEl>
                                        <p:sldTgt/>
                                      </p:tgtEl>
                                    </p:cond>
                                  </p:endCondLst>
                                  <p:childTnLst>
                                    <p:animEffect transition="out" filter="fade">
                                      <p:cBhvr>
                                        <p:cTn id="67" dur="1000" tmFilter="0, 0; .2, .5; .8, .5; 1, 0"/>
                                        <p:tgtEl>
                                          <p:spTgt spid="5"/>
                                        </p:tgtEl>
                                      </p:cBhvr>
                                    </p:animEffect>
                                    <p:animScale>
                                      <p:cBhvr>
                                        <p:cTn id="68" dur="5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18" grpId="0"/>
      <p:bldP spid="22" grpId="0" animBg="1"/>
      <p:bldP spid="22" grpId="1" animBg="1"/>
      <p:bldP spid="23" grpId="0" animBg="1"/>
      <p:bldP spid="23"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2B7810E6-3F6A-42B8-88B6-473D16B1A2BB}"/>
              </a:ext>
            </a:extLst>
          </p:cNvPr>
          <p:cNvSpPr/>
          <p:nvPr/>
        </p:nvSpPr>
        <p:spPr>
          <a:xfrm>
            <a:off x="3297693" y="4128719"/>
            <a:ext cx="2288055" cy="2288055"/>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5" name="椭圆 4">
            <a:extLst>
              <a:ext uri="{FF2B5EF4-FFF2-40B4-BE49-F238E27FC236}">
                <a16:creationId xmlns:a16="http://schemas.microsoft.com/office/drawing/2014/main" id="{3DAE0D1A-C18C-462D-9E2C-4A65C61AECA0}"/>
              </a:ext>
            </a:extLst>
          </p:cNvPr>
          <p:cNvSpPr/>
          <p:nvPr/>
        </p:nvSpPr>
        <p:spPr>
          <a:xfrm>
            <a:off x="66716" y="4312165"/>
            <a:ext cx="2104609" cy="2104609"/>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6" name="椭圆 5">
            <a:extLst>
              <a:ext uri="{FF2B5EF4-FFF2-40B4-BE49-F238E27FC236}">
                <a16:creationId xmlns:a16="http://schemas.microsoft.com/office/drawing/2014/main" id="{27020907-42DE-441D-B558-D04CF2D2FE95}"/>
              </a:ext>
            </a:extLst>
          </p:cNvPr>
          <p:cNvSpPr/>
          <p:nvPr/>
        </p:nvSpPr>
        <p:spPr>
          <a:xfrm>
            <a:off x="10441480" y="2696691"/>
            <a:ext cx="1615474" cy="1615474"/>
          </a:xfrm>
          <a:prstGeom prst="ellipse">
            <a:avLst/>
          </a:prstGeom>
          <a:solidFill>
            <a:schemeClr val="accent4">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10" name="椭圆 9">
            <a:extLst>
              <a:ext uri="{FF2B5EF4-FFF2-40B4-BE49-F238E27FC236}">
                <a16:creationId xmlns:a16="http://schemas.microsoft.com/office/drawing/2014/main" id="{7DA23B47-F7D7-4911-BD6D-B6C2AB13EDAB}"/>
              </a:ext>
            </a:extLst>
          </p:cNvPr>
          <p:cNvSpPr/>
          <p:nvPr/>
        </p:nvSpPr>
        <p:spPr>
          <a:xfrm>
            <a:off x="10020674" y="3202741"/>
            <a:ext cx="1652476" cy="1652476"/>
          </a:xfrm>
          <a:prstGeom prst="ellipse">
            <a:avLst/>
          </a:prstGeom>
          <a:noFill/>
          <a:ln w="38100">
            <a:solidFill>
              <a:srgbClr val="F7E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9" name="图片 18">
            <a:extLst>
              <a:ext uri="{FF2B5EF4-FFF2-40B4-BE49-F238E27FC236}">
                <a16:creationId xmlns:a16="http://schemas.microsoft.com/office/drawing/2014/main" id="{072D74B1-8805-4ABB-90FA-8A1540D84D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22" name="椭圆 21">
            <a:extLst>
              <a:ext uri="{FF2B5EF4-FFF2-40B4-BE49-F238E27FC236}">
                <a16:creationId xmlns:a16="http://schemas.microsoft.com/office/drawing/2014/main" id="{AA96C5E8-266D-475D-A9D2-6DFB0D82BFFF}"/>
              </a:ext>
            </a:extLst>
          </p:cNvPr>
          <p:cNvSpPr/>
          <p:nvPr/>
        </p:nvSpPr>
        <p:spPr>
          <a:xfrm>
            <a:off x="-409854" y="-345522"/>
            <a:ext cx="1183530" cy="1183530"/>
          </a:xfrm>
          <a:prstGeom prst="ellipse">
            <a:avLst/>
          </a:prstGeom>
          <a:solidFill>
            <a:srgbClr val="A5C0A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sp>
        <p:nvSpPr>
          <p:cNvPr id="23" name="椭圆 22">
            <a:extLst>
              <a:ext uri="{FF2B5EF4-FFF2-40B4-BE49-F238E27FC236}">
                <a16:creationId xmlns:a16="http://schemas.microsoft.com/office/drawing/2014/main" id="{892D825C-2FA8-4570-B0B4-80F806B35ABE}"/>
              </a:ext>
            </a:extLst>
          </p:cNvPr>
          <p:cNvSpPr/>
          <p:nvPr/>
        </p:nvSpPr>
        <p:spPr>
          <a:xfrm>
            <a:off x="181911" y="479246"/>
            <a:ext cx="717524" cy="717524"/>
          </a:xfrm>
          <a:prstGeom prst="ellipse">
            <a:avLst/>
          </a:prstGeom>
          <a:solidFill>
            <a:srgbClr val="F7E3AD">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Unicode MS"/>
              <a:ea typeface="黑体"/>
              <a:cs typeface="+mn-cs"/>
            </a:endParaRPr>
          </a:p>
        </p:txBody>
      </p:sp>
      <p:pic>
        <p:nvPicPr>
          <p:cNvPr id="15" name="图片 59">
            <a:extLst>
              <a:ext uri="{FF2B5EF4-FFF2-40B4-BE49-F238E27FC236}">
                <a16:creationId xmlns:a16="http://schemas.microsoft.com/office/drawing/2014/main" id="{0D2EF722-AC9E-4C65-A690-2FDDAAAD6CF9}"/>
              </a:ext>
            </a:extLst>
          </p:cNvPr>
          <p:cNvPicPr>
            <a:picLocks noChangeAspect="1"/>
          </p:cNvPicPr>
          <p:nvPr/>
        </p:nvPicPr>
        <p:blipFill>
          <a:blip r:embed="rId4"/>
          <a:stretch>
            <a:fillRect/>
          </a:stretch>
        </p:blipFill>
        <p:spPr>
          <a:xfrm>
            <a:off x="1529768" y="1608481"/>
            <a:ext cx="6180131" cy="4337093"/>
          </a:xfrm>
          <a:prstGeom prst="rect">
            <a:avLst/>
          </a:prstGeom>
        </p:spPr>
      </p:pic>
      <p:pic>
        <p:nvPicPr>
          <p:cNvPr id="21" name="图片 69">
            <a:extLst>
              <a:ext uri="{FF2B5EF4-FFF2-40B4-BE49-F238E27FC236}">
                <a16:creationId xmlns:a16="http://schemas.microsoft.com/office/drawing/2014/main" id="{65B8F962-2975-4A85-B4F0-12371E730A9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244436" y="698979"/>
            <a:ext cx="1105092" cy="782004"/>
          </a:xfrm>
          <a:prstGeom prst="rect">
            <a:avLst/>
          </a:prstGeom>
        </p:spPr>
      </p:pic>
      <p:pic>
        <p:nvPicPr>
          <p:cNvPr id="25" name="图片 74">
            <a:extLst>
              <a:ext uri="{FF2B5EF4-FFF2-40B4-BE49-F238E27FC236}">
                <a16:creationId xmlns:a16="http://schemas.microsoft.com/office/drawing/2014/main" id="{CE565F27-2DB3-464F-887A-824D0FF1F29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960440" y="386226"/>
            <a:ext cx="1247331" cy="1621087"/>
          </a:xfrm>
          <a:prstGeom prst="rect">
            <a:avLst/>
          </a:prstGeom>
        </p:spPr>
      </p:pic>
      <p:pic>
        <p:nvPicPr>
          <p:cNvPr id="26" name="图片 75">
            <a:extLst>
              <a:ext uri="{FF2B5EF4-FFF2-40B4-BE49-F238E27FC236}">
                <a16:creationId xmlns:a16="http://schemas.microsoft.com/office/drawing/2014/main" id="{A6985571-C6E0-40B5-9EF9-5E1A78EED10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590240" y="5095939"/>
            <a:ext cx="1837722" cy="1300440"/>
          </a:xfrm>
          <a:prstGeom prst="rect">
            <a:avLst/>
          </a:prstGeom>
        </p:spPr>
      </p:pic>
      <p:sp>
        <p:nvSpPr>
          <p:cNvPr id="2" name="Rectangle 1">
            <a:extLst>
              <a:ext uri="{FF2B5EF4-FFF2-40B4-BE49-F238E27FC236}">
                <a16:creationId xmlns:a16="http://schemas.microsoft.com/office/drawing/2014/main" id="{26927DBB-6E79-4F87-A7E2-B1AF9FC2FF95}"/>
              </a:ext>
            </a:extLst>
          </p:cNvPr>
          <p:cNvSpPr/>
          <p:nvPr/>
        </p:nvSpPr>
        <p:spPr>
          <a:xfrm>
            <a:off x="2453247" y="2007313"/>
            <a:ext cx="4744507" cy="3539430"/>
          </a:xfrm>
          <a:prstGeom prst="rect">
            <a:avLst/>
          </a:prstGeom>
        </p:spPr>
        <p:txBody>
          <a:bodyPr wrap="square">
            <a:spAutoFit/>
          </a:bodyPr>
          <a:lstStyle/>
          <a:p>
            <a:pPr lvl="0" algn="just">
              <a:defRPr/>
            </a:pPr>
            <a:r>
              <a:rPr lang="vi-VN" sz="3200" b="1" i="1" dirty="0">
                <a:solidFill>
                  <a:srgbClr val="002060"/>
                </a:solidFill>
                <a:latin typeface="Times New Roman" panose="02020603050405020304" pitchFamily="18" charset="0"/>
                <a:cs typeface="Times New Roman" panose="02020603050405020304" pitchFamily="18" charset="0"/>
              </a:rPr>
              <a:t>Có ý kiến cho rằng: “Chúng ta cần phải biết lắng nghe ý kiến của người khác nhưng cũng phải biết bảo vệ ý kiến của mình” Em hãy lập sơ đồ tóm ý </a:t>
            </a:r>
            <a:endParaRPr kumimoji="0" 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pic>
        <p:nvPicPr>
          <p:cNvPr id="27" name="图片 2">
            <a:extLst>
              <a:ext uri="{FF2B5EF4-FFF2-40B4-BE49-F238E27FC236}">
                <a16:creationId xmlns:a16="http://schemas.microsoft.com/office/drawing/2014/main" id="{03F0522A-2427-410F-8DD0-9EB80E452C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0" y="4057169"/>
            <a:ext cx="1387528" cy="2633768"/>
          </a:xfrm>
          <a:prstGeom prst="rect">
            <a:avLst/>
          </a:prstGeom>
          <a:noFill/>
          <a:ln>
            <a:noFill/>
          </a:ln>
        </p:spPr>
      </p:pic>
      <p:pic>
        <p:nvPicPr>
          <p:cNvPr id="16" name="图片 74">
            <a:extLst>
              <a:ext uri="{FF2B5EF4-FFF2-40B4-BE49-F238E27FC236}">
                <a16:creationId xmlns:a16="http://schemas.microsoft.com/office/drawing/2014/main" id="{DAC1F1A8-A465-49CC-B15C-5AD5B59CB316}"/>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983746" y="1249506"/>
            <a:ext cx="1247331" cy="1621087"/>
          </a:xfrm>
          <a:prstGeom prst="rect">
            <a:avLst/>
          </a:prstGeom>
        </p:spPr>
      </p:pic>
      <p:pic>
        <p:nvPicPr>
          <p:cNvPr id="17" name="图片 74">
            <a:extLst>
              <a:ext uri="{FF2B5EF4-FFF2-40B4-BE49-F238E27FC236}">
                <a16:creationId xmlns:a16="http://schemas.microsoft.com/office/drawing/2014/main" id="{65E2BCA5-F0F9-4454-B4F7-CA838F924F70}"/>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9216752" y="2747563"/>
            <a:ext cx="1247331" cy="1621087"/>
          </a:xfrm>
          <a:prstGeom prst="rect">
            <a:avLst/>
          </a:prstGeom>
        </p:spPr>
      </p:pic>
      <p:pic>
        <p:nvPicPr>
          <p:cNvPr id="18" name="图片 74">
            <a:extLst>
              <a:ext uri="{FF2B5EF4-FFF2-40B4-BE49-F238E27FC236}">
                <a16:creationId xmlns:a16="http://schemas.microsoft.com/office/drawing/2014/main" id="{CCA80082-F573-4283-AC24-3934C13CC542}"/>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208474" y="3839988"/>
            <a:ext cx="1247331" cy="1621087"/>
          </a:xfrm>
          <a:prstGeom prst="rect">
            <a:avLst/>
          </a:prstGeom>
        </p:spPr>
      </p:pic>
    </p:spTree>
    <p:extLst>
      <p:ext uri="{BB962C8B-B14F-4D97-AF65-F5344CB8AC3E}">
        <p14:creationId xmlns:p14="http://schemas.microsoft.com/office/powerpoint/2010/main" val="34410645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26" presetClass="emph" presetSubtype="0" repeatCount="indefinite" fill="hold" grpId="1" nodeType="withEffect">
                                  <p:stCondLst>
                                    <p:cond delay="0"/>
                                  </p:stCondLst>
                                  <p:endCondLst>
                                    <p:cond evt="onNext" delay="0">
                                      <p:tgtEl>
                                        <p:sldTgt/>
                                      </p:tgtEl>
                                    </p:cond>
                                  </p:endCondLst>
                                  <p:childTnLst>
                                    <p:animEffect transition="out" filter="fade">
                                      <p:cBhvr>
                                        <p:cTn id="41" dur="1000" tmFilter="0, 0; .2, .5; .8, .5; 1, 0"/>
                                        <p:tgtEl>
                                          <p:spTgt spid="22"/>
                                        </p:tgtEl>
                                      </p:cBhvr>
                                    </p:animEffect>
                                    <p:animScale>
                                      <p:cBhvr>
                                        <p:cTn id="42" dur="500" autoRev="1" fill="hold"/>
                                        <p:tgtEl>
                                          <p:spTgt spid="22"/>
                                        </p:tgtEl>
                                      </p:cBhvr>
                                      <p:by x="105000" y="105000"/>
                                    </p:animScale>
                                  </p:childTnLst>
                                </p:cTn>
                              </p:par>
                              <p:par>
                                <p:cTn id="43" presetID="26" presetClass="emph" presetSubtype="0" repeatCount="indefinite" fill="hold" grpId="1" nodeType="withEffect">
                                  <p:stCondLst>
                                    <p:cond delay="0"/>
                                  </p:stCondLst>
                                  <p:endCondLst>
                                    <p:cond evt="onNext" delay="0">
                                      <p:tgtEl>
                                        <p:sldTgt/>
                                      </p:tgtEl>
                                    </p:cond>
                                  </p:endCondLst>
                                  <p:childTnLst>
                                    <p:animEffect transition="out" filter="fade">
                                      <p:cBhvr>
                                        <p:cTn id="44" dur="1000" tmFilter="0, 0; .2, .5; .8, .5; 1, 0"/>
                                        <p:tgtEl>
                                          <p:spTgt spid="23"/>
                                        </p:tgtEl>
                                      </p:cBhvr>
                                    </p:animEffect>
                                    <p:animScale>
                                      <p:cBhvr>
                                        <p:cTn id="45" dur="500" autoRev="1" fill="hold"/>
                                        <p:tgtEl>
                                          <p:spTgt spid="23"/>
                                        </p:tgtEl>
                                      </p:cBhvr>
                                      <p:by x="105000" y="105000"/>
                                    </p:animScale>
                                  </p:childTnLst>
                                </p:cTn>
                              </p:par>
                              <p:par>
                                <p:cTn id="46" presetID="26" presetClass="emph" presetSubtype="0" repeatCount="indefinite" fill="hold" grpId="1" nodeType="withEffect">
                                  <p:stCondLst>
                                    <p:cond delay="0"/>
                                  </p:stCondLst>
                                  <p:endCondLst>
                                    <p:cond evt="onNext" delay="0">
                                      <p:tgtEl>
                                        <p:sldTgt/>
                                      </p:tgtEl>
                                    </p:cond>
                                  </p:endCondLst>
                                  <p:childTnLst>
                                    <p:animEffect transition="out" filter="fade">
                                      <p:cBhvr>
                                        <p:cTn id="47" dur="1000" tmFilter="0, 0; .2, .5; .8, .5; 1, 0"/>
                                        <p:tgtEl>
                                          <p:spTgt spid="6"/>
                                        </p:tgtEl>
                                      </p:cBhvr>
                                    </p:animEffect>
                                    <p:animScale>
                                      <p:cBhvr>
                                        <p:cTn id="48" dur="500" autoRev="1" fill="hold"/>
                                        <p:tgtEl>
                                          <p:spTgt spid="6"/>
                                        </p:tgtEl>
                                      </p:cBhvr>
                                      <p:by x="105000" y="105000"/>
                                    </p:animScale>
                                  </p:childTnLst>
                                </p:cTn>
                              </p:par>
                              <p:par>
                                <p:cTn id="49" presetID="26" presetClass="emph" presetSubtype="0" repeatCount="indefinite" fill="hold" grpId="1" nodeType="withEffect">
                                  <p:stCondLst>
                                    <p:cond delay="0"/>
                                  </p:stCondLst>
                                  <p:endCondLst>
                                    <p:cond evt="onNext" delay="0">
                                      <p:tgtEl>
                                        <p:sldTgt/>
                                      </p:tgtEl>
                                    </p:cond>
                                  </p:endCondLst>
                                  <p:childTnLst>
                                    <p:animEffect transition="out" filter="fade">
                                      <p:cBhvr>
                                        <p:cTn id="50" dur="1000" tmFilter="0, 0; .2, .5; .8, .5; 1, 0"/>
                                        <p:tgtEl>
                                          <p:spTgt spid="10"/>
                                        </p:tgtEl>
                                      </p:cBhvr>
                                    </p:animEffect>
                                    <p:animScale>
                                      <p:cBhvr>
                                        <p:cTn id="51" dur="500" autoRev="1" fill="hold"/>
                                        <p:tgtEl>
                                          <p:spTgt spid="10"/>
                                        </p:tgtEl>
                                      </p:cBhvr>
                                      <p:by x="105000" y="105000"/>
                                    </p:animScale>
                                  </p:childTnLst>
                                </p:cTn>
                              </p:par>
                              <p:par>
                                <p:cTn id="52" presetID="26" presetClass="emph" presetSubtype="0" repeatCount="indefinite" fill="hold" grpId="1" nodeType="withEffect">
                                  <p:stCondLst>
                                    <p:cond delay="0"/>
                                  </p:stCondLst>
                                  <p:endCondLst>
                                    <p:cond evt="onNext" delay="0">
                                      <p:tgtEl>
                                        <p:sldTgt/>
                                      </p:tgtEl>
                                    </p:cond>
                                  </p:endCondLst>
                                  <p:childTnLst>
                                    <p:animEffect transition="out" filter="fade">
                                      <p:cBhvr>
                                        <p:cTn id="53" dur="1000" tmFilter="0, 0; .2, .5; .8, .5; 1, 0"/>
                                        <p:tgtEl>
                                          <p:spTgt spid="4"/>
                                        </p:tgtEl>
                                      </p:cBhvr>
                                    </p:animEffect>
                                    <p:animScale>
                                      <p:cBhvr>
                                        <p:cTn id="54" dur="500" autoRev="1" fill="hold"/>
                                        <p:tgtEl>
                                          <p:spTgt spid="4"/>
                                        </p:tgtEl>
                                      </p:cBhvr>
                                      <p:by x="105000" y="105000"/>
                                    </p:animScale>
                                  </p:childTnLst>
                                </p:cTn>
                              </p:par>
                              <p:par>
                                <p:cTn id="55" presetID="26" presetClass="emph" presetSubtype="0" repeatCount="indefinite" fill="hold" grpId="1" nodeType="withEffect">
                                  <p:stCondLst>
                                    <p:cond delay="0"/>
                                  </p:stCondLst>
                                  <p:endCondLst>
                                    <p:cond evt="onNext" delay="0">
                                      <p:tgtEl>
                                        <p:sldTgt/>
                                      </p:tgtEl>
                                    </p:cond>
                                  </p:endCondLst>
                                  <p:childTnLst>
                                    <p:animEffect transition="out" filter="fade">
                                      <p:cBhvr>
                                        <p:cTn id="56" dur="1000" tmFilter="0, 0; .2, .5; .8, .5; 1, 0"/>
                                        <p:tgtEl>
                                          <p:spTgt spid="5"/>
                                        </p:tgtEl>
                                      </p:cBhvr>
                                    </p:animEffect>
                                    <p:animScale>
                                      <p:cBhvr>
                                        <p:cTn id="57" dur="500" autoRev="1" fill="hold"/>
                                        <p:tgtEl>
                                          <p:spTgt spid="5"/>
                                        </p:tgtEl>
                                      </p:cBhvr>
                                      <p:by x="105000" y="105000"/>
                                    </p:animScale>
                                  </p:childTnLst>
                                </p:cTn>
                              </p:par>
                              <p:par>
                                <p:cTn id="58" presetID="42"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0" grpId="0" animBg="1"/>
      <p:bldP spid="10" grpId="1" animBg="1"/>
      <p:bldP spid="22" grpId="0" animBg="1"/>
      <p:bldP spid="22" grpId="1" animBg="1"/>
      <p:bldP spid="23" grpId="0" animBg="1"/>
      <p:bldP spid="23"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C5CBD16-186D-4BD1-B84A-DFEA31E5C587}"/>
              </a:ext>
            </a:extLst>
          </p:cNvPr>
          <p:cNvGrpSpPr>
            <a:grpSpLocks/>
          </p:cNvGrpSpPr>
          <p:nvPr/>
        </p:nvGrpSpPr>
        <p:grpSpPr bwMode="auto">
          <a:xfrm>
            <a:off x="1409350" y="444617"/>
            <a:ext cx="9462782" cy="5419288"/>
            <a:chOff x="1233" y="2345"/>
            <a:chExt cx="9160" cy="4146"/>
          </a:xfrm>
        </p:grpSpPr>
        <p:grpSp>
          <p:nvGrpSpPr>
            <p:cNvPr id="3" name="Group 2">
              <a:extLst>
                <a:ext uri="{FF2B5EF4-FFF2-40B4-BE49-F238E27FC236}">
                  <a16:creationId xmlns:a16="http://schemas.microsoft.com/office/drawing/2014/main" id="{F2288998-36D7-40EB-8C87-CDC776BFBD33}"/>
                </a:ext>
              </a:extLst>
            </p:cNvPr>
            <p:cNvGrpSpPr>
              <a:grpSpLocks/>
            </p:cNvGrpSpPr>
            <p:nvPr/>
          </p:nvGrpSpPr>
          <p:grpSpPr bwMode="auto">
            <a:xfrm>
              <a:off x="1233" y="2345"/>
              <a:ext cx="9160" cy="4146"/>
              <a:chOff x="1100" y="2053"/>
              <a:chExt cx="9160" cy="4146"/>
            </a:xfrm>
          </p:grpSpPr>
          <p:sp>
            <p:nvSpPr>
              <p:cNvPr id="5" name="AutoShape 19">
                <a:extLst>
                  <a:ext uri="{FF2B5EF4-FFF2-40B4-BE49-F238E27FC236}">
                    <a16:creationId xmlns:a16="http://schemas.microsoft.com/office/drawing/2014/main" id="{DF299BD7-84DC-4020-87BD-232F633EE7A5}"/>
                  </a:ext>
                </a:extLst>
              </p:cNvPr>
              <p:cNvSpPr>
                <a:spLocks noChangeArrowheads="1"/>
              </p:cNvSpPr>
              <p:nvPr/>
            </p:nvSpPr>
            <p:spPr bwMode="auto">
              <a:xfrm>
                <a:off x="1100" y="2053"/>
                <a:ext cx="9160" cy="4146"/>
              </a:xfrm>
              <a:prstGeom prst="roundRect">
                <a:avLst>
                  <a:gd name="adj" fmla="val 5088"/>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en-US"/>
              </a:p>
            </p:txBody>
          </p:sp>
          <p:grpSp>
            <p:nvGrpSpPr>
              <p:cNvPr id="6" name="Group 5">
                <a:extLst>
                  <a:ext uri="{FF2B5EF4-FFF2-40B4-BE49-F238E27FC236}">
                    <a16:creationId xmlns:a16="http://schemas.microsoft.com/office/drawing/2014/main" id="{502B627D-4D07-4274-B35E-5C62DB688896}"/>
                  </a:ext>
                </a:extLst>
              </p:cNvPr>
              <p:cNvGrpSpPr>
                <a:grpSpLocks/>
              </p:cNvGrpSpPr>
              <p:nvPr/>
            </p:nvGrpSpPr>
            <p:grpSpPr bwMode="auto">
              <a:xfrm>
                <a:off x="1387" y="2693"/>
                <a:ext cx="8580" cy="3330"/>
                <a:chOff x="1680" y="1800"/>
                <a:chExt cx="8580" cy="3330"/>
              </a:xfrm>
            </p:grpSpPr>
            <p:sp>
              <p:nvSpPr>
                <p:cNvPr id="7" name="AutoShape 21">
                  <a:extLst>
                    <a:ext uri="{FF2B5EF4-FFF2-40B4-BE49-F238E27FC236}">
                      <a16:creationId xmlns:a16="http://schemas.microsoft.com/office/drawing/2014/main" id="{80EB4087-B6DD-4E55-81DE-A7C80A7DB6AC}"/>
                    </a:ext>
                  </a:extLst>
                </p:cNvPr>
                <p:cNvSpPr>
                  <a:spLocks noChangeArrowheads="1"/>
                </p:cNvSpPr>
                <p:nvPr/>
              </p:nvSpPr>
              <p:spPr bwMode="auto">
                <a:xfrm>
                  <a:off x="3980" y="1800"/>
                  <a:ext cx="4140" cy="780"/>
                </a:xfrm>
                <a:prstGeom prst="roundRect">
                  <a:avLst>
                    <a:gd name="adj" fmla="val 16667"/>
                  </a:avLst>
                </a:prstGeom>
                <a:solidFill>
                  <a:srgbClr val="FFFFFF"/>
                </a:solidFill>
                <a:ln w="6350">
                  <a:solidFill>
                    <a:srgbClr val="000000"/>
                  </a:solidFill>
                  <a:round/>
                  <a:headEnd/>
                  <a:tailEnd/>
                </a:ln>
              </p:spPr>
              <p:txBody>
                <a:bodyPr rot="0" vert="horz" wrap="square" lIns="91440" tIns="45720" rIns="91440" bIns="45720" anchor="t" anchorCtr="0" upright="1">
                  <a:noAutofit/>
                </a:bodyPr>
                <a:lstStyle/>
                <a:p>
                  <a:pPr algn="ctr">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VẤN ĐỀ CẦN BÀN LUẬN</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a:p>
                  <a:pPr algn="ctr">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p:txBody>
            </p:sp>
            <p:sp>
              <p:nvSpPr>
                <p:cNvPr id="8" name="AutoShape 22">
                  <a:extLst>
                    <a:ext uri="{FF2B5EF4-FFF2-40B4-BE49-F238E27FC236}">
                      <a16:creationId xmlns:a16="http://schemas.microsoft.com/office/drawing/2014/main" id="{4B117AC2-E180-402D-A44C-47E8A393448F}"/>
                    </a:ext>
                  </a:extLst>
                </p:cNvPr>
                <p:cNvSpPr>
                  <a:spLocks noChangeArrowheads="1"/>
                </p:cNvSpPr>
                <p:nvPr/>
              </p:nvSpPr>
              <p:spPr bwMode="auto">
                <a:xfrm>
                  <a:off x="2410" y="2920"/>
                  <a:ext cx="3270" cy="780"/>
                </a:xfrm>
                <a:prstGeom prst="roundRect">
                  <a:avLst>
                    <a:gd name="adj" fmla="val 16667"/>
                  </a:avLst>
                </a:prstGeom>
                <a:solidFill>
                  <a:srgbClr val="FFFFFF"/>
                </a:solidFill>
                <a:ln w="6350">
                  <a:solidFill>
                    <a:srgbClr val="000000"/>
                  </a:solidFill>
                  <a:round/>
                  <a:headEnd/>
                  <a:tailEnd/>
                </a:ln>
              </p:spPr>
              <p:txBody>
                <a:bodyPr rot="0" vert="horz" wrap="square" lIns="91440" tIns="45720" rIns="91440" bIns="45720" anchor="t" anchorCtr="0" upright="1">
                  <a:noAutofit/>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Ý KIẾN 1</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p:txBody>
            </p:sp>
            <p:sp>
              <p:nvSpPr>
                <p:cNvPr id="9" name="AutoShape 23">
                  <a:extLst>
                    <a:ext uri="{FF2B5EF4-FFF2-40B4-BE49-F238E27FC236}">
                      <a16:creationId xmlns:a16="http://schemas.microsoft.com/office/drawing/2014/main" id="{7E3D92E6-DA14-4EA6-B204-42B3F6777533}"/>
                    </a:ext>
                  </a:extLst>
                </p:cNvPr>
                <p:cNvSpPr>
                  <a:spLocks noChangeArrowheads="1"/>
                </p:cNvSpPr>
                <p:nvPr/>
              </p:nvSpPr>
              <p:spPr bwMode="auto">
                <a:xfrm>
                  <a:off x="6280" y="2940"/>
                  <a:ext cx="3270" cy="780"/>
                </a:xfrm>
                <a:prstGeom prst="roundRect">
                  <a:avLst>
                    <a:gd name="adj" fmla="val 16667"/>
                  </a:avLst>
                </a:prstGeom>
                <a:solidFill>
                  <a:srgbClr val="FFFFFF"/>
                </a:solidFill>
                <a:ln w="6350">
                  <a:solidFill>
                    <a:srgbClr val="000000"/>
                  </a:solidFill>
                  <a:round/>
                  <a:headEnd/>
                  <a:tailEnd/>
                </a:ln>
              </p:spPr>
              <p:txBody>
                <a:bodyPr rot="0" vert="horz" wrap="square" lIns="91440" tIns="45720" rIns="91440" bIns="45720" anchor="t" anchorCtr="0" upright="1">
                  <a:noAutofit/>
                </a:bodyPr>
                <a:lstStyle/>
                <a:p>
                  <a:pPr algn="ctr">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Ý KIẾN 2</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a:p>
                  <a:pPr algn="ctr">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4540441B-B7C5-45E1-A650-CB2BC8B7DD2B}"/>
                    </a:ext>
                  </a:extLst>
                </p:cNvPr>
                <p:cNvSpPr>
                  <a:spLocks noChangeArrowheads="1"/>
                </p:cNvSpPr>
                <p:nvPr/>
              </p:nvSpPr>
              <p:spPr bwMode="auto">
                <a:xfrm>
                  <a:off x="1680" y="3910"/>
                  <a:ext cx="2130" cy="1220"/>
                </a:xfrm>
                <a:prstGeom prst="rect">
                  <a:avLst/>
                </a:prstGeom>
                <a:solidFill>
                  <a:srgbClr val="FFFFFF"/>
                </a:solidFill>
                <a:ln w="6350">
                  <a:solidFill>
                    <a:srgbClr val="000000"/>
                  </a:solidFill>
                  <a:miter lim="800000"/>
                  <a:headEnd/>
                  <a:tailEnd/>
                </a:ln>
              </p:spPr>
              <p:txBody>
                <a:bodyPr rot="0" vert="horz" wrap="square" lIns="91440" tIns="45720" rIns="91440" bIns="45720" anchor="t" anchorCtr="0" upright="1">
                  <a:noAutofit/>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LÍ LẼ</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070F43C3-4C4B-4954-A085-E2A0DE23011D}"/>
                    </a:ext>
                  </a:extLst>
                </p:cNvPr>
                <p:cNvSpPr>
                  <a:spLocks noChangeArrowheads="1"/>
                </p:cNvSpPr>
                <p:nvPr/>
              </p:nvSpPr>
              <p:spPr bwMode="auto">
                <a:xfrm>
                  <a:off x="3810" y="3910"/>
                  <a:ext cx="2130" cy="1220"/>
                </a:xfrm>
                <a:prstGeom prst="rect">
                  <a:avLst/>
                </a:prstGeom>
                <a:solidFill>
                  <a:srgbClr val="FFFFFF"/>
                </a:solidFill>
                <a:ln w="6350">
                  <a:solidFill>
                    <a:srgbClr val="000000"/>
                  </a:solidFill>
                  <a:miter lim="800000"/>
                  <a:headEnd/>
                  <a:tailEnd/>
                </a:ln>
              </p:spPr>
              <p:txBody>
                <a:bodyPr rot="0" vert="horz" wrap="square" lIns="91440" tIns="45720" rIns="91440" bIns="45720" anchor="t" anchorCtr="0" upright="1">
                  <a:noAutofit/>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BẰNG CHỨNG</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041DB453-446D-48A1-9C9D-A85438BC80D1}"/>
                    </a:ext>
                  </a:extLst>
                </p:cNvPr>
                <p:cNvSpPr>
                  <a:spLocks noChangeArrowheads="1"/>
                </p:cNvSpPr>
                <p:nvPr/>
              </p:nvSpPr>
              <p:spPr bwMode="auto">
                <a:xfrm>
                  <a:off x="6000" y="3910"/>
                  <a:ext cx="2130" cy="1220"/>
                </a:xfrm>
                <a:prstGeom prst="rect">
                  <a:avLst/>
                </a:prstGeom>
                <a:solidFill>
                  <a:srgbClr val="FFFFFF"/>
                </a:solidFill>
                <a:ln w="6350">
                  <a:solidFill>
                    <a:srgbClr val="000000"/>
                  </a:solidFill>
                  <a:miter lim="800000"/>
                  <a:headEnd/>
                  <a:tailEnd/>
                </a:ln>
              </p:spPr>
              <p:txBody>
                <a:bodyPr rot="0" vert="horz" wrap="square" lIns="91440" tIns="45720" rIns="91440" bIns="45720" anchor="t" anchorCtr="0" upright="1">
                  <a:noAutofit/>
                </a:bodyPr>
                <a:lstStyle/>
                <a:p>
                  <a:pPr algn="ctr">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LÍ LẼ</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a:p>
                  <a:pPr algn="ctr">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a:p>
                  <a:pPr algn="ctr">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ADFF934B-5A62-4E51-9CE4-92F915093E50}"/>
                    </a:ext>
                  </a:extLst>
                </p:cNvPr>
                <p:cNvSpPr>
                  <a:spLocks noChangeArrowheads="1"/>
                </p:cNvSpPr>
                <p:nvPr/>
              </p:nvSpPr>
              <p:spPr bwMode="auto">
                <a:xfrm>
                  <a:off x="8130" y="3910"/>
                  <a:ext cx="2130" cy="1220"/>
                </a:xfrm>
                <a:prstGeom prst="rect">
                  <a:avLst/>
                </a:prstGeom>
                <a:solidFill>
                  <a:srgbClr val="FFFFFF"/>
                </a:solidFill>
                <a:ln w="6350">
                  <a:solidFill>
                    <a:srgbClr val="000000"/>
                  </a:solidFill>
                  <a:miter lim="800000"/>
                  <a:headEnd/>
                  <a:tailEnd/>
                </a:ln>
              </p:spPr>
              <p:txBody>
                <a:bodyPr rot="0" vert="horz" wrap="square" lIns="91440" tIns="45720" rIns="91440" bIns="45720" anchor="t" anchorCtr="0" upright="1">
                  <a:noAutofit/>
                </a:bodyPr>
                <a:lstStyle/>
                <a:p>
                  <a:pPr algn="ctr">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BẰNG CHỨNG</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a:p>
                  <a:pPr algn="ctr">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a:p>
                  <a:pPr algn="ctr">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effectLst/>
                    <a:latin typeface=".VnTime" panose="020B7200000000000000" pitchFamily="34" charset="0"/>
                    <a:ea typeface="Times New Roman" panose="02020603050405020304" pitchFamily="18" charset="0"/>
                    <a:cs typeface="Times New Roman" panose="02020603050405020304" pitchFamily="18" charset="0"/>
                  </a:endParaRPr>
                </a:p>
              </p:txBody>
            </p:sp>
            <p:cxnSp>
              <p:nvCxnSpPr>
                <p:cNvPr id="14" name="AutoShape 28">
                  <a:extLst>
                    <a:ext uri="{FF2B5EF4-FFF2-40B4-BE49-F238E27FC236}">
                      <a16:creationId xmlns:a16="http://schemas.microsoft.com/office/drawing/2014/main" id="{D07CBFB2-28AA-4D37-B3AB-7B78661124FA}"/>
                    </a:ext>
                  </a:extLst>
                </p:cNvPr>
                <p:cNvCxnSpPr>
                  <a:cxnSpLocks noChangeShapeType="1"/>
                </p:cNvCxnSpPr>
                <p:nvPr/>
              </p:nvCxnSpPr>
              <p:spPr bwMode="auto">
                <a:xfrm>
                  <a:off x="5750" y="2580"/>
                  <a:ext cx="2490" cy="360"/>
                </a:xfrm>
                <a:prstGeom prst="straightConnector1">
                  <a:avLst/>
                </a:prstGeom>
                <a:noFill/>
                <a:ln w="9525">
                  <a:solidFill>
                    <a:srgbClr val="00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5" name="AutoShape 29">
                  <a:extLst>
                    <a:ext uri="{FF2B5EF4-FFF2-40B4-BE49-F238E27FC236}">
                      <a16:creationId xmlns:a16="http://schemas.microsoft.com/office/drawing/2014/main" id="{2BC8F37D-E660-43D1-BF08-AF951101B319}"/>
                    </a:ext>
                  </a:extLst>
                </p:cNvPr>
                <p:cNvCxnSpPr>
                  <a:cxnSpLocks noChangeShapeType="1"/>
                </p:cNvCxnSpPr>
                <p:nvPr/>
              </p:nvCxnSpPr>
              <p:spPr bwMode="auto">
                <a:xfrm flipH="1">
                  <a:off x="3810" y="2580"/>
                  <a:ext cx="1940" cy="340"/>
                </a:xfrm>
                <a:prstGeom prst="straightConnector1">
                  <a:avLst/>
                </a:prstGeom>
                <a:noFill/>
                <a:ln w="9525">
                  <a:solidFill>
                    <a:srgbClr val="000000"/>
                  </a:solidFill>
                  <a:prstDash val="sysDot"/>
                  <a:round/>
                  <a:headEnd/>
                  <a:tailEnd type="triangle" w="med" len="med"/>
                </a:ln>
                <a:extLst>
                  <a:ext uri="{909E8E84-426E-40DD-AFC4-6F175D3DCCD1}">
                    <a14:hiddenFill xmlns:a14="http://schemas.microsoft.com/office/drawing/2010/main">
                      <a:noFill/>
                    </a14:hiddenFill>
                  </a:ext>
                </a:extLst>
              </p:spPr>
            </p:cxnSp>
            <p:cxnSp>
              <p:nvCxnSpPr>
                <p:cNvPr id="16" name="AutoShape 30">
                  <a:extLst>
                    <a:ext uri="{FF2B5EF4-FFF2-40B4-BE49-F238E27FC236}">
                      <a16:creationId xmlns:a16="http://schemas.microsoft.com/office/drawing/2014/main" id="{7476BE84-FF3A-4A09-AAC9-6CB17822ED7D}"/>
                    </a:ext>
                  </a:extLst>
                </p:cNvPr>
                <p:cNvCxnSpPr>
                  <a:cxnSpLocks noChangeShapeType="1"/>
                </p:cNvCxnSpPr>
                <p:nvPr/>
              </p:nvCxnSpPr>
              <p:spPr bwMode="auto">
                <a:xfrm>
                  <a:off x="3810" y="3700"/>
                  <a:ext cx="0" cy="210"/>
                </a:xfrm>
                <a:prstGeom prst="straightConnector1">
                  <a:avLst/>
                </a:prstGeom>
                <a:noFill/>
                <a:ln w="9525">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17" name="AutoShape 31">
                  <a:extLst>
                    <a:ext uri="{FF2B5EF4-FFF2-40B4-BE49-F238E27FC236}">
                      <a16:creationId xmlns:a16="http://schemas.microsoft.com/office/drawing/2014/main" id="{BA2E82A9-399F-459C-9784-E27FDF4279A5}"/>
                    </a:ext>
                  </a:extLst>
                </p:cNvPr>
                <p:cNvCxnSpPr>
                  <a:cxnSpLocks noChangeShapeType="1"/>
                </p:cNvCxnSpPr>
                <p:nvPr/>
              </p:nvCxnSpPr>
              <p:spPr bwMode="auto">
                <a:xfrm>
                  <a:off x="8130" y="3720"/>
                  <a:ext cx="0" cy="190"/>
                </a:xfrm>
                <a:prstGeom prst="straightConnector1">
                  <a:avLst/>
                </a:prstGeom>
                <a:noFill/>
                <a:ln w="9525">
                  <a:solidFill>
                    <a:srgbClr val="000000"/>
                  </a:solidFill>
                  <a:prstDash val="sysDot"/>
                  <a:round/>
                  <a:headEnd/>
                  <a:tailEnd/>
                </a:ln>
                <a:extLst>
                  <a:ext uri="{909E8E84-426E-40DD-AFC4-6F175D3DCCD1}">
                    <a14:hiddenFill xmlns:a14="http://schemas.microsoft.com/office/drawing/2010/main">
                      <a:noFill/>
                    </a14:hiddenFill>
                  </a:ext>
                </a:extLst>
              </p:spPr>
            </p:cxnSp>
          </p:grpSp>
        </p:grpSp>
        <p:sp>
          <p:nvSpPr>
            <p:cNvPr id="4" name="AutoShape 32">
              <a:extLst>
                <a:ext uri="{FF2B5EF4-FFF2-40B4-BE49-F238E27FC236}">
                  <a16:creationId xmlns:a16="http://schemas.microsoft.com/office/drawing/2014/main" id="{03BD2E50-868D-4EEB-8A2B-3BADB1AECC68}"/>
                </a:ext>
              </a:extLst>
            </p:cNvPr>
            <p:cNvSpPr>
              <a:spLocks noChangeArrowheads="1"/>
            </p:cNvSpPr>
            <p:nvPr/>
          </p:nvSpPr>
          <p:spPr bwMode="auto">
            <a:xfrm>
              <a:off x="4661" y="2427"/>
              <a:ext cx="3085" cy="427"/>
            </a:xfrm>
            <a:prstGeom prst="roundRect">
              <a:avLst>
                <a:gd name="adj" fmla="val 16667"/>
              </a:avLst>
            </a:prstGeom>
            <a:solidFill>
              <a:srgbClr val="FFFFFF"/>
            </a:solidFill>
            <a:ln w="6350">
              <a:solidFill>
                <a:srgbClr val="000000"/>
              </a:solidFill>
              <a:round/>
              <a:headEnd/>
              <a:tailEnd/>
            </a:ln>
          </p:spPr>
          <p:txBody>
            <a:bodyPr rot="0" vert="horz" wrap="square" lIns="91440" tIns="45720" rIns="91440" bIns="45720" anchor="t" anchorCtr="0" upright="1">
              <a:noAutofit/>
            </a:bodyPr>
            <a:lstStyle/>
            <a:p>
              <a:pPr>
                <a:spcAft>
                  <a:spcPts val="0"/>
                </a:spcAft>
              </a:pP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Hoàn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thành</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sơ</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đồ</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dưới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đây</a:t>
              </a:r>
              <a:endParaRPr lang="en-US" dirty="0">
                <a:effectLst/>
                <a:latin typeface=".VnTime" panose="020B7200000000000000" pitchFamily="34" charset="0"/>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909088574"/>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id="{4E6E4BE4-CA7A-45ED-BC85-72AF3380E0F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274" b="93910" l="9370" r="89984">
                        <a14:foregroundMark x1="40065" y1="4487" x2="49758" y2="6090"/>
                        <a14:foregroundMark x1="23425" y1="11218" x2="22940" y2="14423"/>
                        <a14:foregroundMark x1="24071" y1="12073" x2="26010" y2="11645"/>
                        <a14:foregroundMark x1="15186" y1="75962" x2="25687" y2="79594"/>
                        <a14:foregroundMark x1="25687" y1="79594" x2="25687" y2="79594"/>
                        <a14:foregroundMark x1="46527" y1="93162" x2="46527" y2="94017"/>
                        <a14:foregroundMark x1="9370" y1="76603" x2="9370" y2="81944"/>
                      </a14:backgroundRemoval>
                    </a14:imgEffect>
                  </a14:imgLayer>
                </a14:imgProps>
              </a:ext>
              <a:ext uri="{28A0092B-C50C-407E-A947-70E740481C1C}">
                <a14:useLocalDpi xmlns:a14="http://schemas.microsoft.com/office/drawing/2010/main" val="0"/>
              </a:ext>
            </a:extLst>
          </a:blip>
          <a:stretch>
            <a:fillRect/>
          </a:stretch>
        </p:blipFill>
        <p:spPr>
          <a:xfrm>
            <a:off x="-272018" y="-22887"/>
            <a:ext cx="4535365" cy="6858000"/>
          </a:xfrm>
          <a:prstGeom prst="rect">
            <a:avLst/>
          </a:prstGeom>
        </p:spPr>
      </p:pic>
      <p:sp>
        <p:nvSpPr>
          <p:cNvPr id="6" name="文本框 5"/>
          <p:cNvSpPr txBox="1"/>
          <p:nvPr/>
        </p:nvSpPr>
        <p:spPr>
          <a:xfrm rot="16200000">
            <a:off x="6175445" y="-2613526"/>
            <a:ext cx="861774" cy="666925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865B3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HƯỚNG</a:t>
            </a:r>
            <a:r>
              <a:rPr kumimoji="0" lang="en-US" altLang="zh-CN" sz="4400" b="1" i="0" u="none" strike="noStrike" kern="1200" cap="none" spc="0" normalizeH="0" noProof="0" dirty="0">
                <a:ln>
                  <a:noFill/>
                </a:ln>
                <a:solidFill>
                  <a:srgbClr val="865B3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DẪN TỰ HỌC</a:t>
            </a:r>
            <a:endParaRPr kumimoji="0" lang="en-US" altLang="zh-CN" sz="4400" b="1" i="0" u="none" strike="noStrike" kern="1200" cap="none" spc="0" normalizeH="0" baseline="0" noProof="0" dirty="0">
              <a:ln>
                <a:noFill/>
              </a:ln>
              <a:solidFill>
                <a:srgbClr val="865B3E"/>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4" name="组合 3"/>
          <p:cNvGrpSpPr/>
          <p:nvPr/>
        </p:nvGrpSpPr>
        <p:grpSpPr>
          <a:xfrm>
            <a:off x="4121834" y="1560735"/>
            <a:ext cx="7211576" cy="681064"/>
            <a:chOff x="4389121" y="1084217"/>
            <a:chExt cx="6309360" cy="736216"/>
          </a:xfrm>
        </p:grpSpPr>
        <p:sp>
          <p:nvSpPr>
            <p:cNvPr id="8" name="五边形 7"/>
            <p:cNvSpPr/>
            <p:nvPr/>
          </p:nvSpPr>
          <p:spPr>
            <a:xfrm flipH="1">
              <a:off x="4389121" y="1084217"/>
              <a:ext cx="6309360" cy="736216"/>
            </a:xfrm>
            <a:prstGeom prst="homePlate">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err="1">
                  <a:solidFill>
                    <a:srgbClr val="002060"/>
                  </a:solidFill>
                  <a:latin typeface="Times New Roman" panose="02020603050405020304" pitchFamily="18" charset="0"/>
                  <a:ea typeface="黑体"/>
                  <a:cs typeface="Times New Roman" panose="02020603050405020304" pitchFamily="18" charset="0"/>
                </a:rPr>
                <a:t>Hoàn</a:t>
              </a:r>
              <a:r>
                <a:rPr lang="en-US" sz="2400" dirty="0">
                  <a:solidFill>
                    <a:srgbClr val="002060"/>
                  </a:solidFill>
                  <a:latin typeface="Times New Roman" panose="02020603050405020304" pitchFamily="18" charset="0"/>
                  <a:ea typeface="黑体"/>
                  <a:cs typeface="Times New Roman" panose="02020603050405020304" pitchFamily="18" charset="0"/>
                </a:rPr>
                <a:t> </a:t>
              </a:r>
              <a:r>
                <a:rPr lang="en-US" sz="2400" dirty="0" err="1">
                  <a:solidFill>
                    <a:srgbClr val="002060"/>
                  </a:solidFill>
                  <a:latin typeface="Times New Roman" panose="02020603050405020304" pitchFamily="18" charset="0"/>
                  <a:ea typeface="黑体"/>
                  <a:cs typeface="Times New Roman" panose="02020603050405020304" pitchFamily="18" charset="0"/>
                </a:rPr>
                <a:t>thành</a:t>
              </a:r>
              <a:r>
                <a:rPr lang="en-US" sz="2400" dirty="0">
                  <a:solidFill>
                    <a:srgbClr val="002060"/>
                  </a:solidFill>
                  <a:latin typeface="Times New Roman" panose="02020603050405020304" pitchFamily="18" charset="0"/>
                  <a:ea typeface="黑体"/>
                  <a:cs typeface="Times New Roman" panose="02020603050405020304" pitchFamily="18" charset="0"/>
                </a:rPr>
                <a:t> </a:t>
              </a:r>
              <a:r>
                <a:rPr lang="en-US" sz="2400" dirty="0" err="1">
                  <a:solidFill>
                    <a:srgbClr val="002060"/>
                  </a:solidFill>
                  <a:latin typeface="Times New Roman" panose="02020603050405020304" pitchFamily="18" charset="0"/>
                  <a:ea typeface="黑体"/>
                  <a:cs typeface="Times New Roman" panose="02020603050405020304" pitchFamily="18" charset="0"/>
                </a:rPr>
                <a:t>các</a:t>
              </a:r>
              <a:r>
                <a:rPr lang="en-US" sz="2400" dirty="0">
                  <a:solidFill>
                    <a:srgbClr val="002060"/>
                  </a:solidFill>
                  <a:latin typeface="Times New Roman" panose="02020603050405020304" pitchFamily="18" charset="0"/>
                  <a:ea typeface="黑体"/>
                  <a:cs typeface="Times New Roman" panose="02020603050405020304" pitchFamily="18" charset="0"/>
                </a:rPr>
                <a:t> </a:t>
              </a:r>
              <a:r>
                <a:rPr lang="en-US" sz="2400" dirty="0" err="1">
                  <a:solidFill>
                    <a:srgbClr val="002060"/>
                  </a:solidFill>
                  <a:latin typeface="Times New Roman" panose="02020603050405020304" pitchFamily="18" charset="0"/>
                  <a:ea typeface="黑体"/>
                  <a:cs typeface="Times New Roman" panose="02020603050405020304" pitchFamily="18" charset="0"/>
                </a:rPr>
                <a:t>bài</a:t>
              </a:r>
              <a:r>
                <a:rPr lang="en-US" sz="2400" dirty="0">
                  <a:solidFill>
                    <a:srgbClr val="002060"/>
                  </a:solidFill>
                  <a:latin typeface="Times New Roman" panose="02020603050405020304" pitchFamily="18" charset="0"/>
                  <a:ea typeface="黑体"/>
                  <a:cs typeface="Times New Roman" panose="02020603050405020304" pitchFamily="18" charset="0"/>
                </a:rPr>
                <a:t> </a:t>
              </a:r>
              <a:r>
                <a:rPr lang="en-US" sz="2400" dirty="0" err="1">
                  <a:solidFill>
                    <a:srgbClr val="002060"/>
                  </a:solidFill>
                  <a:latin typeface="Times New Roman" panose="02020603050405020304" pitchFamily="18" charset="0"/>
                  <a:ea typeface="黑体"/>
                  <a:cs typeface="Times New Roman" panose="02020603050405020304" pitchFamily="18" charset="0"/>
                </a:rPr>
                <a:t>tập</a:t>
              </a:r>
              <a:r>
                <a:rPr kumimoji="0" lang="en-US" sz="2400" b="0"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a:t>
              </a:r>
            </a:p>
          </p:txBody>
        </p:sp>
        <p:sp>
          <p:nvSpPr>
            <p:cNvPr id="2" name="菱形 1"/>
            <p:cNvSpPr/>
            <p:nvPr/>
          </p:nvSpPr>
          <p:spPr>
            <a:xfrm>
              <a:off x="4517592" y="1132079"/>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 name="文本框 2"/>
            <p:cNvSpPr txBox="1"/>
            <p:nvPr/>
          </p:nvSpPr>
          <p:spPr>
            <a:xfrm>
              <a:off x="4730532" y="1264608"/>
              <a:ext cx="161619" cy="4990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29" name="组合 28"/>
          <p:cNvGrpSpPr/>
          <p:nvPr/>
        </p:nvGrpSpPr>
        <p:grpSpPr>
          <a:xfrm>
            <a:off x="4121834" y="2528866"/>
            <a:ext cx="7211576" cy="681064"/>
            <a:chOff x="4389121" y="1084217"/>
            <a:chExt cx="6309360" cy="736216"/>
          </a:xfrm>
        </p:grpSpPr>
        <p:sp>
          <p:nvSpPr>
            <p:cNvPr id="30" name="五边形 29"/>
            <p:cNvSpPr/>
            <p:nvPr/>
          </p:nvSpPr>
          <p:spPr>
            <a:xfrm flipH="1">
              <a:off x="4389121" y="1084217"/>
              <a:ext cx="6309360" cy="736216"/>
            </a:xfrm>
            <a:prstGeom prst="homePlate">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Chuẩn</a:t>
              </a:r>
              <a:r>
                <a:rPr kumimoji="0" lang="en-US" sz="2400" b="0"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bị</a:t>
              </a:r>
              <a:r>
                <a:rPr kumimoji="0" lang="en-US" sz="2400" b="0"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Times New Roman" panose="02020603050405020304" pitchFamily="18" charset="0"/>
                  <a:ea typeface="黑体"/>
                  <a:cs typeface="Times New Roman" panose="02020603050405020304" pitchFamily="18" charset="0"/>
                </a:rPr>
                <a:t>bài</a:t>
              </a:r>
              <a:r>
                <a:rPr kumimoji="0" lang="en-US" sz="2400" b="0"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rPr>
                <a:t>: Th</a:t>
              </a:r>
              <a:r>
                <a:rPr lang="en-US" sz="2400" dirty="0" err="1">
                  <a:solidFill>
                    <a:srgbClr val="002060"/>
                  </a:solidFill>
                  <a:latin typeface="Times New Roman" panose="02020603050405020304" pitchFamily="18" charset="0"/>
                  <a:ea typeface="黑体"/>
                  <a:cs typeface="Times New Roman" panose="02020603050405020304" pitchFamily="18" charset="0"/>
                </a:rPr>
                <a:t>ực</a:t>
              </a:r>
              <a:r>
                <a:rPr lang="en-US" sz="2400" dirty="0">
                  <a:solidFill>
                    <a:srgbClr val="002060"/>
                  </a:solidFill>
                  <a:latin typeface="Times New Roman" panose="02020603050405020304" pitchFamily="18" charset="0"/>
                  <a:ea typeface="黑体"/>
                  <a:cs typeface="Times New Roman" panose="02020603050405020304" pitchFamily="18" charset="0"/>
                </a:rPr>
                <a:t> </a:t>
              </a:r>
              <a:r>
                <a:rPr lang="en-US" sz="2400" dirty="0" err="1">
                  <a:solidFill>
                    <a:srgbClr val="002060"/>
                  </a:solidFill>
                  <a:latin typeface="Times New Roman" panose="02020603050405020304" pitchFamily="18" charset="0"/>
                  <a:ea typeface="黑体"/>
                  <a:cs typeface="Times New Roman" panose="02020603050405020304" pitchFamily="18" charset="0"/>
                </a:rPr>
                <a:t>hành</a:t>
              </a:r>
              <a:r>
                <a:rPr lang="en-US" sz="2400" dirty="0">
                  <a:solidFill>
                    <a:srgbClr val="002060"/>
                  </a:solidFill>
                  <a:latin typeface="Times New Roman" panose="02020603050405020304" pitchFamily="18" charset="0"/>
                  <a:ea typeface="黑体"/>
                  <a:cs typeface="Times New Roman" panose="02020603050405020304" pitchFamily="18" charset="0"/>
                </a:rPr>
                <a:t> </a:t>
              </a:r>
              <a:r>
                <a:rPr lang="en-US" sz="2400" dirty="0" err="1">
                  <a:solidFill>
                    <a:srgbClr val="002060"/>
                  </a:solidFill>
                  <a:latin typeface="Times New Roman" panose="02020603050405020304" pitchFamily="18" charset="0"/>
                  <a:ea typeface="黑体"/>
                  <a:cs typeface="Times New Roman" panose="02020603050405020304" pitchFamily="18" charset="0"/>
                </a:rPr>
                <a:t>tiếng</a:t>
              </a:r>
              <a:r>
                <a:rPr lang="en-US" sz="2400" dirty="0">
                  <a:solidFill>
                    <a:srgbClr val="002060"/>
                  </a:solidFill>
                  <a:latin typeface="Times New Roman" panose="02020603050405020304" pitchFamily="18" charset="0"/>
                  <a:ea typeface="黑体"/>
                  <a:cs typeface="Times New Roman" panose="02020603050405020304" pitchFamily="18" charset="0"/>
                </a:rPr>
                <a:t> </a:t>
              </a:r>
              <a:r>
                <a:rPr lang="en-US" sz="2400" dirty="0" err="1">
                  <a:solidFill>
                    <a:srgbClr val="002060"/>
                  </a:solidFill>
                  <a:latin typeface="Times New Roman" panose="02020603050405020304" pitchFamily="18" charset="0"/>
                  <a:ea typeface="黑体"/>
                  <a:cs typeface="Times New Roman" panose="02020603050405020304" pitchFamily="18" charset="0"/>
                </a:rPr>
                <a:t>Việt</a:t>
              </a:r>
              <a:endParaRPr kumimoji="0" lang="en-US" sz="2400" b="0" i="0" u="none" strike="noStrike" kern="1200" cap="none" spc="0" normalizeH="0" baseline="0" noProof="0" dirty="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1" name="菱形 30"/>
            <p:cNvSpPr/>
            <p:nvPr/>
          </p:nvSpPr>
          <p:spPr>
            <a:xfrm>
              <a:off x="4517592" y="1132079"/>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黑体"/>
                <a:cs typeface="Times New Roman" panose="02020603050405020304" pitchFamily="18" charset="0"/>
              </a:endParaRPr>
            </a:p>
          </p:txBody>
        </p:sp>
        <p:sp>
          <p:nvSpPr>
            <p:cNvPr id="32" name="文本框 31"/>
            <p:cNvSpPr txBox="1"/>
            <p:nvPr/>
          </p:nvSpPr>
          <p:spPr>
            <a:xfrm>
              <a:off x="4733878" y="1264608"/>
              <a:ext cx="161619" cy="4990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pic>
        <p:nvPicPr>
          <p:cNvPr id="23" name="图片 22">
            <a:extLst>
              <a:ext uri="{FF2B5EF4-FFF2-40B4-BE49-F238E27FC236}">
                <a16:creationId xmlns:a16="http://schemas.microsoft.com/office/drawing/2014/main" id="{CA114482-22D7-4FFA-994F-AC82FF19D41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pic>
        <p:nvPicPr>
          <p:cNvPr id="5" name="Picture 4">
            <a:extLst>
              <a:ext uri="{FF2B5EF4-FFF2-40B4-BE49-F238E27FC236}">
                <a16:creationId xmlns:a16="http://schemas.microsoft.com/office/drawing/2014/main" id="{3C2E14A3-F15A-42B9-B336-938EF308D809}"/>
              </a:ext>
            </a:extLst>
          </p:cNvPr>
          <p:cNvPicPr>
            <a:picLocks noChangeAspect="1"/>
          </p:cNvPicPr>
          <p:nvPr/>
        </p:nvPicPr>
        <p:blipFill>
          <a:blip r:embed="rId6"/>
          <a:stretch>
            <a:fillRect/>
          </a:stretch>
        </p:blipFill>
        <p:spPr>
          <a:xfrm>
            <a:off x="4696796" y="3693385"/>
            <a:ext cx="3926047" cy="2658273"/>
          </a:xfrm>
          <a:prstGeom prst="rect">
            <a:avLst/>
          </a:prstGeom>
        </p:spPr>
      </p:pic>
    </p:spTree>
    <p:extLst>
      <p:ext uri="{BB962C8B-B14F-4D97-AF65-F5344CB8AC3E}">
        <p14:creationId xmlns:p14="http://schemas.microsoft.com/office/powerpoint/2010/main" val="90493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56" presetClass="entr" presetSubtype="0" fill="hold" grpId="0" nodeType="with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by="(-#ppt_w*2)" calcmode="lin" valueType="num">
                                      <p:cBhvr rctx="PPT">
                                        <p:cTn id="12" dur="500" autoRev="1" fill="hold">
                                          <p:stCondLst>
                                            <p:cond delay="0"/>
                                          </p:stCondLst>
                                        </p:cTn>
                                        <p:tgtEl>
                                          <p:spTgt spid="6"/>
                                        </p:tgtEl>
                                        <p:attrNameLst>
                                          <p:attrName>ppt_w</p:attrName>
                                        </p:attrNameLst>
                                      </p:cBhvr>
                                    </p:anim>
                                    <p:anim by="(#ppt_w*0.50)" calcmode="lin" valueType="num">
                                      <p:cBhvr>
                                        <p:cTn id="13" dur="500" decel="50000" autoRev="1" fill="hold">
                                          <p:stCondLst>
                                            <p:cond delay="0"/>
                                          </p:stCondLst>
                                        </p:cTn>
                                        <p:tgtEl>
                                          <p:spTgt spid="6"/>
                                        </p:tgtEl>
                                        <p:attrNameLst>
                                          <p:attrName>ppt_x</p:attrName>
                                        </p:attrNameLst>
                                      </p:cBhvr>
                                    </p:anim>
                                    <p:anim from="(-#ppt_h/2)" to="(#ppt_y)" calcmode="lin" valueType="num">
                                      <p:cBhvr>
                                        <p:cTn id="14" dur="1000" fill="hold">
                                          <p:stCondLst>
                                            <p:cond delay="0"/>
                                          </p:stCondLst>
                                        </p:cTn>
                                        <p:tgtEl>
                                          <p:spTgt spid="6"/>
                                        </p:tgtEl>
                                        <p:attrNameLst>
                                          <p:attrName>ppt_y</p:attrName>
                                        </p:attrNameLst>
                                      </p:cBhvr>
                                    </p:anim>
                                    <p:animRot by="21600000">
                                      <p:cBhvr>
                                        <p:cTn id="15" dur="1000" fill="hold">
                                          <p:stCondLst>
                                            <p:cond delay="0"/>
                                          </p:stCondLst>
                                        </p:cTn>
                                        <p:tgtEl>
                                          <p:spTgt spid="6"/>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1+#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r="27111"/>
          <a:stretch/>
        </p:blipFill>
        <p:spPr>
          <a:xfrm>
            <a:off x="0" y="-9760"/>
            <a:ext cx="12192001" cy="6858000"/>
          </a:xfrm>
          <a:prstGeom prst="rect">
            <a:avLst/>
          </a:prstGeom>
        </p:spPr>
      </p:pic>
      <p:pic>
        <p:nvPicPr>
          <p:cNvPr id="22" name="图片 21">
            <a:extLst>
              <a:ext uri="{FF2B5EF4-FFF2-40B4-BE49-F238E27FC236}">
                <a16:creationId xmlns:a16="http://schemas.microsoft.com/office/drawing/2014/main" id="{2C05A27C-0C40-4CD7-93FB-419E8BBC2C4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274" b="93910" l="9370" r="89984">
                        <a14:foregroundMark x1="40065" y1="4487" x2="49758" y2="6090"/>
                        <a14:foregroundMark x1="23425" y1="11218" x2="22940" y2="14423"/>
                        <a14:foregroundMark x1="24071" y1="12073" x2="26010" y2="11645"/>
                        <a14:foregroundMark x1="15186" y1="75962" x2="25687" y2="79594"/>
                        <a14:foregroundMark x1="25687" y1="79594" x2="25687" y2="79594"/>
                        <a14:foregroundMark x1="46527" y1="93162" x2="46527" y2="94017"/>
                        <a14:foregroundMark x1="9370" y1="76603" x2="9370" y2="81944"/>
                      </a14:backgroundRemoval>
                    </a14:imgEffect>
                  </a14:imgLayer>
                </a14:imgProps>
              </a:ext>
              <a:ext uri="{28A0092B-C50C-407E-A947-70E740481C1C}">
                <a14:useLocalDpi xmlns:a14="http://schemas.microsoft.com/office/drawing/2010/main" val="0"/>
              </a:ext>
            </a:extLst>
          </a:blip>
          <a:stretch>
            <a:fillRect/>
          </a:stretch>
        </p:blipFill>
        <p:spPr>
          <a:xfrm>
            <a:off x="-269198" y="-145144"/>
            <a:ext cx="4535365" cy="6858000"/>
          </a:xfrm>
          <a:prstGeom prst="rect">
            <a:avLst/>
          </a:prstGeom>
        </p:spPr>
      </p:pic>
      <p:pic>
        <p:nvPicPr>
          <p:cNvPr id="8" name="图片 7"/>
          <p:cNvPicPr>
            <a:picLocks noChangeAspect="1"/>
          </p:cNvPicPr>
          <p:nvPr/>
        </p:nvPicPr>
        <p:blipFill rotWithShape="1">
          <a:blip r:embed="rId6" cstate="print">
            <a:extLst>
              <a:ext uri="{28A0092B-C50C-407E-A947-70E740481C1C}">
                <a14:useLocalDpi xmlns:a14="http://schemas.microsoft.com/office/drawing/2010/main" val="0"/>
              </a:ext>
            </a:extLst>
          </a:blip>
          <a:srcRect r="93467" b="46605"/>
          <a:stretch/>
        </p:blipFill>
        <p:spPr>
          <a:xfrm>
            <a:off x="-1" y="917359"/>
            <a:ext cx="786074" cy="2682184"/>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2872857"/>
            <a:ext cx="12192000" cy="3980688"/>
          </a:xfrm>
          <a:prstGeom prst="rect">
            <a:avLst/>
          </a:prstGeom>
        </p:spPr>
      </p:pic>
      <p:pic>
        <p:nvPicPr>
          <p:cNvPr id="2" name="图片 1">
            <a:extLst>
              <a:ext uri="{FF2B5EF4-FFF2-40B4-BE49-F238E27FC236}">
                <a16:creationId xmlns:a16="http://schemas.microsoft.com/office/drawing/2014/main" id="{D3D5378D-2B37-4113-B3D8-9A2935E980B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06888" y="4680152"/>
            <a:ext cx="6413548" cy="1549970"/>
          </a:xfrm>
          <a:prstGeom prst="rect">
            <a:avLst/>
          </a:prstGeom>
        </p:spPr>
      </p:pic>
      <p:pic>
        <p:nvPicPr>
          <p:cNvPr id="23" name="图片 22">
            <a:extLst>
              <a:ext uri="{FF2B5EF4-FFF2-40B4-BE49-F238E27FC236}">
                <a16:creationId xmlns:a16="http://schemas.microsoft.com/office/drawing/2014/main" id="{39251336-69F0-4CDA-8C7B-BC9AA8063F6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3606" t="-1143" r="26891" b="81649"/>
          <a:stretch/>
        </p:blipFill>
        <p:spPr>
          <a:xfrm>
            <a:off x="9418174" y="-61878"/>
            <a:ext cx="2346661" cy="979237"/>
          </a:xfrm>
          <a:prstGeom prst="rect">
            <a:avLst/>
          </a:prstGeom>
        </p:spPr>
      </p:pic>
      <p:sp>
        <p:nvSpPr>
          <p:cNvPr id="10" name="文本框 11">
            <a:extLst>
              <a:ext uri="{FF2B5EF4-FFF2-40B4-BE49-F238E27FC236}">
                <a16:creationId xmlns:a16="http://schemas.microsoft.com/office/drawing/2014/main" id="{5104E58F-C17A-47F3-B579-C51AF53AF4F2}"/>
              </a:ext>
            </a:extLst>
          </p:cNvPr>
          <p:cNvSpPr txBox="1"/>
          <p:nvPr/>
        </p:nvSpPr>
        <p:spPr>
          <a:xfrm>
            <a:off x="3635397" y="1172415"/>
            <a:ext cx="6413548"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CHÚC CÁC EM HỌC TỐT!</a:t>
            </a:r>
            <a:endParaRPr kumimoji="0" lang="zh-CN" altLang="en-US" sz="8000" b="1" i="0" u="none" strike="noStrike" kern="1200" cap="none" spc="0" normalizeH="0" baseline="0" noProof="0" dirty="0">
              <a:ln>
                <a:noFill/>
              </a:ln>
              <a:solidFill>
                <a:srgbClr val="ED7747">
                  <a:lumMod val="50000"/>
                </a:srgbClr>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621031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fontScheme name="自定义 6">
      <a:majorFont>
        <a:latin typeface="Arial"/>
        <a:ea typeface="微软雅黑"/>
        <a:cs typeface=""/>
      </a:majorFont>
      <a:minorFont>
        <a:latin typeface="Arial Unicode MS"/>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25.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26.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27.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28.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29.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30.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31.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ppt/theme/themeOverride32.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150</TotalTime>
  <Words>1167</Words>
  <Application>Microsoft Office PowerPoint</Application>
  <PresentationFormat>Widescreen</PresentationFormat>
  <Paragraphs>129</Paragraphs>
  <Slides>45</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45</vt:i4>
      </vt:variant>
    </vt:vector>
  </HeadingPairs>
  <TitlesOfParts>
    <vt:vector size="56" baseType="lpstr">
      <vt:lpstr>微软雅黑</vt:lpstr>
      <vt:lpstr>黑体</vt:lpstr>
      <vt:lpstr>SimSun</vt:lpstr>
      <vt:lpstr>SimSun</vt:lpstr>
      <vt:lpstr>.VnTime</vt:lpstr>
      <vt:lpstr>Arial</vt:lpstr>
      <vt:lpstr>Arial Unicode MS</vt:lpstr>
      <vt:lpstr>Calibri</vt:lpstr>
      <vt:lpstr>Times New Roman</vt:lpstr>
      <vt:lpstr>Wingdings</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dc:creator>
  <cp:lastModifiedBy>Administrator</cp:lastModifiedBy>
  <cp:revision>39</cp:revision>
  <dcterms:created xsi:type="dcterms:W3CDTF">2021-11-30T14:57:08Z</dcterms:created>
  <dcterms:modified xsi:type="dcterms:W3CDTF">2022-01-08T07:18:25Z</dcterms:modified>
</cp:coreProperties>
</file>