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av" ContentType="audio/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30"/>
  </p:notesMasterIdLst>
  <p:sldIdLst>
    <p:sldId id="273" r:id="rId3"/>
    <p:sldId id="256" r:id="rId4"/>
    <p:sldId id="269" r:id="rId5"/>
    <p:sldId id="259" r:id="rId6"/>
    <p:sldId id="258" r:id="rId7"/>
    <p:sldId id="264" r:id="rId8"/>
    <p:sldId id="274" r:id="rId9"/>
    <p:sldId id="275" r:id="rId10"/>
    <p:sldId id="276" r:id="rId11"/>
    <p:sldId id="277" r:id="rId12"/>
    <p:sldId id="278" r:id="rId13"/>
    <p:sldId id="279" r:id="rId14"/>
    <p:sldId id="280" r:id="rId15"/>
    <p:sldId id="281" r:id="rId16"/>
    <p:sldId id="262" r:id="rId17"/>
    <p:sldId id="267" r:id="rId18"/>
    <p:sldId id="282" r:id="rId19"/>
    <p:sldId id="266" r:id="rId20"/>
    <p:sldId id="283" r:id="rId21"/>
    <p:sldId id="284" r:id="rId22"/>
    <p:sldId id="261" r:id="rId23"/>
    <p:sldId id="285" r:id="rId24"/>
    <p:sldId id="470" r:id="rId25"/>
    <p:sldId id="471" r:id="rId26"/>
    <p:sldId id="472" r:id="rId27"/>
    <p:sldId id="473" r:id="rId28"/>
    <p:sldId id="474" r:id="rId29"/>
  </p:sldIdLst>
  <p:sldSz cx="18288000" cy="10287000"/>
  <p:notesSz cx="6858000" cy="9144000"/>
  <p:embeddedFontLst>
    <p:embeddedFont>
      <p:font typeface="#9Slide05 SVNKitten" charset="0"/>
      <p:regular r:id="rId31"/>
    </p:embeddedFont>
    <p:embeddedFont>
      <p:font typeface="Open Sans" charset="0"/>
      <p:regular r:id="rId32"/>
      <p:bold r:id="rId33"/>
      <p:italic r:id="rId34"/>
      <p:boldItalic r:id="rId35"/>
    </p:embeddedFont>
    <p:embeddedFont>
      <p:font typeface="#9Slide06 Thillends" charset="0"/>
      <p:regular r:id="rId36"/>
    </p:embeddedFont>
    <p:embeddedFont>
      <p:font typeface="#9Slide03 SVNAvo" charset="0"/>
      <p:regular r:id="rId37"/>
    </p:embeddedFont>
    <p:embeddedFont>
      <p:font typeface="SimSun" pitchFamily="2" charset="-122"/>
      <p:regular r:id="rId38"/>
    </p:embeddedFont>
    <p:embeddedFont>
      <p:font typeface="#9Slide05 Brannboll Ny" charset="0"/>
      <p:regular r:id="rId39"/>
    </p:embeddedFont>
    <p:embeddedFont>
      <p:font typeface="Calibri" pitchFamily="34" charset="0"/>
      <p:regular r:id="rId40"/>
      <p:bold r:id="rId41"/>
      <p:italic r:id="rId42"/>
      <p:boldItalic r:id="rId43"/>
    </p:embeddedFont>
    <p:embeddedFont>
      <p:font typeface="#9Slide07 Pangolin" charset="0"/>
      <p:regular r:id="rId44"/>
    </p:embeddedFont>
    <p:embeddedFont>
      <p:font typeface="#9Slide05 SVNReklame Script" charset="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8" d="100"/>
          <a:sy n="58" d="100"/>
        </p:scale>
        <p:origin x="-389"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9.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6.fntdata"/><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A45495-844A-4EC0-8444-204DB07F2963}" type="datetimeFigureOut">
              <a:rPr lang="en-US" smtClean="0"/>
              <a:t>5/14/2025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EA2C84-1D1F-434C-A536-00E6B3E8A1E2}" type="slidenum">
              <a:rPr lang="en-US" smtClean="0"/>
              <a:t>‹#›</a:t>
            </a:fld>
            <a:endParaRPr lang="en-US"/>
          </a:p>
        </p:txBody>
      </p:sp>
    </p:spTree>
    <p:extLst>
      <p:ext uri="{BB962C8B-B14F-4D97-AF65-F5344CB8AC3E}">
        <p14:creationId xmlns:p14="http://schemas.microsoft.com/office/powerpoint/2010/main" val="1400973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1</a:t>
            </a:fld>
            <a:endParaRPr lang="en-US"/>
          </a:p>
        </p:txBody>
      </p:sp>
    </p:spTree>
    <p:extLst>
      <p:ext uri="{BB962C8B-B14F-4D97-AF65-F5344CB8AC3E}">
        <p14:creationId xmlns:p14="http://schemas.microsoft.com/office/powerpoint/2010/main" val="3442071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b="0" i="1" kern="1200" dirty="0">
                <a:solidFill>
                  <a:schemeClr val="tx1"/>
                </a:solidFill>
                <a:effectLst/>
                <a:latin typeface="+mn-lt"/>
                <a:ea typeface="+mn-ea"/>
                <a:cs typeface="+mn-cs"/>
              </a:rPr>
              <a:t>Thấu hiểu bản thân là khả năng nhận thức rõ ràng về những suy nghĩ, cảm xúc, thái độ, hành động của bản thân tại một thời điểm nhất định. Điều này đòi hỏi sự quan sát, phân tích và tự đánh giá một cách khách quan về bản thân nhằm định hướng, thay đổi hành vi và hành động một cách tích cực. Việc thấu hiểu bản thân cũng là bước đầu tiên để có thể thấu hiểu, chấp nhận người khác và xây dựng được những mối quan hệ tốt hơn trong cuộc sống. Chúng ta tìm hiểu rõ hơn trong bài ngày hôm nay nhé!</a:t>
            </a:r>
            <a:endParaRPr lang="en-US" dirty="0"/>
          </a:p>
          <a:p>
            <a:endParaRPr lang="en-US" dirty="0"/>
          </a:p>
        </p:txBody>
      </p:sp>
      <p:sp>
        <p:nvSpPr>
          <p:cNvPr id="4" name="Slide Number Placeholder 3"/>
          <p:cNvSpPr>
            <a:spLocks noGrp="1"/>
          </p:cNvSpPr>
          <p:nvPr>
            <p:ph type="sldNum" sz="quarter" idx="5"/>
          </p:nvPr>
        </p:nvSpPr>
        <p:spPr/>
        <p:txBody>
          <a:bodyPr/>
          <a:lstStyle/>
          <a:p>
            <a:fld id="{E8EA2C84-1D1F-434C-A536-00E6B3E8A1E2}" type="slidenum">
              <a:rPr lang="en-US" smtClean="0"/>
              <a:t>2</a:t>
            </a:fld>
            <a:endParaRPr lang="en-US"/>
          </a:p>
        </p:txBody>
      </p:sp>
    </p:spTree>
    <p:extLst>
      <p:ext uri="{BB962C8B-B14F-4D97-AF65-F5344CB8AC3E}">
        <p14:creationId xmlns:p14="http://schemas.microsoft.com/office/powerpoint/2010/main" val="236793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3</a:t>
            </a:fld>
            <a:endParaRPr lang="en-US"/>
          </a:p>
        </p:txBody>
      </p:sp>
    </p:spTree>
    <p:extLst>
      <p:ext uri="{BB962C8B-B14F-4D97-AF65-F5344CB8AC3E}">
        <p14:creationId xmlns:p14="http://schemas.microsoft.com/office/powerpoint/2010/main" val="2056195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4</a:t>
            </a:fld>
            <a:endParaRPr lang="en-US"/>
          </a:p>
        </p:txBody>
      </p:sp>
    </p:spTree>
    <p:extLst>
      <p:ext uri="{BB962C8B-B14F-4D97-AF65-F5344CB8AC3E}">
        <p14:creationId xmlns:p14="http://schemas.microsoft.com/office/powerpoint/2010/main" val="3786824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5</a:t>
            </a:fld>
            <a:endParaRPr lang="en-US"/>
          </a:p>
        </p:txBody>
      </p:sp>
    </p:spTree>
    <p:extLst>
      <p:ext uri="{BB962C8B-B14F-4D97-AF65-F5344CB8AC3E}">
        <p14:creationId xmlns:p14="http://schemas.microsoft.com/office/powerpoint/2010/main" val="1340319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6</a:t>
            </a:fld>
            <a:endParaRPr lang="en-US"/>
          </a:p>
        </p:txBody>
      </p:sp>
    </p:spTree>
    <p:extLst>
      <p:ext uri="{BB962C8B-B14F-4D97-AF65-F5344CB8AC3E}">
        <p14:creationId xmlns:p14="http://schemas.microsoft.com/office/powerpoint/2010/main" val="4273758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7</a:t>
            </a:fld>
            <a:endParaRPr lang="en-US"/>
          </a:p>
        </p:txBody>
      </p:sp>
    </p:spTree>
    <p:extLst>
      <p:ext uri="{BB962C8B-B14F-4D97-AF65-F5344CB8AC3E}">
        <p14:creationId xmlns:p14="http://schemas.microsoft.com/office/powerpoint/2010/main" val="4061538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8</a:t>
            </a:fld>
            <a:endParaRPr lang="en-US"/>
          </a:p>
        </p:txBody>
      </p:sp>
    </p:spTree>
    <p:extLst>
      <p:ext uri="{BB962C8B-B14F-4D97-AF65-F5344CB8AC3E}">
        <p14:creationId xmlns:p14="http://schemas.microsoft.com/office/powerpoint/2010/main" val="1995545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sz="1200" b="1" u="none" strike="noStrike" kern="1200" dirty="0">
                <a:solidFill>
                  <a:srgbClr val="0070C0"/>
                </a:solidFill>
                <a:effectLst/>
                <a:latin typeface="+mn-lt"/>
                <a:ea typeface="Arial" panose="020B0604020202020204" pitchFamily="34" charset="0"/>
                <a:cs typeface="+mn-cs"/>
              </a:rPr>
              <a:t>Văn bản </a:t>
            </a:r>
            <a:r>
              <a:rPr lang="en-US" sz="1200" b="1" u="none" strike="noStrike" kern="1200" dirty="0">
                <a:solidFill>
                  <a:srgbClr val="0070C0"/>
                </a:solidFill>
                <a:effectLst/>
                <a:latin typeface="+mn-lt"/>
                <a:ea typeface="Arial" panose="020B0604020202020204" pitchFamily="34" charset="0"/>
                <a:cs typeface="+mn-cs"/>
              </a:rPr>
              <a:t>“</a:t>
            </a:r>
            <a:r>
              <a:rPr lang="en-US" sz="1200" b="1" u="none" strike="noStrike" kern="1200" dirty="0" err="1">
                <a:solidFill>
                  <a:srgbClr val="0070C0"/>
                </a:solidFill>
                <a:effectLst/>
                <a:latin typeface="+mn-lt"/>
                <a:ea typeface="Arial" panose="020B0604020202020204" pitchFamily="34" charset="0"/>
                <a:cs typeface="+mn-cs"/>
              </a:rPr>
              <a:t>Hiểu</a:t>
            </a:r>
            <a:r>
              <a:rPr lang="en-US" sz="1200" b="1" u="none" strike="noStrike" kern="1200" baseline="0" dirty="0">
                <a:solidFill>
                  <a:srgbClr val="0070C0"/>
                </a:solidFill>
                <a:effectLst/>
                <a:latin typeface="+mn-lt"/>
                <a:ea typeface="Arial" panose="020B0604020202020204" pitchFamily="34" charset="0"/>
                <a:cs typeface="+mn-cs"/>
              </a:rPr>
              <a:t> </a:t>
            </a:r>
            <a:r>
              <a:rPr lang="en-US" sz="1200" b="1" u="none" strike="noStrike" kern="1200" baseline="0" dirty="0" err="1">
                <a:solidFill>
                  <a:srgbClr val="0070C0"/>
                </a:solidFill>
                <a:effectLst/>
                <a:latin typeface="+mn-lt"/>
                <a:ea typeface="Arial" panose="020B0604020202020204" pitchFamily="34" charset="0"/>
                <a:cs typeface="+mn-cs"/>
              </a:rPr>
              <a:t>rõ</a:t>
            </a:r>
            <a:r>
              <a:rPr lang="en-US" sz="1200" b="1" u="none" strike="noStrike" kern="1200" baseline="0" dirty="0">
                <a:solidFill>
                  <a:srgbClr val="0070C0"/>
                </a:solidFill>
                <a:effectLst/>
                <a:latin typeface="+mn-lt"/>
                <a:ea typeface="Arial" panose="020B0604020202020204" pitchFamily="34" charset="0"/>
                <a:cs typeface="+mn-cs"/>
              </a:rPr>
              <a:t> </a:t>
            </a:r>
            <a:r>
              <a:rPr lang="en-US" sz="1200" b="1" u="none" strike="noStrike" kern="1200" baseline="0" dirty="0" err="1">
                <a:solidFill>
                  <a:srgbClr val="0070C0"/>
                </a:solidFill>
                <a:effectLst/>
                <a:latin typeface="+mn-lt"/>
                <a:ea typeface="Arial" panose="020B0604020202020204" pitchFamily="34" charset="0"/>
                <a:cs typeface="+mn-cs"/>
              </a:rPr>
              <a:t>bản</a:t>
            </a:r>
            <a:r>
              <a:rPr lang="en-US" sz="1200" b="1" u="none" strike="noStrike" kern="1200" baseline="0" dirty="0">
                <a:solidFill>
                  <a:srgbClr val="0070C0"/>
                </a:solidFill>
                <a:effectLst/>
                <a:latin typeface="+mn-lt"/>
                <a:ea typeface="Arial" panose="020B0604020202020204" pitchFamily="34" charset="0"/>
                <a:cs typeface="+mn-cs"/>
              </a:rPr>
              <a:t> </a:t>
            </a:r>
            <a:r>
              <a:rPr lang="en-US" sz="1200" b="1" u="none" strike="noStrike" kern="1200" baseline="0" dirty="0" err="1">
                <a:solidFill>
                  <a:srgbClr val="0070C0"/>
                </a:solidFill>
                <a:effectLst/>
                <a:latin typeface="+mn-lt"/>
                <a:ea typeface="Arial" panose="020B0604020202020204" pitchFamily="34" charset="0"/>
                <a:cs typeface="+mn-cs"/>
              </a:rPr>
              <a:t>thân</a:t>
            </a:r>
            <a:r>
              <a:rPr lang="vi-VN" sz="1200" b="1" i="1" u="none" strike="noStrike" kern="1200" dirty="0">
                <a:solidFill>
                  <a:srgbClr val="0070C0"/>
                </a:solidFill>
                <a:effectLst/>
                <a:latin typeface="+mn-lt"/>
                <a:ea typeface="Arial" panose="020B0604020202020204" pitchFamily="34" charset="0"/>
                <a:cs typeface="+mn-cs"/>
              </a:rPr>
              <a:t>” bàn</a:t>
            </a:r>
            <a:r>
              <a:rPr lang="vi-VN" sz="1200" b="1" u="none" strike="noStrike" kern="1200" dirty="0">
                <a:solidFill>
                  <a:srgbClr val="0070C0"/>
                </a:solidFill>
                <a:effectLst/>
                <a:latin typeface="+mn-lt"/>
                <a:ea typeface="Arial" panose="020B0604020202020204" pitchFamily="34" charset="0"/>
                <a:cs typeface="+mn-cs"/>
              </a:rPr>
              <a:t> về vấn đề gì? Dựa vào đâu để em có thể nhận ra nhanh nhất đi</a:t>
            </a:r>
            <a:r>
              <a:rPr lang="en-US" sz="1200" b="1" u="none" strike="noStrike" kern="1200" dirty="0">
                <a:solidFill>
                  <a:srgbClr val="0070C0"/>
                </a:solidFill>
                <a:effectLst/>
                <a:latin typeface="+mn-lt"/>
                <a:ea typeface="Arial" panose="020B0604020202020204" pitchFamily="34" charset="0"/>
                <a:cs typeface="+mn-cs"/>
              </a:rPr>
              <a:t>ề</a:t>
            </a:r>
            <a:r>
              <a:rPr lang="vi-VN" sz="1200" b="1" u="none" strike="noStrike" kern="1200" dirty="0">
                <a:solidFill>
                  <a:srgbClr val="0070C0"/>
                </a:solidFill>
                <a:effectLst/>
                <a:latin typeface="+mn-lt"/>
                <a:ea typeface="Arial" panose="020B0604020202020204" pitchFamily="34" charset="0"/>
                <a:cs typeface="+mn-cs"/>
              </a:rPr>
              <a:t>u này?</a:t>
            </a:r>
            <a:endParaRPr lang="en-US" sz="1200" dirty="0">
              <a:solidFill>
                <a:srgbClr val="000000"/>
              </a:solidFill>
              <a:latin typeface="Open Sans"/>
            </a:endParaRPr>
          </a:p>
          <a:p>
            <a:pPr algn="just"/>
            <a:endParaRPr lang="vi-VN" sz="1200" kern="1200" dirty="0">
              <a:solidFill>
                <a:srgbClr val="000000"/>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8EA2C84-1D1F-434C-A536-00E6B3E8A1E2}" type="slidenum">
              <a:rPr lang="en-US" smtClean="0"/>
              <a:t>9</a:t>
            </a:fld>
            <a:endParaRPr lang="en-US"/>
          </a:p>
        </p:txBody>
      </p:sp>
    </p:spTree>
    <p:extLst>
      <p:ext uri="{BB962C8B-B14F-4D97-AF65-F5344CB8AC3E}">
        <p14:creationId xmlns:p14="http://schemas.microsoft.com/office/powerpoint/2010/main" val="2852232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10</a:t>
            </a:fld>
            <a:endParaRPr lang="en-US"/>
          </a:p>
        </p:txBody>
      </p:sp>
    </p:spTree>
    <p:extLst>
      <p:ext uri="{BB962C8B-B14F-4D97-AF65-F5344CB8AC3E}">
        <p14:creationId xmlns:p14="http://schemas.microsoft.com/office/powerpoint/2010/main" val="3794799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11</a:t>
            </a:fld>
            <a:endParaRPr lang="en-US"/>
          </a:p>
        </p:txBody>
      </p:sp>
    </p:spTree>
    <p:extLst>
      <p:ext uri="{BB962C8B-B14F-4D97-AF65-F5344CB8AC3E}">
        <p14:creationId xmlns:p14="http://schemas.microsoft.com/office/powerpoint/2010/main" val="3067494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12</a:t>
            </a:fld>
            <a:endParaRPr lang="en-US"/>
          </a:p>
        </p:txBody>
      </p:sp>
    </p:spTree>
    <p:extLst>
      <p:ext uri="{BB962C8B-B14F-4D97-AF65-F5344CB8AC3E}">
        <p14:creationId xmlns:p14="http://schemas.microsoft.com/office/powerpoint/2010/main" val="502579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13</a:t>
            </a:fld>
            <a:endParaRPr lang="en-US"/>
          </a:p>
        </p:txBody>
      </p:sp>
    </p:spTree>
    <p:extLst>
      <p:ext uri="{BB962C8B-B14F-4D97-AF65-F5344CB8AC3E}">
        <p14:creationId xmlns:p14="http://schemas.microsoft.com/office/powerpoint/2010/main" val="100345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14</a:t>
            </a:fld>
            <a:endParaRPr lang="en-US"/>
          </a:p>
        </p:txBody>
      </p:sp>
    </p:spTree>
    <p:extLst>
      <p:ext uri="{BB962C8B-B14F-4D97-AF65-F5344CB8AC3E}">
        <p14:creationId xmlns:p14="http://schemas.microsoft.com/office/powerpoint/2010/main" val="1931039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15</a:t>
            </a:fld>
            <a:endParaRPr lang="en-US"/>
          </a:p>
        </p:txBody>
      </p:sp>
    </p:spTree>
    <p:extLst>
      <p:ext uri="{BB962C8B-B14F-4D97-AF65-F5344CB8AC3E}">
        <p14:creationId xmlns:p14="http://schemas.microsoft.com/office/powerpoint/2010/main" val="3622836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Em </a:t>
            </a:r>
            <a:r>
              <a:rPr lang="en-US" sz="1200" b="0" i="0" kern="1200" dirty="0" err="1">
                <a:solidFill>
                  <a:schemeClr val="tx1"/>
                </a:solidFill>
                <a:effectLst/>
                <a:latin typeface="+mn-lt"/>
                <a:ea typeface="+mn-ea"/>
                <a:cs typeface="+mn-cs"/>
              </a:rPr>
              <a:t>có</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đồng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tình</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với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lời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khuyên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của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tác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giả</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Tuy</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nhiên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đừng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trả</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lời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câu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hỏi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một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lần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rồi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bỏ</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quên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chúng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Hãy</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đặt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các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câu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hỏi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giống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nhau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tại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những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thời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điểm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khác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nhau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của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cuộc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sống</a:t>
            </a:r>
            <a:r>
              <a:rPr lang="en-US" sz="1200" b="0" i="0" kern="1200" dirty="0">
                <a:solidFill>
                  <a:schemeClr val="tx1"/>
                </a:solidFill>
                <a:effectLst/>
                <a:latin typeface="+mn-lt"/>
                <a:ea typeface="+mn-ea"/>
                <a:cs typeface="+mn-cs"/>
              </a:rPr>
              <a:t> – </a:t>
            </a:r>
            <a:r>
              <a:rPr lang="en-US" sz="1200" b="0" i="0" kern="1200" dirty="0" err="1">
                <a:solidFill>
                  <a:schemeClr val="tx1"/>
                </a:solidFill>
                <a:effectLst/>
                <a:latin typeface="+mn-lt"/>
                <a:ea typeface="+mn-ea"/>
                <a:cs typeface="+mn-cs"/>
              </a:rPr>
              <a:t>một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tháng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sáu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tháng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tính</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từ</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thời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điểm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hiện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tại</a:t>
            </a:r>
            <a:r>
              <a:rPr lang="en-US" sz="1200" b="0" i="0" kern="1200" dirty="0">
                <a:solidFill>
                  <a:schemeClr val="tx1"/>
                </a:solidFill>
                <a:effectLst/>
                <a:latin typeface="+mn-lt"/>
                <a:ea typeface="+mn-ea"/>
                <a:cs typeface="+mn-cs"/>
              </a:rPr>
              <a:t>, hay </a:t>
            </a:r>
            <a:r>
              <a:rPr lang="en-US" sz="1200" b="0" i="0" kern="1200" dirty="0" err="1">
                <a:solidFill>
                  <a:schemeClr val="tx1"/>
                </a:solidFill>
                <a:effectLst/>
                <a:latin typeface="+mn-lt"/>
                <a:ea typeface="+mn-ea"/>
                <a:cs typeface="+mn-cs"/>
              </a:rPr>
              <a:t>thời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điểm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bắt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đầu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năm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học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mới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Hãy</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lí</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giải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câu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trả</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lời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của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em</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E8EA2C84-1D1F-434C-A536-00E6B3E8A1E2}" type="slidenum">
              <a:rPr lang="en-US" smtClean="0"/>
              <a:t>16</a:t>
            </a:fld>
            <a:endParaRPr lang="en-US"/>
          </a:p>
        </p:txBody>
      </p:sp>
    </p:spTree>
    <p:extLst>
      <p:ext uri="{BB962C8B-B14F-4D97-AF65-F5344CB8AC3E}">
        <p14:creationId xmlns:p14="http://schemas.microsoft.com/office/powerpoint/2010/main" val="2428625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17</a:t>
            </a:fld>
            <a:endParaRPr lang="en-US"/>
          </a:p>
        </p:txBody>
      </p:sp>
    </p:spTree>
    <p:extLst>
      <p:ext uri="{BB962C8B-B14F-4D97-AF65-F5344CB8AC3E}">
        <p14:creationId xmlns:p14="http://schemas.microsoft.com/office/powerpoint/2010/main" val="169373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18</a:t>
            </a:fld>
            <a:endParaRPr lang="en-US"/>
          </a:p>
        </p:txBody>
      </p:sp>
    </p:spTree>
    <p:extLst>
      <p:ext uri="{BB962C8B-B14F-4D97-AF65-F5344CB8AC3E}">
        <p14:creationId xmlns:p14="http://schemas.microsoft.com/office/powerpoint/2010/main" val="3769852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19</a:t>
            </a:fld>
            <a:endParaRPr lang="en-US"/>
          </a:p>
        </p:txBody>
      </p:sp>
    </p:spTree>
    <p:extLst>
      <p:ext uri="{BB962C8B-B14F-4D97-AF65-F5344CB8AC3E}">
        <p14:creationId xmlns:p14="http://schemas.microsoft.com/office/powerpoint/2010/main" val="1760905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20</a:t>
            </a:fld>
            <a:endParaRPr lang="en-US"/>
          </a:p>
        </p:txBody>
      </p:sp>
    </p:spTree>
    <p:extLst>
      <p:ext uri="{BB962C8B-B14F-4D97-AF65-F5344CB8AC3E}">
        <p14:creationId xmlns:p14="http://schemas.microsoft.com/office/powerpoint/2010/main" val="29668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21</a:t>
            </a:fld>
            <a:endParaRPr lang="en-US"/>
          </a:p>
        </p:txBody>
      </p:sp>
    </p:spTree>
    <p:extLst>
      <p:ext uri="{BB962C8B-B14F-4D97-AF65-F5344CB8AC3E}">
        <p14:creationId xmlns:p14="http://schemas.microsoft.com/office/powerpoint/2010/main" val="2277598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22</a:t>
            </a:fld>
            <a:endParaRPr lang="en-US"/>
          </a:p>
        </p:txBody>
      </p:sp>
    </p:spTree>
    <p:extLst>
      <p:ext uri="{BB962C8B-B14F-4D97-AF65-F5344CB8AC3E}">
        <p14:creationId xmlns:p14="http://schemas.microsoft.com/office/powerpoint/2010/main" val="5011420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A2C84-1D1F-434C-A536-00E6B3E8A1E2}" type="slidenum">
              <a:rPr lang="en-US" smtClean="0"/>
              <a:t>23</a:t>
            </a:fld>
            <a:endParaRPr lang="en-US"/>
          </a:p>
        </p:txBody>
      </p:sp>
    </p:spTree>
    <p:extLst>
      <p:ext uri="{BB962C8B-B14F-4D97-AF65-F5344CB8AC3E}">
        <p14:creationId xmlns:p14="http://schemas.microsoft.com/office/powerpoint/2010/main" val="33156380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a:t>
            </a:r>
            <a:r>
              <a:rPr lang="en-US" dirty="0" err="1"/>
              <a:t>đúng</a:t>
            </a:r>
            <a:r>
              <a:rPr lang="en-US" dirty="0"/>
              <a:t>,</a:t>
            </a:r>
            <a:r>
              <a:rPr lang="en-US" baseline="0" dirty="0"/>
              <a:t> GV </a:t>
            </a:r>
            <a:r>
              <a:rPr lang="en-US" baseline="0" dirty="0" err="1"/>
              <a:t>bấm</a:t>
            </a:r>
            <a:r>
              <a:rPr lang="en-US" baseline="0" dirty="0"/>
              <a:t> </a:t>
            </a:r>
            <a:r>
              <a:rPr lang="en-US" baseline="0" dirty="0" err="1"/>
              <a:t>vào</a:t>
            </a:r>
            <a:r>
              <a:rPr lang="en-US" baseline="0" dirty="0"/>
              <a:t> ô </a:t>
            </a:r>
            <a:r>
              <a:rPr lang="en-US" baseline="0" dirty="0" err="1" smtClean="0"/>
              <a:t>cửa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33FA8B-3056-4714-A259-12B02178CAE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5101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33FA8B-3056-4714-A259-12B02178CAE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9292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195638"/>
            <a:ext cx="15544800" cy="2205038"/>
          </a:xfrm>
        </p:spPr>
        <p:txBody>
          <a:bodyPr/>
          <a:lstStyle/>
          <a:p>
            <a:r>
              <a:rPr lang="en-US"/>
              <a:t>Click to edit Master title style</a:t>
            </a:r>
          </a:p>
        </p:txBody>
      </p:sp>
      <p:sp>
        <p:nvSpPr>
          <p:cNvPr id="3" name="Subtitle 2"/>
          <p:cNvSpPr>
            <a:spLocks noGrp="1"/>
          </p:cNvSpPr>
          <p:nvPr>
            <p:ph type="subTitle" idx="1"/>
          </p:nvPr>
        </p:nvSpPr>
        <p:spPr>
          <a:xfrm>
            <a:off x="2743200" y="5829300"/>
            <a:ext cx="12801600" cy="2628900"/>
          </a:xfrm>
        </p:spPr>
        <p:txBody>
          <a:bodyPr/>
          <a:lstStyle>
            <a:lvl1pPr marL="0" indent="0" algn="ctr">
              <a:buNone/>
              <a:defRPr>
                <a:solidFill>
                  <a:schemeClr val="tx1">
                    <a:tint val="75000"/>
                  </a:schemeClr>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defTabSz="1371600"/>
            <a:fld id="{C1688040-106B-442A-9C8E-F54D74503AF3}" type="datetimeFigureOut">
              <a:rPr lang="en-US" smtClean="0">
                <a:solidFill>
                  <a:prstClr val="black">
                    <a:tint val="75000"/>
                  </a:prstClr>
                </a:solidFill>
              </a:rPr>
              <a:pPr defTabSz="1371600"/>
              <a:t>5/14/2025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7BDAAE6F-9407-4DB1-858F-4AE1D08F3638}"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2185446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371600"/>
            <a:fld id="{C1688040-106B-442A-9C8E-F54D74503AF3}" type="datetimeFigureOut">
              <a:rPr lang="en-US" smtClean="0">
                <a:solidFill>
                  <a:prstClr val="black">
                    <a:tint val="75000"/>
                  </a:prstClr>
                </a:solidFill>
              </a:rPr>
              <a:pPr defTabSz="1371600"/>
              <a:t>5/14/2025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7BDAAE6F-9407-4DB1-858F-4AE1D08F3638}"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2391368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626" y="6610351"/>
            <a:ext cx="15544800" cy="2043113"/>
          </a:xfrm>
        </p:spPr>
        <p:txBody>
          <a:bodyPr anchor="t"/>
          <a:lstStyle>
            <a:lvl1pPr algn="l">
              <a:defRPr sz="6000" b="1" cap="all"/>
            </a:lvl1pPr>
          </a:lstStyle>
          <a:p>
            <a:r>
              <a:rPr lang="en-US"/>
              <a:t>Click to edit Master title style</a:t>
            </a:r>
          </a:p>
        </p:txBody>
      </p:sp>
      <p:sp>
        <p:nvSpPr>
          <p:cNvPr id="3" name="Text Placeholder 2"/>
          <p:cNvSpPr>
            <a:spLocks noGrp="1"/>
          </p:cNvSpPr>
          <p:nvPr>
            <p:ph type="body" idx="1"/>
          </p:nvPr>
        </p:nvSpPr>
        <p:spPr>
          <a:xfrm>
            <a:off x="1444626" y="4360070"/>
            <a:ext cx="15544800" cy="2250281"/>
          </a:xfrm>
        </p:spPr>
        <p:txBody>
          <a:bodyPr anchor="b"/>
          <a:lstStyle>
            <a:lvl1pPr marL="0" indent="0">
              <a:buNone/>
              <a:defRPr sz="3000">
                <a:solidFill>
                  <a:schemeClr val="tx1">
                    <a:tint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1371600"/>
            <a:fld id="{C1688040-106B-442A-9C8E-F54D74503AF3}" type="datetimeFigureOut">
              <a:rPr lang="en-US" smtClean="0">
                <a:solidFill>
                  <a:prstClr val="black">
                    <a:tint val="75000"/>
                  </a:prstClr>
                </a:solidFill>
              </a:rPr>
              <a:pPr defTabSz="1371600"/>
              <a:t>5/14/2025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7BDAAE6F-9407-4DB1-858F-4AE1D08F3638}"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621769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00301"/>
            <a:ext cx="8077200" cy="6788945"/>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96400" y="2400301"/>
            <a:ext cx="8077200" cy="6788945"/>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1371600"/>
            <a:fld id="{C1688040-106B-442A-9C8E-F54D74503AF3}" type="datetimeFigureOut">
              <a:rPr lang="en-US" smtClean="0">
                <a:solidFill>
                  <a:prstClr val="black">
                    <a:tint val="75000"/>
                  </a:prstClr>
                </a:solidFill>
              </a:rPr>
              <a:pPr defTabSz="1371600"/>
              <a:t>5/14/2025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7BDAAE6F-9407-4DB1-858F-4AE1D08F3638}"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1912847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302670"/>
            <a:ext cx="8080376" cy="959643"/>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914400" y="3262313"/>
            <a:ext cx="8080376" cy="592693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0051" y="2302670"/>
            <a:ext cx="8083550" cy="959643"/>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90051" y="3262313"/>
            <a:ext cx="8083550" cy="592693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1371600"/>
            <a:fld id="{C1688040-106B-442A-9C8E-F54D74503AF3}" type="datetimeFigureOut">
              <a:rPr lang="en-US" smtClean="0">
                <a:solidFill>
                  <a:prstClr val="black">
                    <a:tint val="75000"/>
                  </a:prstClr>
                </a:solidFill>
              </a:rPr>
              <a:pPr defTabSz="1371600"/>
              <a:t>5/14/2025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1371600"/>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371600"/>
            <a:fld id="{7BDAAE6F-9407-4DB1-858F-4AE1D08F3638}"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3544828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1371600"/>
            <a:fld id="{C1688040-106B-442A-9C8E-F54D74503AF3}" type="datetimeFigureOut">
              <a:rPr lang="en-US" smtClean="0">
                <a:solidFill>
                  <a:prstClr val="black">
                    <a:tint val="75000"/>
                  </a:prstClr>
                </a:solidFill>
              </a:rPr>
              <a:pPr defTabSz="1371600"/>
              <a:t>5/14/2025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371600"/>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371600"/>
            <a:fld id="{7BDAAE6F-9407-4DB1-858F-4AE1D08F3638}"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1456316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371600"/>
            <a:fld id="{C1688040-106B-442A-9C8E-F54D74503AF3}" type="datetimeFigureOut">
              <a:rPr lang="en-US" smtClean="0">
                <a:solidFill>
                  <a:prstClr val="black">
                    <a:tint val="75000"/>
                  </a:prstClr>
                </a:solidFill>
              </a:rPr>
              <a:pPr defTabSz="1371600"/>
              <a:t>5/14/2025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1371600"/>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371600"/>
            <a:fld id="{7BDAAE6F-9407-4DB1-858F-4AE1D08F3638}"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3836868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409575"/>
            <a:ext cx="6016626" cy="1743075"/>
          </a:xfrm>
        </p:spPr>
        <p:txBody>
          <a:bodyPr anchor="b"/>
          <a:lstStyle>
            <a:lvl1pPr algn="l">
              <a:defRPr sz="3000" b="1"/>
            </a:lvl1pPr>
          </a:lstStyle>
          <a:p>
            <a:r>
              <a:rPr lang="en-US"/>
              <a:t>Click to edit Master title style</a:t>
            </a:r>
          </a:p>
        </p:txBody>
      </p:sp>
      <p:sp>
        <p:nvSpPr>
          <p:cNvPr id="3" name="Content Placeholder 2"/>
          <p:cNvSpPr>
            <a:spLocks noGrp="1"/>
          </p:cNvSpPr>
          <p:nvPr>
            <p:ph idx="1"/>
          </p:nvPr>
        </p:nvSpPr>
        <p:spPr>
          <a:xfrm>
            <a:off x="7150100" y="409576"/>
            <a:ext cx="10223500" cy="8779670"/>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1" y="2152651"/>
            <a:ext cx="6016626" cy="7036595"/>
          </a:xfrm>
        </p:spPr>
        <p:txBody>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pPr defTabSz="1371600"/>
            <a:fld id="{C1688040-106B-442A-9C8E-F54D74503AF3}" type="datetimeFigureOut">
              <a:rPr lang="en-US" smtClean="0">
                <a:solidFill>
                  <a:prstClr val="black">
                    <a:tint val="75000"/>
                  </a:prstClr>
                </a:solidFill>
              </a:rPr>
              <a:pPr defTabSz="1371600"/>
              <a:t>5/14/2025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7BDAAE6F-9407-4DB1-858F-4AE1D08F3638}"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4318933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7200900"/>
            <a:ext cx="10972800" cy="850107"/>
          </a:xfrm>
        </p:spPr>
        <p:txBody>
          <a:bodyPr anchor="b"/>
          <a:lstStyle>
            <a:lvl1pPr algn="l">
              <a:defRPr sz="3000" b="1"/>
            </a:lvl1pPr>
          </a:lstStyle>
          <a:p>
            <a:r>
              <a:rPr lang="en-US"/>
              <a:t>Click to edit Master title style</a:t>
            </a:r>
          </a:p>
        </p:txBody>
      </p:sp>
      <p:sp>
        <p:nvSpPr>
          <p:cNvPr id="3" name="Picture Placeholder 2"/>
          <p:cNvSpPr>
            <a:spLocks noGrp="1"/>
          </p:cNvSpPr>
          <p:nvPr>
            <p:ph type="pic" idx="1"/>
          </p:nvPr>
        </p:nvSpPr>
        <p:spPr>
          <a:xfrm>
            <a:off x="3584576" y="919163"/>
            <a:ext cx="10972800" cy="6172200"/>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p:cNvSpPr>
            <a:spLocks noGrp="1"/>
          </p:cNvSpPr>
          <p:nvPr>
            <p:ph type="body" sz="half" idx="2"/>
          </p:nvPr>
        </p:nvSpPr>
        <p:spPr>
          <a:xfrm>
            <a:off x="3584576" y="8051007"/>
            <a:ext cx="10972800" cy="1207293"/>
          </a:xfrm>
        </p:spPr>
        <p:txBody>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pPr defTabSz="1371600"/>
            <a:fld id="{C1688040-106B-442A-9C8E-F54D74503AF3}" type="datetimeFigureOut">
              <a:rPr lang="en-US" smtClean="0">
                <a:solidFill>
                  <a:prstClr val="black">
                    <a:tint val="75000"/>
                  </a:prstClr>
                </a:solidFill>
              </a:rPr>
              <a:pPr defTabSz="1371600"/>
              <a:t>5/14/2025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7BDAAE6F-9407-4DB1-858F-4AE1D08F3638}"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36356549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371600"/>
            <a:fld id="{C1688040-106B-442A-9C8E-F54D74503AF3}" type="datetimeFigureOut">
              <a:rPr lang="en-US" smtClean="0">
                <a:solidFill>
                  <a:prstClr val="black">
                    <a:tint val="75000"/>
                  </a:prstClr>
                </a:solidFill>
              </a:rPr>
              <a:pPr defTabSz="1371600"/>
              <a:t>5/14/2025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7BDAAE6F-9407-4DB1-858F-4AE1D08F3638}"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10845919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411958"/>
            <a:ext cx="4114800" cy="87772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411958"/>
            <a:ext cx="12039600" cy="87772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371600"/>
            <a:fld id="{C1688040-106B-442A-9C8E-F54D74503AF3}" type="datetimeFigureOut">
              <a:rPr lang="en-US" smtClean="0">
                <a:solidFill>
                  <a:prstClr val="black">
                    <a:tint val="75000"/>
                  </a:prstClr>
                </a:solidFill>
              </a:rPr>
              <a:pPr defTabSz="1371600"/>
              <a:t>5/14/2025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7BDAAE6F-9407-4DB1-858F-4AE1D08F3638}"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4248760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11957"/>
            <a:ext cx="16459200" cy="1714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4400" y="2400301"/>
            <a:ext cx="16459200" cy="67889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9534526"/>
            <a:ext cx="42672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pPr defTabSz="1371600"/>
            <a:fld id="{C1688040-106B-442A-9C8E-F54D74503AF3}" type="datetimeFigureOut">
              <a:rPr lang="en-US" smtClean="0">
                <a:solidFill>
                  <a:prstClr val="black">
                    <a:tint val="75000"/>
                  </a:prstClr>
                </a:solidFill>
              </a:rPr>
              <a:pPr defTabSz="1371600"/>
              <a:t>5/14/2025</a:t>
            </a:fld>
            <a:endParaRPr lang="en-US">
              <a:solidFill>
                <a:prstClr val="black">
                  <a:tint val="75000"/>
                </a:prstClr>
              </a:solidFill>
            </a:endParaRPr>
          </a:p>
        </p:txBody>
      </p:sp>
      <p:sp>
        <p:nvSpPr>
          <p:cNvPr id="5" name="Footer Placeholder 4"/>
          <p:cNvSpPr>
            <a:spLocks noGrp="1"/>
          </p:cNvSpPr>
          <p:nvPr>
            <p:ph type="ftr" sz="quarter" idx="3"/>
          </p:nvPr>
        </p:nvSpPr>
        <p:spPr>
          <a:xfrm>
            <a:off x="6248400" y="9534526"/>
            <a:ext cx="5791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pPr defTabSz="1371600"/>
            <a:endParaRPr lang="en-US">
              <a:solidFill>
                <a:prstClr val="black">
                  <a:tint val="75000"/>
                </a:prstClr>
              </a:solidFill>
            </a:endParaRPr>
          </a:p>
        </p:txBody>
      </p:sp>
      <p:sp>
        <p:nvSpPr>
          <p:cNvPr id="6" name="Slide Number Placeholder 5"/>
          <p:cNvSpPr>
            <a:spLocks noGrp="1"/>
          </p:cNvSpPr>
          <p:nvPr>
            <p:ph type="sldNum" sz="quarter" idx="4"/>
          </p:nvPr>
        </p:nvSpPr>
        <p:spPr>
          <a:xfrm>
            <a:off x="13106400" y="9534526"/>
            <a:ext cx="42672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pPr defTabSz="1371600"/>
            <a:fld id="{7BDAAE6F-9407-4DB1-858F-4AE1D08F3638}"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2895809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371600" rtl="0" eaLnBrk="1" latinLnBrk="0" hangingPunct="1">
        <a:spcBef>
          <a:spcPct val="0"/>
        </a:spcBef>
        <a:buNone/>
        <a:defRPr sz="6600" kern="1200">
          <a:solidFill>
            <a:schemeClr val="tx1"/>
          </a:solidFill>
          <a:latin typeface="+mj-lt"/>
          <a:ea typeface="+mj-ea"/>
          <a:cs typeface="+mj-cs"/>
        </a:defRPr>
      </a:lvl1pPr>
    </p:titleStyle>
    <p:bodyStyle>
      <a:lvl1pPr marL="514350" indent="-514350" algn="l" defTabSz="1371600"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14425" indent="-428625" algn="l" defTabSz="1371600"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14500" indent="-342900" algn="l" defTabSz="13716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003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0861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7719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577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435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293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7.pn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1.pn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13.png"/><Relationship Id="rId10" Type="http://schemas.openxmlformats.org/officeDocument/2006/relationships/image" Target="../media/image27.svg"/><Relationship Id="rId4" Type="http://schemas.openxmlformats.org/officeDocument/2006/relationships/image" Target="../media/image3.sv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7.png"/><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7.png"/><Relationship Id="rId4" Type="http://schemas.openxmlformats.org/officeDocument/2006/relationships/image" Target="../media/image29.sv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19.png"/><Relationship Id="rId4" Type="http://schemas.openxmlformats.org/officeDocument/2006/relationships/image" Target="../media/image33.sv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7.png"/><Relationship Id="rId4" Type="http://schemas.openxmlformats.org/officeDocument/2006/relationships/image" Target="../media/image29.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7.sv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7.png"/><Relationship Id="rId4" Type="http://schemas.openxmlformats.org/officeDocument/2006/relationships/image" Target="../media/image29.svg"/></Relationships>
</file>

<file path=ppt/slides/_rels/slide15.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3.png"/><Relationship Id="rId12" Type="http://schemas.openxmlformats.org/officeDocument/2006/relationships/image" Target="../media/image47.svg"/><Relationship Id="rId2" Type="http://schemas.openxmlformats.org/officeDocument/2006/relationships/notesSlide" Target="../notesSlides/notesSlide15.xml"/><Relationship Id="rId16" Type="http://schemas.openxmlformats.org/officeDocument/2006/relationships/image" Target="../media/image51.svg"/><Relationship Id="rId1" Type="http://schemas.openxmlformats.org/officeDocument/2006/relationships/slideLayout" Target="../slideLayouts/slideLayout7.xml"/><Relationship Id="rId6" Type="http://schemas.openxmlformats.org/officeDocument/2006/relationships/image" Target="../media/image41.svg"/><Relationship Id="rId11" Type="http://schemas.openxmlformats.org/officeDocument/2006/relationships/image" Target="../media/image25.png"/><Relationship Id="rId5" Type="http://schemas.openxmlformats.org/officeDocument/2006/relationships/image" Target="../media/image22.png"/><Relationship Id="rId15" Type="http://schemas.openxmlformats.org/officeDocument/2006/relationships/image" Target="../media/image27.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24.png"/><Relationship Id="rId14" Type="http://schemas.openxmlformats.org/officeDocument/2006/relationships/image" Target="../media/image49.sv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3.sv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7.png"/><Relationship Id="rId4" Type="http://schemas.openxmlformats.org/officeDocument/2006/relationships/image" Target="../media/image29.svg"/></Relationships>
</file>

<file path=ppt/slides/_rels/slide1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2.png"/><Relationship Id="rId7"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5.svg"/><Relationship Id="rId5" Type="http://schemas.openxmlformats.org/officeDocument/2006/relationships/image" Target="../media/image29.png"/><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59.svg"/></Relationships>
</file>

<file path=ppt/slides/_rels/slide20.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7.png"/><Relationship Id="rId4" Type="http://schemas.openxmlformats.org/officeDocument/2006/relationships/image" Target="../media/image11.svg"/></Relationships>
</file>

<file path=ppt/slides/_rels/slide21.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32.png"/><Relationship Id="rId7" Type="http://schemas.openxmlformats.org/officeDocument/2006/relationships/image" Target="../media/image34.png"/><Relationship Id="rId12" Type="http://schemas.openxmlformats.org/officeDocument/2006/relationships/image" Target="../media/image69.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3.svg"/><Relationship Id="rId11" Type="http://schemas.openxmlformats.org/officeDocument/2006/relationships/image" Target="../media/image36.png"/><Relationship Id="rId5" Type="http://schemas.openxmlformats.org/officeDocument/2006/relationships/image" Target="../media/image33.png"/><Relationship Id="rId10" Type="http://schemas.openxmlformats.org/officeDocument/2006/relationships/image" Target="../media/image67.svg"/><Relationship Id="rId4" Type="http://schemas.openxmlformats.org/officeDocument/2006/relationships/image" Target="../media/image61.svg"/><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audio" Target="NULL"/><Relationship Id="rId5" Type="http://schemas.openxmlformats.org/officeDocument/2006/relationships/image" Target="../media/image40.gif"/><Relationship Id="rId4" Type="http://schemas.openxmlformats.org/officeDocument/2006/relationships/image" Target="../media/image39.jp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audio" Target="../media/audio2.wav"/><Relationship Id="rId7" Type="http://schemas.openxmlformats.org/officeDocument/2006/relationships/image" Target="../media/image41.jpg"/><Relationship Id="rId12" Type="http://schemas.openxmlformats.org/officeDocument/2006/relationships/image" Target="../media/image46.png"/><Relationship Id="rId17" Type="http://schemas.openxmlformats.org/officeDocument/2006/relationships/image" Target="../media/image51.gif"/><Relationship Id="rId2" Type="http://schemas.openxmlformats.org/officeDocument/2006/relationships/notesSlide" Target="../notesSlides/notesSlide24.xml"/><Relationship Id="rId16" Type="http://schemas.openxmlformats.org/officeDocument/2006/relationships/image" Target="../media/image50.jpeg"/><Relationship Id="rId1" Type="http://schemas.openxmlformats.org/officeDocument/2006/relationships/slideLayout" Target="../slideLayouts/slideLayout18.xml"/><Relationship Id="rId6" Type="http://schemas.openxmlformats.org/officeDocument/2006/relationships/audio" Target="../media/audio4.wav"/><Relationship Id="rId11" Type="http://schemas.openxmlformats.org/officeDocument/2006/relationships/image" Target="../media/image45.png"/><Relationship Id="rId5" Type="http://schemas.openxmlformats.org/officeDocument/2006/relationships/audio" Target="../media/audio3.wav"/><Relationship Id="rId15" Type="http://schemas.openxmlformats.org/officeDocument/2006/relationships/image" Target="../media/image49.gif"/><Relationship Id="rId10" Type="http://schemas.openxmlformats.org/officeDocument/2006/relationships/image" Target="../media/image44.png"/><Relationship Id="rId19" Type="http://schemas.microsoft.com/office/2007/relationships/hdphoto" Target="../media/hdphoto1.wdp"/><Relationship Id="rId4" Type="http://schemas.openxmlformats.org/officeDocument/2006/relationships/audio" Target="../media/audio1.wav"/><Relationship Id="rId9" Type="http://schemas.openxmlformats.org/officeDocument/2006/relationships/image" Target="../media/image43.gif"/><Relationship Id="rId14" Type="http://schemas.openxmlformats.org/officeDocument/2006/relationships/image" Target="../media/image48.png"/></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2.wav"/><Relationship Id="rId7" Type="http://schemas.openxmlformats.org/officeDocument/2006/relationships/image" Target="../media/image53.jp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audio" Target="../media/audio4.wav"/><Relationship Id="rId5" Type="http://schemas.openxmlformats.org/officeDocument/2006/relationships/audio" Target="../media/audio3.wav"/><Relationship Id="rId10" Type="http://schemas.openxmlformats.org/officeDocument/2006/relationships/image" Target="../media/image55.gif"/><Relationship Id="rId4" Type="http://schemas.openxmlformats.org/officeDocument/2006/relationships/audio" Target="../media/audio1.wav"/><Relationship Id="rId9" Type="http://schemas.openxmlformats.org/officeDocument/2006/relationships/image" Target="../media/image50.jpeg"/></Relationships>
</file>

<file path=ppt/slides/_rels/slide26.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audio" Target="../media/audio1.wav"/><Relationship Id="rId7" Type="http://schemas.openxmlformats.org/officeDocument/2006/relationships/image" Target="../media/image57.gif"/><Relationship Id="rId2" Type="http://schemas.openxmlformats.org/officeDocument/2006/relationships/audio" Target="../media/audio2.wav"/><Relationship Id="rId1" Type="http://schemas.openxmlformats.org/officeDocument/2006/relationships/slideLayout" Target="../slideLayouts/slideLayout18.xml"/><Relationship Id="rId6" Type="http://schemas.openxmlformats.org/officeDocument/2006/relationships/image" Target="../media/image56.jpg"/><Relationship Id="rId5" Type="http://schemas.openxmlformats.org/officeDocument/2006/relationships/audio" Target="../media/audio4.wav"/><Relationship Id="rId10" Type="http://schemas.openxmlformats.org/officeDocument/2006/relationships/image" Target="../media/image59.gif"/><Relationship Id="rId4" Type="http://schemas.openxmlformats.org/officeDocument/2006/relationships/audio" Target="../media/audio3.wav"/><Relationship Id="rId9" Type="http://schemas.openxmlformats.org/officeDocument/2006/relationships/image" Target="../media/image58.jpeg"/></Relationships>
</file>

<file path=ppt/slides/_rels/slide27.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audio" Target="../media/audio1.wav"/><Relationship Id="rId7" Type="http://schemas.openxmlformats.org/officeDocument/2006/relationships/image" Target="../media/image61.png"/><Relationship Id="rId2" Type="http://schemas.openxmlformats.org/officeDocument/2006/relationships/audio" Target="../media/audio2.wav"/><Relationship Id="rId1" Type="http://schemas.openxmlformats.org/officeDocument/2006/relationships/slideLayout" Target="../slideLayouts/slideLayout18.xml"/><Relationship Id="rId6" Type="http://schemas.openxmlformats.org/officeDocument/2006/relationships/image" Target="../media/image60.jpg"/><Relationship Id="rId5" Type="http://schemas.openxmlformats.org/officeDocument/2006/relationships/audio" Target="../media/audio4.wav"/><Relationship Id="rId10" Type="http://schemas.openxmlformats.org/officeDocument/2006/relationships/image" Target="../media/image63.png"/><Relationship Id="rId4" Type="http://schemas.openxmlformats.org/officeDocument/2006/relationships/audio" Target="../media/audio3.wav"/><Relationship Id="rId9" Type="http://schemas.openxmlformats.org/officeDocument/2006/relationships/image" Target="../media/image6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a:extLst>
              <a:ext uri="{FF2B5EF4-FFF2-40B4-BE49-F238E27FC236}">
                <a16:creationId xmlns:a16="http://schemas.microsoft.com/office/drawing/2014/main" xmlns="" id="{B156ED58-01D8-3EB6-28A3-78A4B8FD1C32}"/>
              </a:ext>
            </a:extLst>
          </p:cNvPr>
          <p:cNvGrpSpPr/>
          <p:nvPr/>
        </p:nvGrpSpPr>
        <p:grpSpPr>
          <a:xfrm>
            <a:off x="1219200" y="1632935"/>
            <a:ext cx="20569700" cy="5342431"/>
            <a:chOff x="0" y="0"/>
            <a:chExt cx="1398305" cy="363172"/>
          </a:xfrm>
        </p:grpSpPr>
        <p:sp>
          <p:nvSpPr>
            <p:cNvPr id="6" name="Freeform 3">
              <a:extLst>
                <a:ext uri="{FF2B5EF4-FFF2-40B4-BE49-F238E27FC236}">
                  <a16:creationId xmlns:a16="http://schemas.microsoft.com/office/drawing/2014/main" xmlns="" id="{924AB612-3CAD-D082-3DB3-05FB36B97211}"/>
                </a:ext>
              </a:extLst>
            </p:cNvPr>
            <p:cNvSpPr/>
            <p:nvPr/>
          </p:nvSpPr>
          <p:spPr>
            <a:xfrm>
              <a:off x="0" y="0"/>
              <a:ext cx="1398305" cy="363172"/>
            </a:xfrm>
            <a:custGeom>
              <a:avLst/>
              <a:gdLst/>
              <a:ahLst/>
              <a:cxnLst/>
              <a:rect l="l" t="t" r="r" b="b"/>
              <a:pathLst>
                <a:path w="1398305" h="363172">
                  <a:moveTo>
                    <a:pt x="1195105" y="0"/>
                  </a:moveTo>
                  <a:cubicBezTo>
                    <a:pt x="1307329" y="0"/>
                    <a:pt x="1398305" y="81299"/>
                    <a:pt x="1398305" y="181586"/>
                  </a:cubicBezTo>
                  <a:cubicBezTo>
                    <a:pt x="1398305" y="281874"/>
                    <a:pt x="1307329" y="363172"/>
                    <a:pt x="1195105" y="363172"/>
                  </a:cubicBezTo>
                  <a:lnTo>
                    <a:pt x="203200" y="363172"/>
                  </a:lnTo>
                  <a:cubicBezTo>
                    <a:pt x="90976" y="363172"/>
                    <a:pt x="0" y="281874"/>
                    <a:pt x="0" y="181586"/>
                  </a:cubicBezTo>
                  <a:cubicBezTo>
                    <a:pt x="0" y="81299"/>
                    <a:pt x="90976" y="0"/>
                    <a:pt x="203200" y="0"/>
                  </a:cubicBezTo>
                  <a:close/>
                </a:path>
              </a:pathLst>
            </a:custGeom>
            <a:solidFill>
              <a:srgbClr val="D6801C"/>
            </a:solidFill>
          </p:spPr>
        </p:sp>
        <p:sp>
          <p:nvSpPr>
            <p:cNvPr id="7" name="TextBox 4">
              <a:extLst>
                <a:ext uri="{FF2B5EF4-FFF2-40B4-BE49-F238E27FC236}">
                  <a16:creationId xmlns:a16="http://schemas.microsoft.com/office/drawing/2014/main" xmlns="" id="{1809180B-8379-E3BD-012E-6FAAC3B4AD0C}"/>
                </a:ext>
              </a:extLst>
            </p:cNvPr>
            <p:cNvSpPr txBox="1"/>
            <p:nvPr/>
          </p:nvSpPr>
          <p:spPr>
            <a:xfrm>
              <a:off x="0" y="-38100"/>
              <a:ext cx="1398305" cy="401272"/>
            </a:xfrm>
            <a:prstGeom prst="rect">
              <a:avLst/>
            </a:prstGeom>
          </p:spPr>
          <p:txBody>
            <a:bodyPr lIns="50800" tIns="50800" rIns="50800" bIns="50800" rtlCol="0" anchor="ctr"/>
            <a:lstStyle/>
            <a:p>
              <a:pPr algn="ctr">
                <a:lnSpc>
                  <a:spcPts val="2659"/>
                </a:lnSpc>
              </a:pPr>
              <a:endParaRPr/>
            </a:p>
          </p:txBody>
        </p:sp>
      </p:grpSp>
      <p:sp>
        <p:nvSpPr>
          <p:cNvPr id="3" name="Rectangle 2">
            <a:extLst>
              <a:ext uri="{FF2B5EF4-FFF2-40B4-BE49-F238E27FC236}">
                <a16:creationId xmlns:a16="http://schemas.microsoft.com/office/drawing/2014/main" xmlns="" id="{99DDA9B7-FCCF-F38A-641A-D12E304C9CF3}"/>
              </a:ext>
            </a:extLst>
          </p:cNvPr>
          <p:cNvSpPr/>
          <p:nvPr/>
        </p:nvSpPr>
        <p:spPr>
          <a:xfrm>
            <a:off x="8763000" y="3250674"/>
            <a:ext cx="8610600" cy="3785652"/>
          </a:xfrm>
          <a:prstGeom prst="rect">
            <a:avLst/>
          </a:prstGeom>
        </p:spPr>
        <p:txBody>
          <a:bodyPr wrap="square">
            <a:spAutoFit/>
          </a:bodyPr>
          <a:lstStyle/>
          <a:p>
            <a:pPr algn="just"/>
            <a:r>
              <a:rPr lang="vi-VN" sz="4800" dirty="0">
                <a:solidFill>
                  <a:schemeClr val="bg1"/>
                </a:solidFill>
                <a:latin typeface="+mj-lt"/>
              </a:rPr>
              <a:t>Bạn đã hiểu rõ bản thân của mình chưa? Làm sao để hiểu được bản thân mình?</a:t>
            </a:r>
          </a:p>
          <a:p>
            <a:pPr algn="just"/>
            <a:r>
              <a:rPr lang="vi-VN" sz="4800" dirty="0">
                <a:solidFill>
                  <a:schemeClr val="bg1"/>
                </a:solidFill>
                <a:latin typeface="+mj-lt"/>
              </a:rPr>
              <a:t/>
            </a:r>
            <a:br>
              <a:rPr lang="vi-VN" sz="4800" dirty="0">
                <a:solidFill>
                  <a:schemeClr val="bg1"/>
                </a:solidFill>
                <a:latin typeface="+mj-lt"/>
              </a:rPr>
            </a:br>
            <a:endParaRPr lang="en-US" sz="4800" dirty="0">
              <a:solidFill>
                <a:schemeClr val="bg1"/>
              </a:solidFill>
              <a:latin typeface="+mj-lt"/>
            </a:endParaRPr>
          </a:p>
        </p:txBody>
      </p:sp>
      <p:sp>
        <p:nvSpPr>
          <p:cNvPr id="4" name="Freeform 4">
            <a:extLst>
              <a:ext uri="{FF2B5EF4-FFF2-40B4-BE49-F238E27FC236}">
                <a16:creationId xmlns:a16="http://schemas.microsoft.com/office/drawing/2014/main" xmlns="" id="{86039ADE-210D-E3B6-63A5-45D8893EA9B8}"/>
              </a:ext>
            </a:extLst>
          </p:cNvPr>
          <p:cNvSpPr/>
          <p:nvPr/>
        </p:nvSpPr>
        <p:spPr>
          <a:xfrm>
            <a:off x="-838200" y="3643745"/>
            <a:ext cx="8991600" cy="6643255"/>
          </a:xfrm>
          <a:custGeom>
            <a:avLst/>
            <a:gdLst/>
            <a:ahLst/>
            <a:cxnLst/>
            <a:rect l="l" t="t" r="r" b="b"/>
            <a:pathLst>
              <a:path w="6079464" h="4362015">
                <a:moveTo>
                  <a:pt x="0" y="0"/>
                </a:moveTo>
                <a:lnTo>
                  <a:pt x="6079464" y="0"/>
                </a:lnTo>
                <a:lnTo>
                  <a:pt x="6079464" y="4362015"/>
                </a:lnTo>
                <a:lnTo>
                  <a:pt x="0" y="4362015"/>
                </a:lnTo>
                <a:lnTo>
                  <a:pt x="0" y="0"/>
                </a:lnTo>
                <a:close/>
              </a:path>
            </a:pathLst>
          </a:custGeom>
          <a:blipFill>
            <a:blip r:embed="rId3"/>
            <a:stretch>
              <a:fillRect/>
            </a:stretch>
          </a:blipFill>
        </p:spPr>
      </p:sp>
    </p:spTree>
    <p:extLst>
      <p:ext uri="{BB962C8B-B14F-4D97-AF65-F5344CB8AC3E}">
        <p14:creationId xmlns:p14="http://schemas.microsoft.com/office/powerpoint/2010/main" val="209920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88888" y="1757486"/>
            <a:ext cx="6817181" cy="6817181"/>
            <a:chOff x="0" y="0"/>
            <a:chExt cx="837653" cy="837653"/>
          </a:xfrm>
        </p:grpSpPr>
        <p:sp>
          <p:nvSpPr>
            <p:cNvPr id="3" name="Freeform 3"/>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F5AF19"/>
            </a:solidFill>
          </p:spPr>
        </p:sp>
        <p:sp>
          <p:nvSpPr>
            <p:cNvPr id="4" name="TextBox 4"/>
            <p:cNvSpPr txBox="1"/>
            <p:nvPr/>
          </p:nvSpPr>
          <p:spPr>
            <a:xfrm>
              <a:off x="78530" y="21380"/>
              <a:ext cx="680593" cy="73774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287279" y="2055878"/>
            <a:ext cx="6220398" cy="6220398"/>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6" name="Freeform 6"/>
          <p:cNvSpPr/>
          <p:nvPr/>
        </p:nvSpPr>
        <p:spPr>
          <a:xfrm>
            <a:off x="1462087" y="2138378"/>
            <a:ext cx="6055396" cy="6055396"/>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grpSp>
        <p:nvGrpSpPr>
          <p:cNvPr id="7" name="Group 7"/>
          <p:cNvGrpSpPr/>
          <p:nvPr/>
        </p:nvGrpSpPr>
        <p:grpSpPr>
          <a:xfrm>
            <a:off x="1519823" y="2399664"/>
            <a:ext cx="5805876" cy="5532824"/>
            <a:chOff x="0" y="0"/>
            <a:chExt cx="852913" cy="812800"/>
          </a:xfrm>
        </p:grpSpPr>
        <p:sp>
          <p:nvSpPr>
            <p:cNvPr id="8" name="Freeform 8"/>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sp>
        <p:sp>
          <p:nvSpPr>
            <p:cNvPr id="9" name="TextBox 9"/>
            <p:cNvSpPr txBox="1"/>
            <p:nvPr/>
          </p:nvSpPr>
          <p:spPr>
            <a:xfrm>
              <a:off x="79961" y="19050"/>
              <a:ext cx="692992" cy="717550"/>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10800000">
            <a:off x="4397478" y="750863"/>
            <a:ext cx="4392637" cy="8785274"/>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3" name="Freeform 13"/>
          <p:cNvSpPr/>
          <p:nvPr/>
        </p:nvSpPr>
        <p:spPr>
          <a:xfrm rot="-5400000">
            <a:off x="-1802175" y="4393923"/>
            <a:ext cx="5103504" cy="1499154"/>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grpSp>
        <p:nvGrpSpPr>
          <p:cNvPr id="14" name="Group 14"/>
          <p:cNvGrpSpPr/>
          <p:nvPr/>
        </p:nvGrpSpPr>
        <p:grpSpPr>
          <a:xfrm>
            <a:off x="1303801" y="2353149"/>
            <a:ext cx="432044" cy="432044"/>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246065" y="7456654"/>
            <a:ext cx="432044" cy="432044"/>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sp>
        <p:sp>
          <p:nvSpPr>
            <p:cNvPr id="19" name="TextBox 19"/>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103827" y="9089590"/>
            <a:ext cx="2831992" cy="2831992"/>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sp>
        <p:sp>
          <p:nvSpPr>
            <p:cNvPr id="22" name="TextBox 2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1823139" y="435103"/>
            <a:ext cx="1187194" cy="1187194"/>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sp>
        <p:sp>
          <p:nvSpPr>
            <p:cNvPr id="25" name="TextBox 25"/>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7517484" y="8711283"/>
            <a:ext cx="1050577" cy="1050577"/>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sp>
        <p:sp>
          <p:nvSpPr>
            <p:cNvPr id="28" name="TextBox 28"/>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29" name="Group 29"/>
          <p:cNvGrpSpPr/>
          <p:nvPr/>
        </p:nvGrpSpPr>
        <p:grpSpPr>
          <a:xfrm>
            <a:off x="8042772" y="-897152"/>
            <a:ext cx="1794303" cy="1794303"/>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C00"/>
            </a:solidFill>
          </p:spPr>
        </p:sp>
        <p:sp>
          <p:nvSpPr>
            <p:cNvPr id="31" name="TextBox 31"/>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sp>
        <p:nvSpPr>
          <p:cNvPr id="34" name="TextBox 34"/>
          <p:cNvSpPr txBox="1"/>
          <p:nvPr/>
        </p:nvSpPr>
        <p:spPr>
          <a:xfrm>
            <a:off x="9219796" y="1529941"/>
            <a:ext cx="8458604" cy="2349618"/>
          </a:xfrm>
          <a:prstGeom prst="rect">
            <a:avLst/>
          </a:prstGeom>
        </p:spPr>
        <p:txBody>
          <a:bodyPr wrap="square" lIns="0" tIns="0" rIns="0" bIns="0" rtlCol="0" anchor="t">
            <a:spAutoFit/>
          </a:bodyPr>
          <a:lstStyle/>
          <a:p>
            <a:pPr algn="ctr">
              <a:lnSpc>
                <a:spcPts val="9839"/>
              </a:lnSpc>
            </a:pPr>
            <a:r>
              <a:rPr lang="en-US" sz="6000" dirty="0" err="1">
                <a:solidFill>
                  <a:srgbClr val="000000"/>
                </a:solidFill>
                <a:latin typeface="#9Slide03 SVNAvo" panose="02040603050506020204" pitchFamily="18" charset="0"/>
              </a:rPr>
              <a:t>Bài</a:t>
            </a:r>
            <a:r>
              <a:rPr lang="en-US" sz="6000" dirty="0">
                <a:solidFill>
                  <a:srgbClr val="000000"/>
                </a:solidFill>
                <a:latin typeface="#9Slide03 SVNAvo" panose="02040603050506020204" pitchFamily="18" charset="0"/>
              </a:rPr>
              <a:t> 10: </a:t>
            </a:r>
          </a:p>
          <a:p>
            <a:pPr algn="ctr">
              <a:lnSpc>
                <a:spcPts val="9839"/>
              </a:lnSpc>
            </a:pPr>
            <a:r>
              <a:rPr lang="en-US" sz="6000" dirty="0" err="1">
                <a:solidFill>
                  <a:srgbClr val="000000"/>
                </a:solidFill>
                <a:latin typeface="#9Slide03 SVNAvo" panose="02040603050506020204" pitchFamily="18" charset="0"/>
              </a:rPr>
              <a:t>Cười</a:t>
            </a:r>
            <a:r>
              <a:rPr lang="en-US" sz="6000" dirty="0">
                <a:solidFill>
                  <a:srgbClr val="000000"/>
                </a:solidFill>
                <a:latin typeface="#9Slide03 SVNAvo" panose="02040603050506020204" pitchFamily="18" charset="0"/>
              </a:rPr>
              <a:t> </a:t>
            </a:r>
            <a:r>
              <a:rPr lang="en-US" sz="6000" dirty="0" err="1">
                <a:solidFill>
                  <a:srgbClr val="000000"/>
                </a:solidFill>
                <a:latin typeface="#9Slide03 SVNAvo" panose="02040603050506020204" pitchFamily="18" charset="0"/>
              </a:rPr>
              <a:t>mình</a:t>
            </a:r>
            <a:r>
              <a:rPr lang="en-US" sz="6000" dirty="0">
                <a:solidFill>
                  <a:srgbClr val="000000"/>
                </a:solidFill>
                <a:latin typeface="#9Slide03 SVNAvo" panose="02040603050506020204" pitchFamily="18" charset="0"/>
              </a:rPr>
              <a:t>, </a:t>
            </a:r>
            <a:r>
              <a:rPr lang="en-US" sz="6000" dirty="0" err="1">
                <a:solidFill>
                  <a:srgbClr val="000000"/>
                </a:solidFill>
                <a:latin typeface="#9Slide03 SVNAvo" panose="02040603050506020204" pitchFamily="18" charset="0"/>
              </a:rPr>
              <a:t>cười</a:t>
            </a:r>
            <a:r>
              <a:rPr lang="en-US" sz="6000" dirty="0">
                <a:solidFill>
                  <a:srgbClr val="000000"/>
                </a:solidFill>
                <a:latin typeface="#9Slide03 SVNAvo" panose="02040603050506020204" pitchFamily="18" charset="0"/>
              </a:rPr>
              <a:t> </a:t>
            </a:r>
            <a:r>
              <a:rPr lang="en-US" sz="6000" dirty="0" err="1">
                <a:solidFill>
                  <a:srgbClr val="000000"/>
                </a:solidFill>
                <a:latin typeface="#9Slide03 SVNAvo" panose="02040603050506020204" pitchFamily="18" charset="0"/>
              </a:rPr>
              <a:t>người</a:t>
            </a:r>
            <a:endParaRPr lang="en-US" sz="6000" dirty="0">
              <a:solidFill>
                <a:srgbClr val="000000"/>
              </a:solidFill>
              <a:latin typeface="#9Slide03 SVNAvo" panose="02040603050506020204" pitchFamily="18" charset="0"/>
            </a:endParaRPr>
          </a:p>
        </p:txBody>
      </p:sp>
      <p:sp>
        <p:nvSpPr>
          <p:cNvPr id="40" name="Freeform 2">
            <a:extLst>
              <a:ext uri="{FF2B5EF4-FFF2-40B4-BE49-F238E27FC236}">
                <a16:creationId xmlns:a16="http://schemas.microsoft.com/office/drawing/2014/main" xmlns="" id="{A7C6FB8A-A447-2946-35C7-55DB5B8DA5DB}"/>
              </a:ext>
            </a:extLst>
          </p:cNvPr>
          <p:cNvSpPr/>
          <p:nvPr/>
        </p:nvSpPr>
        <p:spPr>
          <a:xfrm>
            <a:off x="1745781" y="1577373"/>
            <a:ext cx="5376195" cy="6233270"/>
          </a:xfrm>
          <a:custGeom>
            <a:avLst/>
            <a:gdLst/>
            <a:ahLst/>
            <a:cxnLst/>
            <a:rect l="l" t="t" r="r" b="b"/>
            <a:pathLst>
              <a:path w="5507544" h="6385559">
                <a:moveTo>
                  <a:pt x="0" y="0"/>
                </a:moveTo>
                <a:lnTo>
                  <a:pt x="5507545" y="0"/>
                </a:lnTo>
                <a:lnTo>
                  <a:pt x="5507545" y="6385559"/>
                </a:lnTo>
                <a:lnTo>
                  <a:pt x="0" y="6385559"/>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41" name="TextBox 4">
            <a:extLst>
              <a:ext uri="{FF2B5EF4-FFF2-40B4-BE49-F238E27FC236}">
                <a16:creationId xmlns:a16="http://schemas.microsoft.com/office/drawing/2014/main" xmlns="" id="{3E36A954-C6E0-A580-E76F-A0175FBBBC98}"/>
              </a:ext>
            </a:extLst>
          </p:cNvPr>
          <p:cNvSpPr txBox="1"/>
          <p:nvPr/>
        </p:nvSpPr>
        <p:spPr>
          <a:xfrm>
            <a:off x="8095968" y="4945181"/>
            <a:ext cx="10917925" cy="901722"/>
          </a:xfrm>
          <a:prstGeom prst="rect">
            <a:avLst/>
          </a:prstGeom>
        </p:spPr>
        <p:txBody>
          <a:bodyPr wrap="square" lIns="0" tIns="0" rIns="0" bIns="0" rtlCol="0" anchor="t">
            <a:spAutoFit/>
          </a:bodyPr>
          <a:lstStyle/>
          <a:p>
            <a:pPr marL="0" marR="0" lvl="0" indent="0" algn="ctr" defTabSz="914400" rtl="0" eaLnBrk="1" fontAlgn="auto" latinLnBrk="0" hangingPunct="1">
              <a:lnSpc>
                <a:spcPts val="5880"/>
              </a:lnSpc>
              <a:spcBef>
                <a:spcPct val="0"/>
              </a:spcBef>
              <a:spcAft>
                <a:spcPts val="0"/>
              </a:spcAft>
              <a:buClrTx/>
              <a:buSzTx/>
              <a:buFontTx/>
              <a:buNone/>
              <a:tabLst/>
              <a:defRPr/>
            </a:pPr>
            <a:r>
              <a:rPr kumimoji="0" lang="en-US" sz="8800" b="0" i="0" u="none" strike="noStrike" kern="1200" cap="none" spc="-186" normalizeH="0" baseline="0" noProof="0" dirty="0" err="1">
                <a:ln>
                  <a:noFill/>
                </a:ln>
                <a:solidFill>
                  <a:srgbClr val="60311B"/>
                </a:solidFill>
                <a:effectLst/>
                <a:uLnTx/>
                <a:uFillTx/>
                <a:latin typeface="#9Slide05 SVNKitten" pitchFamily="2" charset="0"/>
                <a:ea typeface="+mn-ea"/>
                <a:cs typeface="+mn-cs"/>
              </a:rPr>
              <a:t>Hiểu</a:t>
            </a:r>
            <a:r>
              <a:rPr kumimoji="0" lang="en-US" sz="8800" b="0" i="0" u="none" strike="noStrike" kern="1200" cap="none" spc="-186" normalizeH="0" baseline="0" noProof="0" dirty="0">
                <a:ln>
                  <a:noFill/>
                </a:ln>
                <a:solidFill>
                  <a:srgbClr val="60311B"/>
                </a:solidFill>
                <a:effectLst/>
                <a:uLnTx/>
                <a:uFillTx/>
                <a:latin typeface="#9Slide05 SVNKitten" pitchFamily="2" charset="0"/>
                <a:ea typeface="+mn-ea"/>
                <a:cs typeface="+mn-cs"/>
              </a:rPr>
              <a:t> </a:t>
            </a:r>
            <a:r>
              <a:rPr kumimoji="0" lang="en-US" sz="8800" b="0" i="0" u="none" strike="noStrike" kern="1200" cap="none" spc="-186" normalizeH="0" baseline="0" noProof="0" dirty="0" err="1">
                <a:ln>
                  <a:noFill/>
                </a:ln>
                <a:solidFill>
                  <a:srgbClr val="60311B"/>
                </a:solidFill>
                <a:effectLst/>
                <a:uLnTx/>
                <a:uFillTx/>
                <a:latin typeface="#9Slide05 SVNKitten" pitchFamily="2" charset="0"/>
                <a:ea typeface="+mn-ea"/>
                <a:cs typeface="+mn-cs"/>
              </a:rPr>
              <a:t>rõ</a:t>
            </a:r>
            <a:r>
              <a:rPr kumimoji="0" lang="en-US" sz="8800" b="0" i="0" u="none" strike="noStrike" kern="1200" cap="none" spc="-186" normalizeH="0" noProof="0" dirty="0">
                <a:ln>
                  <a:noFill/>
                </a:ln>
                <a:solidFill>
                  <a:srgbClr val="60311B"/>
                </a:solidFill>
                <a:effectLst/>
                <a:uLnTx/>
                <a:uFillTx/>
                <a:latin typeface="#9Slide05 SVNKitten" pitchFamily="2" charset="0"/>
                <a:ea typeface="+mn-ea"/>
                <a:cs typeface="+mn-cs"/>
              </a:rPr>
              <a:t> </a:t>
            </a:r>
            <a:r>
              <a:rPr kumimoji="0" lang="en-US" sz="8800" b="0" i="0" u="none" strike="noStrike" kern="1200" cap="none" spc="-186" normalizeH="0" noProof="0" dirty="0" err="1">
                <a:ln>
                  <a:noFill/>
                </a:ln>
                <a:solidFill>
                  <a:srgbClr val="60311B"/>
                </a:solidFill>
                <a:effectLst/>
                <a:uLnTx/>
                <a:uFillTx/>
                <a:latin typeface="#9Slide05 SVNKitten" pitchFamily="2" charset="0"/>
                <a:ea typeface="+mn-ea"/>
                <a:cs typeface="+mn-cs"/>
              </a:rPr>
              <a:t>bản</a:t>
            </a:r>
            <a:r>
              <a:rPr kumimoji="0" lang="en-US" sz="8800" b="0" i="0" u="none" strike="noStrike" kern="1200" cap="none" spc="-186" normalizeH="0" noProof="0" dirty="0">
                <a:ln>
                  <a:noFill/>
                </a:ln>
                <a:solidFill>
                  <a:srgbClr val="60311B"/>
                </a:solidFill>
                <a:effectLst/>
                <a:uLnTx/>
                <a:uFillTx/>
                <a:latin typeface="#9Slide05 SVNKitten" pitchFamily="2" charset="0"/>
                <a:ea typeface="+mn-ea"/>
                <a:cs typeface="+mn-cs"/>
              </a:rPr>
              <a:t> </a:t>
            </a:r>
            <a:r>
              <a:rPr kumimoji="0" lang="en-US" sz="8800" b="0" i="0" u="none" strike="noStrike" kern="1200" cap="none" spc="-186" normalizeH="0" noProof="0" dirty="0" err="1">
                <a:ln>
                  <a:noFill/>
                </a:ln>
                <a:solidFill>
                  <a:srgbClr val="60311B"/>
                </a:solidFill>
                <a:effectLst/>
                <a:uLnTx/>
                <a:uFillTx/>
                <a:latin typeface="#9Slide05 SVNKitten" pitchFamily="2" charset="0"/>
                <a:ea typeface="+mn-ea"/>
                <a:cs typeface="+mn-cs"/>
              </a:rPr>
              <a:t>thân</a:t>
            </a:r>
            <a:endParaRPr kumimoji="0" lang="en-US" sz="8800" b="0" i="0" u="none" strike="noStrike" kern="1200" cap="none" spc="-186" normalizeH="0" baseline="0" noProof="0" dirty="0">
              <a:ln>
                <a:noFill/>
              </a:ln>
              <a:solidFill>
                <a:srgbClr val="60311B"/>
              </a:solidFill>
              <a:effectLst/>
              <a:uLnTx/>
              <a:uFillTx/>
              <a:latin typeface="#9Slide05 SVNKitten" pitchFamily="2" charset="0"/>
              <a:ea typeface="+mn-ea"/>
              <a:cs typeface="+mn-cs"/>
            </a:endParaRPr>
          </a:p>
        </p:txBody>
      </p:sp>
      <p:sp>
        <p:nvSpPr>
          <p:cNvPr id="42" name="TextBox 4">
            <a:extLst>
              <a:ext uri="{FF2B5EF4-FFF2-40B4-BE49-F238E27FC236}">
                <a16:creationId xmlns:a16="http://schemas.microsoft.com/office/drawing/2014/main" xmlns="" id="{C62510AE-7861-8BBB-673B-CBE624D64690}"/>
              </a:ext>
            </a:extLst>
          </p:cNvPr>
          <p:cNvSpPr txBox="1"/>
          <p:nvPr/>
        </p:nvSpPr>
        <p:spPr>
          <a:xfrm>
            <a:off x="7980877" y="6286500"/>
            <a:ext cx="9546325" cy="756617"/>
          </a:xfrm>
          <a:prstGeom prst="rect">
            <a:avLst/>
          </a:prstGeom>
        </p:spPr>
        <p:txBody>
          <a:bodyPr wrap="square" lIns="0" tIns="0" rIns="0" bIns="0" rtlCol="0" anchor="t">
            <a:spAutoFit/>
          </a:bodyPr>
          <a:lstStyle/>
          <a:p>
            <a:pPr marL="0" marR="0" lvl="0" indent="0" algn="r" defTabSz="914400" rtl="0" eaLnBrk="1" fontAlgn="auto" latinLnBrk="0" hangingPunct="1">
              <a:lnSpc>
                <a:spcPts val="5880"/>
              </a:lnSpc>
              <a:spcBef>
                <a:spcPct val="0"/>
              </a:spcBef>
              <a:spcAft>
                <a:spcPts val="0"/>
              </a:spcAft>
              <a:buClrTx/>
              <a:buSzTx/>
              <a:buFontTx/>
              <a:buNone/>
              <a:tabLst/>
              <a:defRPr/>
            </a:pPr>
            <a:r>
              <a:rPr kumimoji="0" lang="en-US" sz="6000" b="0" i="0" u="none" strike="noStrike" kern="1200" cap="none" spc="-186" normalizeH="0" baseline="0" noProof="0" dirty="0">
                <a:ln>
                  <a:noFill/>
                </a:ln>
                <a:solidFill>
                  <a:srgbClr val="60311B"/>
                </a:solidFill>
                <a:effectLst/>
                <a:uLnTx/>
                <a:uFillTx/>
                <a:latin typeface="#9Slide07 Pangolin" panose="00000500000000000000" pitchFamily="2" charset="0"/>
                <a:ea typeface="+mn-ea"/>
                <a:cs typeface="+mn-cs"/>
              </a:rPr>
              <a:t>(</a:t>
            </a:r>
            <a:r>
              <a:rPr kumimoji="0" lang="en-US" sz="6000" b="0" i="0" u="none" strike="noStrike" kern="1200" cap="none" spc="-186" normalizeH="0" baseline="0" noProof="0" dirty="0" err="1">
                <a:ln>
                  <a:noFill/>
                </a:ln>
                <a:solidFill>
                  <a:srgbClr val="60311B"/>
                </a:solidFill>
                <a:effectLst/>
                <a:uLnTx/>
                <a:uFillTx/>
                <a:latin typeface="#9Slide07 Pangolin" panose="00000500000000000000" pitchFamily="2" charset="0"/>
                <a:ea typeface="+mn-ea"/>
                <a:cs typeface="+mn-cs"/>
              </a:rPr>
              <a:t>Thô</a:t>
            </a:r>
            <a:r>
              <a:rPr lang="en-US" sz="6000" spc="-186" dirty="0">
                <a:solidFill>
                  <a:srgbClr val="60311B"/>
                </a:solidFill>
                <a:latin typeface="#9Slide07 Pangolin" panose="00000500000000000000" pitchFamily="2" charset="0"/>
              </a:rPr>
              <a:t>- </a:t>
            </a:r>
            <a:r>
              <a:rPr lang="en-US" sz="6000" spc="-186" dirty="0" err="1">
                <a:solidFill>
                  <a:srgbClr val="60311B"/>
                </a:solidFill>
                <a:latin typeface="#9Slide07 Pangolin" panose="00000500000000000000" pitchFamily="2" charset="0"/>
              </a:rPr>
              <a:t>mát</a:t>
            </a:r>
            <a:r>
              <a:rPr lang="en-US" sz="6000" spc="-186" dirty="0">
                <a:solidFill>
                  <a:srgbClr val="60311B"/>
                </a:solidFill>
                <a:latin typeface="#9Slide07 Pangolin" panose="00000500000000000000" pitchFamily="2" charset="0"/>
              </a:rPr>
              <a:t> Am- </a:t>
            </a:r>
            <a:r>
              <a:rPr lang="en-US" sz="6000" spc="-186" dirty="0" err="1">
                <a:solidFill>
                  <a:srgbClr val="60311B"/>
                </a:solidFill>
                <a:latin typeface="#9Slide07 Pangolin" panose="00000500000000000000" pitchFamily="2" charset="0"/>
              </a:rPr>
              <a:t>xơ</a:t>
            </a:r>
            <a:r>
              <a:rPr lang="en-US" sz="6000" spc="-186" dirty="0">
                <a:solidFill>
                  <a:srgbClr val="60311B"/>
                </a:solidFill>
                <a:latin typeface="#9Slide07 Pangolin" panose="00000500000000000000" pitchFamily="2" charset="0"/>
              </a:rPr>
              <a:t>- </a:t>
            </a:r>
            <a:r>
              <a:rPr lang="en-US" sz="6000" spc="-186" dirty="0" err="1">
                <a:solidFill>
                  <a:srgbClr val="60311B"/>
                </a:solidFill>
                <a:latin typeface="#9Slide07 Pangolin" panose="00000500000000000000" pitchFamily="2" charset="0"/>
              </a:rPr>
              <a:t>trong</a:t>
            </a:r>
            <a:r>
              <a:rPr lang="en-US" sz="6000" spc="-186" dirty="0">
                <a:solidFill>
                  <a:srgbClr val="60311B"/>
                </a:solidFill>
                <a:latin typeface="#9Slide07 Pangolin" panose="00000500000000000000" pitchFamily="2" charset="0"/>
              </a:rPr>
              <a:t>)</a:t>
            </a:r>
            <a:endParaRPr kumimoji="0" lang="en-US" sz="6000" b="0" i="0" u="none" strike="noStrike" kern="1200" cap="none" spc="-186" normalizeH="0" baseline="0" noProof="0" dirty="0">
              <a:ln>
                <a:noFill/>
              </a:ln>
              <a:solidFill>
                <a:srgbClr val="60311B"/>
              </a:solidFill>
              <a:effectLst/>
              <a:uLnTx/>
              <a:uFillTx/>
              <a:latin typeface="#9Slide07 Pangolin" panose="00000500000000000000" pitchFamily="2" charset="0"/>
              <a:ea typeface="+mn-ea"/>
              <a:cs typeface="+mn-cs"/>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213946" y="-465137"/>
            <a:ext cx="11718284" cy="11718284"/>
          </a:xfrm>
          <a:custGeom>
            <a:avLst/>
            <a:gdLst/>
            <a:ahLst/>
            <a:cxnLst/>
            <a:rect l="l" t="t" r="r" b="b"/>
            <a:pathLst>
              <a:path w="11718284" h="11718284">
                <a:moveTo>
                  <a:pt x="0" y="0"/>
                </a:moveTo>
                <a:lnTo>
                  <a:pt x="11718284" y="0"/>
                </a:lnTo>
                <a:lnTo>
                  <a:pt x="11718284" y="11718284"/>
                </a:lnTo>
                <a:lnTo>
                  <a:pt x="0" y="1171828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19" name="Freeform 19"/>
          <p:cNvSpPr/>
          <p:nvPr/>
        </p:nvSpPr>
        <p:spPr>
          <a:xfrm>
            <a:off x="11213946" y="366695"/>
            <a:ext cx="1004905" cy="1004905"/>
          </a:xfrm>
          <a:custGeom>
            <a:avLst/>
            <a:gdLst/>
            <a:ahLst/>
            <a:cxnLst/>
            <a:rect l="l" t="t" r="r" b="b"/>
            <a:pathLst>
              <a:path w="1004905" h="1004905">
                <a:moveTo>
                  <a:pt x="0" y="0"/>
                </a:moveTo>
                <a:lnTo>
                  <a:pt x="1004906" y="0"/>
                </a:lnTo>
                <a:lnTo>
                  <a:pt x="1004906" y="1004905"/>
                </a:lnTo>
                <a:lnTo>
                  <a:pt x="0" y="1004905"/>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31" name="TextBox 30">
            <a:extLst>
              <a:ext uri="{FF2B5EF4-FFF2-40B4-BE49-F238E27FC236}">
                <a16:creationId xmlns:a16="http://schemas.microsoft.com/office/drawing/2014/main" xmlns="" id="{6BBC9C93-948B-2E94-BD31-64753FB86076}"/>
              </a:ext>
            </a:extLst>
          </p:cNvPr>
          <p:cNvSpPr txBox="1"/>
          <p:nvPr/>
        </p:nvSpPr>
        <p:spPr>
          <a:xfrm>
            <a:off x="990600" y="3086100"/>
            <a:ext cx="9120249" cy="2954655"/>
          </a:xfrm>
          <a:prstGeom prst="rect">
            <a:avLst/>
          </a:prstGeom>
        </p:spPr>
        <p:txBody>
          <a:bodyPr wrap="square" lIns="0" tIns="0" rIns="0" bIns="0" rtlCol="0" anchor="t">
            <a:spAutoFit/>
          </a:bodyPr>
          <a:lstStyle/>
          <a:p>
            <a:pPr marL="0" lvl="0" indent="0" algn="ctr"/>
            <a:r>
              <a:rPr lang="en-US" sz="9600" spc="-232" dirty="0">
                <a:solidFill>
                  <a:srgbClr val="60311B"/>
                </a:solidFill>
                <a:latin typeface="#9Slide05 SVNReklame Script" panose="03060502040607080D05" pitchFamily="66" charset="0"/>
              </a:rPr>
              <a:t>I. </a:t>
            </a:r>
          </a:p>
          <a:p>
            <a:pPr marL="0" lvl="0" indent="0" algn="ctr"/>
            <a:r>
              <a:rPr lang="en-US" sz="9600" spc="-232" dirty="0" err="1">
                <a:solidFill>
                  <a:srgbClr val="60311B"/>
                </a:solidFill>
                <a:latin typeface="#9Slide05 SVNReklame Script" panose="03060502040607080D05" pitchFamily="66" charset="0"/>
              </a:rPr>
              <a:t>Trải</a:t>
            </a:r>
            <a:r>
              <a:rPr lang="en-US" sz="9600" spc="-232" dirty="0">
                <a:solidFill>
                  <a:srgbClr val="60311B"/>
                </a:solidFill>
                <a:latin typeface="#9Slide05 SVNReklame Script" panose="03060502040607080D05" pitchFamily="66" charset="0"/>
              </a:rPr>
              <a:t> </a:t>
            </a:r>
            <a:r>
              <a:rPr lang="en-US" sz="9600" spc="-232" dirty="0" err="1">
                <a:solidFill>
                  <a:srgbClr val="60311B"/>
                </a:solidFill>
                <a:latin typeface="#9Slide05 SVNReklame Script" panose="03060502040607080D05" pitchFamily="66" charset="0"/>
              </a:rPr>
              <a:t>nghiệm</a:t>
            </a:r>
            <a:r>
              <a:rPr lang="en-US" sz="9600" spc="-232" dirty="0">
                <a:solidFill>
                  <a:srgbClr val="60311B"/>
                </a:solidFill>
                <a:latin typeface="#9Slide05 SVNReklame Script" panose="03060502040607080D05" pitchFamily="66" charset="0"/>
              </a:rPr>
              <a:t> </a:t>
            </a:r>
            <a:r>
              <a:rPr lang="en-US" sz="9600" spc="-232" dirty="0" err="1">
                <a:solidFill>
                  <a:srgbClr val="60311B"/>
                </a:solidFill>
                <a:latin typeface="#9Slide05 SVNReklame Script" panose="03060502040607080D05" pitchFamily="66" charset="0"/>
              </a:rPr>
              <a:t>cùng</a:t>
            </a:r>
            <a:r>
              <a:rPr lang="en-US" sz="9600" spc="-232" dirty="0">
                <a:solidFill>
                  <a:srgbClr val="60311B"/>
                </a:solidFill>
                <a:latin typeface="#9Slide05 SVNReklame Script" panose="03060502040607080D05" pitchFamily="66" charset="0"/>
              </a:rPr>
              <a:t> </a:t>
            </a:r>
            <a:r>
              <a:rPr lang="en-US" sz="9600" spc="-232" dirty="0" err="1">
                <a:solidFill>
                  <a:srgbClr val="60311B"/>
                </a:solidFill>
                <a:latin typeface="#9Slide05 SVNReklame Script" panose="03060502040607080D05" pitchFamily="66" charset="0"/>
              </a:rPr>
              <a:t>văn</a:t>
            </a:r>
            <a:r>
              <a:rPr lang="en-US" sz="9600" spc="-232" dirty="0">
                <a:solidFill>
                  <a:srgbClr val="60311B"/>
                </a:solidFill>
                <a:latin typeface="#9Slide05 SVNReklame Script" panose="03060502040607080D05" pitchFamily="66" charset="0"/>
              </a:rPr>
              <a:t> </a:t>
            </a:r>
            <a:r>
              <a:rPr lang="en-US" sz="9600" spc="-232" dirty="0" err="1">
                <a:solidFill>
                  <a:srgbClr val="60311B"/>
                </a:solidFill>
                <a:latin typeface="#9Slide05 SVNReklame Script" panose="03060502040607080D05" pitchFamily="66" charset="0"/>
              </a:rPr>
              <a:t>bản</a:t>
            </a:r>
            <a:endParaRPr lang="en-US" sz="9600" spc="-232" dirty="0">
              <a:solidFill>
                <a:srgbClr val="60311B"/>
              </a:solidFill>
              <a:latin typeface="#9Slide05 SVNReklame Script" panose="03060502040607080D05" pitchFamily="66" charset="0"/>
            </a:endParaRPr>
          </a:p>
        </p:txBody>
      </p:sp>
      <p:sp>
        <p:nvSpPr>
          <p:cNvPr id="32" name="Freeform 6">
            <a:extLst>
              <a:ext uri="{FF2B5EF4-FFF2-40B4-BE49-F238E27FC236}">
                <a16:creationId xmlns:a16="http://schemas.microsoft.com/office/drawing/2014/main" xmlns="" id="{C8C39859-3816-B712-E6DC-575803A1710A}"/>
              </a:ext>
            </a:extLst>
          </p:cNvPr>
          <p:cNvSpPr/>
          <p:nvPr/>
        </p:nvSpPr>
        <p:spPr>
          <a:xfrm>
            <a:off x="9906000" y="4838700"/>
            <a:ext cx="8113965" cy="5537781"/>
          </a:xfrm>
          <a:custGeom>
            <a:avLst/>
            <a:gdLst/>
            <a:ahLst/>
            <a:cxnLst/>
            <a:rect l="l" t="t" r="r" b="b"/>
            <a:pathLst>
              <a:path w="6029011" h="4114800">
                <a:moveTo>
                  <a:pt x="0" y="0"/>
                </a:moveTo>
                <a:lnTo>
                  <a:pt x="6029011" y="0"/>
                </a:lnTo>
                <a:lnTo>
                  <a:pt x="6029011" y="4114800"/>
                </a:lnTo>
                <a:lnTo>
                  <a:pt x="0" y="4114800"/>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2157" y="3356935"/>
            <a:ext cx="20569700" cy="6824778"/>
            <a:chOff x="0" y="0"/>
            <a:chExt cx="1398305" cy="363172"/>
          </a:xfrm>
        </p:grpSpPr>
        <p:sp>
          <p:nvSpPr>
            <p:cNvPr id="3" name="Freeform 3"/>
            <p:cNvSpPr/>
            <p:nvPr/>
          </p:nvSpPr>
          <p:spPr>
            <a:xfrm>
              <a:off x="0" y="0"/>
              <a:ext cx="1398305" cy="363172"/>
            </a:xfrm>
            <a:custGeom>
              <a:avLst/>
              <a:gdLst/>
              <a:ahLst/>
              <a:cxnLst/>
              <a:rect l="l" t="t" r="r" b="b"/>
              <a:pathLst>
                <a:path w="1398305" h="363172">
                  <a:moveTo>
                    <a:pt x="1195105" y="0"/>
                  </a:moveTo>
                  <a:cubicBezTo>
                    <a:pt x="1307329" y="0"/>
                    <a:pt x="1398305" y="81299"/>
                    <a:pt x="1398305" y="181586"/>
                  </a:cubicBezTo>
                  <a:cubicBezTo>
                    <a:pt x="1398305" y="281874"/>
                    <a:pt x="1307329" y="363172"/>
                    <a:pt x="1195105" y="363172"/>
                  </a:cubicBezTo>
                  <a:lnTo>
                    <a:pt x="203200" y="363172"/>
                  </a:lnTo>
                  <a:cubicBezTo>
                    <a:pt x="90976" y="363172"/>
                    <a:pt x="0" y="281874"/>
                    <a:pt x="0" y="181586"/>
                  </a:cubicBezTo>
                  <a:cubicBezTo>
                    <a:pt x="0" y="81299"/>
                    <a:pt x="90976" y="0"/>
                    <a:pt x="203200" y="0"/>
                  </a:cubicBezTo>
                  <a:close/>
                </a:path>
              </a:pathLst>
            </a:custGeom>
            <a:solidFill>
              <a:srgbClr val="D6801C"/>
            </a:solidFill>
          </p:spPr>
        </p:sp>
        <p:sp>
          <p:nvSpPr>
            <p:cNvPr id="4" name="TextBox 4"/>
            <p:cNvSpPr txBox="1"/>
            <p:nvPr/>
          </p:nvSpPr>
          <p:spPr>
            <a:xfrm>
              <a:off x="0" y="-38100"/>
              <a:ext cx="1398305" cy="401272"/>
            </a:xfrm>
            <a:prstGeom prst="rect">
              <a:avLst/>
            </a:prstGeom>
          </p:spPr>
          <p:txBody>
            <a:bodyPr lIns="50800" tIns="50800" rIns="50800" bIns="50800" rtlCol="0" anchor="ctr"/>
            <a:lstStyle/>
            <a:p>
              <a:pPr algn="ctr">
                <a:lnSpc>
                  <a:spcPts val="2659"/>
                </a:lnSpc>
              </a:pPr>
              <a:endParaRPr dirty="0"/>
            </a:p>
          </p:txBody>
        </p:sp>
      </p:grpSp>
      <p:sp>
        <p:nvSpPr>
          <p:cNvPr id="5" name="TextBox 5"/>
          <p:cNvSpPr txBox="1"/>
          <p:nvPr/>
        </p:nvSpPr>
        <p:spPr>
          <a:xfrm>
            <a:off x="950199" y="427101"/>
            <a:ext cx="6525494" cy="892104"/>
          </a:xfrm>
          <a:prstGeom prst="rect">
            <a:avLst/>
          </a:prstGeom>
        </p:spPr>
        <p:txBody>
          <a:bodyPr lIns="0" tIns="0" rIns="0" bIns="0" rtlCol="0" anchor="t">
            <a:spAutoFit/>
          </a:bodyPr>
          <a:lstStyle/>
          <a:p>
            <a:pPr>
              <a:lnSpc>
                <a:spcPts val="7934"/>
              </a:lnSpc>
            </a:pPr>
            <a:r>
              <a:rPr lang="en-US" sz="4400" b="1" dirty="0">
                <a:solidFill>
                  <a:srgbClr val="D6801C"/>
                </a:solidFill>
                <a:latin typeface="Times New Roman" panose="02020603050405020304" pitchFamily="18" charset="0"/>
                <a:cs typeface="Times New Roman" panose="02020603050405020304" pitchFamily="18" charset="0"/>
              </a:rPr>
              <a:t>1. </a:t>
            </a:r>
            <a:r>
              <a:rPr lang="en-US" sz="4400" b="1" dirty="0" err="1">
                <a:solidFill>
                  <a:srgbClr val="D6801C"/>
                </a:solidFill>
                <a:latin typeface="Times New Roman" panose="02020603050405020304" pitchFamily="18" charset="0"/>
                <a:cs typeface="Times New Roman" panose="02020603050405020304" pitchFamily="18" charset="0"/>
              </a:rPr>
              <a:t>Đọc</a:t>
            </a:r>
            <a:endParaRPr lang="en-US" sz="4400" b="1" dirty="0">
              <a:solidFill>
                <a:srgbClr val="D6801C"/>
              </a:solidFill>
              <a:latin typeface="Times New Roman" panose="02020603050405020304" pitchFamily="18" charset="0"/>
              <a:cs typeface="Times New Roman" panose="02020603050405020304" pitchFamily="18" charset="0"/>
            </a:endParaRPr>
          </a:p>
        </p:txBody>
      </p:sp>
      <p:sp>
        <p:nvSpPr>
          <p:cNvPr id="9" name="TextBox 9"/>
          <p:cNvSpPr txBox="1"/>
          <p:nvPr/>
        </p:nvSpPr>
        <p:spPr>
          <a:xfrm>
            <a:off x="1560443" y="4457700"/>
            <a:ext cx="11125200" cy="4739759"/>
          </a:xfrm>
          <a:prstGeom prst="rect">
            <a:avLst/>
          </a:prstGeom>
        </p:spPr>
        <p:txBody>
          <a:bodyPr wrap="square" lIns="0" tIns="0" rIns="0" bIns="0" rtlCol="0" anchor="t">
            <a:spAutoFit/>
          </a:bodyPr>
          <a:lstStyle/>
          <a:p>
            <a:pPr algn="just"/>
            <a:r>
              <a:rPr lang="vi-VN" sz="4400" dirty="0">
                <a:solidFill>
                  <a:schemeClr val="bg1"/>
                </a:solidFill>
                <a:latin typeface="+mj-lt"/>
              </a:rPr>
              <a:t>- Thomas Armstrong sinh ngày (1899- 1978) tại Vương quốc Liên hiệp Anh và Bắc Ireland.</a:t>
            </a:r>
          </a:p>
          <a:p>
            <a:pPr algn="just"/>
            <a:r>
              <a:rPr lang="vi-VN" sz="4400" dirty="0">
                <a:solidFill>
                  <a:schemeClr val="bg1"/>
                </a:solidFill>
                <a:latin typeface="+mj-lt"/>
              </a:rPr>
              <a:t>- Ông là tác giả của 15 đầu sách tập trung vào học thuyết thông minh, đa dạng thần kinh, các học thuyết và phương pháp giáo dục dựa trên học thuyết về thông minh để giúp học sinh có thể khám phá ra khả năng tiềm ẩn của bản thân.</a:t>
            </a:r>
            <a:endParaRPr lang="vi-VN" sz="4400" b="0" i="0" dirty="0">
              <a:solidFill>
                <a:schemeClr val="bg1"/>
              </a:solidFill>
              <a:effectLst/>
              <a:latin typeface="+mj-lt"/>
            </a:endParaRPr>
          </a:p>
        </p:txBody>
      </p:sp>
      <p:sp>
        <p:nvSpPr>
          <p:cNvPr id="10" name="TextBox 5">
            <a:extLst>
              <a:ext uri="{FF2B5EF4-FFF2-40B4-BE49-F238E27FC236}">
                <a16:creationId xmlns:a16="http://schemas.microsoft.com/office/drawing/2014/main" xmlns="" id="{60FEFB15-B7E3-A6A0-6252-4E1375E2A6CF}"/>
              </a:ext>
            </a:extLst>
          </p:cNvPr>
          <p:cNvSpPr txBox="1"/>
          <p:nvPr/>
        </p:nvSpPr>
        <p:spPr>
          <a:xfrm>
            <a:off x="950199" y="1286442"/>
            <a:ext cx="6525494" cy="892104"/>
          </a:xfrm>
          <a:prstGeom prst="rect">
            <a:avLst/>
          </a:prstGeom>
        </p:spPr>
        <p:txBody>
          <a:bodyPr lIns="0" tIns="0" rIns="0" bIns="0" rtlCol="0" anchor="t">
            <a:spAutoFit/>
          </a:bodyPr>
          <a:lstStyle/>
          <a:p>
            <a:pPr>
              <a:lnSpc>
                <a:spcPts val="7934"/>
              </a:lnSpc>
            </a:pPr>
            <a:r>
              <a:rPr lang="en-US" sz="4400" b="1" dirty="0">
                <a:solidFill>
                  <a:srgbClr val="D6801C"/>
                </a:solidFill>
                <a:latin typeface="Times New Roman" panose="02020603050405020304" pitchFamily="18" charset="0"/>
                <a:cs typeface="Times New Roman" panose="02020603050405020304" pitchFamily="18" charset="0"/>
              </a:rPr>
              <a:t>2. </a:t>
            </a:r>
            <a:r>
              <a:rPr lang="en-US" sz="4400" b="1" dirty="0" err="1">
                <a:solidFill>
                  <a:srgbClr val="D6801C"/>
                </a:solidFill>
                <a:latin typeface="Times New Roman" panose="02020603050405020304" pitchFamily="18" charset="0"/>
                <a:cs typeface="Times New Roman" panose="02020603050405020304" pitchFamily="18" charset="0"/>
              </a:rPr>
              <a:t>Tìm</a:t>
            </a:r>
            <a:r>
              <a:rPr lang="en-US" sz="4400" b="1" dirty="0">
                <a:solidFill>
                  <a:srgbClr val="D6801C"/>
                </a:solidFill>
                <a:latin typeface="Times New Roman" panose="02020603050405020304" pitchFamily="18" charset="0"/>
                <a:cs typeface="Times New Roman" panose="02020603050405020304" pitchFamily="18" charset="0"/>
              </a:rPr>
              <a:t> </a:t>
            </a:r>
            <a:r>
              <a:rPr lang="en-US" sz="4400" b="1" dirty="0" err="1">
                <a:solidFill>
                  <a:srgbClr val="D6801C"/>
                </a:solidFill>
                <a:latin typeface="Times New Roman" panose="02020603050405020304" pitchFamily="18" charset="0"/>
                <a:cs typeface="Times New Roman" panose="02020603050405020304" pitchFamily="18" charset="0"/>
              </a:rPr>
              <a:t>hiểu</a:t>
            </a:r>
            <a:r>
              <a:rPr lang="en-US" sz="4400" b="1" dirty="0">
                <a:solidFill>
                  <a:srgbClr val="D6801C"/>
                </a:solidFill>
                <a:latin typeface="Times New Roman" panose="02020603050405020304" pitchFamily="18" charset="0"/>
                <a:cs typeface="Times New Roman" panose="02020603050405020304" pitchFamily="18" charset="0"/>
              </a:rPr>
              <a:t> </a:t>
            </a:r>
            <a:r>
              <a:rPr lang="en-US" sz="4400" b="1" dirty="0" err="1">
                <a:solidFill>
                  <a:srgbClr val="D6801C"/>
                </a:solidFill>
                <a:latin typeface="Times New Roman" panose="02020603050405020304" pitchFamily="18" charset="0"/>
                <a:cs typeface="Times New Roman" panose="02020603050405020304" pitchFamily="18" charset="0"/>
              </a:rPr>
              <a:t>chung</a:t>
            </a:r>
            <a:endParaRPr lang="en-US" sz="4400" b="1" dirty="0">
              <a:solidFill>
                <a:srgbClr val="D6801C"/>
              </a:solidFill>
              <a:latin typeface="Times New Roman" panose="02020603050405020304" pitchFamily="18" charset="0"/>
              <a:cs typeface="Times New Roman" panose="02020603050405020304" pitchFamily="18" charset="0"/>
            </a:endParaRPr>
          </a:p>
        </p:txBody>
      </p:sp>
      <p:sp>
        <p:nvSpPr>
          <p:cNvPr id="12" name="TextBox 5">
            <a:extLst>
              <a:ext uri="{FF2B5EF4-FFF2-40B4-BE49-F238E27FC236}">
                <a16:creationId xmlns:a16="http://schemas.microsoft.com/office/drawing/2014/main" xmlns="" id="{B07FBF91-5754-15F3-A676-262CB2A65AEC}"/>
              </a:ext>
            </a:extLst>
          </p:cNvPr>
          <p:cNvSpPr txBox="1"/>
          <p:nvPr/>
        </p:nvSpPr>
        <p:spPr>
          <a:xfrm>
            <a:off x="2618506" y="2324100"/>
            <a:ext cx="6525494" cy="892104"/>
          </a:xfrm>
          <a:prstGeom prst="rect">
            <a:avLst/>
          </a:prstGeom>
        </p:spPr>
        <p:txBody>
          <a:bodyPr lIns="0" tIns="0" rIns="0" bIns="0" rtlCol="0" anchor="t">
            <a:spAutoFit/>
          </a:bodyPr>
          <a:lstStyle/>
          <a:p>
            <a:pPr>
              <a:lnSpc>
                <a:spcPts val="7934"/>
              </a:lnSpc>
            </a:pPr>
            <a:r>
              <a:rPr lang="en-US" sz="4400" b="1" dirty="0">
                <a:latin typeface="Times New Roman" panose="02020603050405020304" pitchFamily="18" charset="0"/>
                <a:cs typeface="Times New Roman" panose="02020603050405020304" pitchFamily="18" charset="0"/>
              </a:rPr>
              <a:t>a. </a:t>
            </a:r>
            <a:r>
              <a:rPr lang="en-US" sz="4400" b="1" dirty="0" err="1">
                <a:latin typeface="Times New Roman" panose="02020603050405020304" pitchFamily="18" charset="0"/>
                <a:cs typeface="Times New Roman" panose="02020603050405020304" pitchFamily="18" charset="0"/>
              </a:rPr>
              <a:t>Tác</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giả</a:t>
            </a:r>
            <a:endParaRPr lang="en-US" sz="4400" b="1" dirty="0">
              <a:latin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xmlns="" id="{4B9B82EF-87D9-6547-882E-A581BD698A1C}"/>
              </a:ext>
            </a:extLst>
          </p:cNvPr>
          <p:cNvPicPr>
            <a:picLocks noChangeAspect="1"/>
          </p:cNvPicPr>
          <p:nvPr/>
        </p:nvPicPr>
        <p:blipFill>
          <a:blip r:embed="rId3"/>
          <a:stretch>
            <a:fillRect/>
          </a:stretch>
        </p:blipFill>
        <p:spPr>
          <a:xfrm>
            <a:off x="12990443" y="3356935"/>
            <a:ext cx="5215819" cy="68247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barn(inVertical)">
                                      <p:cBhvr>
                                        <p:cTn id="17" dur="5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22" presetClass="entr" presetSubtype="8"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559591" y="1580478"/>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D6801C"/>
            </a:solidFill>
          </p:spPr>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557578" y="8005425"/>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5745960" y="2594986"/>
            <a:ext cx="13583489" cy="1142614"/>
            <a:chOff x="0" y="0"/>
            <a:chExt cx="3049338" cy="256504"/>
          </a:xfrm>
        </p:grpSpPr>
        <p:sp>
          <p:nvSpPr>
            <p:cNvPr id="12" name="Freeform 12"/>
            <p:cNvSpPr/>
            <p:nvPr/>
          </p:nvSpPr>
          <p:spPr>
            <a:xfrm>
              <a:off x="0" y="0"/>
              <a:ext cx="3049338" cy="256504"/>
            </a:xfrm>
            <a:custGeom>
              <a:avLst/>
              <a:gdLst/>
              <a:ahLst/>
              <a:cxnLst/>
              <a:rect l="l" t="t" r="r" b="b"/>
              <a:pathLst>
                <a:path w="3049338" h="256504">
                  <a:moveTo>
                    <a:pt x="0" y="0"/>
                  </a:moveTo>
                  <a:lnTo>
                    <a:pt x="3049338" y="0"/>
                  </a:lnTo>
                  <a:lnTo>
                    <a:pt x="3049338" y="256504"/>
                  </a:lnTo>
                  <a:lnTo>
                    <a:pt x="0" y="256504"/>
                  </a:lnTo>
                  <a:close/>
                </a:path>
              </a:pathLst>
            </a:custGeom>
            <a:solidFill>
              <a:srgbClr val="D6801C"/>
            </a:solidFill>
          </p:spPr>
        </p:sp>
        <p:sp>
          <p:nvSpPr>
            <p:cNvPr id="13" name="TextBox 13"/>
            <p:cNvSpPr txBox="1"/>
            <p:nvPr/>
          </p:nvSpPr>
          <p:spPr>
            <a:xfrm>
              <a:off x="0" y="-38100"/>
              <a:ext cx="3049338" cy="294604"/>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4639207" y="2059539"/>
            <a:ext cx="2213507" cy="2213507"/>
            <a:chOff x="0" y="0"/>
            <a:chExt cx="812800" cy="812800"/>
          </a:xfrm>
        </p:grpSpPr>
        <p:sp>
          <p:nvSpPr>
            <p:cNvPr id="16" name="Freeform 16"/>
            <p:cNvSpPr/>
            <p:nvPr/>
          </p:nvSpPr>
          <p:spPr>
            <a:xfrm>
              <a:off x="14395" y="14395"/>
              <a:ext cx="784011" cy="784011"/>
            </a:xfrm>
            <a:custGeom>
              <a:avLst/>
              <a:gdLst/>
              <a:ahLst/>
              <a:cxnLst/>
              <a:rect l="l" t="t" r="r" b="b"/>
              <a:pathLst>
                <a:path w="784011" h="784011">
                  <a:moveTo>
                    <a:pt x="424156" y="17756"/>
                  </a:moveTo>
                  <a:lnTo>
                    <a:pt x="766254" y="359854"/>
                  </a:lnTo>
                  <a:cubicBezTo>
                    <a:pt x="784010" y="377610"/>
                    <a:pt x="784010" y="406400"/>
                    <a:pt x="766254" y="424156"/>
                  </a:cubicBezTo>
                  <a:lnTo>
                    <a:pt x="424156" y="766254"/>
                  </a:lnTo>
                  <a:cubicBezTo>
                    <a:pt x="406400" y="784010"/>
                    <a:pt x="377610" y="784010"/>
                    <a:pt x="359854" y="766254"/>
                  </a:cubicBezTo>
                  <a:lnTo>
                    <a:pt x="17756" y="424156"/>
                  </a:lnTo>
                  <a:cubicBezTo>
                    <a:pt x="0" y="406400"/>
                    <a:pt x="0" y="377610"/>
                    <a:pt x="17756" y="359854"/>
                  </a:cubicBezTo>
                  <a:lnTo>
                    <a:pt x="359854" y="17756"/>
                  </a:lnTo>
                  <a:cubicBezTo>
                    <a:pt x="377610" y="0"/>
                    <a:pt x="406400" y="0"/>
                    <a:pt x="424156" y="17756"/>
                  </a:cubicBezTo>
                  <a:close/>
                </a:path>
              </a:pathLst>
            </a:custGeom>
            <a:solidFill>
              <a:srgbClr val="F5AF19"/>
            </a:solidFill>
          </p:spPr>
        </p:sp>
        <p:sp>
          <p:nvSpPr>
            <p:cNvPr id="17" name="TextBox 1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5745960" y="6189110"/>
            <a:ext cx="13583489" cy="1142614"/>
            <a:chOff x="0" y="0"/>
            <a:chExt cx="3049338" cy="256504"/>
          </a:xfrm>
        </p:grpSpPr>
        <p:sp>
          <p:nvSpPr>
            <p:cNvPr id="19" name="Freeform 19"/>
            <p:cNvSpPr/>
            <p:nvPr/>
          </p:nvSpPr>
          <p:spPr>
            <a:xfrm>
              <a:off x="0" y="0"/>
              <a:ext cx="3049338" cy="256504"/>
            </a:xfrm>
            <a:custGeom>
              <a:avLst/>
              <a:gdLst/>
              <a:ahLst/>
              <a:cxnLst/>
              <a:rect l="l" t="t" r="r" b="b"/>
              <a:pathLst>
                <a:path w="3049338" h="256504">
                  <a:moveTo>
                    <a:pt x="0" y="0"/>
                  </a:moveTo>
                  <a:lnTo>
                    <a:pt x="3049338" y="0"/>
                  </a:lnTo>
                  <a:lnTo>
                    <a:pt x="3049338" y="256504"/>
                  </a:lnTo>
                  <a:lnTo>
                    <a:pt x="0" y="256504"/>
                  </a:lnTo>
                  <a:close/>
                </a:path>
              </a:pathLst>
            </a:custGeom>
            <a:solidFill>
              <a:srgbClr val="D6801C"/>
            </a:solidFill>
          </p:spPr>
        </p:sp>
        <p:sp>
          <p:nvSpPr>
            <p:cNvPr id="20" name="TextBox 20"/>
            <p:cNvSpPr txBox="1"/>
            <p:nvPr/>
          </p:nvSpPr>
          <p:spPr>
            <a:xfrm>
              <a:off x="0" y="-38100"/>
              <a:ext cx="3049338" cy="294604"/>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4639207" y="5653663"/>
            <a:ext cx="2213507" cy="2213507"/>
            <a:chOff x="0" y="0"/>
            <a:chExt cx="812800" cy="812800"/>
          </a:xfrm>
        </p:grpSpPr>
        <p:sp>
          <p:nvSpPr>
            <p:cNvPr id="22" name="Freeform 22"/>
            <p:cNvSpPr/>
            <p:nvPr/>
          </p:nvSpPr>
          <p:spPr>
            <a:xfrm>
              <a:off x="14395" y="14395"/>
              <a:ext cx="784011" cy="784011"/>
            </a:xfrm>
            <a:custGeom>
              <a:avLst/>
              <a:gdLst/>
              <a:ahLst/>
              <a:cxnLst/>
              <a:rect l="l" t="t" r="r" b="b"/>
              <a:pathLst>
                <a:path w="784011" h="784011">
                  <a:moveTo>
                    <a:pt x="424156" y="17756"/>
                  </a:moveTo>
                  <a:lnTo>
                    <a:pt x="766254" y="359854"/>
                  </a:lnTo>
                  <a:cubicBezTo>
                    <a:pt x="784010" y="377610"/>
                    <a:pt x="784010" y="406400"/>
                    <a:pt x="766254" y="424156"/>
                  </a:cubicBezTo>
                  <a:lnTo>
                    <a:pt x="424156" y="766254"/>
                  </a:lnTo>
                  <a:cubicBezTo>
                    <a:pt x="406400" y="784010"/>
                    <a:pt x="377610" y="784010"/>
                    <a:pt x="359854" y="766254"/>
                  </a:cubicBezTo>
                  <a:lnTo>
                    <a:pt x="17756" y="424156"/>
                  </a:lnTo>
                  <a:cubicBezTo>
                    <a:pt x="0" y="406400"/>
                    <a:pt x="0" y="377610"/>
                    <a:pt x="17756" y="359854"/>
                  </a:cubicBezTo>
                  <a:lnTo>
                    <a:pt x="359854" y="17756"/>
                  </a:lnTo>
                  <a:cubicBezTo>
                    <a:pt x="377610" y="0"/>
                    <a:pt x="406400" y="0"/>
                    <a:pt x="424156" y="17756"/>
                  </a:cubicBezTo>
                  <a:close/>
                </a:path>
              </a:pathLst>
            </a:custGeom>
            <a:solidFill>
              <a:srgbClr val="F5AF19"/>
            </a:solidFill>
          </p:spPr>
        </p:sp>
        <p:sp>
          <p:nvSpPr>
            <p:cNvPr id="23" name="TextBox 23"/>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24" name="Freeform 24"/>
          <p:cNvSpPr/>
          <p:nvPr/>
        </p:nvSpPr>
        <p:spPr>
          <a:xfrm>
            <a:off x="5238526" y="2502694"/>
            <a:ext cx="1014868" cy="1234906"/>
          </a:xfrm>
          <a:custGeom>
            <a:avLst/>
            <a:gdLst/>
            <a:ahLst/>
            <a:cxnLst/>
            <a:rect l="l" t="t" r="r" b="b"/>
            <a:pathLst>
              <a:path w="1014868" h="1234906">
                <a:moveTo>
                  <a:pt x="0" y="0"/>
                </a:moveTo>
                <a:lnTo>
                  <a:pt x="1014869" y="0"/>
                </a:lnTo>
                <a:lnTo>
                  <a:pt x="1014869" y="1234906"/>
                </a:lnTo>
                <a:lnTo>
                  <a:pt x="0" y="1234906"/>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25" name="Freeform 25"/>
          <p:cNvSpPr/>
          <p:nvPr/>
        </p:nvSpPr>
        <p:spPr>
          <a:xfrm>
            <a:off x="5352829" y="6259903"/>
            <a:ext cx="786262" cy="1001028"/>
          </a:xfrm>
          <a:custGeom>
            <a:avLst/>
            <a:gdLst/>
            <a:ahLst/>
            <a:cxnLst/>
            <a:rect l="l" t="t" r="r" b="b"/>
            <a:pathLst>
              <a:path w="786262" h="1001028">
                <a:moveTo>
                  <a:pt x="0" y="0"/>
                </a:moveTo>
                <a:lnTo>
                  <a:pt x="786262" y="0"/>
                </a:lnTo>
                <a:lnTo>
                  <a:pt x="786262" y="1001028"/>
                </a:lnTo>
                <a:lnTo>
                  <a:pt x="0" y="1001028"/>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26" name="TextBox 26"/>
          <p:cNvSpPr txBox="1"/>
          <p:nvPr/>
        </p:nvSpPr>
        <p:spPr>
          <a:xfrm>
            <a:off x="7045361" y="2603157"/>
            <a:ext cx="4436017" cy="926857"/>
          </a:xfrm>
          <a:prstGeom prst="rect">
            <a:avLst/>
          </a:prstGeom>
        </p:spPr>
        <p:txBody>
          <a:bodyPr lIns="0" tIns="0" rIns="0" bIns="0" rtlCol="0" anchor="t">
            <a:spAutoFit/>
          </a:bodyPr>
          <a:lstStyle/>
          <a:p>
            <a:pPr algn="just">
              <a:lnSpc>
                <a:spcPts val="7637"/>
              </a:lnSpc>
              <a:spcBef>
                <a:spcPct val="0"/>
              </a:spcBef>
            </a:pPr>
            <a:r>
              <a:rPr lang="en-US" sz="5455" dirty="0" err="1">
                <a:solidFill>
                  <a:srgbClr val="FFFFFF"/>
                </a:solidFill>
                <a:latin typeface="Times New Roman" panose="02020603050405020304" pitchFamily="18" charset="0"/>
                <a:cs typeface="Times New Roman" panose="02020603050405020304" pitchFamily="18" charset="0"/>
              </a:rPr>
              <a:t>Xuất</a:t>
            </a:r>
            <a:r>
              <a:rPr lang="en-US" sz="5455" dirty="0">
                <a:solidFill>
                  <a:srgbClr val="FFFFFF"/>
                </a:solidFill>
                <a:latin typeface="Times New Roman" panose="02020603050405020304" pitchFamily="18" charset="0"/>
                <a:cs typeface="Times New Roman" panose="02020603050405020304" pitchFamily="18" charset="0"/>
              </a:rPr>
              <a:t> </a:t>
            </a:r>
            <a:r>
              <a:rPr lang="en-US" sz="5455" dirty="0" err="1">
                <a:solidFill>
                  <a:srgbClr val="FFFFFF"/>
                </a:solidFill>
                <a:latin typeface="Times New Roman" panose="02020603050405020304" pitchFamily="18" charset="0"/>
                <a:cs typeface="Times New Roman" panose="02020603050405020304" pitchFamily="18" charset="0"/>
              </a:rPr>
              <a:t>xứ</a:t>
            </a:r>
            <a:endParaRPr lang="en-US" sz="5455" dirty="0">
              <a:solidFill>
                <a:srgbClr val="FFFFFF"/>
              </a:solidFill>
              <a:latin typeface="Times New Roman" panose="02020603050405020304" pitchFamily="18" charset="0"/>
              <a:cs typeface="Times New Roman" panose="02020603050405020304" pitchFamily="18" charset="0"/>
            </a:endParaRPr>
          </a:p>
        </p:txBody>
      </p:sp>
      <p:sp>
        <p:nvSpPr>
          <p:cNvPr id="27" name="TextBox 27"/>
          <p:cNvSpPr txBox="1"/>
          <p:nvPr/>
        </p:nvSpPr>
        <p:spPr>
          <a:xfrm>
            <a:off x="7045361" y="6197281"/>
            <a:ext cx="8423239" cy="918649"/>
          </a:xfrm>
          <a:prstGeom prst="rect">
            <a:avLst/>
          </a:prstGeom>
        </p:spPr>
        <p:txBody>
          <a:bodyPr wrap="square" lIns="0" tIns="0" rIns="0" bIns="0" rtlCol="0" anchor="t">
            <a:spAutoFit/>
          </a:bodyPr>
          <a:lstStyle/>
          <a:p>
            <a:pPr algn="just">
              <a:lnSpc>
                <a:spcPts val="7637"/>
              </a:lnSpc>
              <a:spcBef>
                <a:spcPct val="0"/>
              </a:spcBef>
            </a:pPr>
            <a:r>
              <a:rPr lang="en-US" sz="5455" dirty="0" err="1">
                <a:solidFill>
                  <a:srgbClr val="FFFFFF"/>
                </a:solidFill>
                <a:latin typeface="Times New Roman" panose="02020603050405020304" pitchFamily="18" charset="0"/>
                <a:cs typeface="Times New Roman" panose="02020603050405020304" pitchFamily="18" charset="0"/>
              </a:rPr>
              <a:t>Thể</a:t>
            </a:r>
            <a:r>
              <a:rPr lang="en-US" sz="5455" dirty="0">
                <a:solidFill>
                  <a:srgbClr val="FFFFFF"/>
                </a:solidFill>
                <a:latin typeface="Times New Roman" panose="02020603050405020304" pitchFamily="18" charset="0"/>
                <a:cs typeface="Times New Roman" panose="02020603050405020304" pitchFamily="18" charset="0"/>
              </a:rPr>
              <a:t> </a:t>
            </a:r>
            <a:r>
              <a:rPr lang="en-US" sz="5455" dirty="0" err="1">
                <a:solidFill>
                  <a:srgbClr val="FFFFFF"/>
                </a:solidFill>
                <a:latin typeface="Times New Roman" panose="02020603050405020304" pitchFamily="18" charset="0"/>
                <a:cs typeface="Times New Roman" panose="02020603050405020304" pitchFamily="18" charset="0"/>
              </a:rPr>
              <a:t>loại</a:t>
            </a:r>
            <a:r>
              <a:rPr lang="en-US" sz="5455" dirty="0">
                <a:solidFill>
                  <a:srgbClr val="FFFFFF"/>
                </a:solidFill>
                <a:latin typeface="Times New Roman" panose="02020603050405020304" pitchFamily="18" charset="0"/>
                <a:cs typeface="Times New Roman" panose="02020603050405020304" pitchFamily="18" charset="0"/>
              </a:rPr>
              <a:t> </a:t>
            </a:r>
            <a:r>
              <a:rPr lang="en-US" sz="5455" dirty="0" err="1">
                <a:solidFill>
                  <a:srgbClr val="FFFFFF"/>
                </a:solidFill>
                <a:latin typeface="Times New Roman" panose="02020603050405020304" pitchFamily="18" charset="0"/>
                <a:cs typeface="Times New Roman" panose="02020603050405020304" pitchFamily="18" charset="0"/>
              </a:rPr>
              <a:t>và</a:t>
            </a:r>
            <a:r>
              <a:rPr lang="en-US" sz="5455" dirty="0">
                <a:solidFill>
                  <a:srgbClr val="FFFFFF"/>
                </a:solidFill>
                <a:latin typeface="Times New Roman" panose="02020603050405020304" pitchFamily="18" charset="0"/>
                <a:cs typeface="Times New Roman" panose="02020603050405020304" pitchFamily="18" charset="0"/>
              </a:rPr>
              <a:t> PTBĐ</a:t>
            </a:r>
          </a:p>
        </p:txBody>
      </p:sp>
      <p:sp>
        <p:nvSpPr>
          <p:cNvPr id="28" name="TextBox 28"/>
          <p:cNvSpPr txBox="1"/>
          <p:nvPr/>
        </p:nvSpPr>
        <p:spPr>
          <a:xfrm>
            <a:off x="7045360" y="4054222"/>
            <a:ext cx="10404439" cy="2031325"/>
          </a:xfrm>
          <a:prstGeom prst="rect">
            <a:avLst/>
          </a:prstGeom>
        </p:spPr>
        <p:txBody>
          <a:bodyPr wrap="square" lIns="0" tIns="0" rIns="0" bIns="0" rtlCol="0" anchor="t">
            <a:spAutoFit/>
          </a:bodyPr>
          <a:lstStyle/>
          <a:p>
            <a:pPr marL="0" lvl="1" algn="just" defTabSz="1371600"/>
            <a:r>
              <a:rPr lang="en-US" sz="4400" dirty="0">
                <a:latin typeface="Times New Roman" panose="02020603050405020304" pitchFamily="18" charset="0"/>
                <a:cs typeface="Times New Roman" panose="02020603050405020304" pitchFamily="18" charset="0"/>
              </a:rPr>
              <a:t>Theo </a:t>
            </a:r>
            <a:r>
              <a:rPr lang="en-US" sz="4400" i="1" dirty="0" err="1">
                <a:latin typeface="Times New Roman" panose="02020603050405020304" pitchFamily="18" charset="0"/>
                <a:cs typeface="Times New Roman" panose="02020603050405020304" pitchFamily="18" charset="0"/>
              </a:rPr>
              <a:t>Bạn</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thông</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minh</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hơn</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bạn</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nghĩ</a:t>
            </a:r>
            <a:r>
              <a:rPr lang="en-US" sz="4400" dirty="0">
                <a:latin typeface="Times New Roman" panose="02020603050405020304" pitchFamily="18" charset="0"/>
                <a:cs typeface="Times New Roman" panose="02020603050405020304" pitchFamily="18" charset="0"/>
              </a:rPr>
              <a:t>, Thu Trang </a:t>
            </a:r>
            <a:r>
              <a:rPr lang="en-US" sz="4400" dirty="0" err="1">
                <a:latin typeface="Times New Roman" panose="02020603050405020304" pitchFamily="18" charset="0"/>
                <a:cs typeface="Times New Roman" panose="02020603050405020304" pitchFamily="18" charset="0"/>
              </a:rPr>
              <a:t>và</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Ngọc</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Bích</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dịch</a:t>
            </a:r>
            <a:r>
              <a:rPr lang="en-US" sz="4400" dirty="0">
                <a:latin typeface="Times New Roman" panose="02020603050405020304" pitchFamily="18" charset="0"/>
                <a:cs typeface="Times New Roman" panose="02020603050405020304" pitchFamily="18" charset="0"/>
              </a:rPr>
              <a:t>, NXB Lao </a:t>
            </a:r>
            <a:r>
              <a:rPr lang="en-US" sz="4400" dirty="0" err="1">
                <a:latin typeface="Times New Roman" panose="02020603050405020304" pitchFamily="18" charset="0"/>
                <a:cs typeface="Times New Roman" panose="02020603050405020304" pitchFamily="18" charset="0"/>
              </a:rPr>
              <a:t>động</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Xã</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hội</a:t>
            </a:r>
            <a:r>
              <a:rPr lang="en-US" sz="4400" dirty="0">
                <a:latin typeface="Times New Roman" panose="02020603050405020304" pitchFamily="18" charset="0"/>
                <a:cs typeface="Times New Roman" panose="02020603050405020304" pitchFamily="18" charset="0"/>
              </a:rPr>
              <a:t>, 2017</a:t>
            </a:r>
          </a:p>
        </p:txBody>
      </p:sp>
      <p:sp>
        <p:nvSpPr>
          <p:cNvPr id="29" name="TextBox 29"/>
          <p:cNvSpPr txBox="1"/>
          <p:nvPr/>
        </p:nvSpPr>
        <p:spPr>
          <a:xfrm>
            <a:off x="7045361" y="7678432"/>
            <a:ext cx="9836996" cy="1354217"/>
          </a:xfrm>
          <a:prstGeom prst="rect">
            <a:avLst/>
          </a:prstGeom>
        </p:spPr>
        <p:txBody>
          <a:bodyPr lIns="0" tIns="0" rIns="0" bIns="0" rtlCol="0" anchor="t">
            <a:spAutoFit/>
          </a:bodyPr>
          <a:lstStyle/>
          <a:p>
            <a:pPr marL="0" lvl="1" algn="just" defTabSz="1371600"/>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Thể</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loại</a:t>
            </a:r>
            <a:r>
              <a:rPr lang="en-US" sz="4400" b="1"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Nghị</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luận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văn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học</a:t>
            </a:r>
            <a:endParaRPr lang="en-US" sz="4400" dirty="0">
              <a:latin typeface="Times New Roman" panose="02020603050405020304" pitchFamily="18" charset="0"/>
              <a:cs typeface="Times New Roman" panose="02020603050405020304" pitchFamily="18" charset="0"/>
            </a:endParaRPr>
          </a:p>
          <a:p>
            <a:pPr algn="just" defTabSz="1371600"/>
            <a:r>
              <a:rPr lang="en-US" sz="4400" dirty="0">
                <a:latin typeface="Times New Roman" panose="02020603050405020304" pitchFamily="18" charset="0"/>
                <a:cs typeface="Times New Roman" panose="02020603050405020304" pitchFamily="18" charset="0"/>
              </a:rPr>
              <a:t>- </a:t>
            </a:r>
            <a:r>
              <a:rPr lang="en-US" sz="4400" b="1" dirty="0">
                <a:latin typeface="Times New Roman" panose="02020603050405020304" pitchFamily="18" charset="0"/>
                <a:cs typeface="Times New Roman" panose="02020603050405020304" pitchFamily="18" charset="0"/>
              </a:rPr>
              <a:t>PTBĐ</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Nghị</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luận</a:t>
            </a:r>
            <a:endParaRPr lang="en-US" sz="4400" dirty="0">
              <a:latin typeface="Times New Roman" panose="02020603050405020304" pitchFamily="18" charset="0"/>
              <a:cs typeface="Times New Roman" panose="02020603050405020304" pitchFamily="18" charset="0"/>
            </a:endParaRPr>
          </a:p>
        </p:txBody>
      </p:sp>
      <p:sp>
        <p:nvSpPr>
          <p:cNvPr id="30" name="TextBox 5">
            <a:extLst>
              <a:ext uri="{FF2B5EF4-FFF2-40B4-BE49-F238E27FC236}">
                <a16:creationId xmlns:a16="http://schemas.microsoft.com/office/drawing/2014/main" xmlns="" id="{ACC99465-E396-6A9B-A63C-93ADA9FFF637}"/>
              </a:ext>
            </a:extLst>
          </p:cNvPr>
          <p:cNvSpPr txBox="1"/>
          <p:nvPr/>
        </p:nvSpPr>
        <p:spPr>
          <a:xfrm>
            <a:off x="1891920" y="121373"/>
            <a:ext cx="6525494" cy="892104"/>
          </a:xfrm>
          <a:prstGeom prst="rect">
            <a:avLst/>
          </a:prstGeom>
        </p:spPr>
        <p:txBody>
          <a:bodyPr lIns="0" tIns="0" rIns="0" bIns="0" rtlCol="0" anchor="t">
            <a:spAutoFit/>
          </a:bodyPr>
          <a:lstStyle/>
          <a:p>
            <a:pPr>
              <a:lnSpc>
                <a:spcPts val="7934"/>
              </a:lnSpc>
            </a:pPr>
            <a:r>
              <a:rPr lang="en-US" sz="4400" b="1" dirty="0">
                <a:solidFill>
                  <a:srgbClr val="D6801C"/>
                </a:solidFill>
                <a:latin typeface="Times New Roman" panose="02020603050405020304" pitchFamily="18" charset="0"/>
                <a:cs typeface="Times New Roman" panose="02020603050405020304" pitchFamily="18" charset="0"/>
              </a:rPr>
              <a:t>1. </a:t>
            </a:r>
            <a:r>
              <a:rPr lang="en-US" sz="4400" b="1" dirty="0" err="1">
                <a:solidFill>
                  <a:srgbClr val="D6801C"/>
                </a:solidFill>
                <a:latin typeface="Times New Roman" panose="02020603050405020304" pitchFamily="18" charset="0"/>
                <a:cs typeface="Times New Roman" panose="02020603050405020304" pitchFamily="18" charset="0"/>
              </a:rPr>
              <a:t>Đọc</a:t>
            </a:r>
            <a:endParaRPr lang="en-US" sz="4400" b="1" dirty="0">
              <a:solidFill>
                <a:srgbClr val="D6801C"/>
              </a:solidFill>
              <a:latin typeface="Times New Roman" panose="02020603050405020304" pitchFamily="18" charset="0"/>
              <a:cs typeface="Times New Roman" panose="02020603050405020304" pitchFamily="18" charset="0"/>
            </a:endParaRPr>
          </a:p>
        </p:txBody>
      </p:sp>
      <p:sp>
        <p:nvSpPr>
          <p:cNvPr id="31" name="TextBox 5">
            <a:extLst>
              <a:ext uri="{FF2B5EF4-FFF2-40B4-BE49-F238E27FC236}">
                <a16:creationId xmlns:a16="http://schemas.microsoft.com/office/drawing/2014/main" xmlns="" id="{48C2FF89-135B-90F4-0A22-79FCCE0F1457}"/>
              </a:ext>
            </a:extLst>
          </p:cNvPr>
          <p:cNvSpPr txBox="1"/>
          <p:nvPr/>
        </p:nvSpPr>
        <p:spPr>
          <a:xfrm>
            <a:off x="1891920" y="1013477"/>
            <a:ext cx="6525494" cy="892104"/>
          </a:xfrm>
          <a:prstGeom prst="rect">
            <a:avLst/>
          </a:prstGeom>
        </p:spPr>
        <p:txBody>
          <a:bodyPr lIns="0" tIns="0" rIns="0" bIns="0" rtlCol="0" anchor="t">
            <a:spAutoFit/>
          </a:bodyPr>
          <a:lstStyle/>
          <a:p>
            <a:pPr>
              <a:lnSpc>
                <a:spcPts val="7934"/>
              </a:lnSpc>
            </a:pPr>
            <a:r>
              <a:rPr lang="en-US" sz="4400" b="1" dirty="0">
                <a:solidFill>
                  <a:srgbClr val="D6801C"/>
                </a:solidFill>
                <a:latin typeface="Times New Roman" panose="02020603050405020304" pitchFamily="18" charset="0"/>
                <a:cs typeface="Times New Roman" panose="02020603050405020304" pitchFamily="18" charset="0"/>
              </a:rPr>
              <a:t>2. </a:t>
            </a:r>
            <a:r>
              <a:rPr lang="en-US" sz="4400" b="1" dirty="0" err="1">
                <a:solidFill>
                  <a:srgbClr val="D6801C"/>
                </a:solidFill>
                <a:latin typeface="Times New Roman" panose="02020603050405020304" pitchFamily="18" charset="0"/>
                <a:cs typeface="Times New Roman" panose="02020603050405020304" pitchFamily="18" charset="0"/>
              </a:rPr>
              <a:t>Tìm</a:t>
            </a:r>
            <a:r>
              <a:rPr lang="en-US" sz="4400" b="1" dirty="0">
                <a:solidFill>
                  <a:srgbClr val="D6801C"/>
                </a:solidFill>
                <a:latin typeface="Times New Roman" panose="02020603050405020304" pitchFamily="18" charset="0"/>
                <a:cs typeface="Times New Roman" panose="02020603050405020304" pitchFamily="18" charset="0"/>
              </a:rPr>
              <a:t> </a:t>
            </a:r>
            <a:r>
              <a:rPr lang="en-US" sz="4400" b="1" dirty="0" err="1">
                <a:solidFill>
                  <a:srgbClr val="D6801C"/>
                </a:solidFill>
                <a:latin typeface="Times New Roman" panose="02020603050405020304" pitchFamily="18" charset="0"/>
                <a:cs typeface="Times New Roman" panose="02020603050405020304" pitchFamily="18" charset="0"/>
              </a:rPr>
              <a:t>hiểu</a:t>
            </a:r>
            <a:r>
              <a:rPr lang="en-US" sz="4400" b="1" dirty="0">
                <a:solidFill>
                  <a:srgbClr val="D6801C"/>
                </a:solidFill>
                <a:latin typeface="Times New Roman" panose="02020603050405020304" pitchFamily="18" charset="0"/>
                <a:cs typeface="Times New Roman" panose="02020603050405020304" pitchFamily="18" charset="0"/>
              </a:rPr>
              <a:t> </a:t>
            </a:r>
            <a:r>
              <a:rPr lang="en-US" sz="4400" b="1" dirty="0" err="1">
                <a:solidFill>
                  <a:srgbClr val="D6801C"/>
                </a:solidFill>
                <a:latin typeface="Times New Roman" panose="02020603050405020304" pitchFamily="18" charset="0"/>
                <a:cs typeface="Times New Roman" panose="02020603050405020304" pitchFamily="18" charset="0"/>
              </a:rPr>
              <a:t>chung</a:t>
            </a:r>
            <a:endParaRPr lang="en-US" sz="4400" b="1" dirty="0">
              <a:solidFill>
                <a:srgbClr val="D6801C"/>
              </a:solidFill>
              <a:latin typeface="Times New Roman" panose="02020603050405020304" pitchFamily="18" charset="0"/>
              <a:cs typeface="Times New Roman" panose="02020603050405020304" pitchFamily="18" charset="0"/>
            </a:endParaRPr>
          </a:p>
        </p:txBody>
      </p:sp>
      <p:sp>
        <p:nvSpPr>
          <p:cNvPr id="32" name="TextBox 5">
            <a:extLst>
              <a:ext uri="{FF2B5EF4-FFF2-40B4-BE49-F238E27FC236}">
                <a16:creationId xmlns:a16="http://schemas.microsoft.com/office/drawing/2014/main" xmlns="" id="{6764B93D-31A6-98CD-65F5-E6647E864F50}"/>
              </a:ext>
            </a:extLst>
          </p:cNvPr>
          <p:cNvSpPr txBox="1"/>
          <p:nvPr/>
        </p:nvSpPr>
        <p:spPr>
          <a:xfrm>
            <a:off x="9448800" y="1468742"/>
            <a:ext cx="6525494" cy="892104"/>
          </a:xfrm>
          <a:prstGeom prst="rect">
            <a:avLst/>
          </a:prstGeom>
        </p:spPr>
        <p:txBody>
          <a:bodyPr lIns="0" tIns="0" rIns="0" bIns="0" rtlCol="0" anchor="t">
            <a:spAutoFit/>
          </a:bodyPr>
          <a:lstStyle/>
          <a:p>
            <a:pPr>
              <a:lnSpc>
                <a:spcPts val="7934"/>
              </a:lnSpc>
            </a:pPr>
            <a:r>
              <a:rPr lang="en-US" sz="4400" b="1" dirty="0">
                <a:latin typeface="Times New Roman" panose="02020603050405020304" pitchFamily="18" charset="0"/>
                <a:cs typeface="Times New Roman" panose="02020603050405020304" pitchFamily="18" charset="0"/>
              </a:rPr>
              <a:t>b. </a:t>
            </a:r>
            <a:r>
              <a:rPr lang="en-US" sz="4400" b="1" dirty="0" err="1">
                <a:latin typeface="Times New Roman" panose="02020603050405020304" pitchFamily="18" charset="0"/>
                <a:cs typeface="Times New Roman" panose="02020603050405020304" pitchFamily="18" charset="0"/>
              </a:rPr>
              <a:t>Tác</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phẩm</a:t>
            </a:r>
            <a:endParaRPr lang="en-US" sz="4400" b="1" dirty="0">
              <a:latin typeface="Times New Roman" panose="02020603050405020304" pitchFamily="18" charset="0"/>
              <a:cs typeface="Times New Roman" panose="02020603050405020304" pitchFamily="18" charset="0"/>
            </a:endParaRPr>
          </a:p>
        </p:txBody>
      </p:sp>
      <p:pic>
        <p:nvPicPr>
          <p:cNvPr id="33" name="Picture 32">
            <a:extLst>
              <a:ext uri="{FF2B5EF4-FFF2-40B4-BE49-F238E27FC236}">
                <a16:creationId xmlns:a16="http://schemas.microsoft.com/office/drawing/2014/main" xmlns="" id="{6E83B1EB-8ADB-6CE2-5DA4-AD897BCCF73E}"/>
              </a:ext>
            </a:extLst>
          </p:cNvPr>
          <p:cNvPicPr>
            <a:picLocks noChangeAspect="1"/>
          </p:cNvPicPr>
          <p:nvPr/>
        </p:nvPicPr>
        <p:blipFill>
          <a:blip r:embed="rId7"/>
          <a:stretch>
            <a:fillRect/>
          </a:stretch>
        </p:blipFill>
        <p:spPr>
          <a:xfrm>
            <a:off x="1346196" y="3137688"/>
            <a:ext cx="2905125" cy="45053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par>
                                <p:cTn id="8" presetID="16" presetClass="entr" presetSubtype="21"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arn(inVertical)">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arn(inVertical)">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60825" y="5322553"/>
            <a:ext cx="20209651" cy="7277633"/>
            <a:chOff x="0" y="0"/>
            <a:chExt cx="5322706" cy="1916743"/>
          </a:xfrm>
        </p:grpSpPr>
        <p:sp>
          <p:nvSpPr>
            <p:cNvPr id="3" name="Freeform 3"/>
            <p:cNvSpPr/>
            <p:nvPr/>
          </p:nvSpPr>
          <p:spPr>
            <a:xfrm>
              <a:off x="0" y="0"/>
              <a:ext cx="5322707" cy="1916743"/>
            </a:xfrm>
            <a:custGeom>
              <a:avLst/>
              <a:gdLst/>
              <a:ahLst/>
              <a:cxnLst/>
              <a:rect l="l" t="t" r="r" b="b"/>
              <a:pathLst>
                <a:path w="5322707" h="1916743">
                  <a:moveTo>
                    <a:pt x="0" y="0"/>
                  </a:moveTo>
                  <a:lnTo>
                    <a:pt x="5322707" y="0"/>
                  </a:lnTo>
                  <a:lnTo>
                    <a:pt x="5322707" y="1916743"/>
                  </a:lnTo>
                  <a:lnTo>
                    <a:pt x="0" y="1916743"/>
                  </a:lnTo>
                  <a:close/>
                </a:path>
              </a:pathLst>
            </a:custGeom>
            <a:solidFill>
              <a:srgbClr val="D6801C"/>
            </a:solidFill>
          </p:spPr>
        </p:sp>
        <p:sp>
          <p:nvSpPr>
            <p:cNvPr id="4" name="TextBox 4"/>
            <p:cNvSpPr txBox="1"/>
            <p:nvPr/>
          </p:nvSpPr>
          <p:spPr>
            <a:xfrm>
              <a:off x="0" y="-38100"/>
              <a:ext cx="5322706" cy="195484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925682" y="3574247"/>
            <a:ext cx="3496611" cy="3496611"/>
          </a:xfrm>
          <a:custGeom>
            <a:avLst/>
            <a:gdLst/>
            <a:ahLst/>
            <a:cxnLst/>
            <a:rect l="l" t="t" r="r" b="b"/>
            <a:pathLst>
              <a:path w="3496611" h="3496611">
                <a:moveTo>
                  <a:pt x="0" y="0"/>
                </a:moveTo>
                <a:lnTo>
                  <a:pt x="3496611" y="0"/>
                </a:lnTo>
                <a:lnTo>
                  <a:pt x="3496611" y="3496612"/>
                </a:lnTo>
                <a:lnTo>
                  <a:pt x="0" y="3496612"/>
                </a:lnTo>
                <a:lnTo>
                  <a:pt x="0" y="0"/>
                </a:lnTo>
                <a:close/>
              </a:path>
            </a:pathLst>
          </a:custGeom>
          <a:blipFill>
            <a:blip r:embed="rId3">
              <a:alphaModFix amt="79000"/>
              <a:extLst>
                <a:ext uri="{96DAC541-7B7A-43D3-8B79-37D633B846F1}">
                  <asvg:svgBlip xmlns="" xmlns:asvg="http://schemas.microsoft.com/office/drawing/2016/SVG/main" r:embed="rId4"/>
                </a:ext>
              </a:extLst>
            </a:blip>
            <a:stretch>
              <a:fillRect/>
            </a:stretch>
          </a:blipFill>
        </p:spPr>
      </p:sp>
      <p:grpSp>
        <p:nvGrpSpPr>
          <p:cNvPr id="6" name="Group 6"/>
          <p:cNvGrpSpPr/>
          <p:nvPr/>
        </p:nvGrpSpPr>
        <p:grpSpPr>
          <a:xfrm>
            <a:off x="2285277" y="3933842"/>
            <a:ext cx="2777421" cy="277742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7395694" y="3574247"/>
            <a:ext cx="3496611" cy="3496611"/>
          </a:xfrm>
          <a:custGeom>
            <a:avLst/>
            <a:gdLst/>
            <a:ahLst/>
            <a:cxnLst/>
            <a:rect l="l" t="t" r="r" b="b"/>
            <a:pathLst>
              <a:path w="3496611" h="3496611">
                <a:moveTo>
                  <a:pt x="0" y="0"/>
                </a:moveTo>
                <a:lnTo>
                  <a:pt x="3496612" y="0"/>
                </a:lnTo>
                <a:lnTo>
                  <a:pt x="3496612" y="3496612"/>
                </a:lnTo>
                <a:lnTo>
                  <a:pt x="0" y="3496612"/>
                </a:lnTo>
                <a:lnTo>
                  <a:pt x="0" y="0"/>
                </a:lnTo>
                <a:close/>
              </a:path>
            </a:pathLst>
          </a:custGeom>
          <a:blipFill>
            <a:blip r:embed="rId3">
              <a:alphaModFix amt="79000"/>
              <a:extLst>
                <a:ext uri="{96DAC541-7B7A-43D3-8B79-37D633B846F1}">
                  <asvg:svgBlip xmlns="" xmlns:asvg="http://schemas.microsoft.com/office/drawing/2016/SVG/main" r:embed="rId4"/>
                </a:ext>
              </a:extLst>
            </a:blip>
            <a:stretch>
              <a:fillRect/>
            </a:stretch>
          </a:blipFill>
        </p:spPr>
      </p:sp>
      <p:grpSp>
        <p:nvGrpSpPr>
          <p:cNvPr id="10" name="Group 10"/>
          <p:cNvGrpSpPr/>
          <p:nvPr/>
        </p:nvGrpSpPr>
        <p:grpSpPr>
          <a:xfrm>
            <a:off x="7755289" y="3933842"/>
            <a:ext cx="2777421" cy="277742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2383566" y="3587868"/>
            <a:ext cx="3496611" cy="3496611"/>
          </a:xfrm>
          <a:custGeom>
            <a:avLst/>
            <a:gdLst/>
            <a:ahLst/>
            <a:cxnLst/>
            <a:rect l="l" t="t" r="r" b="b"/>
            <a:pathLst>
              <a:path w="3496611" h="3496611">
                <a:moveTo>
                  <a:pt x="0" y="0"/>
                </a:moveTo>
                <a:lnTo>
                  <a:pt x="3496611" y="0"/>
                </a:lnTo>
                <a:lnTo>
                  <a:pt x="3496611" y="3496612"/>
                </a:lnTo>
                <a:lnTo>
                  <a:pt x="0" y="3496612"/>
                </a:lnTo>
                <a:lnTo>
                  <a:pt x="0" y="0"/>
                </a:lnTo>
                <a:close/>
              </a:path>
            </a:pathLst>
          </a:custGeom>
          <a:blipFill>
            <a:blip r:embed="rId3">
              <a:alphaModFix amt="79000"/>
              <a:extLst>
                <a:ext uri="{96DAC541-7B7A-43D3-8B79-37D633B846F1}">
                  <asvg:svgBlip xmlns="" xmlns:asvg="http://schemas.microsoft.com/office/drawing/2016/SVG/main" r:embed="rId4"/>
                </a:ext>
              </a:extLst>
            </a:blip>
            <a:stretch>
              <a:fillRect/>
            </a:stretch>
          </a:blipFill>
        </p:spPr>
      </p:sp>
      <p:grpSp>
        <p:nvGrpSpPr>
          <p:cNvPr id="14" name="Group 14"/>
          <p:cNvGrpSpPr/>
          <p:nvPr/>
        </p:nvGrpSpPr>
        <p:grpSpPr>
          <a:xfrm>
            <a:off x="12743161" y="3947463"/>
            <a:ext cx="2777421" cy="2777421"/>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2944719" y="4593284"/>
            <a:ext cx="1458538" cy="1458538"/>
          </a:xfrm>
          <a:custGeom>
            <a:avLst/>
            <a:gdLst/>
            <a:ahLst/>
            <a:cxnLst/>
            <a:rect l="l" t="t" r="r" b="b"/>
            <a:pathLst>
              <a:path w="1458538" h="1458538">
                <a:moveTo>
                  <a:pt x="0" y="0"/>
                </a:moveTo>
                <a:lnTo>
                  <a:pt x="1458537" y="0"/>
                </a:lnTo>
                <a:lnTo>
                  <a:pt x="1458537" y="1458538"/>
                </a:lnTo>
                <a:lnTo>
                  <a:pt x="0" y="1458538"/>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8" name="Freeform 18"/>
          <p:cNvSpPr/>
          <p:nvPr/>
        </p:nvSpPr>
        <p:spPr>
          <a:xfrm>
            <a:off x="8095499" y="4434509"/>
            <a:ext cx="2097002" cy="1617313"/>
          </a:xfrm>
          <a:custGeom>
            <a:avLst/>
            <a:gdLst/>
            <a:ahLst/>
            <a:cxnLst/>
            <a:rect l="l" t="t" r="r" b="b"/>
            <a:pathLst>
              <a:path w="2097002" h="1617313">
                <a:moveTo>
                  <a:pt x="0" y="0"/>
                </a:moveTo>
                <a:lnTo>
                  <a:pt x="2097002" y="0"/>
                </a:lnTo>
                <a:lnTo>
                  <a:pt x="2097002" y="1617313"/>
                </a:lnTo>
                <a:lnTo>
                  <a:pt x="0" y="1617313"/>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9" name="Freeform 19"/>
          <p:cNvSpPr/>
          <p:nvPr/>
        </p:nvSpPr>
        <p:spPr>
          <a:xfrm>
            <a:off x="13342452" y="4583627"/>
            <a:ext cx="1578838" cy="1346319"/>
          </a:xfrm>
          <a:custGeom>
            <a:avLst/>
            <a:gdLst/>
            <a:ahLst/>
            <a:cxnLst/>
            <a:rect l="l" t="t" r="r" b="b"/>
            <a:pathLst>
              <a:path w="1578838" h="1346319">
                <a:moveTo>
                  <a:pt x="0" y="0"/>
                </a:moveTo>
                <a:lnTo>
                  <a:pt x="1578839" y="0"/>
                </a:lnTo>
                <a:lnTo>
                  <a:pt x="1578839" y="1346319"/>
                </a:lnTo>
                <a:lnTo>
                  <a:pt x="0" y="1346319"/>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21" name="TextBox 21"/>
          <p:cNvSpPr txBox="1"/>
          <p:nvPr/>
        </p:nvSpPr>
        <p:spPr>
          <a:xfrm>
            <a:off x="11989148" y="7810943"/>
            <a:ext cx="4285447" cy="2031325"/>
          </a:xfrm>
          <a:prstGeom prst="rect">
            <a:avLst/>
          </a:prstGeom>
        </p:spPr>
        <p:txBody>
          <a:bodyPr lIns="0" tIns="0" rIns="0" bIns="0" rtlCol="0" anchor="t">
            <a:spAutoFit/>
          </a:bodyPr>
          <a:lstStyle/>
          <a:p>
            <a:pPr algn="just">
              <a:spcBef>
                <a:spcPct val="0"/>
              </a:spcBef>
            </a:pPr>
            <a:r>
              <a:rPr lang="vi-VN" sz="4400" dirty="0">
                <a:solidFill>
                  <a:schemeClr val="bg1"/>
                </a:solidFill>
                <a:latin typeface="+mj-lt"/>
              </a:rPr>
              <a:t>(còn lại): Khẳng định lại vấn đề bàn luận.</a:t>
            </a:r>
            <a:endParaRPr lang="en-US" sz="4400" dirty="0">
              <a:solidFill>
                <a:schemeClr val="bg1"/>
              </a:solidFill>
              <a:latin typeface="+mj-lt"/>
            </a:endParaRPr>
          </a:p>
        </p:txBody>
      </p:sp>
      <p:sp>
        <p:nvSpPr>
          <p:cNvPr id="22" name="TextBox 22"/>
          <p:cNvSpPr txBox="1"/>
          <p:nvPr/>
        </p:nvSpPr>
        <p:spPr>
          <a:xfrm>
            <a:off x="12696800" y="7146245"/>
            <a:ext cx="2823783" cy="581762"/>
          </a:xfrm>
          <a:prstGeom prst="rect">
            <a:avLst/>
          </a:prstGeom>
        </p:spPr>
        <p:txBody>
          <a:bodyPr lIns="0" tIns="0" rIns="0" bIns="0" rtlCol="0" anchor="t">
            <a:spAutoFit/>
          </a:bodyPr>
          <a:lstStyle/>
          <a:p>
            <a:pPr algn="ctr">
              <a:lnSpc>
                <a:spcPts val="4494"/>
              </a:lnSpc>
              <a:spcBef>
                <a:spcPct val="0"/>
              </a:spcBef>
            </a:pPr>
            <a:r>
              <a:rPr lang="en-US" sz="4400" b="1" dirty="0" err="1">
                <a:solidFill>
                  <a:schemeClr val="bg1"/>
                </a:solidFill>
                <a:latin typeface="Times New Roman" panose="02020603050405020304" pitchFamily="18" charset="0"/>
                <a:cs typeface="Times New Roman" panose="02020603050405020304" pitchFamily="18" charset="0"/>
              </a:rPr>
              <a:t>Phần</a:t>
            </a:r>
            <a:r>
              <a:rPr lang="en-US" sz="4400" b="1" dirty="0">
                <a:solidFill>
                  <a:schemeClr val="bg1"/>
                </a:solidFill>
                <a:latin typeface="Times New Roman" panose="02020603050405020304" pitchFamily="18" charset="0"/>
                <a:cs typeface="Times New Roman" panose="02020603050405020304" pitchFamily="18" charset="0"/>
              </a:rPr>
              <a:t> 3</a:t>
            </a:r>
          </a:p>
        </p:txBody>
      </p:sp>
      <p:sp>
        <p:nvSpPr>
          <p:cNvPr id="23" name="TextBox 23"/>
          <p:cNvSpPr txBox="1"/>
          <p:nvPr/>
        </p:nvSpPr>
        <p:spPr>
          <a:xfrm>
            <a:off x="7001276" y="7900983"/>
            <a:ext cx="4285447" cy="2031325"/>
          </a:xfrm>
          <a:prstGeom prst="rect">
            <a:avLst/>
          </a:prstGeom>
        </p:spPr>
        <p:txBody>
          <a:bodyPr lIns="0" tIns="0" rIns="0" bIns="0" rtlCol="0" anchor="t">
            <a:spAutoFit/>
          </a:bodyPr>
          <a:lstStyle/>
          <a:p>
            <a:pPr algn="just"/>
            <a:r>
              <a:rPr lang="vi-VN" sz="4400" dirty="0">
                <a:solidFill>
                  <a:schemeClr val="bg1"/>
                </a:solidFill>
                <a:latin typeface="+mj-lt"/>
              </a:rPr>
              <a:t>(tiếp đến “trưởng thành”): Bàn luận về vấn đề</a:t>
            </a:r>
          </a:p>
        </p:txBody>
      </p:sp>
      <p:sp>
        <p:nvSpPr>
          <p:cNvPr id="24" name="TextBox 24"/>
          <p:cNvSpPr txBox="1"/>
          <p:nvPr/>
        </p:nvSpPr>
        <p:spPr>
          <a:xfrm>
            <a:off x="7708928" y="7236285"/>
            <a:ext cx="2823783" cy="581762"/>
          </a:xfrm>
          <a:prstGeom prst="rect">
            <a:avLst/>
          </a:prstGeom>
        </p:spPr>
        <p:txBody>
          <a:bodyPr lIns="0" tIns="0" rIns="0" bIns="0" rtlCol="0" anchor="t">
            <a:spAutoFit/>
          </a:bodyPr>
          <a:lstStyle/>
          <a:p>
            <a:pPr algn="ctr">
              <a:lnSpc>
                <a:spcPts val="4494"/>
              </a:lnSpc>
              <a:spcBef>
                <a:spcPct val="0"/>
              </a:spcBef>
            </a:pPr>
            <a:r>
              <a:rPr lang="en-US" sz="4400" b="1" dirty="0" err="1">
                <a:solidFill>
                  <a:schemeClr val="bg1"/>
                </a:solidFill>
                <a:latin typeface="Times New Roman" panose="02020603050405020304" pitchFamily="18" charset="0"/>
                <a:cs typeface="Times New Roman" panose="02020603050405020304" pitchFamily="18" charset="0"/>
              </a:rPr>
              <a:t>Phần</a:t>
            </a:r>
            <a:r>
              <a:rPr lang="en-US" sz="4400" b="1" dirty="0">
                <a:solidFill>
                  <a:schemeClr val="bg1"/>
                </a:solidFill>
                <a:latin typeface="Times New Roman" panose="02020603050405020304" pitchFamily="18" charset="0"/>
                <a:cs typeface="Times New Roman" panose="02020603050405020304" pitchFamily="18" charset="0"/>
              </a:rPr>
              <a:t> 2</a:t>
            </a:r>
          </a:p>
        </p:txBody>
      </p:sp>
      <p:sp>
        <p:nvSpPr>
          <p:cNvPr id="25" name="TextBox 25"/>
          <p:cNvSpPr txBox="1"/>
          <p:nvPr/>
        </p:nvSpPr>
        <p:spPr>
          <a:xfrm>
            <a:off x="369750" y="7900983"/>
            <a:ext cx="6096000" cy="2031325"/>
          </a:xfrm>
          <a:prstGeom prst="rect">
            <a:avLst/>
          </a:prstGeom>
        </p:spPr>
        <p:txBody>
          <a:bodyPr wrap="square" lIns="0" tIns="0" rIns="0" bIns="0" rtlCol="0" anchor="t">
            <a:spAutoFit/>
          </a:bodyPr>
          <a:lstStyle/>
          <a:p>
            <a:pPr algn="just"/>
            <a:r>
              <a:rPr lang="vi-VN" sz="4400" dirty="0">
                <a:solidFill>
                  <a:schemeClr val="bg1"/>
                </a:solidFill>
                <a:latin typeface="+mj-lt"/>
              </a:rPr>
              <a:t>(từ đầu đến “thay đổi rất nhiều”): Dẫn dắt vấn đề về cách hiểu được bản thân</a:t>
            </a:r>
          </a:p>
        </p:txBody>
      </p:sp>
      <p:sp>
        <p:nvSpPr>
          <p:cNvPr id="26" name="TextBox 26"/>
          <p:cNvSpPr txBox="1"/>
          <p:nvPr/>
        </p:nvSpPr>
        <p:spPr>
          <a:xfrm>
            <a:off x="2238915" y="7236285"/>
            <a:ext cx="2823783" cy="581762"/>
          </a:xfrm>
          <a:prstGeom prst="rect">
            <a:avLst/>
          </a:prstGeom>
        </p:spPr>
        <p:txBody>
          <a:bodyPr lIns="0" tIns="0" rIns="0" bIns="0" rtlCol="0" anchor="t">
            <a:spAutoFit/>
          </a:bodyPr>
          <a:lstStyle/>
          <a:p>
            <a:pPr algn="ctr">
              <a:lnSpc>
                <a:spcPts val="4494"/>
              </a:lnSpc>
              <a:spcBef>
                <a:spcPct val="0"/>
              </a:spcBef>
            </a:pPr>
            <a:r>
              <a:rPr lang="en-US" sz="4400" b="1" dirty="0" err="1">
                <a:solidFill>
                  <a:schemeClr val="bg1"/>
                </a:solidFill>
                <a:latin typeface="Times New Roman" panose="02020603050405020304" pitchFamily="18" charset="0"/>
                <a:cs typeface="Times New Roman" panose="02020603050405020304" pitchFamily="18" charset="0"/>
              </a:rPr>
              <a:t>Phần</a:t>
            </a:r>
            <a:r>
              <a:rPr lang="en-US" sz="4400" b="1" dirty="0">
                <a:solidFill>
                  <a:schemeClr val="bg1"/>
                </a:solidFill>
                <a:latin typeface="Times New Roman" panose="02020603050405020304" pitchFamily="18" charset="0"/>
                <a:cs typeface="Times New Roman" panose="02020603050405020304" pitchFamily="18" charset="0"/>
              </a:rPr>
              <a:t> 1</a:t>
            </a:r>
          </a:p>
        </p:txBody>
      </p:sp>
      <p:sp>
        <p:nvSpPr>
          <p:cNvPr id="27" name="TextBox 5">
            <a:extLst>
              <a:ext uri="{FF2B5EF4-FFF2-40B4-BE49-F238E27FC236}">
                <a16:creationId xmlns:a16="http://schemas.microsoft.com/office/drawing/2014/main" xmlns="" id="{39C183DA-0417-CA72-0317-92F356679CB2}"/>
              </a:ext>
            </a:extLst>
          </p:cNvPr>
          <p:cNvSpPr txBox="1"/>
          <p:nvPr/>
        </p:nvSpPr>
        <p:spPr>
          <a:xfrm>
            <a:off x="1891920" y="121373"/>
            <a:ext cx="6525494" cy="892104"/>
          </a:xfrm>
          <a:prstGeom prst="rect">
            <a:avLst/>
          </a:prstGeom>
        </p:spPr>
        <p:txBody>
          <a:bodyPr lIns="0" tIns="0" rIns="0" bIns="0" rtlCol="0" anchor="t">
            <a:spAutoFit/>
          </a:bodyPr>
          <a:lstStyle/>
          <a:p>
            <a:pPr>
              <a:lnSpc>
                <a:spcPts val="7934"/>
              </a:lnSpc>
            </a:pPr>
            <a:r>
              <a:rPr lang="en-US" sz="4400" b="1" dirty="0">
                <a:solidFill>
                  <a:srgbClr val="D6801C"/>
                </a:solidFill>
                <a:latin typeface="Times New Roman" panose="02020603050405020304" pitchFamily="18" charset="0"/>
                <a:cs typeface="Times New Roman" panose="02020603050405020304" pitchFamily="18" charset="0"/>
              </a:rPr>
              <a:t>1. </a:t>
            </a:r>
            <a:r>
              <a:rPr lang="en-US" sz="4400" b="1" dirty="0" err="1">
                <a:solidFill>
                  <a:srgbClr val="D6801C"/>
                </a:solidFill>
                <a:latin typeface="Times New Roman" panose="02020603050405020304" pitchFamily="18" charset="0"/>
                <a:cs typeface="Times New Roman" panose="02020603050405020304" pitchFamily="18" charset="0"/>
              </a:rPr>
              <a:t>Đọc</a:t>
            </a:r>
            <a:endParaRPr lang="en-US" sz="4400" b="1" dirty="0">
              <a:solidFill>
                <a:srgbClr val="D6801C"/>
              </a:solidFill>
              <a:latin typeface="Times New Roman" panose="02020603050405020304" pitchFamily="18" charset="0"/>
              <a:cs typeface="Times New Roman" panose="02020603050405020304" pitchFamily="18" charset="0"/>
            </a:endParaRPr>
          </a:p>
        </p:txBody>
      </p:sp>
      <p:sp>
        <p:nvSpPr>
          <p:cNvPr id="28" name="TextBox 5">
            <a:extLst>
              <a:ext uri="{FF2B5EF4-FFF2-40B4-BE49-F238E27FC236}">
                <a16:creationId xmlns:a16="http://schemas.microsoft.com/office/drawing/2014/main" xmlns="" id="{19B7DC64-046C-24B3-FB41-52CBB7A71921}"/>
              </a:ext>
            </a:extLst>
          </p:cNvPr>
          <p:cNvSpPr txBox="1"/>
          <p:nvPr/>
        </p:nvSpPr>
        <p:spPr>
          <a:xfrm>
            <a:off x="1891920" y="1013477"/>
            <a:ext cx="6525494" cy="892104"/>
          </a:xfrm>
          <a:prstGeom prst="rect">
            <a:avLst/>
          </a:prstGeom>
        </p:spPr>
        <p:txBody>
          <a:bodyPr lIns="0" tIns="0" rIns="0" bIns="0" rtlCol="0" anchor="t">
            <a:spAutoFit/>
          </a:bodyPr>
          <a:lstStyle/>
          <a:p>
            <a:pPr>
              <a:lnSpc>
                <a:spcPts val="7934"/>
              </a:lnSpc>
            </a:pPr>
            <a:r>
              <a:rPr lang="en-US" sz="4400" b="1" dirty="0">
                <a:solidFill>
                  <a:srgbClr val="D6801C"/>
                </a:solidFill>
                <a:latin typeface="Times New Roman" panose="02020603050405020304" pitchFamily="18" charset="0"/>
                <a:cs typeface="Times New Roman" panose="02020603050405020304" pitchFamily="18" charset="0"/>
              </a:rPr>
              <a:t>2. </a:t>
            </a:r>
            <a:r>
              <a:rPr lang="en-US" sz="4400" b="1" dirty="0" err="1">
                <a:solidFill>
                  <a:srgbClr val="D6801C"/>
                </a:solidFill>
                <a:latin typeface="Times New Roman" panose="02020603050405020304" pitchFamily="18" charset="0"/>
                <a:cs typeface="Times New Roman" panose="02020603050405020304" pitchFamily="18" charset="0"/>
              </a:rPr>
              <a:t>Tìm</a:t>
            </a:r>
            <a:r>
              <a:rPr lang="en-US" sz="4400" b="1" dirty="0">
                <a:solidFill>
                  <a:srgbClr val="D6801C"/>
                </a:solidFill>
                <a:latin typeface="Times New Roman" panose="02020603050405020304" pitchFamily="18" charset="0"/>
                <a:cs typeface="Times New Roman" panose="02020603050405020304" pitchFamily="18" charset="0"/>
              </a:rPr>
              <a:t> </a:t>
            </a:r>
            <a:r>
              <a:rPr lang="en-US" sz="4400" b="1" dirty="0" err="1">
                <a:solidFill>
                  <a:srgbClr val="D6801C"/>
                </a:solidFill>
                <a:latin typeface="Times New Roman" panose="02020603050405020304" pitchFamily="18" charset="0"/>
                <a:cs typeface="Times New Roman" panose="02020603050405020304" pitchFamily="18" charset="0"/>
              </a:rPr>
              <a:t>hiểu</a:t>
            </a:r>
            <a:r>
              <a:rPr lang="en-US" sz="4400" b="1" dirty="0">
                <a:solidFill>
                  <a:srgbClr val="D6801C"/>
                </a:solidFill>
                <a:latin typeface="Times New Roman" panose="02020603050405020304" pitchFamily="18" charset="0"/>
                <a:cs typeface="Times New Roman" panose="02020603050405020304" pitchFamily="18" charset="0"/>
              </a:rPr>
              <a:t> </a:t>
            </a:r>
            <a:r>
              <a:rPr lang="en-US" sz="4400" b="1" dirty="0" err="1">
                <a:solidFill>
                  <a:srgbClr val="D6801C"/>
                </a:solidFill>
                <a:latin typeface="Times New Roman" panose="02020603050405020304" pitchFamily="18" charset="0"/>
                <a:cs typeface="Times New Roman" panose="02020603050405020304" pitchFamily="18" charset="0"/>
              </a:rPr>
              <a:t>chung</a:t>
            </a:r>
            <a:endParaRPr lang="en-US" sz="4400" b="1" dirty="0">
              <a:solidFill>
                <a:srgbClr val="D6801C"/>
              </a:solidFill>
              <a:latin typeface="Times New Roman" panose="02020603050405020304" pitchFamily="18" charset="0"/>
              <a:cs typeface="Times New Roman" panose="02020603050405020304" pitchFamily="18" charset="0"/>
            </a:endParaRPr>
          </a:p>
        </p:txBody>
      </p:sp>
      <p:sp>
        <p:nvSpPr>
          <p:cNvPr id="29" name="TextBox 5">
            <a:extLst>
              <a:ext uri="{FF2B5EF4-FFF2-40B4-BE49-F238E27FC236}">
                <a16:creationId xmlns:a16="http://schemas.microsoft.com/office/drawing/2014/main" xmlns="" id="{E285EECB-BBE7-E77C-A69D-AD99C38D67C2}"/>
              </a:ext>
            </a:extLst>
          </p:cNvPr>
          <p:cNvSpPr txBox="1"/>
          <p:nvPr/>
        </p:nvSpPr>
        <p:spPr>
          <a:xfrm>
            <a:off x="2420801" y="1838632"/>
            <a:ext cx="6525494" cy="892104"/>
          </a:xfrm>
          <a:prstGeom prst="rect">
            <a:avLst/>
          </a:prstGeom>
        </p:spPr>
        <p:txBody>
          <a:bodyPr lIns="0" tIns="0" rIns="0" bIns="0" rtlCol="0" anchor="t">
            <a:spAutoFit/>
          </a:bodyPr>
          <a:lstStyle/>
          <a:p>
            <a:pPr>
              <a:lnSpc>
                <a:spcPts val="7934"/>
              </a:lnSpc>
            </a:pPr>
            <a:r>
              <a:rPr lang="en-US" sz="4400" b="1" dirty="0">
                <a:latin typeface="Times New Roman" panose="02020603050405020304" pitchFamily="18" charset="0"/>
                <a:cs typeface="Times New Roman" panose="02020603050405020304" pitchFamily="18" charset="0"/>
              </a:rPr>
              <a:t>b. </a:t>
            </a:r>
            <a:r>
              <a:rPr lang="en-US" sz="4400" b="1" dirty="0" err="1">
                <a:latin typeface="Times New Roman" panose="02020603050405020304" pitchFamily="18" charset="0"/>
                <a:cs typeface="Times New Roman" panose="02020603050405020304" pitchFamily="18" charset="0"/>
              </a:rPr>
              <a:t>Tác</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phẩm</a:t>
            </a:r>
            <a:endParaRPr lang="en-US" sz="4400" b="1" dirty="0">
              <a:latin typeface="Times New Roman" panose="02020603050405020304" pitchFamily="18" charset="0"/>
              <a:cs typeface="Times New Roman" panose="02020603050405020304" pitchFamily="18" charset="0"/>
            </a:endParaRPr>
          </a:p>
        </p:txBody>
      </p:sp>
      <p:sp>
        <p:nvSpPr>
          <p:cNvPr id="30" name="TextBox 5">
            <a:extLst>
              <a:ext uri="{FF2B5EF4-FFF2-40B4-BE49-F238E27FC236}">
                <a16:creationId xmlns:a16="http://schemas.microsoft.com/office/drawing/2014/main" xmlns="" id="{2E2FE3D9-CF97-EB8D-D738-38C272D4B5C4}"/>
              </a:ext>
            </a:extLst>
          </p:cNvPr>
          <p:cNvSpPr txBox="1"/>
          <p:nvPr/>
        </p:nvSpPr>
        <p:spPr>
          <a:xfrm>
            <a:off x="5858072" y="2595572"/>
            <a:ext cx="6525494" cy="892104"/>
          </a:xfrm>
          <a:prstGeom prst="rect">
            <a:avLst/>
          </a:prstGeom>
        </p:spPr>
        <p:txBody>
          <a:bodyPr lIns="0" tIns="0" rIns="0" bIns="0" rtlCol="0" anchor="t">
            <a:spAutoFit/>
          </a:bodyPr>
          <a:lstStyle/>
          <a:p>
            <a:pPr algn="ctr">
              <a:lnSpc>
                <a:spcPts val="7934"/>
              </a:lnSpc>
            </a:pPr>
            <a:r>
              <a:rPr lang="en-US" sz="4400" dirty="0" err="1">
                <a:latin typeface="Times New Roman" panose="02020603050405020304" pitchFamily="18" charset="0"/>
                <a:cs typeface="Times New Roman" panose="02020603050405020304" pitchFamily="18" charset="0"/>
              </a:rPr>
              <a:t>Bố</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cục</a:t>
            </a:r>
            <a:endParaRPr lang="en-US" sz="4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par>
                                <p:cTn id="11" presetID="22" presetClass="entr" presetSubtype="2"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500"/>
                                        <p:tgtEl>
                                          <p:spTgt spid="9"/>
                                        </p:tgtEl>
                                      </p:cBhvr>
                                    </p:animEffect>
                                  </p:childTnLst>
                                </p:cTn>
                              </p:par>
                              <p:par>
                                <p:cTn id="14" presetID="2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2"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par>
                                <p:cTn id="20" presetID="22" presetClass="entr" presetSubtype="2"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par>
                                <p:cTn id="23" presetID="22" presetClass="entr" presetSubtype="2"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right)">
                                      <p:cBhvr>
                                        <p:cTn id="25" dur="500"/>
                                        <p:tgtEl>
                                          <p:spTgt spid="17"/>
                                        </p:tgtEl>
                                      </p:cBhvr>
                                    </p:animEffect>
                                  </p:childTnLst>
                                </p:cTn>
                              </p:par>
                              <p:par>
                                <p:cTn id="26" presetID="22" presetClass="entr" presetSubtype="2"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right)">
                                      <p:cBhvr>
                                        <p:cTn id="28" dur="500"/>
                                        <p:tgtEl>
                                          <p:spTgt spid="18"/>
                                        </p:tgtEl>
                                      </p:cBhvr>
                                    </p:animEffect>
                                  </p:childTnLst>
                                </p:cTn>
                              </p:par>
                              <p:par>
                                <p:cTn id="29" presetID="22" presetClass="entr" presetSubtype="2"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right)">
                                      <p:cBhvr>
                                        <p:cTn id="31" dur="500"/>
                                        <p:tgtEl>
                                          <p:spTgt spid="19"/>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right)">
                                      <p:cBhvr>
                                        <p:cTn id="34" dur="500"/>
                                        <p:tgtEl>
                                          <p:spTgt spid="21"/>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right)">
                                      <p:cBhvr>
                                        <p:cTn id="37" dur="500"/>
                                        <p:tgtEl>
                                          <p:spTgt spid="22"/>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right)">
                                      <p:cBhvr>
                                        <p:cTn id="40" dur="500"/>
                                        <p:tgtEl>
                                          <p:spTgt spid="23"/>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right)">
                                      <p:cBhvr>
                                        <p:cTn id="43" dur="500"/>
                                        <p:tgtEl>
                                          <p:spTgt spid="2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right)">
                                      <p:cBhvr>
                                        <p:cTn id="46" dur="500"/>
                                        <p:tgtEl>
                                          <p:spTgt spid="25"/>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right)">
                                      <p:cBhvr>
                                        <p:cTn id="49" dur="500"/>
                                        <p:tgtEl>
                                          <p:spTgt spid="26"/>
                                        </p:tgtEl>
                                      </p:cBhvr>
                                    </p:animEffect>
                                  </p:childTnLst>
                                </p:cTn>
                              </p:par>
                              <p:par>
                                <p:cTn id="50" presetID="22" presetClass="entr" presetSubtype="2" fill="hold" nodeType="with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right)">
                                      <p:cBhvr>
                                        <p:cTn id="5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213946" y="-465137"/>
            <a:ext cx="11718284" cy="11718284"/>
          </a:xfrm>
          <a:custGeom>
            <a:avLst/>
            <a:gdLst/>
            <a:ahLst/>
            <a:cxnLst/>
            <a:rect l="l" t="t" r="r" b="b"/>
            <a:pathLst>
              <a:path w="11718284" h="11718284">
                <a:moveTo>
                  <a:pt x="0" y="0"/>
                </a:moveTo>
                <a:lnTo>
                  <a:pt x="11718284" y="0"/>
                </a:lnTo>
                <a:lnTo>
                  <a:pt x="11718284" y="11718284"/>
                </a:lnTo>
                <a:lnTo>
                  <a:pt x="0" y="1171828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19" name="Freeform 19"/>
          <p:cNvSpPr/>
          <p:nvPr/>
        </p:nvSpPr>
        <p:spPr>
          <a:xfrm>
            <a:off x="11213946" y="366695"/>
            <a:ext cx="1004905" cy="1004905"/>
          </a:xfrm>
          <a:custGeom>
            <a:avLst/>
            <a:gdLst/>
            <a:ahLst/>
            <a:cxnLst/>
            <a:rect l="l" t="t" r="r" b="b"/>
            <a:pathLst>
              <a:path w="1004905" h="1004905">
                <a:moveTo>
                  <a:pt x="0" y="0"/>
                </a:moveTo>
                <a:lnTo>
                  <a:pt x="1004906" y="0"/>
                </a:lnTo>
                <a:lnTo>
                  <a:pt x="1004906" y="1004905"/>
                </a:lnTo>
                <a:lnTo>
                  <a:pt x="0" y="1004905"/>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31" name="TextBox 30">
            <a:extLst>
              <a:ext uri="{FF2B5EF4-FFF2-40B4-BE49-F238E27FC236}">
                <a16:creationId xmlns:a16="http://schemas.microsoft.com/office/drawing/2014/main" xmlns="" id="{6BBC9C93-948B-2E94-BD31-64753FB86076}"/>
              </a:ext>
            </a:extLst>
          </p:cNvPr>
          <p:cNvSpPr txBox="1"/>
          <p:nvPr/>
        </p:nvSpPr>
        <p:spPr>
          <a:xfrm>
            <a:off x="990600" y="3086100"/>
            <a:ext cx="9120249" cy="2954655"/>
          </a:xfrm>
          <a:prstGeom prst="rect">
            <a:avLst/>
          </a:prstGeom>
        </p:spPr>
        <p:txBody>
          <a:bodyPr wrap="square" lIns="0" tIns="0" rIns="0" bIns="0" rtlCol="0" anchor="t">
            <a:spAutoFit/>
          </a:bodyPr>
          <a:lstStyle/>
          <a:p>
            <a:pPr marL="0" lvl="0" indent="0" algn="ctr"/>
            <a:r>
              <a:rPr lang="en-US" sz="9600" spc="-232" dirty="0">
                <a:solidFill>
                  <a:srgbClr val="60311B"/>
                </a:solidFill>
                <a:latin typeface="#9Slide05 SVNReklame Script" panose="03060502040607080D05" pitchFamily="66" charset="0"/>
              </a:rPr>
              <a:t>II.</a:t>
            </a:r>
          </a:p>
          <a:p>
            <a:pPr marL="0" lvl="0" indent="0" algn="ctr"/>
            <a:r>
              <a:rPr lang="en-US" sz="9600" spc="-232" dirty="0" err="1">
                <a:solidFill>
                  <a:srgbClr val="60311B"/>
                </a:solidFill>
                <a:latin typeface="#9Slide05 SVNReklame Script" panose="03060502040607080D05" pitchFamily="66" charset="0"/>
              </a:rPr>
              <a:t>Suy</a:t>
            </a:r>
            <a:r>
              <a:rPr lang="en-US" sz="9600" spc="-232" dirty="0">
                <a:solidFill>
                  <a:srgbClr val="60311B"/>
                </a:solidFill>
                <a:latin typeface="#9Slide05 SVNReklame Script" panose="03060502040607080D05" pitchFamily="66" charset="0"/>
              </a:rPr>
              <a:t> </a:t>
            </a:r>
            <a:r>
              <a:rPr lang="en-US" sz="9600" spc="-232" dirty="0" err="1">
                <a:solidFill>
                  <a:srgbClr val="60311B"/>
                </a:solidFill>
                <a:latin typeface="#9Slide05 SVNReklame Script" panose="03060502040607080D05" pitchFamily="66" charset="0"/>
              </a:rPr>
              <a:t>ngẫm</a:t>
            </a:r>
            <a:r>
              <a:rPr lang="en-US" sz="9600" spc="-232" dirty="0">
                <a:solidFill>
                  <a:srgbClr val="60311B"/>
                </a:solidFill>
                <a:latin typeface="#9Slide05 SVNReklame Script" panose="03060502040607080D05" pitchFamily="66" charset="0"/>
              </a:rPr>
              <a:t> </a:t>
            </a:r>
            <a:r>
              <a:rPr lang="en-US" sz="9600" spc="-232" dirty="0" err="1">
                <a:solidFill>
                  <a:srgbClr val="60311B"/>
                </a:solidFill>
                <a:latin typeface="#9Slide05 SVNReklame Script" panose="03060502040607080D05" pitchFamily="66" charset="0"/>
              </a:rPr>
              <a:t>và</a:t>
            </a:r>
            <a:r>
              <a:rPr lang="en-US" sz="9600" spc="-232" dirty="0">
                <a:solidFill>
                  <a:srgbClr val="60311B"/>
                </a:solidFill>
                <a:latin typeface="#9Slide05 SVNReklame Script" panose="03060502040607080D05" pitchFamily="66" charset="0"/>
              </a:rPr>
              <a:t> </a:t>
            </a:r>
            <a:r>
              <a:rPr lang="en-US" sz="9600" spc="-232" dirty="0" err="1">
                <a:solidFill>
                  <a:srgbClr val="60311B"/>
                </a:solidFill>
                <a:latin typeface="#9Slide05 SVNReklame Script" panose="03060502040607080D05" pitchFamily="66" charset="0"/>
              </a:rPr>
              <a:t>phản</a:t>
            </a:r>
            <a:r>
              <a:rPr lang="en-US" sz="9600" spc="-232" dirty="0">
                <a:solidFill>
                  <a:srgbClr val="60311B"/>
                </a:solidFill>
                <a:latin typeface="#9Slide05 SVNReklame Script" panose="03060502040607080D05" pitchFamily="66" charset="0"/>
              </a:rPr>
              <a:t> </a:t>
            </a:r>
            <a:r>
              <a:rPr lang="en-US" sz="9600" spc="-232" dirty="0" err="1">
                <a:solidFill>
                  <a:srgbClr val="60311B"/>
                </a:solidFill>
                <a:latin typeface="#9Slide05 SVNReklame Script" panose="03060502040607080D05" pitchFamily="66" charset="0"/>
              </a:rPr>
              <a:t>hồi</a:t>
            </a:r>
            <a:endParaRPr lang="en-US" sz="9600" spc="-232" dirty="0">
              <a:solidFill>
                <a:srgbClr val="60311B"/>
              </a:solidFill>
              <a:latin typeface="#9Slide05 SVNReklame Script" panose="03060502040607080D05" pitchFamily="66" charset="0"/>
            </a:endParaRPr>
          </a:p>
        </p:txBody>
      </p:sp>
      <p:sp>
        <p:nvSpPr>
          <p:cNvPr id="32" name="Freeform 6">
            <a:extLst>
              <a:ext uri="{FF2B5EF4-FFF2-40B4-BE49-F238E27FC236}">
                <a16:creationId xmlns:a16="http://schemas.microsoft.com/office/drawing/2014/main" xmlns="" id="{C8C39859-3816-B712-E6DC-575803A1710A}"/>
              </a:ext>
            </a:extLst>
          </p:cNvPr>
          <p:cNvSpPr/>
          <p:nvPr/>
        </p:nvSpPr>
        <p:spPr>
          <a:xfrm>
            <a:off x="9906000" y="4838700"/>
            <a:ext cx="8113965" cy="5537781"/>
          </a:xfrm>
          <a:custGeom>
            <a:avLst/>
            <a:gdLst/>
            <a:ahLst/>
            <a:cxnLst/>
            <a:rect l="l" t="t" r="r" b="b"/>
            <a:pathLst>
              <a:path w="6029011" h="4114800">
                <a:moveTo>
                  <a:pt x="0" y="0"/>
                </a:moveTo>
                <a:lnTo>
                  <a:pt x="6029011" y="0"/>
                </a:lnTo>
                <a:lnTo>
                  <a:pt x="6029011" y="4114800"/>
                </a:lnTo>
                <a:lnTo>
                  <a:pt x="0" y="4114800"/>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Tree>
    <p:extLst>
      <p:ext uri="{BB962C8B-B14F-4D97-AF65-F5344CB8AC3E}">
        <p14:creationId xmlns:p14="http://schemas.microsoft.com/office/powerpoint/2010/main" val="1644157199"/>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xmlns="" id="{C87BCB04-78A1-C931-E0F1-9D78C419F9C6}"/>
              </a:ext>
            </a:extLst>
          </p:cNvPr>
          <p:cNvGrpSpPr/>
          <p:nvPr/>
        </p:nvGrpSpPr>
        <p:grpSpPr>
          <a:xfrm>
            <a:off x="-1321348" y="3055198"/>
            <a:ext cx="20930696" cy="8662536"/>
            <a:chOff x="0" y="0"/>
            <a:chExt cx="5512611" cy="2281491"/>
          </a:xfrm>
        </p:grpSpPr>
        <p:sp>
          <p:nvSpPr>
            <p:cNvPr id="4" name="Freeform 4">
              <a:extLst>
                <a:ext uri="{FF2B5EF4-FFF2-40B4-BE49-F238E27FC236}">
                  <a16:creationId xmlns:a16="http://schemas.microsoft.com/office/drawing/2014/main" xmlns="" id="{502D5E7F-6671-E0FE-EF72-463F83D4A144}"/>
                </a:ext>
              </a:extLst>
            </p:cNvPr>
            <p:cNvSpPr/>
            <p:nvPr/>
          </p:nvSpPr>
          <p:spPr>
            <a:xfrm>
              <a:off x="0" y="0"/>
              <a:ext cx="5512611" cy="2281491"/>
            </a:xfrm>
            <a:custGeom>
              <a:avLst/>
              <a:gdLst/>
              <a:ahLst/>
              <a:cxnLst/>
              <a:rect l="l" t="t" r="r" b="b"/>
              <a:pathLst>
                <a:path w="5512611" h="2281491">
                  <a:moveTo>
                    <a:pt x="0" y="0"/>
                  </a:moveTo>
                  <a:lnTo>
                    <a:pt x="5512611" y="0"/>
                  </a:lnTo>
                  <a:lnTo>
                    <a:pt x="5512611" y="2281491"/>
                  </a:lnTo>
                  <a:lnTo>
                    <a:pt x="0" y="2281491"/>
                  </a:lnTo>
                  <a:close/>
                </a:path>
              </a:pathLst>
            </a:custGeom>
            <a:solidFill>
              <a:srgbClr val="D6801C"/>
            </a:solidFill>
          </p:spPr>
        </p:sp>
        <p:sp>
          <p:nvSpPr>
            <p:cNvPr id="5" name="TextBox 5">
              <a:extLst>
                <a:ext uri="{FF2B5EF4-FFF2-40B4-BE49-F238E27FC236}">
                  <a16:creationId xmlns:a16="http://schemas.microsoft.com/office/drawing/2014/main" xmlns="" id="{C567ADE4-59AF-ED22-8E56-5B79C447B94C}"/>
                </a:ext>
              </a:extLst>
            </p:cNvPr>
            <p:cNvSpPr txBox="1"/>
            <p:nvPr/>
          </p:nvSpPr>
          <p:spPr>
            <a:xfrm>
              <a:off x="0" y="-38100"/>
              <a:ext cx="5512611" cy="2319591"/>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xmlns="" id="{99A47783-AEF6-A659-4BFE-21FCEE2D03B6}"/>
              </a:ext>
            </a:extLst>
          </p:cNvPr>
          <p:cNvGrpSpPr/>
          <p:nvPr/>
        </p:nvGrpSpPr>
        <p:grpSpPr>
          <a:xfrm>
            <a:off x="1028700" y="2612874"/>
            <a:ext cx="16230600" cy="6828508"/>
            <a:chOff x="0" y="0"/>
            <a:chExt cx="4274726" cy="1798455"/>
          </a:xfrm>
        </p:grpSpPr>
        <p:sp>
          <p:nvSpPr>
            <p:cNvPr id="7" name="Freeform 7">
              <a:extLst>
                <a:ext uri="{FF2B5EF4-FFF2-40B4-BE49-F238E27FC236}">
                  <a16:creationId xmlns:a16="http://schemas.microsoft.com/office/drawing/2014/main" xmlns="" id="{FAF15104-8FE1-46C2-CD59-8C60FAF1855D}"/>
                </a:ext>
              </a:extLst>
            </p:cNvPr>
            <p:cNvSpPr/>
            <p:nvPr/>
          </p:nvSpPr>
          <p:spPr>
            <a:xfrm>
              <a:off x="0" y="0"/>
              <a:ext cx="4274726" cy="1798455"/>
            </a:xfrm>
            <a:custGeom>
              <a:avLst/>
              <a:gdLst/>
              <a:ahLst/>
              <a:cxnLst/>
              <a:rect l="l" t="t" r="r" b="b"/>
              <a:pathLst>
                <a:path w="4274726" h="1798455">
                  <a:moveTo>
                    <a:pt x="35298" y="0"/>
                  </a:moveTo>
                  <a:lnTo>
                    <a:pt x="4239428" y="0"/>
                  </a:lnTo>
                  <a:cubicBezTo>
                    <a:pt x="4248790" y="0"/>
                    <a:pt x="4257768" y="3719"/>
                    <a:pt x="4264387" y="10338"/>
                  </a:cubicBezTo>
                  <a:cubicBezTo>
                    <a:pt x="4271007" y="16958"/>
                    <a:pt x="4274726" y="25936"/>
                    <a:pt x="4274726" y="35298"/>
                  </a:cubicBezTo>
                  <a:lnTo>
                    <a:pt x="4274726" y="1763157"/>
                  </a:lnTo>
                  <a:cubicBezTo>
                    <a:pt x="4274726" y="1772519"/>
                    <a:pt x="4271007" y="1781497"/>
                    <a:pt x="4264387" y="1788116"/>
                  </a:cubicBezTo>
                  <a:cubicBezTo>
                    <a:pt x="4257768" y="1794736"/>
                    <a:pt x="4248790" y="1798455"/>
                    <a:pt x="4239428" y="1798455"/>
                  </a:cubicBezTo>
                  <a:lnTo>
                    <a:pt x="35298" y="1798455"/>
                  </a:lnTo>
                  <a:cubicBezTo>
                    <a:pt x="25936" y="1798455"/>
                    <a:pt x="16958" y="1794736"/>
                    <a:pt x="10338" y="1788116"/>
                  </a:cubicBezTo>
                  <a:cubicBezTo>
                    <a:pt x="3719" y="1781497"/>
                    <a:pt x="0" y="1772519"/>
                    <a:pt x="0" y="1763157"/>
                  </a:cubicBezTo>
                  <a:lnTo>
                    <a:pt x="0" y="35298"/>
                  </a:lnTo>
                  <a:cubicBezTo>
                    <a:pt x="0" y="25936"/>
                    <a:pt x="3719" y="16958"/>
                    <a:pt x="10338" y="10338"/>
                  </a:cubicBezTo>
                  <a:cubicBezTo>
                    <a:pt x="16958" y="3719"/>
                    <a:pt x="25936" y="0"/>
                    <a:pt x="35298" y="0"/>
                  </a:cubicBezTo>
                  <a:close/>
                </a:path>
              </a:pathLst>
            </a:custGeom>
            <a:solidFill>
              <a:srgbClr val="000000">
                <a:alpha val="0"/>
              </a:srgbClr>
            </a:solidFill>
            <a:ln w="247650" cap="rnd">
              <a:solidFill>
                <a:srgbClr val="FFFFFF"/>
              </a:solidFill>
              <a:prstDash val="solid"/>
              <a:round/>
            </a:ln>
          </p:spPr>
        </p:sp>
        <p:sp>
          <p:nvSpPr>
            <p:cNvPr id="8" name="TextBox 8">
              <a:extLst>
                <a:ext uri="{FF2B5EF4-FFF2-40B4-BE49-F238E27FC236}">
                  <a16:creationId xmlns:a16="http://schemas.microsoft.com/office/drawing/2014/main" xmlns="" id="{100013C5-3CDC-06FE-E0B7-4ADF772E2AAB}"/>
                </a:ext>
              </a:extLst>
            </p:cNvPr>
            <p:cNvSpPr txBox="1"/>
            <p:nvPr/>
          </p:nvSpPr>
          <p:spPr>
            <a:xfrm>
              <a:off x="0" y="-38100"/>
              <a:ext cx="4274726" cy="1836555"/>
            </a:xfrm>
            <a:prstGeom prst="rect">
              <a:avLst/>
            </a:prstGeom>
          </p:spPr>
          <p:txBody>
            <a:bodyPr lIns="50800" tIns="50800" rIns="50800" bIns="50800" rtlCol="0" anchor="ctr"/>
            <a:lstStyle/>
            <a:p>
              <a:pPr algn="ctr">
                <a:lnSpc>
                  <a:spcPts val="2659"/>
                </a:lnSpc>
              </a:pPr>
              <a:endParaRPr/>
            </a:p>
          </p:txBody>
        </p:sp>
      </p:grpSp>
      <p:sp>
        <p:nvSpPr>
          <p:cNvPr id="2" name="Freeform 3">
            <a:extLst>
              <a:ext uri="{FF2B5EF4-FFF2-40B4-BE49-F238E27FC236}">
                <a16:creationId xmlns:a16="http://schemas.microsoft.com/office/drawing/2014/main" xmlns="" id="{7D828468-EBDB-E7B6-7610-86059B302A86}"/>
              </a:ext>
            </a:extLst>
          </p:cNvPr>
          <p:cNvSpPr/>
          <p:nvPr/>
        </p:nvSpPr>
        <p:spPr>
          <a:xfrm>
            <a:off x="8610600" y="4031094"/>
            <a:ext cx="8468139" cy="5377268"/>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9" name="TextBox 12">
            <a:extLst>
              <a:ext uri="{FF2B5EF4-FFF2-40B4-BE49-F238E27FC236}">
                <a16:creationId xmlns:a16="http://schemas.microsoft.com/office/drawing/2014/main" xmlns="" id="{7C5427B8-B242-DAC1-D48A-B2E6D9D4B3B7}"/>
              </a:ext>
            </a:extLst>
          </p:cNvPr>
          <p:cNvSpPr txBox="1"/>
          <p:nvPr/>
        </p:nvSpPr>
        <p:spPr>
          <a:xfrm>
            <a:off x="4495800" y="1283716"/>
            <a:ext cx="10308336" cy="1107996"/>
          </a:xfrm>
          <a:prstGeom prst="rect">
            <a:avLst/>
          </a:prstGeom>
        </p:spPr>
        <p:txBody>
          <a:bodyPr wrap="square" lIns="0" tIns="0" rIns="0" bIns="0" rtlCol="0" anchor="t">
            <a:spAutoFit/>
          </a:bodyPr>
          <a:lstStyle/>
          <a:p>
            <a:pPr algn="just">
              <a:spcBef>
                <a:spcPct val="0"/>
              </a:spcBef>
            </a:pPr>
            <a:r>
              <a:rPr lang="en-US" sz="7200" dirty="0">
                <a:solidFill>
                  <a:srgbClr val="493423"/>
                </a:solidFill>
                <a:latin typeface="#9Slide05 Brannboll Ny" panose="02000000000000000000" pitchFamily="2" charset="0"/>
              </a:rPr>
              <a:t>1. </a:t>
            </a:r>
            <a:r>
              <a:rPr lang="en-US" sz="7200" dirty="0" err="1">
                <a:solidFill>
                  <a:srgbClr val="493423"/>
                </a:solidFill>
                <a:latin typeface="#9Slide05 Brannboll Ny" panose="02000000000000000000" pitchFamily="2" charset="0"/>
              </a:rPr>
              <a:t>Luận</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đề</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Vấn</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đề</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nghị</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luận</a:t>
            </a:r>
            <a:r>
              <a:rPr lang="en-US" sz="7200" dirty="0">
                <a:solidFill>
                  <a:srgbClr val="493423"/>
                </a:solidFill>
                <a:latin typeface="#9Slide05 Brannboll Ny" panose="02000000000000000000" pitchFamily="2" charset="0"/>
              </a:rPr>
              <a:t>)</a:t>
            </a:r>
          </a:p>
        </p:txBody>
      </p:sp>
      <p:grpSp>
        <p:nvGrpSpPr>
          <p:cNvPr id="10" name="Group 10">
            <a:extLst>
              <a:ext uri="{FF2B5EF4-FFF2-40B4-BE49-F238E27FC236}">
                <a16:creationId xmlns:a16="http://schemas.microsoft.com/office/drawing/2014/main" xmlns="" id="{91FE0CD9-F353-F1F0-E28F-F335E163E1AE}"/>
              </a:ext>
            </a:extLst>
          </p:cNvPr>
          <p:cNvGrpSpPr/>
          <p:nvPr/>
        </p:nvGrpSpPr>
        <p:grpSpPr>
          <a:xfrm>
            <a:off x="2242665" y="3501313"/>
            <a:ext cx="2379751" cy="2379751"/>
            <a:chOff x="0" y="0"/>
            <a:chExt cx="812800" cy="812800"/>
          </a:xfrm>
        </p:grpSpPr>
        <p:sp>
          <p:nvSpPr>
            <p:cNvPr id="11" name="Freeform 11">
              <a:extLst>
                <a:ext uri="{FF2B5EF4-FFF2-40B4-BE49-F238E27FC236}">
                  <a16:creationId xmlns:a16="http://schemas.microsoft.com/office/drawing/2014/main" xmlns="" id="{455A3B54-5204-72D2-BAA5-8ED66F7FD3C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2" name="TextBox 12">
              <a:extLst>
                <a:ext uri="{FF2B5EF4-FFF2-40B4-BE49-F238E27FC236}">
                  <a16:creationId xmlns:a16="http://schemas.microsoft.com/office/drawing/2014/main" xmlns="" id="{46713F36-59D5-5331-A75B-ECA7FAD1F035}"/>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 name="Freeform 17">
            <a:extLst>
              <a:ext uri="{FF2B5EF4-FFF2-40B4-BE49-F238E27FC236}">
                <a16:creationId xmlns:a16="http://schemas.microsoft.com/office/drawing/2014/main" xmlns="" id="{AD78C52E-F420-A2C5-0DDF-3C4997C07C90}"/>
              </a:ext>
            </a:extLst>
          </p:cNvPr>
          <p:cNvSpPr/>
          <p:nvPr/>
        </p:nvSpPr>
        <p:spPr>
          <a:xfrm>
            <a:off x="2823632" y="3905157"/>
            <a:ext cx="1217817" cy="1621791"/>
          </a:xfrm>
          <a:custGeom>
            <a:avLst/>
            <a:gdLst/>
            <a:ahLst/>
            <a:cxnLst/>
            <a:rect l="l" t="t" r="r" b="b"/>
            <a:pathLst>
              <a:path w="1217817" h="1621791">
                <a:moveTo>
                  <a:pt x="0" y="0"/>
                </a:moveTo>
                <a:lnTo>
                  <a:pt x="1217817" y="0"/>
                </a:lnTo>
                <a:lnTo>
                  <a:pt x="1217817" y="1621790"/>
                </a:lnTo>
                <a:lnTo>
                  <a:pt x="0" y="1621790"/>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grpSp>
        <p:nvGrpSpPr>
          <p:cNvPr id="14" name="Group 19">
            <a:extLst>
              <a:ext uri="{FF2B5EF4-FFF2-40B4-BE49-F238E27FC236}">
                <a16:creationId xmlns:a16="http://schemas.microsoft.com/office/drawing/2014/main" xmlns="" id="{D6AC7922-BF30-4541-22E0-5CF6C6901407}"/>
              </a:ext>
            </a:extLst>
          </p:cNvPr>
          <p:cNvGrpSpPr/>
          <p:nvPr/>
        </p:nvGrpSpPr>
        <p:grpSpPr>
          <a:xfrm>
            <a:off x="16764828" y="-981075"/>
            <a:ext cx="2864398" cy="2864398"/>
            <a:chOff x="0" y="0"/>
            <a:chExt cx="812800" cy="812800"/>
          </a:xfrm>
        </p:grpSpPr>
        <p:sp>
          <p:nvSpPr>
            <p:cNvPr id="15" name="Freeform 20">
              <a:extLst>
                <a:ext uri="{FF2B5EF4-FFF2-40B4-BE49-F238E27FC236}">
                  <a16:creationId xmlns:a16="http://schemas.microsoft.com/office/drawing/2014/main" xmlns="" id="{54D98471-1134-6BD8-4976-DC5B61FD9FE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C48"/>
            </a:solidFill>
          </p:spPr>
        </p:sp>
        <p:sp>
          <p:nvSpPr>
            <p:cNvPr id="16" name="TextBox 21">
              <a:extLst>
                <a:ext uri="{FF2B5EF4-FFF2-40B4-BE49-F238E27FC236}">
                  <a16:creationId xmlns:a16="http://schemas.microsoft.com/office/drawing/2014/main" xmlns="" id="{1CEE0E50-51DF-A216-665E-65E69FB2592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7" name="Group 26">
            <a:extLst>
              <a:ext uri="{FF2B5EF4-FFF2-40B4-BE49-F238E27FC236}">
                <a16:creationId xmlns:a16="http://schemas.microsoft.com/office/drawing/2014/main" xmlns="" id="{5E02B20F-D33E-F331-62D7-1F891FD9A9F4}"/>
              </a:ext>
            </a:extLst>
          </p:cNvPr>
          <p:cNvGrpSpPr/>
          <p:nvPr/>
        </p:nvGrpSpPr>
        <p:grpSpPr>
          <a:xfrm>
            <a:off x="15878121" y="451124"/>
            <a:ext cx="603155" cy="603155"/>
            <a:chOff x="0" y="0"/>
            <a:chExt cx="812800" cy="812800"/>
          </a:xfrm>
        </p:grpSpPr>
        <p:sp>
          <p:nvSpPr>
            <p:cNvPr id="18" name="Freeform 27">
              <a:extLst>
                <a:ext uri="{FF2B5EF4-FFF2-40B4-BE49-F238E27FC236}">
                  <a16:creationId xmlns:a16="http://schemas.microsoft.com/office/drawing/2014/main" xmlns="" id="{3D67ABB7-61F5-4362-A157-46B1934754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C00"/>
            </a:solidFill>
          </p:spPr>
        </p:sp>
        <p:sp>
          <p:nvSpPr>
            <p:cNvPr id="19" name="TextBox 28">
              <a:extLst>
                <a:ext uri="{FF2B5EF4-FFF2-40B4-BE49-F238E27FC236}">
                  <a16:creationId xmlns:a16="http://schemas.microsoft.com/office/drawing/2014/main" xmlns="" id="{1B307E15-EACE-6216-8FBA-EAD47F7A4BCE}"/>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0" name="Group 29">
            <a:extLst>
              <a:ext uri="{FF2B5EF4-FFF2-40B4-BE49-F238E27FC236}">
                <a16:creationId xmlns:a16="http://schemas.microsoft.com/office/drawing/2014/main" xmlns="" id="{77CA0A77-5459-52CE-2F04-56FA2BD9A3BA}"/>
              </a:ext>
            </a:extLst>
          </p:cNvPr>
          <p:cNvGrpSpPr/>
          <p:nvPr/>
        </p:nvGrpSpPr>
        <p:grpSpPr>
          <a:xfrm>
            <a:off x="16067511" y="1277496"/>
            <a:ext cx="827529" cy="827529"/>
            <a:chOff x="0" y="0"/>
            <a:chExt cx="812800" cy="812800"/>
          </a:xfrm>
        </p:grpSpPr>
        <p:sp>
          <p:nvSpPr>
            <p:cNvPr id="21" name="Freeform 30">
              <a:extLst>
                <a:ext uri="{FF2B5EF4-FFF2-40B4-BE49-F238E27FC236}">
                  <a16:creationId xmlns:a16="http://schemas.microsoft.com/office/drawing/2014/main" xmlns="" id="{54C9EDFB-A9A0-4A78-2756-FA2E049586B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801C"/>
            </a:solidFill>
          </p:spPr>
        </p:sp>
        <p:sp>
          <p:nvSpPr>
            <p:cNvPr id="22" name="TextBox 31">
              <a:extLst>
                <a:ext uri="{FF2B5EF4-FFF2-40B4-BE49-F238E27FC236}">
                  <a16:creationId xmlns:a16="http://schemas.microsoft.com/office/drawing/2014/main" xmlns="" id="{5D20EF49-50BC-D87D-FF91-8FB70E06E6A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Tree>
    <p:extLst>
      <p:ext uri="{BB962C8B-B14F-4D97-AF65-F5344CB8AC3E}">
        <p14:creationId xmlns:p14="http://schemas.microsoft.com/office/powerpoint/2010/main" val="252973345"/>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xmlns="" id="{81C50DBB-3308-5B42-28B7-7F54794FC1CB}"/>
              </a:ext>
            </a:extLst>
          </p:cNvPr>
          <p:cNvGrpSpPr/>
          <p:nvPr/>
        </p:nvGrpSpPr>
        <p:grpSpPr>
          <a:xfrm>
            <a:off x="7990063" y="2591716"/>
            <a:ext cx="1072295" cy="1072295"/>
            <a:chOff x="0" y="0"/>
            <a:chExt cx="812800" cy="812800"/>
          </a:xfrm>
        </p:grpSpPr>
        <p:sp>
          <p:nvSpPr>
            <p:cNvPr id="4" name="Freeform 3">
              <a:extLst>
                <a:ext uri="{FF2B5EF4-FFF2-40B4-BE49-F238E27FC236}">
                  <a16:creationId xmlns:a16="http://schemas.microsoft.com/office/drawing/2014/main" xmlns="" id="{6915F4A6-A9EC-023F-023C-7E849DB8BB2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A711"/>
            </a:solidFill>
          </p:spPr>
        </p:sp>
        <p:sp>
          <p:nvSpPr>
            <p:cNvPr id="5" name="TextBox 4">
              <a:extLst>
                <a:ext uri="{FF2B5EF4-FFF2-40B4-BE49-F238E27FC236}">
                  <a16:creationId xmlns:a16="http://schemas.microsoft.com/office/drawing/2014/main" xmlns="" id="{F912921D-C910-BFEC-7A06-14341E427E15}"/>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sz="4400" b="1">
                <a:latin typeface="Times New Roman" panose="02020603050405020304" pitchFamily="18" charset="0"/>
                <a:cs typeface="Times New Roman" panose="02020603050405020304" pitchFamily="18" charset="0"/>
              </a:endParaRPr>
            </a:p>
          </p:txBody>
        </p:sp>
      </p:grpSp>
      <p:grpSp>
        <p:nvGrpSpPr>
          <p:cNvPr id="6" name="Group 8">
            <a:extLst>
              <a:ext uri="{FF2B5EF4-FFF2-40B4-BE49-F238E27FC236}">
                <a16:creationId xmlns:a16="http://schemas.microsoft.com/office/drawing/2014/main" xmlns="" id="{68A4767E-F4FC-B238-14DF-76F85A9D3AD6}"/>
              </a:ext>
            </a:extLst>
          </p:cNvPr>
          <p:cNvGrpSpPr/>
          <p:nvPr/>
        </p:nvGrpSpPr>
        <p:grpSpPr>
          <a:xfrm>
            <a:off x="7990063" y="5350459"/>
            <a:ext cx="1072295" cy="1072295"/>
            <a:chOff x="0" y="0"/>
            <a:chExt cx="812800" cy="812800"/>
          </a:xfrm>
        </p:grpSpPr>
        <p:sp>
          <p:nvSpPr>
            <p:cNvPr id="7" name="Freeform 9">
              <a:extLst>
                <a:ext uri="{FF2B5EF4-FFF2-40B4-BE49-F238E27FC236}">
                  <a16:creationId xmlns:a16="http://schemas.microsoft.com/office/drawing/2014/main" xmlns="" id="{4E2C8D8B-DF4D-CC3C-EACE-175ABD6A3FB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A711"/>
            </a:solidFill>
          </p:spPr>
        </p:sp>
        <p:sp>
          <p:nvSpPr>
            <p:cNvPr id="8" name="TextBox 10">
              <a:extLst>
                <a:ext uri="{FF2B5EF4-FFF2-40B4-BE49-F238E27FC236}">
                  <a16:creationId xmlns:a16="http://schemas.microsoft.com/office/drawing/2014/main" xmlns="" id="{BA2CF1D4-C2C3-3C71-30D4-D3A3F8480A98}"/>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9" name="Freeform 17">
            <a:extLst>
              <a:ext uri="{FF2B5EF4-FFF2-40B4-BE49-F238E27FC236}">
                <a16:creationId xmlns:a16="http://schemas.microsoft.com/office/drawing/2014/main" xmlns="" id="{C8DD4616-36D6-9CEA-8EB9-305187BD144C}"/>
              </a:ext>
            </a:extLst>
          </p:cNvPr>
          <p:cNvSpPr/>
          <p:nvPr/>
        </p:nvSpPr>
        <p:spPr>
          <a:xfrm>
            <a:off x="8220099" y="2799194"/>
            <a:ext cx="612223" cy="667273"/>
          </a:xfrm>
          <a:custGeom>
            <a:avLst/>
            <a:gdLst/>
            <a:ahLst/>
            <a:cxnLst/>
            <a:rect l="l" t="t" r="r" b="b"/>
            <a:pathLst>
              <a:path w="612223" h="667273">
                <a:moveTo>
                  <a:pt x="0" y="0"/>
                </a:moveTo>
                <a:lnTo>
                  <a:pt x="612223" y="0"/>
                </a:lnTo>
                <a:lnTo>
                  <a:pt x="612223" y="667272"/>
                </a:lnTo>
                <a:lnTo>
                  <a:pt x="0" y="667272"/>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10" name="Freeform 19">
            <a:extLst>
              <a:ext uri="{FF2B5EF4-FFF2-40B4-BE49-F238E27FC236}">
                <a16:creationId xmlns:a16="http://schemas.microsoft.com/office/drawing/2014/main" xmlns="" id="{4CADBD3D-BBF2-374C-47DD-8EC1CFDF496D}"/>
              </a:ext>
            </a:extLst>
          </p:cNvPr>
          <p:cNvSpPr/>
          <p:nvPr/>
        </p:nvSpPr>
        <p:spPr>
          <a:xfrm>
            <a:off x="8220099" y="5588584"/>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11" name="Freeform 22">
            <a:extLst>
              <a:ext uri="{FF2B5EF4-FFF2-40B4-BE49-F238E27FC236}">
                <a16:creationId xmlns:a16="http://schemas.microsoft.com/office/drawing/2014/main" xmlns="" id="{6808869F-7837-C792-3374-4CCF7CD37B6D}"/>
              </a:ext>
            </a:extLst>
          </p:cNvPr>
          <p:cNvSpPr/>
          <p:nvPr/>
        </p:nvSpPr>
        <p:spPr>
          <a:xfrm>
            <a:off x="1028700" y="2735258"/>
            <a:ext cx="5601522" cy="6302697"/>
          </a:xfrm>
          <a:custGeom>
            <a:avLst/>
            <a:gdLst/>
            <a:ahLst/>
            <a:cxnLst/>
            <a:rect l="l" t="t" r="r" b="b"/>
            <a:pathLst>
              <a:path w="5601522" h="6302697">
                <a:moveTo>
                  <a:pt x="0" y="0"/>
                </a:moveTo>
                <a:lnTo>
                  <a:pt x="5601522" y="0"/>
                </a:lnTo>
                <a:lnTo>
                  <a:pt x="5601522" y="6302697"/>
                </a:lnTo>
                <a:lnTo>
                  <a:pt x="0" y="6302697"/>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2" name="TextBox 24">
            <a:extLst>
              <a:ext uri="{FF2B5EF4-FFF2-40B4-BE49-F238E27FC236}">
                <a16:creationId xmlns:a16="http://schemas.microsoft.com/office/drawing/2014/main" xmlns="" id="{A69B39BF-B270-DFB6-DC17-38D194D6F6F9}"/>
              </a:ext>
            </a:extLst>
          </p:cNvPr>
          <p:cNvSpPr txBox="1"/>
          <p:nvPr/>
        </p:nvSpPr>
        <p:spPr>
          <a:xfrm>
            <a:off x="9343515" y="2620291"/>
            <a:ext cx="6750190" cy="440057"/>
          </a:xfrm>
          <a:prstGeom prst="rect">
            <a:avLst/>
          </a:prstGeom>
        </p:spPr>
        <p:txBody>
          <a:bodyPr lIns="0" tIns="0" rIns="0" bIns="0" rtlCol="0" anchor="t">
            <a:spAutoFit/>
          </a:bodyPr>
          <a:lstStyle/>
          <a:p>
            <a:pPr>
              <a:lnSpc>
                <a:spcPts val="3204"/>
              </a:lnSpc>
            </a:pPr>
            <a:r>
              <a:rPr lang="en-US" sz="4400" b="1" dirty="0" err="1">
                <a:solidFill>
                  <a:srgbClr val="D6801C"/>
                </a:solidFill>
                <a:latin typeface="Times New Roman" panose="02020603050405020304" pitchFamily="18" charset="0"/>
                <a:cs typeface="Times New Roman" panose="02020603050405020304" pitchFamily="18" charset="0"/>
              </a:rPr>
              <a:t>Luận</a:t>
            </a:r>
            <a:r>
              <a:rPr lang="en-US" sz="4400" b="1" dirty="0">
                <a:solidFill>
                  <a:srgbClr val="D6801C"/>
                </a:solidFill>
                <a:latin typeface="Times New Roman" panose="02020603050405020304" pitchFamily="18" charset="0"/>
                <a:cs typeface="Times New Roman" panose="02020603050405020304" pitchFamily="18" charset="0"/>
              </a:rPr>
              <a:t> </a:t>
            </a:r>
            <a:r>
              <a:rPr lang="en-US" sz="4400" b="1" dirty="0" err="1">
                <a:solidFill>
                  <a:srgbClr val="D6801C"/>
                </a:solidFill>
                <a:latin typeface="Times New Roman" panose="02020603050405020304" pitchFamily="18" charset="0"/>
                <a:cs typeface="Times New Roman" panose="02020603050405020304" pitchFamily="18" charset="0"/>
              </a:rPr>
              <a:t>đề</a:t>
            </a:r>
            <a:endParaRPr lang="en-US" sz="4400" b="1" dirty="0">
              <a:solidFill>
                <a:srgbClr val="D6801C"/>
              </a:solidFill>
              <a:latin typeface="Times New Roman" panose="02020603050405020304" pitchFamily="18" charset="0"/>
              <a:cs typeface="Times New Roman" panose="02020603050405020304" pitchFamily="18" charset="0"/>
            </a:endParaRPr>
          </a:p>
        </p:txBody>
      </p:sp>
      <p:sp>
        <p:nvSpPr>
          <p:cNvPr id="13" name="TextBox 26">
            <a:extLst>
              <a:ext uri="{FF2B5EF4-FFF2-40B4-BE49-F238E27FC236}">
                <a16:creationId xmlns:a16="http://schemas.microsoft.com/office/drawing/2014/main" xmlns="" id="{51B53412-9130-E76D-06EA-BE6940639FFE}"/>
              </a:ext>
            </a:extLst>
          </p:cNvPr>
          <p:cNvSpPr txBox="1"/>
          <p:nvPr/>
        </p:nvSpPr>
        <p:spPr>
          <a:xfrm>
            <a:off x="9343515" y="5380059"/>
            <a:ext cx="5948826" cy="440057"/>
          </a:xfrm>
          <a:prstGeom prst="rect">
            <a:avLst/>
          </a:prstGeom>
        </p:spPr>
        <p:txBody>
          <a:bodyPr lIns="0" tIns="0" rIns="0" bIns="0" rtlCol="0" anchor="t">
            <a:spAutoFit/>
          </a:bodyPr>
          <a:lstStyle/>
          <a:p>
            <a:pPr>
              <a:lnSpc>
                <a:spcPts val="3204"/>
              </a:lnSpc>
            </a:pPr>
            <a:r>
              <a:rPr lang="en-US" sz="4400" b="1" dirty="0" err="1">
                <a:solidFill>
                  <a:srgbClr val="D6801C"/>
                </a:solidFill>
                <a:latin typeface="Times New Roman" panose="02020603050405020304" pitchFamily="18" charset="0"/>
                <a:cs typeface="Times New Roman" panose="02020603050405020304" pitchFamily="18" charset="0"/>
              </a:rPr>
              <a:t>Cách</a:t>
            </a:r>
            <a:r>
              <a:rPr lang="en-US" sz="4400" b="1" dirty="0">
                <a:solidFill>
                  <a:srgbClr val="D6801C"/>
                </a:solidFill>
                <a:latin typeface="Times New Roman" panose="02020603050405020304" pitchFamily="18" charset="0"/>
                <a:cs typeface="Times New Roman" panose="02020603050405020304" pitchFamily="18" charset="0"/>
              </a:rPr>
              <a:t> </a:t>
            </a:r>
            <a:r>
              <a:rPr lang="en-US" sz="4400" b="1" dirty="0" err="1">
                <a:solidFill>
                  <a:srgbClr val="D6801C"/>
                </a:solidFill>
                <a:latin typeface="Times New Roman" panose="02020603050405020304" pitchFamily="18" charset="0"/>
                <a:cs typeface="Times New Roman" panose="02020603050405020304" pitchFamily="18" charset="0"/>
              </a:rPr>
              <a:t>xác</a:t>
            </a:r>
            <a:r>
              <a:rPr lang="en-US" sz="4400" b="1" dirty="0">
                <a:solidFill>
                  <a:srgbClr val="D6801C"/>
                </a:solidFill>
                <a:latin typeface="Times New Roman" panose="02020603050405020304" pitchFamily="18" charset="0"/>
                <a:cs typeface="Times New Roman" panose="02020603050405020304" pitchFamily="18" charset="0"/>
              </a:rPr>
              <a:t> </a:t>
            </a:r>
            <a:r>
              <a:rPr lang="en-US" sz="4400" b="1" dirty="0" err="1">
                <a:solidFill>
                  <a:srgbClr val="D6801C"/>
                </a:solidFill>
                <a:latin typeface="Times New Roman" panose="02020603050405020304" pitchFamily="18" charset="0"/>
                <a:cs typeface="Times New Roman" panose="02020603050405020304" pitchFamily="18" charset="0"/>
              </a:rPr>
              <a:t>định</a:t>
            </a:r>
            <a:r>
              <a:rPr lang="en-US" sz="4400" b="1" dirty="0">
                <a:solidFill>
                  <a:srgbClr val="D6801C"/>
                </a:solidFill>
                <a:latin typeface="Times New Roman" panose="02020603050405020304" pitchFamily="18" charset="0"/>
                <a:cs typeface="Times New Roman" panose="02020603050405020304" pitchFamily="18" charset="0"/>
              </a:rPr>
              <a:t> </a:t>
            </a:r>
            <a:r>
              <a:rPr lang="en-US" sz="4400" b="1" dirty="0" err="1">
                <a:solidFill>
                  <a:srgbClr val="D6801C"/>
                </a:solidFill>
                <a:latin typeface="Times New Roman" panose="02020603050405020304" pitchFamily="18" charset="0"/>
                <a:cs typeface="Times New Roman" panose="02020603050405020304" pitchFamily="18" charset="0"/>
              </a:rPr>
              <a:t>luận</a:t>
            </a:r>
            <a:r>
              <a:rPr lang="en-US" sz="4400" b="1" dirty="0">
                <a:solidFill>
                  <a:srgbClr val="D6801C"/>
                </a:solidFill>
                <a:latin typeface="Times New Roman" panose="02020603050405020304" pitchFamily="18" charset="0"/>
                <a:cs typeface="Times New Roman" panose="02020603050405020304" pitchFamily="18" charset="0"/>
              </a:rPr>
              <a:t> </a:t>
            </a:r>
            <a:r>
              <a:rPr lang="en-US" sz="4400" b="1" dirty="0" err="1">
                <a:solidFill>
                  <a:srgbClr val="D6801C"/>
                </a:solidFill>
                <a:latin typeface="Times New Roman" panose="02020603050405020304" pitchFamily="18" charset="0"/>
                <a:cs typeface="Times New Roman" panose="02020603050405020304" pitchFamily="18" charset="0"/>
              </a:rPr>
              <a:t>đề</a:t>
            </a:r>
            <a:endParaRPr lang="en-US" sz="4400" b="1" dirty="0">
              <a:solidFill>
                <a:srgbClr val="D6801C"/>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EFC15290-A9E0-832A-C50D-67C7AB11CC8C}"/>
              </a:ext>
            </a:extLst>
          </p:cNvPr>
          <p:cNvSpPr/>
          <p:nvPr/>
        </p:nvSpPr>
        <p:spPr>
          <a:xfrm>
            <a:off x="9225644" y="6255857"/>
            <a:ext cx="8300356" cy="1446550"/>
          </a:xfrm>
          <a:prstGeom prst="rect">
            <a:avLst/>
          </a:prstGeom>
        </p:spPr>
        <p:txBody>
          <a:bodyPr wrap="square">
            <a:spAutoFit/>
          </a:bodyPr>
          <a:lstStyle/>
          <a:p>
            <a:pPr algn="just"/>
            <a:r>
              <a:rPr lang="en-US" sz="4400" dirty="0">
                <a:solidFill>
                  <a:srgbClr val="000000"/>
                </a:solidFill>
                <a:latin typeface="Times New Roman" panose="02020603050405020304" pitchFamily="18" charset="0"/>
                <a:cs typeface="Times New Roman" panose="02020603050405020304" pitchFamily="18" charset="0"/>
              </a:rPr>
              <a:t>+ Nhan </a:t>
            </a:r>
            <a:r>
              <a:rPr lang="en-US" sz="4400" dirty="0" err="1">
                <a:solidFill>
                  <a:srgbClr val="000000"/>
                </a:solidFill>
                <a:latin typeface="Times New Roman" panose="02020603050405020304" pitchFamily="18" charset="0"/>
                <a:cs typeface="Times New Roman" panose="02020603050405020304" pitchFamily="18" charset="0"/>
              </a:rPr>
              <a:t>đề</a:t>
            </a:r>
            <a:endParaRPr lang="en-US" sz="4400" dirty="0">
              <a:solidFill>
                <a:srgbClr val="000000"/>
              </a:solidFill>
              <a:latin typeface="Times New Roman" panose="02020603050405020304" pitchFamily="18" charset="0"/>
              <a:cs typeface="Times New Roman" panose="02020603050405020304" pitchFamily="18" charset="0"/>
            </a:endParaRPr>
          </a:p>
          <a:p>
            <a:pPr algn="just"/>
            <a:r>
              <a:rPr lang="en-US" sz="4400" dirty="0">
                <a:solidFill>
                  <a:srgbClr val="000000"/>
                </a:solidFill>
                <a:latin typeface="Times New Roman" panose="02020603050405020304" pitchFamily="18" charset="0"/>
                <a:cs typeface="Times New Roman" panose="02020603050405020304" pitchFamily="18" charset="0"/>
              </a:rPr>
              <a:t>+ </a:t>
            </a:r>
            <a:r>
              <a:rPr lang="en-US" sz="4400" dirty="0" err="1">
                <a:solidFill>
                  <a:srgbClr val="000000"/>
                </a:solidFill>
                <a:latin typeface="Times New Roman" panose="02020603050405020304" pitchFamily="18" charset="0"/>
                <a:cs typeface="Times New Roman" panose="02020603050405020304" pitchFamily="18" charset="0"/>
              </a:rPr>
              <a:t>Nội</a:t>
            </a:r>
            <a:r>
              <a:rPr lang="en-US" sz="4400" dirty="0">
                <a:solidFill>
                  <a:srgbClr val="000000"/>
                </a:solidFill>
                <a:latin typeface="Times New Roman" panose="02020603050405020304" pitchFamily="18" charset="0"/>
                <a:cs typeface="Times New Roman" panose="02020603050405020304" pitchFamily="18" charset="0"/>
              </a:rPr>
              <a:t> dung </a:t>
            </a:r>
            <a:r>
              <a:rPr lang="en-US" sz="4400" dirty="0" err="1">
                <a:solidFill>
                  <a:srgbClr val="000000"/>
                </a:solidFill>
                <a:latin typeface="Times New Roman" panose="02020603050405020304" pitchFamily="18" charset="0"/>
                <a:cs typeface="Times New Roman" panose="02020603050405020304" pitchFamily="18" charset="0"/>
              </a:rPr>
              <a:t>đoạn</a:t>
            </a:r>
            <a:r>
              <a:rPr lang="en-US" sz="4400" dirty="0">
                <a:solidFill>
                  <a:srgbClr val="000000"/>
                </a:solidFill>
                <a:latin typeface="Times New Roman" panose="02020603050405020304" pitchFamily="18" charset="0"/>
                <a:cs typeface="Times New Roman" panose="02020603050405020304" pitchFamily="18" charset="0"/>
              </a:rPr>
              <a:t> 1</a:t>
            </a:r>
            <a:endParaRPr lang="vi-VN" sz="4400" b="0" i="0" dirty="0">
              <a:solidFill>
                <a:srgbClr val="000000"/>
              </a:solidFill>
              <a:effectLst/>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87BD22B2-9A1B-31C1-576B-D742DC108AEA}"/>
              </a:ext>
            </a:extLst>
          </p:cNvPr>
          <p:cNvSpPr/>
          <p:nvPr/>
        </p:nvSpPr>
        <p:spPr>
          <a:xfrm>
            <a:off x="9343515" y="3563484"/>
            <a:ext cx="8411085" cy="1446550"/>
          </a:xfrm>
          <a:prstGeom prst="rect">
            <a:avLst/>
          </a:prstGeom>
        </p:spPr>
        <p:txBody>
          <a:bodyPr wrap="square">
            <a:spAutoFit/>
          </a:bodyPr>
          <a:lstStyle/>
          <a:p>
            <a:pPr algn="just"/>
            <a:r>
              <a:rPr lang="en-US" sz="4400" dirty="0" err="1">
                <a:solidFill>
                  <a:srgbClr val="000000"/>
                </a:solidFill>
                <a:latin typeface="Times New Roman" panose="02020603050405020304" pitchFamily="18" charset="0"/>
                <a:cs typeface="Times New Roman" panose="02020603050405020304" pitchFamily="18" charset="0"/>
              </a:rPr>
              <a:t>Cách</a:t>
            </a:r>
            <a:r>
              <a:rPr lang="en-US" sz="4400" dirty="0">
                <a:solidFill>
                  <a:srgbClr val="000000"/>
                </a:solidFill>
                <a:latin typeface="Times New Roman" panose="02020603050405020304" pitchFamily="18" charset="0"/>
                <a:cs typeface="Times New Roman" panose="02020603050405020304" pitchFamily="18" charset="0"/>
              </a:rPr>
              <a:t> </a:t>
            </a:r>
            <a:r>
              <a:rPr lang="en-US" sz="4400" dirty="0" err="1">
                <a:solidFill>
                  <a:srgbClr val="000000"/>
                </a:solidFill>
                <a:latin typeface="Times New Roman" panose="02020603050405020304" pitchFamily="18" charset="0"/>
                <a:cs typeface="Times New Roman" panose="02020603050405020304" pitchFamily="18" charset="0"/>
              </a:rPr>
              <a:t>hiểu</a:t>
            </a:r>
            <a:r>
              <a:rPr lang="en-US" sz="4400" dirty="0">
                <a:solidFill>
                  <a:srgbClr val="000000"/>
                </a:solidFill>
                <a:latin typeface="Times New Roman" panose="02020603050405020304" pitchFamily="18" charset="0"/>
                <a:cs typeface="Times New Roman" panose="02020603050405020304" pitchFamily="18" charset="0"/>
              </a:rPr>
              <a:t> </a:t>
            </a:r>
            <a:r>
              <a:rPr lang="en-US" sz="4400" dirty="0" err="1">
                <a:solidFill>
                  <a:srgbClr val="000000"/>
                </a:solidFill>
                <a:latin typeface="Times New Roman" panose="02020603050405020304" pitchFamily="18" charset="0"/>
                <a:cs typeface="Times New Roman" panose="02020603050405020304" pitchFamily="18" charset="0"/>
              </a:rPr>
              <a:t>rõ</a:t>
            </a:r>
            <a:r>
              <a:rPr lang="en-US" sz="4400" dirty="0">
                <a:solidFill>
                  <a:srgbClr val="000000"/>
                </a:solidFill>
                <a:latin typeface="Times New Roman" panose="02020603050405020304" pitchFamily="18" charset="0"/>
                <a:cs typeface="Times New Roman" panose="02020603050405020304" pitchFamily="18" charset="0"/>
              </a:rPr>
              <a:t> </a:t>
            </a:r>
            <a:r>
              <a:rPr lang="en-US" sz="4400" dirty="0" err="1">
                <a:solidFill>
                  <a:srgbClr val="000000"/>
                </a:solidFill>
                <a:latin typeface="Times New Roman" panose="02020603050405020304" pitchFamily="18" charset="0"/>
                <a:cs typeface="Times New Roman" panose="02020603050405020304" pitchFamily="18" charset="0"/>
              </a:rPr>
              <a:t>bản</a:t>
            </a:r>
            <a:r>
              <a:rPr lang="en-US" sz="4400" dirty="0">
                <a:solidFill>
                  <a:srgbClr val="000000"/>
                </a:solidFill>
                <a:latin typeface="Times New Roman" panose="02020603050405020304" pitchFamily="18" charset="0"/>
                <a:cs typeface="Times New Roman" panose="02020603050405020304" pitchFamily="18" charset="0"/>
              </a:rPr>
              <a:t> </a:t>
            </a:r>
            <a:r>
              <a:rPr lang="en-US" sz="4400" dirty="0" err="1">
                <a:solidFill>
                  <a:srgbClr val="000000"/>
                </a:solidFill>
                <a:latin typeface="Times New Roman" panose="02020603050405020304" pitchFamily="18" charset="0"/>
                <a:cs typeface="Times New Roman" panose="02020603050405020304" pitchFamily="18" charset="0"/>
              </a:rPr>
              <a:t>thân</a:t>
            </a:r>
            <a:r>
              <a:rPr lang="en-US" sz="4400" dirty="0">
                <a:solidFill>
                  <a:srgbClr val="000000"/>
                </a:solidFill>
                <a:latin typeface="Times New Roman" panose="02020603050405020304" pitchFamily="18" charset="0"/>
                <a:cs typeface="Times New Roman" panose="02020603050405020304" pitchFamily="18" charset="0"/>
              </a:rPr>
              <a:t> “</a:t>
            </a:r>
            <a:r>
              <a:rPr lang="en-US" sz="4400" dirty="0" err="1">
                <a:solidFill>
                  <a:srgbClr val="000000"/>
                </a:solidFill>
                <a:latin typeface="Times New Roman" panose="02020603050405020304" pitchFamily="18" charset="0"/>
                <a:cs typeface="Times New Roman" panose="02020603050405020304" pitchFamily="18" charset="0"/>
              </a:rPr>
              <a:t>tự</a:t>
            </a:r>
            <a:r>
              <a:rPr lang="en-US" sz="4400" dirty="0">
                <a:solidFill>
                  <a:srgbClr val="000000"/>
                </a:solidFill>
                <a:latin typeface="Times New Roman" panose="02020603050405020304" pitchFamily="18" charset="0"/>
                <a:cs typeface="Times New Roman" panose="02020603050405020304" pitchFamily="18" charset="0"/>
              </a:rPr>
              <a:t> </a:t>
            </a:r>
            <a:r>
              <a:rPr lang="en-US" sz="4400" dirty="0" err="1">
                <a:solidFill>
                  <a:srgbClr val="000000"/>
                </a:solidFill>
                <a:latin typeface="Times New Roman" panose="02020603050405020304" pitchFamily="18" charset="0"/>
                <a:cs typeface="Times New Roman" panose="02020603050405020304" pitchFamily="18" charset="0"/>
              </a:rPr>
              <a:t>nhận</a:t>
            </a:r>
            <a:r>
              <a:rPr lang="en-US" sz="4400" dirty="0">
                <a:solidFill>
                  <a:srgbClr val="000000"/>
                </a:solidFill>
                <a:latin typeface="Times New Roman" panose="02020603050405020304" pitchFamily="18" charset="0"/>
                <a:cs typeface="Times New Roman" panose="02020603050405020304" pitchFamily="18" charset="0"/>
              </a:rPr>
              <a:t> </a:t>
            </a:r>
            <a:r>
              <a:rPr lang="en-US" sz="4400" dirty="0" err="1">
                <a:solidFill>
                  <a:srgbClr val="000000"/>
                </a:solidFill>
                <a:latin typeface="Times New Roman" panose="02020603050405020304" pitchFamily="18" charset="0"/>
                <a:cs typeface="Times New Roman" panose="02020603050405020304" pitchFamily="18" charset="0"/>
              </a:rPr>
              <a:t>thức</a:t>
            </a:r>
            <a:r>
              <a:rPr lang="en-US" sz="4400" dirty="0">
                <a:solidFill>
                  <a:srgbClr val="000000"/>
                </a:solidFill>
                <a:latin typeface="Times New Roman" panose="02020603050405020304" pitchFamily="18" charset="0"/>
                <a:cs typeface="Times New Roman" panose="02020603050405020304" pitchFamily="18" charset="0"/>
              </a:rPr>
              <a:t>”</a:t>
            </a:r>
            <a:endParaRPr lang="vi-VN" sz="44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469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xmlns="" id="{C87BCB04-78A1-C931-E0F1-9D78C419F9C6}"/>
              </a:ext>
            </a:extLst>
          </p:cNvPr>
          <p:cNvGrpSpPr/>
          <p:nvPr/>
        </p:nvGrpSpPr>
        <p:grpSpPr>
          <a:xfrm>
            <a:off x="-1321348" y="3055198"/>
            <a:ext cx="20930696" cy="8662536"/>
            <a:chOff x="0" y="0"/>
            <a:chExt cx="5512611" cy="2281491"/>
          </a:xfrm>
        </p:grpSpPr>
        <p:sp>
          <p:nvSpPr>
            <p:cNvPr id="4" name="Freeform 4">
              <a:extLst>
                <a:ext uri="{FF2B5EF4-FFF2-40B4-BE49-F238E27FC236}">
                  <a16:creationId xmlns:a16="http://schemas.microsoft.com/office/drawing/2014/main" xmlns="" id="{502D5E7F-6671-E0FE-EF72-463F83D4A144}"/>
                </a:ext>
              </a:extLst>
            </p:cNvPr>
            <p:cNvSpPr/>
            <p:nvPr/>
          </p:nvSpPr>
          <p:spPr>
            <a:xfrm>
              <a:off x="0" y="0"/>
              <a:ext cx="5512611" cy="2281491"/>
            </a:xfrm>
            <a:custGeom>
              <a:avLst/>
              <a:gdLst/>
              <a:ahLst/>
              <a:cxnLst/>
              <a:rect l="l" t="t" r="r" b="b"/>
              <a:pathLst>
                <a:path w="5512611" h="2281491">
                  <a:moveTo>
                    <a:pt x="0" y="0"/>
                  </a:moveTo>
                  <a:lnTo>
                    <a:pt x="5512611" y="0"/>
                  </a:lnTo>
                  <a:lnTo>
                    <a:pt x="5512611" y="2281491"/>
                  </a:lnTo>
                  <a:lnTo>
                    <a:pt x="0" y="2281491"/>
                  </a:lnTo>
                  <a:close/>
                </a:path>
              </a:pathLst>
            </a:custGeom>
            <a:solidFill>
              <a:srgbClr val="D6801C"/>
            </a:solidFill>
          </p:spPr>
        </p:sp>
        <p:sp>
          <p:nvSpPr>
            <p:cNvPr id="5" name="TextBox 5">
              <a:extLst>
                <a:ext uri="{FF2B5EF4-FFF2-40B4-BE49-F238E27FC236}">
                  <a16:creationId xmlns:a16="http://schemas.microsoft.com/office/drawing/2014/main" xmlns="" id="{C567ADE4-59AF-ED22-8E56-5B79C447B94C}"/>
                </a:ext>
              </a:extLst>
            </p:cNvPr>
            <p:cNvSpPr txBox="1"/>
            <p:nvPr/>
          </p:nvSpPr>
          <p:spPr>
            <a:xfrm>
              <a:off x="0" y="-38100"/>
              <a:ext cx="5512611" cy="2319591"/>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xmlns="" id="{99A47783-AEF6-A659-4BFE-21FCEE2D03B6}"/>
              </a:ext>
            </a:extLst>
          </p:cNvPr>
          <p:cNvGrpSpPr/>
          <p:nvPr/>
        </p:nvGrpSpPr>
        <p:grpSpPr>
          <a:xfrm>
            <a:off x="1028700" y="2612874"/>
            <a:ext cx="16230600" cy="6828508"/>
            <a:chOff x="0" y="0"/>
            <a:chExt cx="4274726" cy="1798455"/>
          </a:xfrm>
        </p:grpSpPr>
        <p:sp>
          <p:nvSpPr>
            <p:cNvPr id="7" name="Freeform 7">
              <a:extLst>
                <a:ext uri="{FF2B5EF4-FFF2-40B4-BE49-F238E27FC236}">
                  <a16:creationId xmlns:a16="http://schemas.microsoft.com/office/drawing/2014/main" xmlns="" id="{FAF15104-8FE1-46C2-CD59-8C60FAF1855D}"/>
                </a:ext>
              </a:extLst>
            </p:cNvPr>
            <p:cNvSpPr/>
            <p:nvPr/>
          </p:nvSpPr>
          <p:spPr>
            <a:xfrm>
              <a:off x="0" y="0"/>
              <a:ext cx="4274726" cy="1798455"/>
            </a:xfrm>
            <a:custGeom>
              <a:avLst/>
              <a:gdLst/>
              <a:ahLst/>
              <a:cxnLst/>
              <a:rect l="l" t="t" r="r" b="b"/>
              <a:pathLst>
                <a:path w="4274726" h="1798455">
                  <a:moveTo>
                    <a:pt x="35298" y="0"/>
                  </a:moveTo>
                  <a:lnTo>
                    <a:pt x="4239428" y="0"/>
                  </a:lnTo>
                  <a:cubicBezTo>
                    <a:pt x="4248790" y="0"/>
                    <a:pt x="4257768" y="3719"/>
                    <a:pt x="4264387" y="10338"/>
                  </a:cubicBezTo>
                  <a:cubicBezTo>
                    <a:pt x="4271007" y="16958"/>
                    <a:pt x="4274726" y="25936"/>
                    <a:pt x="4274726" y="35298"/>
                  </a:cubicBezTo>
                  <a:lnTo>
                    <a:pt x="4274726" y="1763157"/>
                  </a:lnTo>
                  <a:cubicBezTo>
                    <a:pt x="4274726" y="1772519"/>
                    <a:pt x="4271007" y="1781497"/>
                    <a:pt x="4264387" y="1788116"/>
                  </a:cubicBezTo>
                  <a:cubicBezTo>
                    <a:pt x="4257768" y="1794736"/>
                    <a:pt x="4248790" y="1798455"/>
                    <a:pt x="4239428" y="1798455"/>
                  </a:cubicBezTo>
                  <a:lnTo>
                    <a:pt x="35298" y="1798455"/>
                  </a:lnTo>
                  <a:cubicBezTo>
                    <a:pt x="25936" y="1798455"/>
                    <a:pt x="16958" y="1794736"/>
                    <a:pt x="10338" y="1788116"/>
                  </a:cubicBezTo>
                  <a:cubicBezTo>
                    <a:pt x="3719" y="1781497"/>
                    <a:pt x="0" y="1772519"/>
                    <a:pt x="0" y="1763157"/>
                  </a:cubicBezTo>
                  <a:lnTo>
                    <a:pt x="0" y="35298"/>
                  </a:lnTo>
                  <a:cubicBezTo>
                    <a:pt x="0" y="25936"/>
                    <a:pt x="3719" y="16958"/>
                    <a:pt x="10338" y="10338"/>
                  </a:cubicBezTo>
                  <a:cubicBezTo>
                    <a:pt x="16958" y="3719"/>
                    <a:pt x="25936" y="0"/>
                    <a:pt x="35298" y="0"/>
                  </a:cubicBezTo>
                  <a:close/>
                </a:path>
              </a:pathLst>
            </a:custGeom>
            <a:solidFill>
              <a:srgbClr val="000000">
                <a:alpha val="0"/>
              </a:srgbClr>
            </a:solidFill>
            <a:ln w="247650" cap="rnd">
              <a:solidFill>
                <a:srgbClr val="FFFFFF"/>
              </a:solidFill>
              <a:prstDash val="solid"/>
              <a:round/>
            </a:ln>
          </p:spPr>
        </p:sp>
        <p:sp>
          <p:nvSpPr>
            <p:cNvPr id="8" name="TextBox 8">
              <a:extLst>
                <a:ext uri="{FF2B5EF4-FFF2-40B4-BE49-F238E27FC236}">
                  <a16:creationId xmlns:a16="http://schemas.microsoft.com/office/drawing/2014/main" xmlns="" id="{100013C5-3CDC-06FE-E0B7-4ADF772E2AAB}"/>
                </a:ext>
              </a:extLst>
            </p:cNvPr>
            <p:cNvSpPr txBox="1"/>
            <p:nvPr/>
          </p:nvSpPr>
          <p:spPr>
            <a:xfrm>
              <a:off x="0" y="-38100"/>
              <a:ext cx="4274726" cy="1836555"/>
            </a:xfrm>
            <a:prstGeom prst="rect">
              <a:avLst/>
            </a:prstGeom>
          </p:spPr>
          <p:txBody>
            <a:bodyPr lIns="50800" tIns="50800" rIns="50800" bIns="50800" rtlCol="0" anchor="ctr"/>
            <a:lstStyle/>
            <a:p>
              <a:pPr algn="ctr">
                <a:lnSpc>
                  <a:spcPts val="2659"/>
                </a:lnSpc>
              </a:pPr>
              <a:endParaRPr/>
            </a:p>
          </p:txBody>
        </p:sp>
      </p:grpSp>
      <p:sp>
        <p:nvSpPr>
          <p:cNvPr id="2" name="Freeform 3">
            <a:extLst>
              <a:ext uri="{FF2B5EF4-FFF2-40B4-BE49-F238E27FC236}">
                <a16:creationId xmlns:a16="http://schemas.microsoft.com/office/drawing/2014/main" xmlns="" id="{7D828468-EBDB-E7B6-7610-86059B302A86}"/>
              </a:ext>
            </a:extLst>
          </p:cNvPr>
          <p:cNvSpPr/>
          <p:nvPr/>
        </p:nvSpPr>
        <p:spPr>
          <a:xfrm>
            <a:off x="8610600" y="4031094"/>
            <a:ext cx="8468139" cy="5377268"/>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9" name="TextBox 12">
            <a:extLst>
              <a:ext uri="{FF2B5EF4-FFF2-40B4-BE49-F238E27FC236}">
                <a16:creationId xmlns:a16="http://schemas.microsoft.com/office/drawing/2014/main" xmlns="" id="{7C5427B8-B242-DAC1-D48A-B2E6D9D4B3B7}"/>
              </a:ext>
            </a:extLst>
          </p:cNvPr>
          <p:cNvSpPr txBox="1"/>
          <p:nvPr/>
        </p:nvSpPr>
        <p:spPr>
          <a:xfrm>
            <a:off x="4495800" y="1283716"/>
            <a:ext cx="10308336" cy="1107996"/>
          </a:xfrm>
          <a:prstGeom prst="rect">
            <a:avLst/>
          </a:prstGeom>
        </p:spPr>
        <p:txBody>
          <a:bodyPr wrap="square" lIns="0" tIns="0" rIns="0" bIns="0" rtlCol="0" anchor="t">
            <a:spAutoFit/>
          </a:bodyPr>
          <a:lstStyle/>
          <a:p>
            <a:pPr algn="just">
              <a:spcBef>
                <a:spcPct val="0"/>
              </a:spcBef>
            </a:pPr>
            <a:r>
              <a:rPr lang="en-US" sz="7200" dirty="0">
                <a:solidFill>
                  <a:srgbClr val="493423"/>
                </a:solidFill>
                <a:latin typeface="#9Slide05 Brannboll Ny" panose="02000000000000000000" pitchFamily="2" charset="0"/>
              </a:rPr>
              <a:t>2. </a:t>
            </a:r>
            <a:r>
              <a:rPr lang="en-US" sz="7200" dirty="0" err="1">
                <a:solidFill>
                  <a:srgbClr val="493423"/>
                </a:solidFill>
                <a:latin typeface="#9Slide05 Brannboll Ny" panose="02000000000000000000" pitchFamily="2" charset="0"/>
              </a:rPr>
              <a:t>Bàn</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luận</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về</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vấn</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đề</a:t>
            </a:r>
            <a:endParaRPr lang="en-US" sz="7200" dirty="0">
              <a:solidFill>
                <a:srgbClr val="493423"/>
              </a:solidFill>
              <a:latin typeface="#9Slide05 Brannboll Ny" panose="02000000000000000000" pitchFamily="2" charset="0"/>
            </a:endParaRPr>
          </a:p>
        </p:txBody>
      </p:sp>
      <p:grpSp>
        <p:nvGrpSpPr>
          <p:cNvPr id="10" name="Group 10">
            <a:extLst>
              <a:ext uri="{FF2B5EF4-FFF2-40B4-BE49-F238E27FC236}">
                <a16:creationId xmlns:a16="http://schemas.microsoft.com/office/drawing/2014/main" xmlns="" id="{91FE0CD9-F353-F1F0-E28F-F335E163E1AE}"/>
              </a:ext>
            </a:extLst>
          </p:cNvPr>
          <p:cNvGrpSpPr/>
          <p:nvPr/>
        </p:nvGrpSpPr>
        <p:grpSpPr>
          <a:xfrm>
            <a:off x="2242665" y="3501313"/>
            <a:ext cx="2379751" cy="2379751"/>
            <a:chOff x="0" y="0"/>
            <a:chExt cx="812800" cy="812800"/>
          </a:xfrm>
        </p:grpSpPr>
        <p:sp>
          <p:nvSpPr>
            <p:cNvPr id="11" name="Freeform 11">
              <a:extLst>
                <a:ext uri="{FF2B5EF4-FFF2-40B4-BE49-F238E27FC236}">
                  <a16:creationId xmlns:a16="http://schemas.microsoft.com/office/drawing/2014/main" xmlns="" id="{455A3B54-5204-72D2-BAA5-8ED66F7FD3C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2" name="TextBox 12">
              <a:extLst>
                <a:ext uri="{FF2B5EF4-FFF2-40B4-BE49-F238E27FC236}">
                  <a16:creationId xmlns:a16="http://schemas.microsoft.com/office/drawing/2014/main" xmlns="" id="{46713F36-59D5-5331-A75B-ECA7FAD1F035}"/>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 name="Freeform 17">
            <a:extLst>
              <a:ext uri="{FF2B5EF4-FFF2-40B4-BE49-F238E27FC236}">
                <a16:creationId xmlns:a16="http://schemas.microsoft.com/office/drawing/2014/main" xmlns="" id="{AD78C52E-F420-A2C5-0DDF-3C4997C07C90}"/>
              </a:ext>
            </a:extLst>
          </p:cNvPr>
          <p:cNvSpPr/>
          <p:nvPr/>
        </p:nvSpPr>
        <p:spPr>
          <a:xfrm>
            <a:off x="2823632" y="3905157"/>
            <a:ext cx="1217817" cy="1621791"/>
          </a:xfrm>
          <a:custGeom>
            <a:avLst/>
            <a:gdLst/>
            <a:ahLst/>
            <a:cxnLst/>
            <a:rect l="l" t="t" r="r" b="b"/>
            <a:pathLst>
              <a:path w="1217817" h="1621791">
                <a:moveTo>
                  <a:pt x="0" y="0"/>
                </a:moveTo>
                <a:lnTo>
                  <a:pt x="1217817" y="0"/>
                </a:lnTo>
                <a:lnTo>
                  <a:pt x="1217817" y="1621790"/>
                </a:lnTo>
                <a:lnTo>
                  <a:pt x="0" y="1621790"/>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grpSp>
        <p:nvGrpSpPr>
          <p:cNvPr id="14" name="Group 19">
            <a:extLst>
              <a:ext uri="{FF2B5EF4-FFF2-40B4-BE49-F238E27FC236}">
                <a16:creationId xmlns:a16="http://schemas.microsoft.com/office/drawing/2014/main" xmlns="" id="{D6AC7922-BF30-4541-22E0-5CF6C6901407}"/>
              </a:ext>
            </a:extLst>
          </p:cNvPr>
          <p:cNvGrpSpPr/>
          <p:nvPr/>
        </p:nvGrpSpPr>
        <p:grpSpPr>
          <a:xfrm>
            <a:off x="16764828" y="-981075"/>
            <a:ext cx="2864398" cy="2864398"/>
            <a:chOff x="0" y="0"/>
            <a:chExt cx="812800" cy="812800"/>
          </a:xfrm>
        </p:grpSpPr>
        <p:sp>
          <p:nvSpPr>
            <p:cNvPr id="15" name="Freeform 20">
              <a:extLst>
                <a:ext uri="{FF2B5EF4-FFF2-40B4-BE49-F238E27FC236}">
                  <a16:creationId xmlns:a16="http://schemas.microsoft.com/office/drawing/2014/main" xmlns="" id="{54D98471-1134-6BD8-4976-DC5B61FD9FE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C48"/>
            </a:solidFill>
          </p:spPr>
        </p:sp>
        <p:sp>
          <p:nvSpPr>
            <p:cNvPr id="16" name="TextBox 21">
              <a:extLst>
                <a:ext uri="{FF2B5EF4-FFF2-40B4-BE49-F238E27FC236}">
                  <a16:creationId xmlns:a16="http://schemas.microsoft.com/office/drawing/2014/main" xmlns="" id="{1CEE0E50-51DF-A216-665E-65E69FB2592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7" name="Group 26">
            <a:extLst>
              <a:ext uri="{FF2B5EF4-FFF2-40B4-BE49-F238E27FC236}">
                <a16:creationId xmlns:a16="http://schemas.microsoft.com/office/drawing/2014/main" xmlns="" id="{5E02B20F-D33E-F331-62D7-1F891FD9A9F4}"/>
              </a:ext>
            </a:extLst>
          </p:cNvPr>
          <p:cNvGrpSpPr/>
          <p:nvPr/>
        </p:nvGrpSpPr>
        <p:grpSpPr>
          <a:xfrm>
            <a:off x="15878121" y="451124"/>
            <a:ext cx="603155" cy="603155"/>
            <a:chOff x="0" y="0"/>
            <a:chExt cx="812800" cy="812800"/>
          </a:xfrm>
        </p:grpSpPr>
        <p:sp>
          <p:nvSpPr>
            <p:cNvPr id="18" name="Freeform 27">
              <a:extLst>
                <a:ext uri="{FF2B5EF4-FFF2-40B4-BE49-F238E27FC236}">
                  <a16:creationId xmlns:a16="http://schemas.microsoft.com/office/drawing/2014/main" xmlns="" id="{3D67ABB7-61F5-4362-A157-46B1934754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C00"/>
            </a:solidFill>
          </p:spPr>
        </p:sp>
        <p:sp>
          <p:nvSpPr>
            <p:cNvPr id="19" name="TextBox 28">
              <a:extLst>
                <a:ext uri="{FF2B5EF4-FFF2-40B4-BE49-F238E27FC236}">
                  <a16:creationId xmlns:a16="http://schemas.microsoft.com/office/drawing/2014/main" xmlns="" id="{1B307E15-EACE-6216-8FBA-EAD47F7A4BCE}"/>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0" name="Group 29">
            <a:extLst>
              <a:ext uri="{FF2B5EF4-FFF2-40B4-BE49-F238E27FC236}">
                <a16:creationId xmlns:a16="http://schemas.microsoft.com/office/drawing/2014/main" xmlns="" id="{77CA0A77-5459-52CE-2F04-56FA2BD9A3BA}"/>
              </a:ext>
            </a:extLst>
          </p:cNvPr>
          <p:cNvGrpSpPr/>
          <p:nvPr/>
        </p:nvGrpSpPr>
        <p:grpSpPr>
          <a:xfrm>
            <a:off x="16067511" y="1277496"/>
            <a:ext cx="827529" cy="827529"/>
            <a:chOff x="0" y="0"/>
            <a:chExt cx="812800" cy="812800"/>
          </a:xfrm>
        </p:grpSpPr>
        <p:sp>
          <p:nvSpPr>
            <p:cNvPr id="21" name="Freeform 30">
              <a:extLst>
                <a:ext uri="{FF2B5EF4-FFF2-40B4-BE49-F238E27FC236}">
                  <a16:creationId xmlns:a16="http://schemas.microsoft.com/office/drawing/2014/main" xmlns="" id="{54C9EDFB-A9A0-4A78-2756-FA2E049586B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801C"/>
            </a:solidFill>
          </p:spPr>
        </p:sp>
        <p:sp>
          <p:nvSpPr>
            <p:cNvPr id="22" name="TextBox 31">
              <a:extLst>
                <a:ext uri="{FF2B5EF4-FFF2-40B4-BE49-F238E27FC236}">
                  <a16:creationId xmlns:a16="http://schemas.microsoft.com/office/drawing/2014/main" xmlns="" id="{5D20EF49-50BC-D87D-FF91-8FB70E06E6A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Tree>
    <p:extLst>
      <p:ext uri="{BB962C8B-B14F-4D97-AF65-F5344CB8AC3E}">
        <p14:creationId xmlns:p14="http://schemas.microsoft.com/office/powerpoint/2010/main" val="141894204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xmlns="" id="{C83BDD2E-1CB7-D4ED-4FE6-39AB01771BD8}"/>
              </a:ext>
            </a:extLst>
          </p:cNvPr>
          <p:cNvSpPr txBox="1"/>
          <p:nvPr/>
        </p:nvSpPr>
        <p:spPr>
          <a:xfrm>
            <a:off x="1259124" y="498984"/>
            <a:ext cx="15877764" cy="738664"/>
          </a:xfrm>
          <a:prstGeom prst="rect">
            <a:avLst/>
          </a:prstGeom>
          <a:solidFill>
            <a:schemeClr val="bg2"/>
          </a:solidFill>
          <a:ln>
            <a:noFill/>
          </a:ln>
        </p:spPr>
        <p:txBody>
          <a:bodyPr wrap="square" lIns="0" tIns="0" rIns="0" bIns="0" rtlCol="0" anchor="t">
            <a:spAutoFit/>
          </a:bodyPr>
          <a:lstStyle/>
          <a:p>
            <a:pPr algn="ctr" defTabSz="914445">
              <a:defRPr/>
            </a:pPr>
            <a:r>
              <a:rPr lang="en-US" sz="4800" b="1"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Luận</a:t>
            </a:r>
            <a:r>
              <a:rPr lang="en-US" sz="48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sz="4800" b="1"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đề</a:t>
            </a:r>
            <a:r>
              <a:rPr lang="en-US" sz="48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sz="4800" b="1"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Cách</a:t>
            </a:r>
            <a:r>
              <a:rPr lang="en-US" sz="48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sz="4800" b="1"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hiểu</a:t>
            </a:r>
            <a:r>
              <a:rPr lang="en-US" sz="48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sz="4800" b="1"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rõ</a:t>
            </a:r>
            <a:r>
              <a:rPr lang="en-US" sz="48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sz="4800" b="1"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bản</a:t>
            </a:r>
            <a:r>
              <a:rPr lang="en-US" sz="48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sz="4800" b="1"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thân</a:t>
            </a:r>
            <a:r>
              <a:rPr lang="en-US" sz="48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sz="4800" b="1"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tự</a:t>
            </a:r>
            <a:r>
              <a:rPr lang="en-US" sz="48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sz="4800" b="1"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nhận</a:t>
            </a:r>
            <a:r>
              <a:rPr lang="en-US" sz="48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sz="4800" b="1"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thức</a:t>
            </a:r>
            <a:r>
              <a:rPr lang="en-US" sz="48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a:t>
            </a:r>
            <a:endParaRPr lang="en-US" sz="4800" b="1" i="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3" name="Rectangle 2">
            <a:extLst>
              <a:ext uri="{FF2B5EF4-FFF2-40B4-BE49-F238E27FC236}">
                <a16:creationId xmlns:a16="http://schemas.microsoft.com/office/drawing/2014/main" xmlns="" id="{2C20F057-A973-681D-0BE3-5E38A2B104DC}"/>
              </a:ext>
            </a:extLst>
          </p:cNvPr>
          <p:cNvSpPr/>
          <p:nvPr/>
        </p:nvSpPr>
        <p:spPr>
          <a:xfrm>
            <a:off x="1259124" y="1692335"/>
            <a:ext cx="7656276" cy="205222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defRPr/>
            </a:pPr>
            <a:r>
              <a:rPr lang="en-US" sz="4200" b="1" dirty="0" err="1">
                <a:solidFill>
                  <a:srgbClr val="000000"/>
                </a:solidFill>
                <a:latin typeface="Times New Roman" panose="02020603050405020304" pitchFamily="18" charset="0"/>
                <a:cs typeface="Times New Roman" panose="02020603050405020304" pitchFamily="18" charset="0"/>
              </a:rPr>
              <a:t>Luận</a:t>
            </a:r>
            <a:r>
              <a:rPr lang="en-US" sz="4200" b="1" dirty="0">
                <a:solidFill>
                  <a:srgbClr val="000000"/>
                </a:solidFill>
                <a:latin typeface="Times New Roman" panose="02020603050405020304" pitchFamily="18" charset="0"/>
                <a:cs typeface="Times New Roman" panose="02020603050405020304" pitchFamily="18" charset="0"/>
              </a:rPr>
              <a:t> </a:t>
            </a:r>
            <a:r>
              <a:rPr lang="en-US" sz="4200" b="1" dirty="0" err="1">
                <a:solidFill>
                  <a:srgbClr val="000000"/>
                </a:solidFill>
                <a:latin typeface="Times New Roman" panose="02020603050405020304" pitchFamily="18" charset="0"/>
                <a:cs typeface="Times New Roman" panose="02020603050405020304" pitchFamily="18" charset="0"/>
              </a:rPr>
              <a:t>điểm</a:t>
            </a:r>
            <a:r>
              <a:rPr lang="en-US" sz="4200" b="1" dirty="0">
                <a:solidFill>
                  <a:srgbClr val="000000"/>
                </a:solidFill>
                <a:latin typeface="Times New Roman" panose="02020603050405020304" pitchFamily="18" charset="0"/>
                <a:cs typeface="Times New Roman" panose="02020603050405020304" pitchFamily="18" charset="0"/>
              </a:rPr>
              <a:t> 1</a:t>
            </a:r>
            <a:r>
              <a:rPr lang="vi-VN" sz="4200" b="1"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quan</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điểm</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của</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tác</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giả</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về</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tự</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nhận</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thức</a:t>
            </a:r>
            <a:r>
              <a:rPr lang="en-US" sz="4200" dirty="0">
                <a:solidFill>
                  <a:srgbClr val="000000"/>
                </a:solidFill>
                <a:latin typeface="Times New Roman" panose="02020603050405020304" pitchFamily="18" charset="0"/>
                <a:cs typeface="Times New Roman" panose="02020603050405020304" pitchFamily="18" charset="0"/>
              </a:rPr>
              <a:t>”</a:t>
            </a:r>
            <a:endParaRPr lang="vi-VN" sz="4200" dirty="0">
              <a:solidFill>
                <a:srgbClr val="000000"/>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xmlns="" id="{A26029B3-66BD-C85F-DEA9-3E7D009DA35B}"/>
              </a:ext>
            </a:extLst>
          </p:cNvPr>
          <p:cNvSpPr/>
          <p:nvPr/>
        </p:nvSpPr>
        <p:spPr>
          <a:xfrm>
            <a:off x="9510936" y="1692335"/>
            <a:ext cx="7634064" cy="205222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defRPr/>
            </a:pPr>
            <a:r>
              <a:rPr lang="en-US" sz="4200" b="1" dirty="0" err="1">
                <a:solidFill>
                  <a:srgbClr val="000000"/>
                </a:solidFill>
                <a:latin typeface="Times New Roman" panose="02020603050405020304" pitchFamily="18" charset="0"/>
                <a:cs typeface="Times New Roman" panose="02020603050405020304" pitchFamily="18" charset="0"/>
              </a:rPr>
              <a:t>Luận</a:t>
            </a:r>
            <a:r>
              <a:rPr lang="en-US" sz="4200" b="1" dirty="0">
                <a:solidFill>
                  <a:srgbClr val="000000"/>
                </a:solidFill>
                <a:latin typeface="Times New Roman" panose="02020603050405020304" pitchFamily="18" charset="0"/>
                <a:cs typeface="Times New Roman" panose="02020603050405020304" pitchFamily="18" charset="0"/>
              </a:rPr>
              <a:t> </a:t>
            </a:r>
            <a:r>
              <a:rPr lang="en-US" sz="4200" b="1" dirty="0" err="1">
                <a:solidFill>
                  <a:srgbClr val="000000"/>
                </a:solidFill>
                <a:latin typeface="Times New Roman" panose="02020603050405020304" pitchFamily="18" charset="0"/>
                <a:cs typeface="Times New Roman" panose="02020603050405020304" pitchFamily="18" charset="0"/>
              </a:rPr>
              <a:t>điểm</a:t>
            </a:r>
            <a:r>
              <a:rPr lang="en-US" sz="4200" b="1" dirty="0">
                <a:solidFill>
                  <a:srgbClr val="000000"/>
                </a:solidFill>
                <a:latin typeface="Times New Roman" panose="02020603050405020304" pitchFamily="18" charset="0"/>
                <a:cs typeface="Times New Roman" panose="02020603050405020304" pitchFamily="18" charset="0"/>
              </a:rPr>
              <a:t> 2: </a:t>
            </a:r>
            <a:r>
              <a:rPr lang="en-US" sz="4200" dirty="0" err="1">
                <a:solidFill>
                  <a:srgbClr val="000000"/>
                </a:solidFill>
                <a:latin typeface="Times New Roman" panose="02020603050405020304" pitchFamily="18" charset="0"/>
                <a:cs typeface="Times New Roman" panose="02020603050405020304" pitchFamily="18" charset="0"/>
              </a:rPr>
              <a:t>những</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việc</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làm</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để</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đánh</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giá</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quá</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trình</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tự</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nhận</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thức</a:t>
            </a:r>
            <a:r>
              <a:rPr lang="en-US" sz="4200" dirty="0">
                <a:solidFill>
                  <a:srgbClr val="000000"/>
                </a:solidFill>
                <a:latin typeface="Times New Roman" panose="02020603050405020304" pitchFamily="18" charset="0"/>
                <a:cs typeface="Times New Roman" panose="02020603050405020304" pitchFamily="18" charset="0"/>
              </a:rPr>
              <a:t>”</a:t>
            </a:r>
            <a:endParaRPr lang="vi-VN" sz="4200" dirty="0">
              <a:solidFill>
                <a:srgbClr val="000000"/>
              </a:solidFill>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xmlns="" id="{34998973-2B67-5E81-115A-442D0CAB85ED}"/>
              </a:ext>
            </a:extLst>
          </p:cNvPr>
          <p:cNvSpPr/>
          <p:nvPr/>
        </p:nvSpPr>
        <p:spPr>
          <a:xfrm>
            <a:off x="1259124" y="4199248"/>
            <a:ext cx="7656276" cy="56967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defRPr/>
            </a:pPr>
            <a:r>
              <a:rPr lang="en-US" sz="4200" b="1" dirty="0" err="1">
                <a:solidFill>
                  <a:srgbClr val="000000"/>
                </a:solidFill>
                <a:latin typeface="Times New Roman" panose="02020603050405020304" pitchFamily="18" charset="0"/>
                <a:cs typeface="Times New Roman" panose="02020603050405020304" pitchFamily="18" charset="0"/>
              </a:rPr>
              <a:t>Lí</a:t>
            </a:r>
            <a:r>
              <a:rPr lang="en-US" sz="4200" b="1" dirty="0">
                <a:solidFill>
                  <a:srgbClr val="000000"/>
                </a:solidFill>
                <a:latin typeface="Times New Roman" panose="02020603050405020304" pitchFamily="18" charset="0"/>
                <a:cs typeface="Times New Roman" panose="02020603050405020304" pitchFamily="18" charset="0"/>
              </a:rPr>
              <a:t> </a:t>
            </a:r>
            <a:r>
              <a:rPr lang="en-US" sz="4200" b="1" dirty="0" err="1">
                <a:solidFill>
                  <a:srgbClr val="000000"/>
                </a:solidFill>
                <a:latin typeface="Times New Roman" panose="02020603050405020304" pitchFamily="18" charset="0"/>
                <a:cs typeface="Times New Roman" panose="02020603050405020304" pitchFamily="18" charset="0"/>
              </a:rPr>
              <a:t>lẽ</a:t>
            </a:r>
            <a:r>
              <a:rPr lang="en-US" sz="4200" b="1" dirty="0">
                <a:solidFill>
                  <a:srgbClr val="000000"/>
                </a:solidFill>
                <a:latin typeface="Times New Roman" panose="02020603050405020304" pitchFamily="18" charset="0"/>
                <a:cs typeface="Times New Roman" panose="02020603050405020304" pitchFamily="18" charset="0"/>
              </a:rPr>
              <a:t> </a:t>
            </a:r>
            <a:r>
              <a:rPr lang="en-US" sz="4200" b="1" dirty="0" err="1">
                <a:solidFill>
                  <a:srgbClr val="000000"/>
                </a:solidFill>
                <a:latin typeface="Times New Roman" panose="02020603050405020304" pitchFamily="18" charset="0"/>
                <a:cs typeface="Times New Roman" panose="02020603050405020304" pitchFamily="18" charset="0"/>
              </a:rPr>
              <a:t>và</a:t>
            </a:r>
            <a:r>
              <a:rPr lang="en-US" sz="4200" b="1" dirty="0">
                <a:solidFill>
                  <a:srgbClr val="000000"/>
                </a:solidFill>
                <a:latin typeface="Times New Roman" panose="02020603050405020304" pitchFamily="18" charset="0"/>
                <a:cs typeface="Times New Roman" panose="02020603050405020304" pitchFamily="18" charset="0"/>
              </a:rPr>
              <a:t> </a:t>
            </a:r>
            <a:r>
              <a:rPr lang="en-US" sz="4200" b="1" dirty="0" err="1">
                <a:solidFill>
                  <a:srgbClr val="000000"/>
                </a:solidFill>
                <a:latin typeface="Times New Roman" panose="02020603050405020304" pitchFamily="18" charset="0"/>
                <a:cs typeface="Times New Roman" panose="02020603050405020304" pitchFamily="18" charset="0"/>
              </a:rPr>
              <a:t>bằng</a:t>
            </a:r>
            <a:r>
              <a:rPr lang="en-US" sz="4200" b="1" dirty="0">
                <a:solidFill>
                  <a:srgbClr val="000000"/>
                </a:solidFill>
                <a:latin typeface="Times New Roman" panose="02020603050405020304" pitchFamily="18" charset="0"/>
                <a:cs typeface="Times New Roman" panose="02020603050405020304" pitchFamily="18" charset="0"/>
              </a:rPr>
              <a:t> </a:t>
            </a:r>
            <a:r>
              <a:rPr lang="en-US" sz="4200" b="1" dirty="0" err="1">
                <a:solidFill>
                  <a:srgbClr val="000000"/>
                </a:solidFill>
                <a:latin typeface="Times New Roman" panose="02020603050405020304" pitchFamily="18" charset="0"/>
                <a:cs typeface="Times New Roman" panose="02020603050405020304" pitchFamily="18" charset="0"/>
              </a:rPr>
              <a:t>chứng</a:t>
            </a:r>
            <a:endParaRPr lang="en-US" sz="4200" b="1" dirty="0">
              <a:solidFill>
                <a:srgbClr val="000000"/>
              </a:solidFill>
              <a:latin typeface="Times New Roman" panose="02020603050405020304" pitchFamily="18" charset="0"/>
              <a:cs typeface="Times New Roman" panose="02020603050405020304" pitchFamily="18" charset="0"/>
            </a:endParaRPr>
          </a:p>
          <a:p>
            <a:pPr marL="571500" indent="-571500" algn="just" defTabSz="1371600" fontAlgn="base">
              <a:spcBef>
                <a:spcPct val="0"/>
              </a:spcBef>
              <a:spcAft>
                <a:spcPct val="0"/>
              </a:spcAft>
              <a:buFontTx/>
              <a:buChar char="-"/>
              <a:defRPr/>
            </a:pPr>
            <a:r>
              <a:rPr lang="en-US" sz="4200" dirty="0" err="1">
                <a:solidFill>
                  <a:srgbClr val="000000"/>
                </a:solidFill>
                <a:latin typeface="Times New Roman" panose="02020603050405020304" pitchFamily="18" charset="0"/>
                <a:cs typeface="Times New Roman" panose="02020603050405020304" pitchFamily="18" charset="0"/>
              </a:rPr>
              <a:t>Là</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một</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quá</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trình</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tiếp</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diễn</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thú</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vị</a:t>
            </a:r>
            <a:endParaRPr lang="en-US" sz="4200" dirty="0">
              <a:solidFill>
                <a:srgbClr val="000000"/>
              </a:solidFill>
              <a:latin typeface="Times New Roman" panose="02020603050405020304" pitchFamily="18" charset="0"/>
              <a:cs typeface="Times New Roman" panose="02020603050405020304" pitchFamily="18" charset="0"/>
            </a:endParaRPr>
          </a:p>
          <a:p>
            <a:pPr marL="571500" indent="-571500" algn="just" defTabSz="1371600" fontAlgn="base">
              <a:spcBef>
                <a:spcPct val="0"/>
              </a:spcBef>
              <a:spcAft>
                <a:spcPct val="0"/>
              </a:spcAft>
              <a:buFontTx/>
              <a:buChar char="-"/>
              <a:defRPr/>
            </a:pPr>
            <a:r>
              <a:rPr lang="en-US" sz="4200" dirty="0" err="1">
                <a:solidFill>
                  <a:srgbClr val="000000"/>
                </a:solidFill>
                <a:latin typeface="Times New Roman" panose="02020603050405020304" pitchFamily="18" charset="0"/>
                <a:cs typeface="Times New Roman" panose="02020603050405020304" pitchFamily="18" charset="0"/>
              </a:rPr>
              <a:t>Tự</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khám</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phá</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chính</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mình</a:t>
            </a:r>
            <a:endParaRPr lang="en-US" sz="4200" dirty="0">
              <a:solidFill>
                <a:srgbClr val="000000"/>
              </a:solidFill>
              <a:latin typeface="Times New Roman" panose="02020603050405020304" pitchFamily="18" charset="0"/>
              <a:cs typeface="Times New Roman" panose="02020603050405020304" pitchFamily="18" charset="0"/>
            </a:endParaRPr>
          </a:p>
          <a:p>
            <a:pPr marL="571500" indent="-571500" algn="just" defTabSz="1371600" fontAlgn="base">
              <a:spcBef>
                <a:spcPct val="0"/>
              </a:spcBef>
              <a:spcAft>
                <a:spcPct val="0"/>
              </a:spcAft>
              <a:buFontTx/>
              <a:buChar char="-"/>
              <a:defRPr/>
            </a:pPr>
            <a:r>
              <a:rPr lang="en-US" sz="4200" dirty="0" err="1">
                <a:solidFill>
                  <a:srgbClr val="000000"/>
                </a:solidFill>
                <a:latin typeface="Times New Roman" panose="02020603050405020304" pitchFamily="18" charset="0"/>
                <a:cs typeface="Times New Roman" panose="02020603050405020304" pitchFamily="18" charset="0"/>
              </a:rPr>
              <a:t>Khi</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lớn</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lên</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quá</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trình</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nhận</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thức</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vẫn</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tiếp</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diễn</a:t>
            </a:r>
            <a:endParaRPr lang="vi-VN" sz="4200" dirty="0">
              <a:solidFill>
                <a:srgbClr val="000000"/>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xmlns="" id="{0509AEC0-15FB-0591-9D1A-519E6A11F7C7}"/>
              </a:ext>
            </a:extLst>
          </p:cNvPr>
          <p:cNvSpPr/>
          <p:nvPr/>
        </p:nvSpPr>
        <p:spPr>
          <a:xfrm>
            <a:off x="9510936" y="4199248"/>
            <a:ext cx="7634064" cy="56967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defRPr/>
            </a:pPr>
            <a:r>
              <a:rPr lang="en-US" sz="4200" b="1" dirty="0" err="1">
                <a:solidFill>
                  <a:srgbClr val="000000"/>
                </a:solidFill>
                <a:latin typeface="Times New Roman" panose="02020603050405020304" pitchFamily="18" charset="0"/>
                <a:cs typeface="Times New Roman" panose="02020603050405020304" pitchFamily="18" charset="0"/>
              </a:rPr>
              <a:t>Lí</a:t>
            </a:r>
            <a:r>
              <a:rPr lang="en-US" sz="4200" b="1" dirty="0">
                <a:solidFill>
                  <a:srgbClr val="000000"/>
                </a:solidFill>
                <a:latin typeface="Times New Roman" panose="02020603050405020304" pitchFamily="18" charset="0"/>
                <a:cs typeface="Times New Roman" panose="02020603050405020304" pitchFamily="18" charset="0"/>
              </a:rPr>
              <a:t> </a:t>
            </a:r>
            <a:r>
              <a:rPr lang="en-US" sz="4200" b="1" dirty="0" err="1">
                <a:solidFill>
                  <a:srgbClr val="000000"/>
                </a:solidFill>
                <a:latin typeface="Times New Roman" panose="02020603050405020304" pitchFamily="18" charset="0"/>
                <a:cs typeface="Times New Roman" panose="02020603050405020304" pitchFamily="18" charset="0"/>
              </a:rPr>
              <a:t>lẽ</a:t>
            </a:r>
            <a:r>
              <a:rPr lang="en-US" sz="4200" b="1" dirty="0">
                <a:solidFill>
                  <a:srgbClr val="000000"/>
                </a:solidFill>
                <a:latin typeface="Times New Roman" panose="02020603050405020304" pitchFamily="18" charset="0"/>
                <a:cs typeface="Times New Roman" panose="02020603050405020304" pitchFamily="18" charset="0"/>
              </a:rPr>
              <a:t> </a:t>
            </a:r>
            <a:r>
              <a:rPr lang="en-US" sz="4200" b="1" dirty="0" err="1">
                <a:solidFill>
                  <a:srgbClr val="000000"/>
                </a:solidFill>
                <a:latin typeface="Times New Roman" panose="02020603050405020304" pitchFamily="18" charset="0"/>
                <a:cs typeface="Times New Roman" panose="02020603050405020304" pitchFamily="18" charset="0"/>
              </a:rPr>
              <a:t>và</a:t>
            </a:r>
            <a:r>
              <a:rPr lang="en-US" sz="4200" b="1" dirty="0">
                <a:solidFill>
                  <a:srgbClr val="000000"/>
                </a:solidFill>
                <a:latin typeface="Times New Roman" panose="02020603050405020304" pitchFamily="18" charset="0"/>
                <a:cs typeface="Times New Roman" panose="02020603050405020304" pitchFamily="18" charset="0"/>
              </a:rPr>
              <a:t> </a:t>
            </a:r>
            <a:r>
              <a:rPr lang="en-US" sz="4200" b="1" dirty="0" err="1">
                <a:solidFill>
                  <a:srgbClr val="000000"/>
                </a:solidFill>
                <a:latin typeface="Times New Roman" panose="02020603050405020304" pitchFamily="18" charset="0"/>
                <a:cs typeface="Times New Roman" panose="02020603050405020304" pitchFamily="18" charset="0"/>
              </a:rPr>
              <a:t>bằng</a:t>
            </a:r>
            <a:r>
              <a:rPr lang="en-US" sz="4200" b="1" dirty="0">
                <a:solidFill>
                  <a:srgbClr val="000000"/>
                </a:solidFill>
                <a:latin typeface="Times New Roman" panose="02020603050405020304" pitchFamily="18" charset="0"/>
                <a:cs typeface="Times New Roman" panose="02020603050405020304" pitchFamily="18" charset="0"/>
              </a:rPr>
              <a:t> </a:t>
            </a:r>
            <a:r>
              <a:rPr lang="en-US" sz="4200" b="1" dirty="0" err="1">
                <a:solidFill>
                  <a:srgbClr val="000000"/>
                </a:solidFill>
                <a:latin typeface="Times New Roman" panose="02020603050405020304" pitchFamily="18" charset="0"/>
                <a:cs typeface="Times New Roman" panose="02020603050405020304" pitchFamily="18" charset="0"/>
              </a:rPr>
              <a:t>chứng</a:t>
            </a:r>
            <a:endParaRPr lang="en-US" sz="4200" b="1" dirty="0">
              <a:solidFill>
                <a:srgbClr val="000000"/>
              </a:solidFill>
              <a:latin typeface="Times New Roman" panose="02020603050405020304" pitchFamily="18" charset="0"/>
              <a:cs typeface="Times New Roman" panose="02020603050405020304" pitchFamily="18" charset="0"/>
            </a:endParaRPr>
          </a:p>
          <a:p>
            <a:pPr marL="571500" indent="-571500" algn="just" defTabSz="1371600" fontAlgn="base">
              <a:spcBef>
                <a:spcPct val="0"/>
              </a:spcBef>
              <a:spcAft>
                <a:spcPct val="0"/>
              </a:spcAft>
              <a:buFontTx/>
              <a:buChar char="-"/>
              <a:defRPr/>
            </a:pPr>
            <a:r>
              <a:rPr lang="en-US" sz="4200" dirty="0" err="1">
                <a:solidFill>
                  <a:srgbClr val="000000"/>
                </a:solidFill>
                <a:latin typeface="Times New Roman" panose="02020603050405020304" pitchFamily="18" charset="0"/>
                <a:cs typeface="Times New Roman" panose="02020603050405020304" pitchFamily="18" charset="0"/>
              </a:rPr>
              <a:t>Xem</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xét</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bản</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thân</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bằng</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cách</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đặt</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câu</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hỏi</a:t>
            </a:r>
            <a:endParaRPr lang="en-US" sz="4200" dirty="0">
              <a:solidFill>
                <a:srgbClr val="000000"/>
              </a:solidFill>
              <a:latin typeface="Times New Roman" panose="02020603050405020304" pitchFamily="18" charset="0"/>
              <a:cs typeface="Times New Roman" panose="02020603050405020304" pitchFamily="18" charset="0"/>
            </a:endParaRPr>
          </a:p>
          <a:p>
            <a:pPr marL="571500" indent="-571500" algn="just" defTabSz="1371600" fontAlgn="base">
              <a:spcBef>
                <a:spcPct val="0"/>
              </a:spcBef>
              <a:spcAft>
                <a:spcPct val="0"/>
              </a:spcAft>
              <a:buFontTx/>
              <a:buChar char="-"/>
              <a:defRPr/>
            </a:pPr>
            <a:r>
              <a:rPr lang="en-US" sz="4200" dirty="0" err="1">
                <a:solidFill>
                  <a:srgbClr val="000000"/>
                </a:solidFill>
                <a:latin typeface="Times New Roman" panose="02020603050405020304" pitchFamily="18" charset="0"/>
                <a:cs typeface="Times New Roman" panose="02020603050405020304" pitchFamily="18" charset="0"/>
              </a:rPr>
              <a:t>Xem</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xét</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trong</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mối</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quan</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hệ</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với</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bạn</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bè</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gia</a:t>
            </a:r>
            <a:r>
              <a:rPr lang="en-US" sz="4200" dirty="0">
                <a:solidFill>
                  <a:srgbClr val="000000"/>
                </a:solidFill>
                <a:latin typeface="Times New Roman" panose="02020603050405020304" pitchFamily="18" charset="0"/>
                <a:cs typeface="Times New Roman" panose="02020603050405020304" pitchFamily="18" charset="0"/>
              </a:rPr>
              <a:t> </a:t>
            </a:r>
            <a:r>
              <a:rPr lang="en-US" sz="4200" dirty="0" err="1">
                <a:solidFill>
                  <a:srgbClr val="000000"/>
                </a:solidFill>
                <a:latin typeface="Times New Roman" panose="02020603050405020304" pitchFamily="18" charset="0"/>
                <a:cs typeface="Times New Roman" panose="02020603050405020304" pitchFamily="18" charset="0"/>
              </a:rPr>
              <a:t>đình</a:t>
            </a:r>
            <a:r>
              <a:rPr lang="en-US" sz="4200" dirty="0">
                <a:solidFill>
                  <a:srgbClr val="000000"/>
                </a:solidFill>
                <a:latin typeface="Times New Roman" panose="02020603050405020304" pitchFamily="18" charset="0"/>
                <a:cs typeface="Times New Roman" panose="02020603050405020304" pitchFamily="18" charset="0"/>
              </a:rPr>
              <a:t>,…</a:t>
            </a:r>
            <a:endParaRPr lang="vi-VN" sz="4200" dirty="0">
              <a:solidFill>
                <a:srgbClr val="000000"/>
              </a:solidFill>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xmlns="" id="{6C235172-16CA-3834-171B-96EE1388B8EE}"/>
              </a:ext>
            </a:extLst>
          </p:cNvPr>
          <p:cNvCxnSpPr>
            <a:cxnSpLocks/>
          </p:cNvCxnSpPr>
          <p:nvPr/>
        </p:nvCxnSpPr>
        <p:spPr>
          <a:xfrm>
            <a:off x="4953000" y="1237649"/>
            <a:ext cx="0" cy="4546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xmlns="" id="{D8322D52-9446-8B15-DC14-6131BE664F62}"/>
              </a:ext>
            </a:extLst>
          </p:cNvPr>
          <p:cNvCxnSpPr/>
          <p:nvPr/>
        </p:nvCxnSpPr>
        <p:spPr>
          <a:xfrm>
            <a:off x="13182600" y="1237649"/>
            <a:ext cx="0" cy="4546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xmlns="" id="{A5B0E471-8A93-E849-96B3-766688BF7F74}"/>
              </a:ext>
            </a:extLst>
          </p:cNvPr>
          <p:cNvCxnSpPr/>
          <p:nvPr/>
        </p:nvCxnSpPr>
        <p:spPr>
          <a:xfrm>
            <a:off x="4953000" y="3734126"/>
            <a:ext cx="0" cy="4546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xmlns="" id="{9EAD0ED9-1C3C-3188-351A-C2BCFE7B658D}"/>
              </a:ext>
            </a:extLst>
          </p:cNvPr>
          <p:cNvCxnSpPr/>
          <p:nvPr/>
        </p:nvCxnSpPr>
        <p:spPr>
          <a:xfrm>
            <a:off x="13182600" y="3734126"/>
            <a:ext cx="0" cy="4546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71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par>
                                <p:cTn id="29" presetID="16" presetClass="entr" presetSubtype="21"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barn(inVertical)">
                                      <p:cBhvr>
                                        <p:cTn id="36" dur="500"/>
                                        <p:tgtEl>
                                          <p:spTgt spid="6"/>
                                        </p:tgtEl>
                                      </p:cBhvr>
                                    </p:animEffect>
                                  </p:childTnLst>
                                </p:cTn>
                              </p:par>
                              <p:par>
                                <p:cTn id="37" presetID="16" presetClass="entr" presetSubtype="21"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xmlns="" id="{D4D43B65-45B8-E280-BB31-5E2DABACABBE}"/>
              </a:ext>
            </a:extLst>
          </p:cNvPr>
          <p:cNvGrpSpPr/>
          <p:nvPr/>
        </p:nvGrpSpPr>
        <p:grpSpPr>
          <a:xfrm>
            <a:off x="-914400" y="-2125734"/>
            <a:ext cx="20930696" cy="8662536"/>
            <a:chOff x="0" y="0"/>
            <a:chExt cx="5512611" cy="2281491"/>
          </a:xfrm>
        </p:grpSpPr>
        <p:sp>
          <p:nvSpPr>
            <p:cNvPr id="5" name="Freeform 4">
              <a:extLst>
                <a:ext uri="{FF2B5EF4-FFF2-40B4-BE49-F238E27FC236}">
                  <a16:creationId xmlns:a16="http://schemas.microsoft.com/office/drawing/2014/main" xmlns="" id="{8AC5F4B1-ADFC-B882-10BD-E9942D73FFDD}"/>
                </a:ext>
              </a:extLst>
            </p:cNvPr>
            <p:cNvSpPr/>
            <p:nvPr/>
          </p:nvSpPr>
          <p:spPr>
            <a:xfrm>
              <a:off x="0" y="0"/>
              <a:ext cx="5512611" cy="2281491"/>
            </a:xfrm>
            <a:custGeom>
              <a:avLst/>
              <a:gdLst/>
              <a:ahLst/>
              <a:cxnLst/>
              <a:rect l="l" t="t" r="r" b="b"/>
              <a:pathLst>
                <a:path w="5512611" h="2281491">
                  <a:moveTo>
                    <a:pt x="0" y="0"/>
                  </a:moveTo>
                  <a:lnTo>
                    <a:pt x="5512611" y="0"/>
                  </a:lnTo>
                  <a:lnTo>
                    <a:pt x="5512611" y="2281491"/>
                  </a:lnTo>
                  <a:lnTo>
                    <a:pt x="0" y="2281491"/>
                  </a:lnTo>
                  <a:close/>
                </a:path>
              </a:pathLst>
            </a:custGeom>
            <a:solidFill>
              <a:srgbClr val="D6801C"/>
            </a:solidFill>
          </p:spPr>
        </p:sp>
        <p:sp>
          <p:nvSpPr>
            <p:cNvPr id="6" name="TextBox 5">
              <a:extLst>
                <a:ext uri="{FF2B5EF4-FFF2-40B4-BE49-F238E27FC236}">
                  <a16:creationId xmlns:a16="http://schemas.microsoft.com/office/drawing/2014/main" xmlns="" id="{42CB298A-CB45-D314-2186-6730F0D8630A}"/>
                </a:ext>
              </a:extLst>
            </p:cNvPr>
            <p:cNvSpPr txBox="1"/>
            <p:nvPr/>
          </p:nvSpPr>
          <p:spPr>
            <a:xfrm>
              <a:off x="0" y="-38100"/>
              <a:ext cx="5512611" cy="2319591"/>
            </a:xfrm>
            <a:prstGeom prst="rect">
              <a:avLst/>
            </a:prstGeom>
          </p:spPr>
          <p:txBody>
            <a:bodyPr lIns="50800" tIns="50800" rIns="50800" bIns="50800" rtlCol="0" anchor="ctr"/>
            <a:lstStyle/>
            <a:p>
              <a:pPr algn="ctr">
                <a:lnSpc>
                  <a:spcPts val="2659"/>
                </a:lnSpc>
              </a:pPr>
              <a:endParaRPr/>
            </a:p>
          </p:txBody>
        </p:sp>
      </p:grpSp>
      <p:grpSp>
        <p:nvGrpSpPr>
          <p:cNvPr id="7" name="Group 6">
            <a:extLst>
              <a:ext uri="{FF2B5EF4-FFF2-40B4-BE49-F238E27FC236}">
                <a16:creationId xmlns:a16="http://schemas.microsoft.com/office/drawing/2014/main" xmlns="" id="{7CEEECD3-0C82-0622-54E7-2AF414F6F8F0}"/>
              </a:ext>
            </a:extLst>
          </p:cNvPr>
          <p:cNvGrpSpPr/>
          <p:nvPr/>
        </p:nvGrpSpPr>
        <p:grpSpPr>
          <a:xfrm>
            <a:off x="1028700" y="952500"/>
            <a:ext cx="16230600" cy="6828508"/>
            <a:chOff x="0" y="0"/>
            <a:chExt cx="4274726" cy="1798455"/>
          </a:xfrm>
        </p:grpSpPr>
        <p:sp>
          <p:nvSpPr>
            <p:cNvPr id="8" name="Freeform 7">
              <a:extLst>
                <a:ext uri="{FF2B5EF4-FFF2-40B4-BE49-F238E27FC236}">
                  <a16:creationId xmlns:a16="http://schemas.microsoft.com/office/drawing/2014/main" xmlns="" id="{676AE364-5FFA-28C8-7C55-C18B1311F4DC}"/>
                </a:ext>
              </a:extLst>
            </p:cNvPr>
            <p:cNvSpPr/>
            <p:nvPr/>
          </p:nvSpPr>
          <p:spPr>
            <a:xfrm>
              <a:off x="0" y="0"/>
              <a:ext cx="4274726" cy="1798455"/>
            </a:xfrm>
            <a:custGeom>
              <a:avLst/>
              <a:gdLst/>
              <a:ahLst/>
              <a:cxnLst/>
              <a:rect l="l" t="t" r="r" b="b"/>
              <a:pathLst>
                <a:path w="4274726" h="1798455">
                  <a:moveTo>
                    <a:pt x="35298" y="0"/>
                  </a:moveTo>
                  <a:lnTo>
                    <a:pt x="4239428" y="0"/>
                  </a:lnTo>
                  <a:cubicBezTo>
                    <a:pt x="4248790" y="0"/>
                    <a:pt x="4257768" y="3719"/>
                    <a:pt x="4264387" y="10338"/>
                  </a:cubicBezTo>
                  <a:cubicBezTo>
                    <a:pt x="4271007" y="16958"/>
                    <a:pt x="4274726" y="25936"/>
                    <a:pt x="4274726" y="35298"/>
                  </a:cubicBezTo>
                  <a:lnTo>
                    <a:pt x="4274726" y="1763157"/>
                  </a:lnTo>
                  <a:cubicBezTo>
                    <a:pt x="4274726" y="1772519"/>
                    <a:pt x="4271007" y="1781497"/>
                    <a:pt x="4264387" y="1788116"/>
                  </a:cubicBezTo>
                  <a:cubicBezTo>
                    <a:pt x="4257768" y="1794736"/>
                    <a:pt x="4248790" y="1798455"/>
                    <a:pt x="4239428" y="1798455"/>
                  </a:cubicBezTo>
                  <a:lnTo>
                    <a:pt x="35298" y="1798455"/>
                  </a:lnTo>
                  <a:cubicBezTo>
                    <a:pt x="25936" y="1798455"/>
                    <a:pt x="16958" y="1794736"/>
                    <a:pt x="10338" y="1788116"/>
                  </a:cubicBezTo>
                  <a:cubicBezTo>
                    <a:pt x="3719" y="1781497"/>
                    <a:pt x="0" y="1772519"/>
                    <a:pt x="0" y="1763157"/>
                  </a:cubicBezTo>
                  <a:lnTo>
                    <a:pt x="0" y="35298"/>
                  </a:lnTo>
                  <a:cubicBezTo>
                    <a:pt x="0" y="25936"/>
                    <a:pt x="3719" y="16958"/>
                    <a:pt x="10338" y="10338"/>
                  </a:cubicBezTo>
                  <a:cubicBezTo>
                    <a:pt x="16958" y="3719"/>
                    <a:pt x="25936" y="0"/>
                    <a:pt x="35298" y="0"/>
                  </a:cubicBezTo>
                  <a:close/>
                </a:path>
              </a:pathLst>
            </a:custGeom>
            <a:solidFill>
              <a:srgbClr val="000000">
                <a:alpha val="0"/>
              </a:srgbClr>
            </a:solidFill>
            <a:ln w="247650" cap="rnd">
              <a:solidFill>
                <a:srgbClr val="FFFFFF"/>
              </a:solidFill>
              <a:prstDash val="solid"/>
              <a:round/>
            </a:ln>
          </p:spPr>
        </p:sp>
        <p:sp>
          <p:nvSpPr>
            <p:cNvPr id="9" name="TextBox 8">
              <a:extLst>
                <a:ext uri="{FF2B5EF4-FFF2-40B4-BE49-F238E27FC236}">
                  <a16:creationId xmlns:a16="http://schemas.microsoft.com/office/drawing/2014/main" xmlns="" id="{C592A782-FC15-D87B-9AC5-5DF2D5D446E2}"/>
                </a:ext>
              </a:extLst>
            </p:cNvPr>
            <p:cNvSpPr txBox="1"/>
            <p:nvPr/>
          </p:nvSpPr>
          <p:spPr>
            <a:xfrm>
              <a:off x="0" y="-38100"/>
              <a:ext cx="4274726" cy="1836555"/>
            </a:xfrm>
            <a:prstGeom prst="rect">
              <a:avLst/>
            </a:prstGeom>
          </p:spPr>
          <p:txBody>
            <a:bodyPr lIns="50800" tIns="50800" rIns="50800" bIns="50800" rtlCol="0" anchor="ctr"/>
            <a:lstStyle/>
            <a:p>
              <a:pPr algn="ctr">
                <a:lnSpc>
                  <a:spcPts val="2659"/>
                </a:lnSpc>
              </a:pPr>
              <a:endParaRPr/>
            </a:p>
          </p:txBody>
        </p:sp>
      </p:grpSp>
      <p:sp>
        <p:nvSpPr>
          <p:cNvPr id="2" name="TextBox 29">
            <a:extLst>
              <a:ext uri="{FF2B5EF4-FFF2-40B4-BE49-F238E27FC236}">
                <a16:creationId xmlns:a16="http://schemas.microsoft.com/office/drawing/2014/main" xmlns="" id="{08BB003E-A556-7642-A1AB-DC610B822F51}"/>
              </a:ext>
            </a:extLst>
          </p:cNvPr>
          <p:cNvSpPr txBox="1"/>
          <p:nvPr/>
        </p:nvSpPr>
        <p:spPr>
          <a:xfrm>
            <a:off x="5486400" y="1333500"/>
            <a:ext cx="6807459" cy="872034"/>
          </a:xfrm>
          <a:prstGeom prst="rect">
            <a:avLst/>
          </a:prstGeom>
        </p:spPr>
        <p:txBody>
          <a:bodyPr wrap="square" lIns="0" tIns="0" rIns="0" bIns="0" rtlCol="0" anchor="t">
            <a:spAutoFit/>
          </a:bodyPr>
          <a:lstStyle/>
          <a:p>
            <a:pPr algn="ctr" defTabSz="1371600" fontAlgn="base">
              <a:lnSpc>
                <a:spcPts val="6750"/>
              </a:lnSpc>
              <a:spcBef>
                <a:spcPct val="0"/>
              </a:spcBef>
              <a:spcAft>
                <a:spcPct val="0"/>
              </a:spcAft>
              <a:defRPr/>
            </a:pPr>
            <a:r>
              <a:rPr lang="en-US" sz="6251" b="1" dirty="0" err="1">
                <a:solidFill>
                  <a:schemeClr val="bg1"/>
                </a:solidFill>
                <a:latin typeface="Times New Roman" panose="02020603050405020304" pitchFamily="18" charset="0"/>
                <a:ea typeface="SimSun" panose="02010600030101010101" pitchFamily="2" charset="-122"/>
                <a:cs typeface="Times New Roman" panose="02020603050405020304" pitchFamily="18" charset="0"/>
              </a:rPr>
              <a:t>Nhận</a:t>
            </a:r>
            <a:r>
              <a:rPr lang="en-US" sz="6251" b="1" dirty="0">
                <a:solidFill>
                  <a:schemeClr val="bg1"/>
                </a:solidFill>
                <a:latin typeface="Times New Roman" panose="02020603050405020304" pitchFamily="18" charset="0"/>
                <a:ea typeface="SimSun" panose="02010600030101010101" pitchFamily="2" charset="-122"/>
                <a:cs typeface="Times New Roman" panose="02020603050405020304" pitchFamily="18" charset="0"/>
              </a:rPr>
              <a:t> </a:t>
            </a:r>
            <a:r>
              <a:rPr lang="en-US" sz="6251" b="1" dirty="0" err="1">
                <a:solidFill>
                  <a:schemeClr val="bg1"/>
                </a:solidFill>
                <a:latin typeface="Times New Roman" panose="02020603050405020304" pitchFamily="18" charset="0"/>
                <a:ea typeface="SimSun" panose="02010600030101010101" pitchFamily="2" charset="-122"/>
                <a:cs typeface="Times New Roman" panose="02020603050405020304" pitchFamily="18" charset="0"/>
              </a:rPr>
              <a:t>xét</a:t>
            </a:r>
            <a:endParaRPr lang="en-US" sz="6251" b="1" dirty="0">
              <a:solidFill>
                <a:schemeClr val="bg1"/>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3" name="Text Box 4">
            <a:extLst>
              <a:ext uri="{FF2B5EF4-FFF2-40B4-BE49-F238E27FC236}">
                <a16:creationId xmlns:a16="http://schemas.microsoft.com/office/drawing/2014/main" xmlns="" id="{8BC5E83D-17CB-BC3F-675F-59551CE8C5D1}"/>
              </a:ext>
            </a:extLst>
          </p:cNvPr>
          <p:cNvSpPr txBox="1"/>
          <p:nvPr/>
        </p:nvSpPr>
        <p:spPr>
          <a:xfrm>
            <a:off x="2319178" y="2447634"/>
            <a:ext cx="14463540" cy="397031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defTabSz="1371600" fontAlgn="base">
              <a:spcBef>
                <a:spcPct val="0"/>
              </a:spcBef>
              <a:spcAft>
                <a:spcPct val="0"/>
              </a:spcAft>
              <a:defRPr/>
            </a:pPr>
            <a:r>
              <a:rPr lang="en-US" sz="4200" b="1" dirty="0">
                <a:solidFill>
                  <a:schemeClr val="bg1"/>
                </a:solidFill>
                <a:latin typeface="Times New Roman" panose="02020603050405020304" pitchFamily="18" charset="0"/>
                <a:cs typeface="Times New Roman" panose="02020603050405020304" pitchFamily="18" charset="0"/>
                <a:sym typeface="Wingdings" panose="05000000000000000000" pitchFamily="2" charset="2"/>
              </a:rPr>
              <a:t> </a:t>
            </a:r>
            <a:r>
              <a:rPr lang="en-US" sz="4200" b="1" dirty="0" err="1">
                <a:solidFill>
                  <a:schemeClr val="bg1"/>
                </a:solidFill>
                <a:latin typeface="Times New Roman" panose="02020603050405020304" pitchFamily="18" charset="0"/>
                <a:cs typeface="Times New Roman" panose="02020603050405020304" pitchFamily="18" charset="0"/>
                <a:sym typeface="+mn-ea"/>
              </a:rPr>
              <a:t>Luận</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đề</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luận</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điểm</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và</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lí</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lẽ</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bằng</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chứng</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trong</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bài</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có</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mối</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quan</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hệ</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chẽ</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với</a:t>
            </a:r>
            <a:r>
              <a:rPr lang="en-US" sz="4200" b="1" dirty="0">
                <a:solidFill>
                  <a:schemeClr val="bg1"/>
                </a:solidFill>
                <a:latin typeface="Times New Roman" panose="02020603050405020304" pitchFamily="18" charset="0"/>
                <a:cs typeface="Times New Roman" panose="02020603050405020304" pitchFamily="18" charset="0"/>
                <a:sym typeface="+mn-ea"/>
              </a:rPr>
              <a:t> </a:t>
            </a:r>
            <a:r>
              <a:rPr lang="en-US" sz="4200" b="1" dirty="0" err="1">
                <a:solidFill>
                  <a:schemeClr val="bg1"/>
                </a:solidFill>
                <a:latin typeface="Times New Roman" panose="02020603050405020304" pitchFamily="18" charset="0"/>
                <a:cs typeface="Times New Roman" panose="02020603050405020304" pitchFamily="18" charset="0"/>
                <a:sym typeface="+mn-ea"/>
              </a:rPr>
              <a:t>nhau</a:t>
            </a:r>
            <a:endParaRPr lang="en-US" sz="4200" b="1" dirty="0">
              <a:solidFill>
                <a:schemeClr val="bg1"/>
              </a:solidFill>
              <a:latin typeface="Times New Roman" panose="02020603050405020304" pitchFamily="18" charset="0"/>
              <a:cs typeface="Times New Roman" panose="02020603050405020304" pitchFamily="18" charset="0"/>
              <a:sym typeface="+mn-ea"/>
            </a:endParaRPr>
          </a:p>
          <a:p>
            <a:pPr algn="just" defTabSz="1371600" fontAlgn="base">
              <a:spcBef>
                <a:spcPct val="0"/>
              </a:spcBef>
              <a:spcAft>
                <a:spcPct val="0"/>
              </a:spcAft>
              <a:defRPr/>
            </a:pPr>
            <a:r>
              <a:rPr lang="en-US" sz="4200" dirty="0">
                <a:solidFill>
                  <a:schemeClr val="bg1"/>
                </a:solidFill>
                <a:latin typeface="Times New Roman" panose="02020603050405020304" pitchFamily="18" charset="0"/>
                <a:cs typeface="Times New Roman" panose="02020603050405020304" pitchFamily="18" charset="0"/>
              </a:rPr>
              <a:t>+ </a:t>
            </a:r>
            <a:r>
              <a:rPr lang="vi-VN" sz="4200" dirty="0">
                <a:solidFill>
                  <a:schemeClr val="bg1"/>
                </a:solidFill>
                <a:latin typeface="Times New Roman" panose="02020603050405020304" pitchFamily="18" charset="0"/>
                <a:cs typeface="Times New Roman" panose="02020603050405020304" pitchFamily="18" charset="0"/>
              </a:rPr>
              <a:t> Luận đề thể hiện ngay trong nhan đề văn bản là vấn đề chính được nêu ra để bàn luận.</a:t>
            </a:r>
            <a:endParaRPr lang="en-US" sz="4200" dirty="0">
              <a:solidFill>
                <a:schemeClr val="bg1"/>
              </a:solidFill>
              <a:latin typeface="Times New Roman" panose="02020603050405020304" pitchFamily="18" charset="0"/>
              <a:cs typeface="Times New Roman" panose="02020603050405020304" pitchFamily="18" charset="0"/>
              <a:sym typeface="+mn-ea"/>
            </a:endParaRPr>
          </a:p>
          <a:p>
            <a:pPr algn="just" defTabSz="1371600" fontAlgn="base">
              <a:spcBef>
                <a:spcPct val="0"/>
              </a:spcBef>
              <a:spcAft>
                <a:spcPct val="0"/>
              </a:spcAft>
              <a:defRPr/>
            </a:pPr>
            <a:r>
              <a:rPr lang="en-US" sz="4200" dirty="0">
                <a:solidFill>
                  <a:schemeClr val="bg1"/>
                </a:solidFill>
                <a:latin typeface="Times New Roman" panose="02020603050405020304" pitchFamily="18" charset="0"/>
                <a:cs typeface="Times New Roman" panose="02020603050405020304" pitchFamily="18" charset="0"/>
                <a:sym typeface="+mn-ea"/>
              </a:rPr>
              <a:t>+ Ý </a:t>
            </a:r>
            <a:r>
              <a:rPr lang="en-US" sz="4200" dirty="0" err="1">
                <a:solidFill>
                  <a:schemeClr val="bg1"/>
                </a:solidFill>
                <a:latin typeface="Times New Roman" panose="02020603050405020304" pitchFamily="18" charset="0"/>
                <a:cs typeface="Times New Roman" panose="02020603050405020304" pitchFamily="18" charset="0"/>
                <a:sym typeface="+mn-ea"/>
              </a:rPr>
              <a:t>kiến</a:t>
            </a:r>
            <a:r>
              <a:rPr lang="en-US" sz="4200" dirty="0">
                <a:solidFill>
                  <a:schemeClr val="bg1"/>
                </a:solidFill>
                <a:latin typeface="Times New Roman" panose="02020603050405020304" pitchFamily="18" charset="0"/>
                <a:cs typeface="Times New Roman" panose="02020603050405020304" pitchFamily="18" charset="0"/>
                <a:sym typeface="+mn-ea"/>
              </a:rPr>
              <a:t> </a:t>
            </a:r>
            <a:r>
              <a:rPr lang="en-US" sz="4200" dirty="0" err="1">
                <a:solidFill>
                  <a:schemeClr val="bg1"/>
                </a:solidFill>
                <a:latin typeface="Times New Roman" panose="02020603050405020304" pitchFamily="18" charset="0"/>
                <a:cs typeface="Times New Roman" panose="02020603050405020304" pitchFamily="18" charset="0"/>
                <a:sym typeface="+mn-ea"/>
              </a:rPr>
              <a:t>và</a:t>
            </a:r>
            <a:r>
              <a:rPr lang="en-US" sz="4200" dirty="0">
                <a:solidFill>
                  <a:schemeClr val="bg1"/>
                </a:solidFill>
                <a:latin typeface="Times New Roman" panose="02020603050405020304" pitchFamily="18" charset="0"/>
                <a:cs typeface="Times New Roman" panose="02020603050405020304" pitchFamily="18" charset="0"/>
                <a:sym typeface="+mn-ea"/>
              </a:rPr>
              <a:t> </a:t>
            </a:r>
            <a:r>
              <a:rPr lang="en-US" sz="4200" dirty="0" err="1">
                <a:solidFill>
                  <a:schemeClr val="bg1"/>
                </a:solidFill>
                <a:latin typeface="Times New Roman" panose="02020603050405020304" pitchFamily="18" charset="0"/>
                <a:cs typeface="Times New Roman" panose="02020603050405020304" pitchFamily="18" charset="0"/>
                <a:sym typeface="+mn-ea"/>
              </a:rPr>
              <a:t>bằng</a:t>
            </a:r>
            <a:r>
              <a:rPr lang="en-US" sz="4200" dirty="0">
                <a:solidFill>
                  <a:schemeClr val="bg1"/>
                </a:solidFill>
                <a:latin typeface="Times New Roman" panose="02020603050405020304" pitchFamily="18" charset="0"/>
                <a:cs typeface="Times New Roman" panose="02020603050405020304" pitchFamily="18" charset="0"/>
                <a:sym typeface="+mn-ea"/>
              </a:rPr>
              <a:t> </a:t>
            </a:r>
            <a:r>
              <a:rPr lang="en-US" sz="4200" dirty="0" err="1">
                <a:solidFill>
                  <a:schemeClr val="bg1"/>
                </a:solidFill>
                <a:latin typeface="Times New Roman" panose="02020603050405020304" pitchFamily="18" charset="0"/>
                <a:cs typeface="Times New Roman" panose="02020603050405020304" pitchFamily="18" charset="0"/>
                <a:sym typeface="+mn-ea"/>
              </a:rPr>
              <a:t>chứng</a:t>
            </a:r>
            <a:r>
              <a:rPr lang="en-US" sz="4200" dirty="0">
                <a:solidFill>
                  <a:schemeClr val="bg1"/>
                </a:solidFill>
                <a:latin typeface="Times New Roman" panose="02020603050405020304" pitchFamily="18" charset="0"/>
                <a:cs typeface="Times New Roman" panose="02020603050405020304" pitchFamily="18" charset="0"/>
                <a:sym typeface="+mn-ea"/>
              </a:rPr>
              <a:t> </a:t>
            </a:r>
            <a:r>
              <a:rPr lang="en-US" sz="4200" dirty="0" err="1">
                <a:solidFill>
                  <a:schemeClr val="bg1"/>
                </a:solidFill>
                <a:latin typeface="Times New Roman" panose="02020603050405020304" pitchFamily="18" charset="0"/>
                <a:cs typeface="Times New Roman" panose="02020603050405020304" pitchFamily="18" charset="0"/>
                <a:sym typeface="+mn-ea"/>
              </a:rPr>
              <a:t>chứng</a:t>
            </a:r>
            <a:r>
              <a:rPr lang="en-US" sz="4200" dirty="0">
                <a:solidFill>
                  <a:schemeClr val="bg1"/>
                </a:solidFill>
                <a:latin typeface="Times New Roman" panose="02020603050405020304" pitchFamily="18" charset="0"/>
                <a:cs typeface="Times New Roman" panose="02020603050405020304" pitchFamily="18" charset="0"/>
                <a:sym typeface="+mn-ea"/>
              </a:rPr>
              <a:t> minh </a:t>
            </a:r>
            <a:r>
              <a:rPr lang="en-US" sz="4200" dirty="0" err="1">
                <a:solidFill>
                  <a:schemeClr val="bg1"/>
                </a:solidFill>
                <a:latin typeface="Times New Roman" panose="02020603050405020304" pitchFamily="18" charset="0"/>
                <a:cs typeface="Times New Roman" panose="02020603050405020304" pitchFamily="18" charset="0"/>
                <a:sym typeface="+mn-ea"/>
              </a:rPr>
              <a:t>cho</a:t>
            </a:r>
            <a:r>
              <a:rPr lang="en-US" sz="4200" dirty="0">
                <a:solidFill>
                  <a:schemeClr val="bg1"/>
                </a:solidFill>
                <a:latin typeface="Times New Roman" panose="02020603050405020304" pitchFamily="18" charset="0"/>
                <a:cs typeface="Times New Roman" panose="02020603050405020304" pitchFamily="18" charset="0"/>
                <a:sym typeface="+mn-ea"/>
              </a:rPr>
              <a:t> </a:t>
            </a:r>
            <a:r>
              <a:rPr lang="en-US" sz="4200" dirty="0" err="1">
                <a:solidFill>
                  <a:schemeClr val="bg1"/>
                </a:solidFill>
                <a:latin typeface="Times New Roman" panose="02020603050405020304" pitchFamily="18" charset="0"/>
                <a:cs typeface="Times New Roman" panose="02020603050405020304" pitchFamily="18" charset="0"/>
                <a:sym typeface="+mn-ea"/>
              </a:rPr>
              <a:t>luận</a:t>
            </a:r>
            <a:r>
              <a:rPr lang="en-US" sz="4200" dirty="0">
                <a:solidFill>
                  <a:schemeClr val="bg1"/>
                </a:solidFill>
                <a:latin typeface="Times New Roman" panose="02020603050405020304" pitchFamily="18" charset="0"/>
                <a:cs typeface="Times New Roman" panose="02020603050405020304" pitchFamily="18" charset="0"/>
                <a:sym typeface="+mn-ea"/>
              </a:rPr>
              <a:t> </a:t>
            </a:r>
            <a:r>
              <a:rPr lang="en-US" sz="4200" dirty="0" err="1">
                <a:solidFill>
                  <a:schemeClr val="bg1"/>
                </a:solidFill>
                <a:latin typeface="Times New Roman" panose="02020603050405020304" pitchFamily="18" charset="0"/>
                <a:cs typeface="Times New Roman" panose="02020603050405020304" pitchFamily="18" charset="0"/>
                <a:sym typeface="+mn-ea"/>
              </a:rPr>
              <a:t>điểm</a:t>
            </a:r>
            <a:r>
              <a:rPr lang="en-US" sz="4200" dirty="0">
                <a:solidFill>
                  <a:schemeClr val="bg1"/>
                </a:solidFill>
                <a:latin typeface="Times New Roman" panose="02020603050405020304" pitchFamily="18" charset="0"/>
                <a:cs typeface="Times New Roman" panose="02020603050405020304" pitchFamily="18" charset="0"/>
                <a:sym typeface="+mn-ea"/>
              </a:rPr>
              <a:t>, </a:t>
            </a:r>
            <a:r>
              <a:rPr lang="en-US" sz="4200" dirty="0" err="1">
                <a:solidFill>
                  <a:schemeClr val="bg1"/>
                </a:solidFill>
                <a:latin typeface="Times New Roman" panose="02020603050405020304" pitchFamily="18" charset="0"/>
                <a:cs typeface="Times New Roman" panose="02020603050405020304" pitchFamily="18" charset="0"/>
                <a:sym typeface="+mn-ea"/>
              </a:rPr>
              <a:t>luận</a:t>
            </a:r>
            <a:r>
              <a:rPr lang="en-US" sz="4200" dirty="0">
                <a:solidFill>
                  <a:schemeClr val="bg1"/>
                </a:solidFill>
                <a:latin typeface="Times New Roman" panose="02020603050405020304" pitchFamily="18" charset="0"/>
                <a:cs typeface="Times New Roman" panose="02020603050405020304" pitchFamily="18" charset="0"/>
                <a:sym typeface="+mn-ea"/>
              </a:rPr>
              <a:t> </a:t>
            </a:r>
            <a:r>
              <a:rPr lang="en-US" sz="4200" dirty="0" err="1">
                <a:solidFill>
                  <a:schemeClr val="bg1"/>
                </a:solidFill>
                <a:latin typeface="Times New Roman" panose="02020603050405020304" pitchFamily="18" charset="0"/>
                <a:cs typeface="Times New Roman" panose="02020603050405020304" pitchFamily="18" charset="0"/>
                <a:sym typeface="+mn-ea"/>
              </a:rPr>
              <a:t>điểm</a:t>
            </a:r>
            <a:r>
              <a:rPr lang="en-US" sz="4200" dirty="0">
                <a:solidFill>
                  <a:schemeClr val="bg1"/>
                </a:solidFill>
                <a:latin typeface="Times New Roman" panose="02020603050405020304" pitchFamily="18" charset="0"/>
                <a:cs typeface="Times New Roman" panose="02020603050405020304" pitchFamily="18" charset="0"/>
                <a:sym typeface="+mn-ea"/>
              </a:rPr>
              <a:t> </a:t>
            </a:r>
            <a:r>
              <a:rPr lang="en-US" sz="4200" dirty="0" err="1">
                <a:solidFill>
                  <a:schemeClr val="bg1"/>
                </a:solidFill>
                <a:latin typeface="Times New Roman" panose="02020603050405020304" pitchFamily="18" charset="0"/>
                <a:cs typeface="Times New Roman" panose="02020603050405020304" pitchFamily="18" charset="0"/>
                <a:sym typeface="+mn-ea"/>
              </a:rPr>
              <a:t>chứng</a:t>
            </a:r>
            <a:r>
              <a:rPr lang="en-US" sz="4200" dirty="0">
                <a:solidFill>
                  <a:schemeClr val="bg1"/>
                </a:solidFill>
                <a:latin typeface="Times New Roman" panose="02020603050405020304" pitchFamily="18" charset="0"/>
                <a:cs typeface="Times New Roman" panose="02020603050405020304" pitchFamily="18" charset="0"/>
                <a:sym typeface="+mn-ea"/>
              </a:rPr>
              <a:t> minh </a:t>
            </a:r>
            <a:r>
              <a:rPr lang="en-US" sz="4200" dirty="0" err="1">
                <a:solidFill>
                  <a:schemeClr val="bg1"/>
                </a:solidFill>
                <a:latin typeface="Times New Roman" panose="02020603050405020304" pitchFamily="18" charset="0"/>
                <a:cs typeface="Times New Roman" panose="02020603050405020304" pitchFamily="18" charset="0"/>
                <a:sym typeface="+mn-ea"/>
              </a:rPr>
              <a:t>cho</a:t>
            </a:r>
            <a:r>
              <a:rPr lang="en-US" sz="4200" dirty="0">
                <a:solidFill>
                  <a:schemeClr val="bg1"/>
                </a:solidFill>
                <a:latin typeface="Times New Roman" panose="02020603050405020304" pitchFamily="18" charset="0"/>
                <a:cs typeface="Times New Roman" panose="02020603050405020304" pitchFamily="18" charset="0"/>
                <a:sym typeface="+mn-ea"/>
              </a:rPr>
              <a:t> </a:t>
            </a:r>
            <a:r>
              <a:rPr lang="en-US" sz="4200" dirty="0" err="1">
                <a:solidFill>
                  <a:schemeClr val="bg1"/>
                </a:solidFill>
                <a:latin typeface="Times New Roman" panose="02020603050405020304" pitchFamily="18" charset="0"/>
                <a:cs typeface="Times New Roman" panose="02020603050405020304" pitchFamily="18" charset="0"/>
                <a:sym typeface="+mn-ea"/>
              </a:rPr>
              <a:t>luận</a:t>
            </a:r>
            <a:r>
              <a:rPr lang="en-US" sz="4200" dirty="0">
                <a:solidFill>
                  <a:schemeClr val="bg1"/>
                </a:solidFill>
                <a:latin typeface="Times New Roman" panose="02020603050405020304" pitchFamily="18" charset="0"/>
                <a:cs typeface="Times New Roman" panose="02020603050405020304" pitchFamily="18" charset="0"/>
                <a:sym typeface="+mn-ea"/>
              </a:rPr>
              <a:t> </a:t>
            </a:r>
            <a:r>
              <a:rPr lang="en-US" sz="4200" dirty="0" err="1">
                <a:solidFill>
                  <a:schemeClr val="bg1"/>
                </a:solidFill>
                <a:latin typeface="Times New Roman" panose="02020603050405020304" pitchFamily="18" charset="0"/>
                <a:cs typeface="Times New Roman" panose="02020603050405020304" pitchFamily="18" charset="0"/>
                <a:sym typeface="+mn-ea"/>
              </a:rPr>
              <a:t>đề</a:t>
            </a:r>
            <a:r>
              <a:rPr lang="en-US" sz="4200" dirty="0">
                <a:solidFill>
                  <a:schemeClr val="bg1"/>
                </a:solidFill>
                <a:latin typeface="Times New Roman" panose="02020603050405020304" pitchFamily="18" charset="0"/>
                <a:cs typeface="Times New Roman" panose="02020603050405020304" pitchFamily="18" charset="0"/>
                <a:sym typeface="+mn-ea"/>
              </a:rPr>
              <a:t>.</a:t>
            </a:r>
          </a:p>
        </p:txBody>
      </p:sp>
    </p:spTree>
    <p:extLst>
      <p:ext uri="{BB962C8B-B14F-4D97-AF65-F5344CB8AC3E}">
        <p14:creationId xmlns:p14="http://schemas.microsoft.com/office/powerpoint/2010/main" val="2785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p:bldP spid="3"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FE9F618-A574-C4E0-7640-19DE8A33829B}"/>
              </a:ext>
            </a:extLst>
          </p:cNvPr>
          <p:cNvSpPr/>
          <p:nvPr/>
        </p:nvSpPr>
        <p:spPr>
          <a:xfrm>
            <a:off x="1090982" y="3842841"/>
            <a:ext cx="4782151" cy="230832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Theo </a:t>
            </a:r>
            <a:r>
              <a:rPr kumimoji="0" lang="en-US" sz="48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tác</a:t>
            </a:r>
            <a:r>
              <a:rPr kumimoji="0" lang="en-US" sz="4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8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giả</a:t>
            </a:r>
            <a:r>
              <a:rPr kumimoji="0" lang="en-US" sz="4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vi-VN"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“quá trình hiểu rõ bản thân” </a:t>
            </a:r>
            <a:r>
              <a:rPr kumimoji="0" lang="en-US" sz="48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là</a:t>
            </a:r>
            <a:r>
              <a:rPr kumimoji="0" lang="en-US" sz="4800" b="0" i="0" u="none" strike="noStrike" kern="1200" cap="none" spc="0" normalizeH="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800" b="0" i="0" u="none" strike="noStrike" kern="1200" cap="none" spc="0" normalizeH="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gì</a:t>
            </a:r>
            <a:r>
              <a:rPr lang="en-US" sz="4800" dirty="0">
                <a:solidFill>
                  <a:srgbClr val="000000"/>
                </a:solidFill>
                <a:latin typeface="Times New Roman" panose="02020603050405020304" pitchFamily="18" charset="0"/>
                <a:cs typeface="Times New Roman" panose="02020603050405020304" pitchFamily="18" charset="0"/>
              </a:rPr>
              <a:t>?</a:t>
            </a:r>
            <a:endParaRPr kumimoji="0" lang="en-US" sz="4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3" name="Group 2">
            <a:extLst>
              <a:ext uri="{FF2B5EF4-FFF2-40B4-BE49-F238E27FC236}">
                <a16:creationId xmlns:a16="http://schemas.microsoft.com/office/drawing/2014/main" xmlns="" id="{30CC2399-0A9C-4A9D-6284-DD52860DA0EE}"/>
              </a:ext>
            </a:extLst>
          </p:cNvPr>
          <p:cNvGrpSpPr/>
          <p:nvPr/>
        </p:nvGrpSpPr>
        <p:grpSpPr>
          <a:xfrm>
            <a:off x="9698051" y="1112834"/>
            <a:ext cx="4513408" cy="1735484"/>
            <a:chOff x="3758749" y="4741"/>
            <a:chExt cx="4513408" cy="1735484"/>
          </a:xfrm>
          <a:solidFill>
            <a:schemeClr val="accent5">
              <a:lumMod val="20000"/>
              <a:lumOff val="80000"/>
            </a:schemeClr>
          </a:solidFill>
        </p:grpSpPr>
        <p:sp>
          <p:nvSpPr>
            <p:cNvPr id="4" name="Rounded Rectangle 28">
              <a:extLst>
                <a:ext uri="{FF2B5EF4-FFF2-40B4-BE49-F238E27FC236}">
                  <a16:creationId xmlns:a16="http://schemas.microsoft.com/office/drawing/2014/main" xmlns="" id="{3C30AF86-5738-F1BF-140D-07075781A92E}"/>
                </a:ext>
              </a:extLst>
            </p:cNvPr>
            <p:cNvSpPr/>
            <p:nvPr/>
          </p:nvSpPr>
          <p:spPr>
            <a:xfrm>
              <a:off x="3758749" y="4741"/>
              <a:ext cx="4513408" cy="1735484"/>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Rounded Rectangle 4">
              <a:extLst>
                <a:ext uri="{FF2B5EF4-FFF2-40B4-BE49-F238E27FC236}">
                  <a16:creationId xmlns:a16="http://schemas.microsoft.com/office/drawing/2014/main" xmlns="" id="{2E61E09E-2516-F277-7156-CB96C13992E9}"/>
                </a:ext>
              </a:extLst>
            </p:cNvPr>
            <p:cNvSpPr txBox="1"/>
            <p:nvPr/>
          </p:nvSpPr>
          <p:spPr>
            <a:xfrm>
              <a:off x="3843468" y="89460"/>
              <a:ext cx="4343970" cy="156604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82880" tIns="182880" rIns="182880" bIns="18288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vi-VN"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khám phá mình là ai</a:t>
              </a:r>
              <a:endParaRPr kumimoji="0" lang="en-US" sz="4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6" name="Straight Connector 5">
            <a:extLst>
              <a:ext uri="{FF2B5EF4-FFF2-40B4-BE49-F238E27FC236}">
                <a16:creationId xmlns:a16="http://schemas.microsoft.com/office/drawing/2014/main" xmlns="" id="{9A726204-76D0-D293-3310-148ECF63277A}"/>
              </a:ext>
            </a:extLst>
          </p:cNvPr>
          <p:cNvSpPr/>
          <p:nvPr/>
        </p:nvSpPr>
        <p:spPr>
          <a:xfrm>
            <a:off x="8257670" y="1762279"/>
            <a:ext cx="6930377" cy="6930377"/>
          </a:xfrm>
          <a:custGeom>
            <a:avLst/>
            <a:gdLst/>
            <a:ahLst/>
            <a:cxnLst/>
            <a:rect l="0" t="0" r="0" b="0"/>
            <a:pathLst>
              <a:path>
                <a:moveTo>
                  <a:pt x="5964407" y="1064889"/>
                </a:moveTo>
                <a:arcTo wR="3465188" hR="3465188" stAng="18969398" swAng="1499621"/>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7" name="Group 6">
            <a:extLst>
              <a:ext uri="{FF2B5EF4-FFF2-40B4-BE49-F238E27FC236}">
                <a16:creationId xmlns:a16="http://schemas.microsoft.com/office/drawing/2014/main" xmlns="" id="{AFC85DDB-08C8-A49E-B3B5-B279541B0598}"/>
              </a:ext>
            </a:extLst>
          </p:cNvPr>
          <p:cNvGrpSpPr/>
          <p:nvPr/>
        </p:nvGrpSpPr>
        <p:grpSpPr>
          <a:xfrm>
            <a:off x="13050801" y="4122397"/>
            <a:ext cx="4398999" cy="1735484"/>
            <a:chOff x="7111499" y="3014304"/>
            <a:chExt cx="4398999" cy="1735484"/>
          </a:xfrm>
          <a:solidFill>
            <a:schemeClr val="accent4">
              <a:lumMod val="20000"/>
              <a:lumOff val="80000"/>
            </a:schemeClr>
          </a:solidFill>
        </p:grpSpPr>
        <p:sp>
          <p:nvSpPr>
            <p:cNvPr id="8" name="Rounded Rectangle 26">
              <a:extLst>
                <a:ext uri="{FF2B5EF4-FFF2-40B4-BE49-F238E27FC236}">
                  <a16:creationId xmlns:a16="http://schemas.microsoft.com/office/drawing/2014/main" xmlns="" id="{183D2326-6BB9-E7B1-D8F0-D794C2342523}"/>
                </a:ext>
              </a:extLst>
            </p:cNvPr>
            <p:cNvSpPr/>
            <p:nvPr/>
          </p:nvSpPr>
          <p:spPr>
            <a:xfrm>
              <a:off x="7111499" y="3014304"/>
              <a:ext cx="4398999" cy="1735484"/>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Rounded Rectangle 7">
              <a:extLst>
                <a:ext uri="{FF2B5EF4-FFF2-40B4-BE49-F238E27FC236}">
                  <a16:creationId xmlns:a16="http://schemas.microsoft.com/office/drawing/2014/main" xmlns="" id="{641A8FAA-9D67-2698-27A9-4DD627939D09}"/>
                </a:ext>
              </a:extLst>
            </p:cNvPr>
            <p:cNvSpPr txBox="1"/>
            <p:nvPr/>
          </p:nvSpPr>
          <p:spPr>
            <a:xfrm>
              <a:off x="7196218" y="3099023"/>
              <a:ext cx="4229561" cy="156604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82880" tIns="182880" rIns="182880" bIns="18288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vi-VN"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mình yêu hay ghét điều gì</a:t>
              </a:r>
              <a:endParaRPr kumimoji="0" lang="en-US" sz="4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Straight Connector 8">
            <a:extLst>
              <a:ext uri="{FF2B5EF4-FFF2-40B4-BE49-F238E27FC236}">
                <a16:creationId xmlns:a16="http://schemas.microsoft.com/office/drawing/2014/main" xmlns="" id="{C814E137-7BC2-834D-F27C-DA98C59BED7A}"/>
              </a:ext>
            </a:extLst>
          </p:cNvPr>
          <p:cNvSpPr/>
          <p:nvPr/>
        </p:nvSpPr>
        <p:spPr>
          <a:xfrm>
            <a:off x="8328847" y="2243788"/>
            <a:ext cx="6930377" cy="6930377"/>
          </a:xfrm>
          <a:custGeom>
            <a:avLst/>
            <a:gdLst/>
            <a:ahLst/>
            <a:cxnLst/>
            <a:rect l="0" t="0" r="0" b="0"/>
            <a:pathLst>
              <a:path>
                <a:moveTo>
                  <a:pt x="6926460" y="3629900"/>
                </a:moveTo>
                <a:arcTo wR="3465188" hR="3465188" stAng="163469" swAng="1552316"/>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1" name="Group 10">
            <a:extLst>
              <a:ext uri="{FF2B5EF4-FFF2-40B4-BE49-F238E27FC236}">
                <a16:creationId xmlns:a16="http://schemas.microsoft.com/office/drawing/2014/main" xmlns="" id="{867140FA-0274-F275-F19B-6C3CB334018F}"/>
              </a:ext>
            </a:extLst>
          </p:cNvPr>
          <p:cNvGrpSpPr/>
          <p:nvPr/>
        </p:nvGrpSpPr>
        <p:grpSpPr>
          <a:xfrm>
            <a:off x="12035303" y="7381419"/>
            <a:ext cx="3912476" cy="1735484"/>
            <a:chOff x="6096001" y="6273326"/>
            <a:chExt cx="3912476" cy="1735484"/>
          </a:xfrm>
          <a:solidFill>
            <a:schemeClr val="accent3">
              <a:lumMod val="20000"/>
              <a:lumOff val="80000"/>
            </a:schemeClr>
          </a:solidFill>
        </p:grpSpPr>
        <p:sp>
          <p:nvSpPr>
            <p:cNvPr id="12" name="Rounded Rectangle 24">
              <a:extLst>
                <a:ext uri="{FF2B5EF4-FFF2-40B4-BE49-F238E27FC236}">
                  <a16:creationId xmlns:a16="http://schemas.microsoft.com/office/drawing/2014/main" xmlns="" id="{8E2B6547-5B5B-8384-1A13-8A3485B2FACC}"/>
                </a:ext>
              </a:extLst>
            </p:cNvPr>
            <p:cNvSpPr/>
            <p:nvPr/>
          </p:nvSpPr>
          <p:spPr>
            <a:xfrm>
              <a:off x="6096001" y="6273326"/>
              <a:ext cx="3912476" cy="1735484"/>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Rounded Rectangle 10">
              <a:extLst>
                <a:ext uri="{FF2B5EF4-FFF2-40B4-BE49-F238E27FC236}">
                  <a16:creationId xmlns:a16="http://schemas.microsoft.com/office/drawing/2014/main" xmlns="" id="{EBA7D04B-40C4-B5EE-CF48-88469BE57450}"/>
                </a:ext>
              </a:extLst>
            </p:cNvPr>
            <p:cNvSpPr txBox="1"/>
            <p:nvPr/>
          </p:nvSpPr>
          <p:spPr>
            <a:xfrm>
              <a:off x="6180720" y="6358045"/>
              <a:ext cx="3743038" cy="156604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82880" tIns="182880" rIns="182880" bIns="18288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vi-VN"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cảm nhận cuộc sống như thế nào</a:t>
              </a:r>
              <a:endParaRPr kumimoji="0" lang="en-US" sz="4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4" name="Straight Connector 11">
            <a:extLst>
              <a:ext uri="{FF2B5EF4-FFF2-40B4-BE49-F238E27FC236}">
                <a16:creationId xmlns:a16="http://schemas.microsoft.com/office/drawing/2014/main" xmlns="" id="{5687B895-9245-034D-8BAE-1D95F8FF64C8}"/>
              </a:ext>
            </a:extLst>
          </p:cNvPr>
          <p:cNvSpPr/>
          <p:nvPr/>
        </p:nvSpPr>
        <p:spPr>
          <a:xfrm>
            <a:off x="8489566" y="1980576"/>
            <a:ext cx="6930377" cy="6930377"/>
          </a:xfrm>
          <a:custGeom>
            <a:avLst/>
            <a:gdLst/>
            <a:ahLst/>
            <a:cxnLst/>
            <a:rect l="0" t="0" r="0" b="0"/>
            <a:pathLst>
              <a:path>
                <a:moveTo>
                  <a:pt x="3544538" y="6929469"/>
                </a:moveTo>
                <a:arcTo wR="3465188" hR="3465188" stAng="5321271" swAng="116553"/>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5" name="Group 14">
            <a:extLst>
              <a:ext uri="{FF2B5EF4-FFF2-40B4-BE49-F238E27FC236}">
                <a16:creationId xmlns:a16="http://schemas.microsoft.com/office/drawing/2014/main" xmlns="" id="{2359A484-5A66-B6EA-75DD-773DAA4982ED}"/>
              </a:ext>
            </a:extLst>
          </p:cNvPr>
          <p:cNvGrpSpPr/>
          <p:nvPr/>
        </p:nvGrpSpPr>
        <p:grpSpPr>
          <a:xfrm>
            <a:off x="7920505" y="7381419"/>
            <a:ext cx="3994925" cy="1735484"/>
            <a:chOff x="1981203" y="6273326"/>
            <a:chExt cx="3994925" cy="1735484"/>
          </a:xfrm>
          <a:solidFill>
            <a:srgbClr val="C8B99F"/>
          </a:solidFill>
        </p:grpSpPr>
        <p:sp>
          <p:nvSpPr>
            <p:cNvPr id="16" name="Rounded Rectangle 22">
              <a:extLst>
                <a:ext uri="{FF2B5EF4-FFF2-40B4-BE49-F238E27FC236}">
                  <a16:creationId xmlns:a16="http://schemas.microsoft.com/office/drawing/2014/main" xmlns="" id="{F197ACF2-3C00-FF8A-D7C6-8D99547B35FF}"/>
                </a:ext>
              </a:extLst>
            </p:cNvPr>
            <p:cNvSpPr/>
            <p:nvPr/>
          </p:nvSpPr>
          <p:spPr>
            <a:xfrm>
              <a:off x="1981203" y="6273326"/>
              <a:ext cx="3994925" cy="1735484"/>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ounded Rectangle 13">
              <a:extLst>
                <a:ext uri="{FF2B5EF4-FFF2-40B4-BE49-F238E27FC236}">
                  <a16:creationId xmlns:a16="http://schemas.microsoft.com/office/drawing/2014/main" xmlns="" id="{3DC504FD-A802-D28D-4FDA-2CB0AC7EA365}"/>
                </a:ext>
              </a:extLst>
            </p:cNvPr>
            <p:cNvSpPr txBox="1"/>
            <p:nvPr/>
          </p:nvSpPr>
          <p:spPr>
            <a:xfrm>
              <a:off x="2065922" y="6358045"/>
              <a:ext cx="3825487" cy="156604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82880" tIns="182880" rIns="182880" bIns="18288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vi-VN"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tin và ủng hộ điều gì </a:t>
              </a:r>
              <a:endParaRPr kumimoji="0" lang="en-US" sz="4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 name="Straight Connector 14">
            <a:extLst>
              <a:ext uri="{FF2B5EF4-FFF2-40B4-BE49-F238E27FC236}">
                <a16:creationId xmlns:a16="http://schemas.microsoft.com/office/drawing/2014/main" xmlns="" id="{FC3B3F12-3619-76B4-07BA-1DD2D059FC8C}"/>
              </a:ext>
            </a:extLst>
          </p:cNvPr>
          <p:cNvSpPr/>
          <p:nvPr/>
        </p:nvSpPr>
        <p:spPr>
          <a:xfrm>
            <a:off x="8650285" y="2243788"/>
            <a:ext cx="6930377" cy="6930377"/>
          </a:xfrm>
          <a:custGeom>
            <a:avLst/>
            <a:gdLst/>
            <a:ahLst/>
            <a:cxnLst/>
            <a:rect l="0" t="0" r="0" b="0"/>
            <a:pathLst>
              <a:path>
                <a:moveTo>
                  <a:pt x="422708" y="5123756"/>
                </a:moveTo>
                <a:arcTo wR="3465188" hR="3465188" stAng="9084215" swAng="1552316"/>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9" name="Group 18">
            <a:extLst>
              <a:ext uri="{FF2B5EF4-FFF2-40B4-BE49-F238E27FC236}">
                <a16:creationId xmlns:a16="http://schemas.microsoft.com/office/drawing/2014/main" xmlns="" id="{03B1A550-D5E4-3B7E-35D4-10225CB50244}"/>
              </a:ext>
            </a:extLst>
          </p:cNvPr>
          <p:cNvGrpSpPr/>
          <p:nvPr/>
        </p:nvGrpSpPr>
        <p:grpSpPr>
          <a:xfrm>
            <a:off x="6620802" y="4122397"/>
            <a:ext cx="4076813" cy="1735484"/>
            <a:chOff x="681500" y="3014304"/>
            <a:chExt cx="4076813" cy="1735484"/>
          </a:xfrm>
          <a:solidFill>
            <a:schemeClr val="accent6">
              <a:lumMod val="20000"/>
              <a:lumOff val="80000"/>
            </a:schemeClr>
          </a:solidFill>
        </p:grpSpPr>
        <p:sp>
          <p:nvSpPr>
            <p:cNvPr id="20" name="Rounded Rectangle 20">
              <a:extLst>
                <a:ext uri="{FF2B5EF4-FFF2-40B4-BE49-F238E27FC236}">
                  <a16:creationId xmlns:a16="http://schemas.microsoft.com/office/drawing/2014/main" xmlns="" id="{7326C7D1-AAA9-279E-5C0D-46E2A3EDF3A1}"/>
                </a:ext>
              </a:extLst>
            </p:cNvPr>
            <p:cNvSpPr/>
            <p:nvPr/>
          </p:nvSpPr>
          <p:spPr>
            <a:xfrm>
              <a:off x="681500" y="3014304"/>
              <a:ext cx="4076813" cy="1735484"/>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ounded Rectangle 16">
              <a:extLst>
                <a:ext uri="{FF2B5EF4-FFF2-40B4-BE49-F238E27FC236}">
                  <a16:creationId xmlns:a16="http://schemas.microsoft.com/office/drawing/2014/main" xmlns="" id="{0ADF845A-EB61-D210-BF0F-BC22CA0D9B0E}"/>
                </a:ext>
              </a:extLst>
            </p:cNvPr>
            <p:cNvSpPr txBox="1"/>
            <p:nvPr/>
          </p:nvSpPr>
          <p:spPr>
            <a:xfrm>
              <a:off x="766219" y="3099023"/>
              <a:ext cx="3907375" cy="156604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82880" tIns="182880" rIns="182880" bIns="18288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vi-VN"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mình có thể làm gì cho thế giới này</a:t>
              </a:r>
              <a:endParaRPr kumimoji="0" lang="en-US" sz="4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22" name="Straight Connector 17">
            <a:extLst>
              <a:ext uri="{FF2B5EF4-FFF2-40B4-BE49-F238E27FC236}">
                <a16:creationId xmlns:a16="http://schemas.microsoft.com/office/drawing/2014/main" xmlns="" id="{4D37CBFD-5DBB-6DFA-8D09-BB2E6FB4C5B0}"/>
              </a:ext>
            </a:extLst>
          </p:cNvPr>
          <p:cNvSpPr/>
          <p:nvPr/>
        </p:nvSpPr>
        <p:spPr>
          <a:xfrm>
            <a:off x="8721462" y="1762279"/>
            <a:ext cx="6930377" cy="6930377"/>
          </a:xfrm>
          <a:custGeom>
            <a:avLst/>
            <a:gdLst/>
            <a:ahLst/>
            <a:cxnLst/>
            <a:rect l="0" t="0" r="0" b="0"/>
            <a:pathLst>
              <a:path>
                <a:moveTo>
                  <a:pt x="185840" y="2345632"/>
                </a:moveTo>
                <a:arcTo wR="3465188" hR="3465188" stAng="11930981" swAng="1499621"/>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5">
            <a:extLst>
              <a:ext uri="{FF2B5EF4-FFF2-40B4-BE49-F238E27FC236}">
                <a16:creationId xmlns:a16="http://schemas.microsoft.com/office/drawing/2014/main" xmlns="" id="{D53B782B-37B1-5EF7-8412-5BF3F33441F0}"/>
              </a:ext>
            </a:extLst>
          </p:cNvPr>
          <p:cNvSpPr/>
          <p:nvPr/>
        </p:nvSpPr>
        <p:spPr>
          <a:xfrm>
            <a:off x="5873133" y="-271959"/>
            <a:ext cx="2288858" cy="4114800"/>
          </a:xfrm>
          <a:custGeom>
            <a:avLst/>
            <a:gdLst/>
            <a:ahLst/>
            <a:cxnLst/>
            <a:rect l="l" t="t" r="r" b="b"/>
            <a:pathLst>
              <a:path w="2288858" h="4114800">
                <a:moveTo>
                  <a:pt x="0" y="0"/>
                </a:moveTo>
                <a:lnTo>
                  <a:pt x="2288857" y="0"/>
                </a:lnTo>
                <a:lnTo>
                  <a:pt x="2288857" y="4114800"/>
                </a:lnTo>
                <a:lnTo>
                  <a:pt x="0" y="41148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25" name="TextBox 24">
            <a:extLst>
              <a:ext uri="{FF2B5EF4-FFF2-40B4-BE49-F238E27FC236}">
                <a16:creationId xmlns:a16="http://schemas.microsoft.com/office/drawing/2014/main" xmlns="" id="{DC26EDDD-0000-96B1-9C63-27CD30AE7613}"/>
              </a:ext>
            </a:extLst>
          </p:cNvPr>
          <p:cNvSpPr txBox="1"/>
          <p:nvPr/>
        </p:nvSpPr>
        <p:spPr>
          <a:xfrm>
            <a:off x="-1118226" y="2103851"/>
            <a:ext cx="9144000" cy="990015"/>
          </a:xfrm>
          <a:prstGeom prst="rect">
            <a:avLst/>
          </a:prstGeom>
          <a:noFill/>
        </p:spPr>
        <p:txBody>
          <a:bodyPr wrap="square">
            <a:spAutoFit/>
          </a:bodyPr>
          <a:lstStyle/>
          <a:p>
            <a:pPr algn="ctr">
              <a:lnSpc>
                <a:spcPts val="7002"/>
              </a:lnSpc>
            </a:pPr>
            <a:r>
              <a:rPr lang="en-US" sz="6000" b="1" dirty="0" err="1">
                <a:solidFill>
                  <a:srgbClr val="D6801C"/>
                </a:solidFill>
                <a:latin typeface="Times New Roman" panose="02020603050405020304" pitchFamily="18" charset="0"/>
                <a:cs typeface="Times New Roman" panose="02020603050405020304" pitchFamily="18" charset="0"/>
              </a:rPr>
              <a:t>Thảo</a:t>
            </a:r>
            <a:r>
              <a:rPr lang="en-US" sz="6000" b="1" dirty="0">
                <a:solidFill>
                  <a:srgbClr val="D6801C"/>
                </a:solidFill>
                <a:latin typeface="Times New Roman" panose="02020603050405020304" pitchFamily="18" charset="0"/>
                <a:cs typeface="Times New Roman" panose="02020603050405020304" pitchFamily="18" charset="0"/>
              </a:rPr>
              <a:t> </a:t>
            </a:r>
            <a:r>
              <a:rPr lang="en-US" sz="6000" b="1" dirty="0" err="1">
                <a:solidFill>
                  <a:srgbClr val="D6801C"/>
                </a:solidFill>
                <a:latin typeface="Times New Roman" panose="02020603050405020304" pitchFamily="18" charset="0"/>
                <a:cs typeface="Times New Roman" panose="02020603050405020304" pitchFamily="18" charset="0"/>
              </a:rPr>
              <a:t>luận</a:t>
            </a:r>
            <a:r>
              <a:rPr lang="en-US" sz="6000" b="1" dirty="0">
                <a:solidFill>
                  <a:srgbClr val="D6801C"/>
                </a:solidFill>
                <a:latin typeface="Times New Roman" panose="02020603050405020304" pitchFamily="18" charset="0"/>
                <a:cs typeface="Times New Roman" panose="02020603050405020304" pitchFamily="18" charset="0"/>
              </a:rPr>
              <a:t> </a:t>
            </a:r>
            <a:r>
              <a:rPr lang="en-US" sz="6000" b="1" dirty="0" err="1">
                <a:solidFill>
                  <a:srgbClr val="D6801C"/>
                </a:solidFill>
                <a:latin typeface="Times New Roman" panose="02020603050405020304" pitchFamily="18" charset="0"/>
                <a:cs typeface="Times New Roman" panose="02020603050405020304" pitchFamily="18" charset="0"/>
              </a:rPr>
              <a:t>nhanh</a:t>
            </a:r>
            <a:endParaRPr lang="en-US" sz="6000" b="1" dirty="0">
              <a:solidFill>
                <a:srgbClr val="D6801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511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par>
                                <p:cTn id="16" presetID="16" presetClass="entr" presetSubtype="21"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par>
                                <p:cTn id="22" presetID="16" presetClass="entr" presetSubtype="21"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par>
                                <p:cTn id="25" presetID="16" presetClass="entr" presetSubtype="21"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par>
                                <p:cTn id="28" presetID="16" presetClass="entr" presetSubtype="21"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par>
                                <p:cTn id="31" presetID="16" presetClass="entr" presetSubtype="21"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arn(inVertical)">
                                      <p:cBhvr>
                                        <p:cTn id="33" dur="500"/>
                                        <p:tgtEl>
                                          <p:spTgt spid="15"/>
                                        </p:tgtEl>
                                      </p:cBhvr>
                                    </p:animEffect>
                                  </p:childTnLst>
                                </p:cTn>
                              </p:par>
                              <p:par>
                                <p:cTn id="34" presetID="16" presetClass="entr" presetSubtype="21"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arn(inVertical)">
                                      <p:cBhvr>
                                        <p:cTn id="36" dur="500"/>
                                        <p:tgtEl>
                                          <p:spTgt spid="18"/>
                                        </p:tgtEl>
                                      </p:cBhvr>
                                    </p:animEffect>
                                  </p:childTnLst>
                                </p:cTn>
                              </p:par>
                              <p:par>
                                <p:cTn id="37" presetID="16" presetClass="entr" presetSubtype="21"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par>
                                <p:cTn id="40" presetID="16" presetClass="entr" presetSubtype="21"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arn(inVertical)">
                                      <p:cBhvr>
                                        <p:cTn id="4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xmlns="" id="{C87BCB04-78A1-C931-E0F1-9D78C419F9C6}"/>
              </a:ext>
            </a:extLst>
          </p:cNvPr>
          <p:cNvGrpSpPr/>
          <p:nvPr/>
        </p:nvGrpSpPr>
        <p:grpSpPr>
          <a:xfrm>
            <a:off x="-1321348" y="3055198"/>
            <a:ext cx="20930696" cy="8662536"/>
            <a:chOff x="0" y="0"/>
            <a:chExt cx="5512611" cy="2281491"/>
          </a:xfrm>
        </p:grpSpPr>
        <p:sp>
          <p:nvSpPr>
            <p:cNvPr id="4" name="Freeform 4">
              <a:extLst>
                <a:ext uri="{FF2B5EF4-FFF2-40B4-BE49-F238E27FC236}">
                  <a16:creationId xmlns:a16="http://schemas.microsoft.com/office/drawing/2014/main" xmlns="" id="{502D5E7F-6671-E0FE-EF72-463F83D4A144}"/>
                </a:ext>
              </a:extLst>
            </p:cNvPr>
            <p:cNvSpPr/>
            <p:nvPr/>
          </p:nvSpPr>
          <p:spPr>
            <a:xfrm>
              <a:off x="0" y="0"/>
              <a:ext cx="5512611" cy="2281491"/>
            </a:xfrm>
            <a:custGeom>
              <a:avLst/>
              <a:gdLst/>
              <a:ahLst/>
              <a:cxnLst/>
              <a:rect l="l" t="t" r="r" b="b"/>
              <a:pathLst>
                <a:path w="5512611" h="2281491">
                  <a:moveTo>
                    <a:pt x="0" y="0"/>
                  </a:moveTo>
                  <a:lnTo>
                    <a:pt x="5512611" y="0"/>
                  </a:lnTo>
                  <a:lnTo>
                    <a:pt x="5512611" y="2281491"/>
                  </a:lnTo>
                  <a:lnTo>
                    <a:pt x="0" y="2281491"/>
                  </a:lnTo>
                  <a:close/>
                </a:path>
              </a:pathLst>
            </a:custGeom>
            <a:solidFill>
              <a:srgbClr val="D6801C"/>
            </a:solidFill>
          </p:spPr>
        </p:sp>
        <p:sp>
          <p:nvSpPr>
            <p:cNvPr id="5" name="TextBox 5">
              <a:extLst>
                <a:ext uri="{FF2B5EF4-FFF2-40B4-BE49-F238E27FC236}">
                  <a16:creationId xmlns:a16="http://schemas.microsoft.com/office/drawing/2014/main" xmlns="" id="{C567ADE4-59AF-ED22-8E56-5B79C447B94C}"/>
                </a:ext>
              </a:extLst>
            </p:cNvPr>
            <p:cNvSpPr txBox="1"/>
            <p:nvPr/>
          </p:nvSpPr>
          <p:spPr>
            <a:xfrm>
              <a:off x="0" y="-38100"/>
              <a:ext cx="5512611" cy="2319591"/>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xmlns="" id="{99A47783-AEF6-A659-4BFE-21FCEE2D03B6}"/>
              </a:ext>
            </a:extLst>
          </p:cNvPr>
          <p:cNvGrpSpPr/>
          <p:nvPr/>
        </p:nvGrpSpPr>
        <p:grpSpPr>
          <a:xfrm>
            <a:off x="1028700" y="2612874"/>
            <a:ext cx="16230600" cy="6828508"/>
            <a:chOff x="0" y="0"/>
            <a:chExt cx="4274726" cy="1798455"/>
          </a:xfrm>
        </p:grpSpPr>
        <p:sp>
          <p:nvSpPr>
            <p:cNvPr id="7" name="Freeform 7">
              <a:extLst>
                <a:ext uri="{FF2B5EF4-FFF2-40B4-BE49-F238E27FC236}">
                  <a16:creationId xmlns:a16="http://schemas.microsoft.com/office/drawing/2014/main" xmlns="" id="{FAF15104-8FE1-46C2-CD59-8C60FAF1855D}"/>
                </a:ext>
              </a:extLst>
            </p:cNvPr>
            <p:cNvSpPr/>
            <p:nvPr/>
          </p:nvSpPr>
          <p:spPr>
            <a:xfrm>
              <a:off x="0" y="0"/>
              <a:ext cx="4274726" cy="1798455"/>
            </a:xfrm>
            <a:custGeom>
              <a:avLst/>
              <a:gdLst/>
              <a:ahLst/>
              <a:cxnLst/>
              <a:rect l="l" t="t" r="r" b="b"/>
              <a:pathLst>
                <a:path w="4274726" h="1798455">
                  <a:moveTo>
                    <a:pt x="35298" y="0"/>
                  </a:moveTo>
                  <a:lnTo>
                    <a:pt x="4239428" y="0"/>
                  </a:lnTo>
                  <a:cubicBezTo>
                    <a:pt x="4248790" y="0"/>
                    <a:pt x="4257768" y="3719"/>
                    <a:pt x="4264387" y="10338"/>
                  </a:cubicBezTo>
                  <a:cubicBezTo>
                    <a:pt x="4271007" y="16958"/>
                    <a:pt x="4274726" y="25936"/>
                    <a:pt x="4274726" y="35298"/>
                  </a:cubicBezTo>
                  <a:lnTo>
                    <a:pt x="4274726" y="1763157"/>
                  </a:lnTo>
                  <a:cubicBezTo>
                    <a:pt x="4274726" y="1772519"/>
                    <a:pt x="4271007" y="1781497"/>
                    <a:pt x="4264387" y="1788116"/>
                  </a:cubicBezTo>
                  <a:cubicBezTo>
                    <a:pt x="4257768" y="1794736"/>
                    <a:pt x="4248790" y="1798455"/>
                    <a:pt x="4239428" y="1798455"/>
                  </a:cubicBezTo>
                  <a:lnTo>
                    <a:pt x="35298" y="1798455"/>
                  </a:lnTo>
                  <a:cubicBezTo>
                    <a:pt x="25936" y="1798455"/>
                    <a:pt x="16958" y="1794736"/>
                    <a:pt x="10338" y="1788116"/>
                  </a:cubicBezTo>
                  <a:cubicBezTo>
                    <a:pt x="3719" y="1781497"/>
                    <a:pt x="0" y="1772519"/>
                    <a:pt x="0" y="1763157"/>
                  </a:cubicBezTo>
                  <a:lnTo>
                    <a:pt x="0" y="35298"/>
                  </a:lnTo>
                  <a:cubicBezTo>
                    <a:pt x="0" y="25936"/>
                    <a:pt x="3719" y="16958"/>
                    <a:pt x="10338" y="10338"/>
                  </a:cubicBezTo>
                  <a:cubicBezTo>
                    <a:pt x="16958" y="3719"/>
                    <a:pt x="25936" y="0"/>
                    <a:pt x="35298" y="0"/>
                  </a:cubicBezTo>
                  <a:close/>
                </a:path>
              </a:pathLst>
            </a:custGeom>
            <a:solidFill>
              <a:srgbClr val="000000">
                <a:alpha val="0"/>
              </a:srgbClr>
            </a:solidFill>
            <a:ln w="247650" cap="rnd">
              <a:solidFill>
                <a:srgbClr val="FFFFFF"/>
              </a:solidFill>
              <a:prstDash val="solid"/>
              <a:round/>
            </a:ln>
          </p:spPr>
        </p:sp>
        <p:sp>
          <p:nvSpPr>
            <p:cNvPr id="8" name="TextBox 8">
              <a:extLst>
                <a:ext uri="{FF2B5EF4-FFF2-40B4-BE49-F238E27FC236}">
                  <a16:creationId xmlns:a16="http://schemas.microsoft.com/office/drawing/2014/main" xmlns="" id="{100013C5-3CDC-06FE-E0B7-4ADF772E2AAB}"/>
                </a:ext>
              </a:extLst>
            </p:cNvPr>
            <p:cNvSpPr txBox="1"/>
            <p:nvPr/>
          </p:nvSpPr>
          <p:spPr>
            <a:xfrm>
              <a:off x="0" y="-38100"/>
              <a:ext cx="4274726" cy="1836555"/>
            </a:xfrm>
            <a:prstGeom prst="rect">
              <a:avLst/>
            </a:prstGeom>
          </p:spPr>
          <p:txBody>
            <a:bodyPr lIns="50800" tIns="50800" rIns="50800" bIns="50800" rtlCol="0" anchor="ctr"/>
            <a:lstStyle/>
            <a:p>
              <a:pPr algn="ctr">
                <a:lnSpc>
                  <a:spcPts val="2659"/>
                </a:lnSpc>
              </a:pPr>
              <a:endParaRPr/>
            </a:p>
          </p:txBody>
        </p:sp>
      </p:grpSp>
      <p:sp>
        <p:nvSpPr>
          <p:cNvPr id="2" name="Freeform 3">
            <a:extLst>
              <a:ext uri="{FF2B5EF4-FFF2-40B4-BE49-F238E27FC236}">
                <a16:creationId xmlns:a16="http://schemas.microsoft.com/office/drawing/2014/main" xmlns="" id="{7D828468-EBDB-E7B6-7610-86059B302A86}"/>
              </a:ext>
            </a:extLst>
          </p:cNvPr>
          <p:cNvSpPr/>
          <p:nvPr/>
        </p:nvSpPr>
        <p:spPr>
          <a:xfrm>
            <a:off x="8610600" y="4031094"/>
            <a:ext cx="8468139" cy="5377268"/>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9" name="TextBox 12">
            <a:extLst>
              <a:ext uri="{FF2B5EF4-FFF2-40B4-BE49-F238E27FC236}">
                <a16:creationId xmlns:a16="http://schemas.microsoft.com/office/drawing/2014/main" xmlns="" id="{7C5427B8-B242-DAC1-D48A-B2E6D9D4B3B7}"/>
              </a:ext>
            </a:extLst>
          </p:cNvPr>
          <p:cNvSpPr txBox="1"/>
          <p:nvPr/>
        </p:nvSpPr>
        <p:spPr>
          <a:xfrm>
            <a:off x="4495800" y="1283716"/>
            <a:ext cx="10308336" cy="1107996"/>
          </a:xfrm>
          <a:prstGeom prst="rect">
            <a:avLst/>
          </a:prstGeom>
        </p:spPr>
        <p:txBody>
          <a:bodyPr wrap="square" lIns="0" tIns="0" rIns="0" bIns="0" rtlCol="0" anchor="t">
            <a:spAutoFit/>
          </a:bodyPr>
          <a:lstStyle/>
          <a:p>
            <a:pPr algn="ctr">
              <a:spcBef>
                <a:spcPct val="0"/>
              </a:spcBef>
            </a:pPr>
            <a:r>
              <a:rPr lang="en-US" sz="7200" dirty="0">
                <a:solidFill>
                  <a:srgbClr val="493423"/>
                </a:solidFill>
                <a:latin typeface="#9Slide05 Brannboll Ny" panose="02000000000000000000" pitchFamily="2" charset="0"/>
              </a:rPr>
              <a:t>3. </a:t>
            </a:r>
            <a:r>
              <a:rPr lang="en-US" sz="7200" dirty="0" err="1">
                <a:solidFill>
                  <a:srgbClr val="493423"/>
                </a:solidFill>
                <a:latin typeface="#9Slide05 Brannboll Ny" panose="02000000000000000000" pitchFamily="2" charset="0"/>
              </a:rPr>
              <a:t>Kết</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thúc</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vấn</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đề</a:t>
            </a:r>
            <a:endParaRPr lang="en-US" sz="7200" dirty="0">
              <a:solidFill>
                <a:srgbClr val="493423"/>
              </a:solidFill>
              <a:latin typeface="#9Slide05 Brannboll Ny" panose="02000000000000000000" pitchFamily="2" charset="0"/>
            </a:endParaRPr>
          </a:p>
        </p:txBody>
      </p:sp>
      <p:grpSp>
        <p:nvGrpSpPr>
          <p:cNvPr id="10" name="Group 10">
            <a:extLst>
              <a:ext uri="{FF2B5EF4-FFF2-40B4-BE49-F238E27FC236}">
                <a16:creationId xmlns:a16="http://schemas.microsoft.com/office/drawing/2014/main" xmlns="" id="{91FE0CD9-F353-F1F0-E28F-F335E163E1AE}"/>
              </a:ext>
            </a:extLst>
          </p:cNvPr>
          <p:cNvGrpSpPr/>
          <p:nvPr/>
        </p:nvGrpSpPr>
        <p:grpSpPr>
          <a:xfrm>
            <a:off x="2242665" y="3501313"/>
            <a:ext cx="2379751" cy="2379751"/>
            <a:chOff x="0" y="0"/>
            <a:chExt cx="812800" cy="812800"/>
          </a:xfrm>
        </p:grpSpPr>
        <p:sp>
          <p:nvSpPr>
            <p:cNvPr id="11" name="Freeform 11">
              <a:extLst>
                <a:ext uri="{FF2B5EF4-FFF2-40B4-BE49-F238E27FC236}">
                  <a16:creationId xmlns:a16="http://schemas.microsoft.com/office/drawing/2014/main" xmlns="" id="{455A3B54-5204-72D2-BAA5-8ED66F7FD3C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2" name="TextBox 12">
              <a:extLst>
                <a:ext uri="{FF2B5EF4-FFF2-40B4-BE49-F238E27FC236}">
                  <a16:creationId xmlns:a16="http://schemas.microsoft.com/office/drawing/2014/main" xmlns="" id="{46713F36-59D5-5331-A75B-ECA7FAD1F035}"/>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 name="Freeform 17">
            <a:extLst>
              <a:ext uri="{FF2B5EF4-FFF2-40B4-BE49-F238E27FC236}">
                <a16:creationId xmlns:a16="http://schemas.microsoft.com/office/drawing/2014/main" xmlns="" id="{AD78C52E-F420-A2C5-0DDF-3C4997C07C90}"/>
              </a:ext>
            </a:extLst>
          </p:cNvPr>
          <p:cNvSpPr/>
          <p:nvPr/>
        </p:nvSpPr>
        <p:spPr>
          <a:xfrm>
            <a:off x="2823632" y="3905157"/>
            <a:ext cx="1217817" cy="1621791"/>
          </a:xfrm>
          <a:custGeom>
            <a:avLst/>
            <a:gdLst/>
            <a:ahLst/>
            <a:cxnLst/>
            <a:rect l="l" t="t" r="r" b="b"/>
            <a:pathLst>
              <a:path w="1217817" h="1621791">
                <a:moveTo>
                  <a:pt x="0" y="0"/>
                </a:moveTo>
                <a:lnTo>
                  <a:pt x="1217817" y="0"/>
                </a:lnTo>
                <a:lnTo>
                  <a:pt x="1217817" y="1621790"/>
                </a:lnTo>
                <a:lnTo>
                  <a:pt x="0" y="1621790"/>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grpSp>
        <p:nvGrpSpPr>
          <p:cNvPr id="14" name="Group 19">
            <a:extLst>
              <a:ext uri="{FF2B5EF4-FFF2-40B4-BE49-F238E27FC236}">
                <a16:creationId xmlns:a16="http://schemas.microsoft.com/office/drawing/2014/main" xmlns="" id="{D6AC7922-BF30-4541-22E0-5CF6C6901407}"/>
              </a:ext>
            </a:extLst>
          </p:cNvPr>
          <p:cNvGrpSpPr/>
          <p:nvPr/>
        </p:nvGrpSpPr>
        <p:grpSpPr>
          <a:xfrm>
            <a:off x="16764828" y="-981075"/>
            <a:ext cx="2864398" cy="2864398"/>
            <a:chOff x="0" y="0"/>
            <a:chExt cx="812800" cy="812800"/>
          </a:xfrm>
        </p:grpSpPr>
        <p:sp>
          <p:nvSpPr>
            <p:cNvPr id="15" name="Freeform 20">
              <a:extLst>
                <a:ext uri="{FF2B5EF4-FFF2-40B4-BE49-F238E27FC236}">
                  <a16:creationId xmlns:a16="http://schemas.microsoft.com/office/drawing/2014/main" xmlns="" id="{54D98471-1134-6BD8-4976-DC5B61FD9FE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C48"/>
            </a:solidFill>
          </p:spPr>
        </p:sp>
        <p:sp>
          <p:nvSpPr>
            <p:cNvPr id="16" name="TextBox 21">
              <a:extLst>
                <a:ext uri="{FF2B5EF4-FFF2-40B4-BE49-F238E27FC236}">
                  <a16:creationId xmlns:a16="http://schemas.microsoft.com/office/drawing/2014/main" xmlns="" id="{1CEE0E50-51DF-A216-665E-65E69FB2592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7" name="Group 26">
            <a:extLst>
              <a:ext uri="{FF2B5EF4-FFF2-40B4-BE49-F238E27FC236}">
                <a16:creationId xmlns:a16="http://schemas.microsoft.com/office/drawing/2014/main" xmlns="" id="{5E02B20F-D33E-F331-62D7-1F891FD9A9F4}"/>
              </a:ext>
            </a:extLst>
          </p:cNvPr>
          <p:cNvGrpSpPr/>
          <p:nvPr/>
        </p:nvGrpSpPr>
        <p:grpSpPr>
          <a:xfrm>
            <a:off x="15878121" y="451124"/>
            <a:ext cx="603155" cy="603155"/>
            <a:chOff x="0" y="0"/>
            <a:chExt cx="812800" cy="812800"/>
          </a:xfrm>
        </p:grpSpPr>
        <p:sp>
          <p:nvSpPr>
            <p:cNvPr id="18" name="Freeform 27">
              <a:extLst>
                <a:ext uri="{FF2B5EF4-FFF2-40B4-BE49-F238E27FC236}">
                  <a16:creationId xmlns:a16="http://schemas.microsoft.com/office/drawing/2014/main" xmlns="" id="{3D67ABB7-61F5-4362-A157-46B1934754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C00"/>
            </a:solidFill>
          </p:spPr>
        </p:sp>
        <p:sp>
          <p:nvSpPr>
            <p:cNvPr id="19" name="TextBox 28">
              <a:extLst>
                <a:ext uri="{FF2B5EF4-FFF2-40B4-BE49-F238E27FC236}">
                  <a16:creationId xmlns:a16="http://schemas.microsoft.com/office/drawing/2014/main" xmlns="" id="{1B307E15-EACE-6216-8FBA-EAD47F7A4BCE}"/>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0" name="Group 29">
            <a:extLst>
              <a:ext uri="{FF2B5EF4-FFF2-40B4-BE49-F238E27FC236}">
                <a16:creationId xmlns:a16="http://schemas.microsoft.com/office/drawing/2014/main" xmlns="" id="{77CA0A77-5459-52CE-2F04-56FA2BD9A3BA}"/>
              </a:ext>
            </a:extLst>
          </p:cNvPr>
          <p:cNvGrpSpPr/>
          <p:nvPr/>
        </p:nvGrpSpPr>
        <p:grpSpPr>
          <a:xfrm>
            <a:off x="16067511" y="1277496"/>
            <a:ext cx="827529" cy="827529"/>
            <a:chOff x="0" y="0"/>
            <a:chExt cx="812800" cy="812800"/>
          </a:xfrm>
        </p:grpSpPr>
        <p:sp>
          <p:nvSpPr>
            <p:cNvPr id="21" name="Freeform 30">
              <a:extLst>
                <a:ext uri="{FF2B5EF4-FFF2-40B4-BE49-F238E27FC236}">
                  <a16:creationId xmlns:a16="http://schemas.microsoft.com/office/drawing/2014/main" xmlns="" id="{54C9EDFB-A9A0-4A78-2756-FA2E049586B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801C"/>
            </a:solidFill>
          </p:spPr>
        </p:sp>
        <p:sp>
          <p:nvSpPr>
            <p:cNvPr id="22" name="TextBox 31">
              <a:extLst>
                <a:ext uri="{FF2B5EF4-FFF2-40B4-BE49-F238E27FC236}">
                  <a16:creationId xmlns:a16="http://schemas.microsoft.com/office/drawing/2014/main" xmlns="" id="{5D20EF49-50BC-D87D-FF91-8FB70E06E6A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Tree>
    <p:extLst>
      <p:ext uri="{BB962C8B-B14F-4D97-AF65-F5344CB8AC3E}">
        <p14:creationId xmlns:p14="http://schemas.microsoft.com/office/powerpoint/2010/main" val="4079645005"/>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762000" y="1638300"/>
            <a:ext cx="7679535" cy="6271238"/>
          </a:xfrm>
          <a:custGeom>
            <a:avLst/>
            <a:gdLst/>
            <a:ahLst/>
            <a:cxnLst/>
            <a:rect l="l" t="t" r="r" b="b"/>
            <a:pathLst>
              <a:path w="7581538" h="6330584">
                <a:moveTo>
                  <a:pt x="0" y="0"/>
                </a:moveTo>
                <a:lnTo>
                  <a:pt x="7581538" y="0"/>
                </a:lnTo>
                <a:lnTo>
                  <a:pt x="7581538" y="6330584"/>
                </a:lnTo>
                <a:lnTo>
                  <a:pt x="0" y="633058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24" name="Freeform 24"/>
          <p:cNvSpPr/>
          <p:nvPr/>
        </p:nvSpPr>
        <p:spPr>
          <a:xfrm>
            <a:off x="1658222" y="5954125"/>
            <a:ext cx="726999" cy="710994"/>
          </a:xfrm>
          <a:custGeom>
            <a:avLst/>
            <a:gdLst/>
            <a:ahLst/>
            <a:cxnLst/>
            <a:rect l="l" t="t" r="r" b="b"/>
            <a:pathLst>
              <a:path w="717722" h="717722">
                <a:moveTo>
                  <a:pt x="0" y="0"/>
                </a:moveTo>
                <a:lnTo>
                  <a:pt x="717722" y="0"/>
                </a:lnTo>
                <a:lnTo>
                  <a:pt x="717722" y="717723"/>
                </a:lnTo>
                <a:lnTo>
                  <a:pt x="0" y="717723"/>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25" name="Freeform 25"/>
          <p:cNvSpPr/>
          <p:nvPr/>
        </p:nvSpPr>
        <p:spPr>
          <a:xfrm>
            <a:off x="1595834" y="3929132"/>
            <a:ext cx="790196" cy="772799"/>
          </a:xfrm>
          <a:custGeom>
            <a:avLst/>
            <a:gdLst/>
            <a:ahLst/>
            <a:cxnLst/>
            <a:rect l="l" t="t" r="r" b="b"/>
            <a:pathLst>
              <a:path w="780112" h="780112">
                <a:moveTo>
                  <a:pt x="0" y="0"/>
                </a:moveTo>
                <a:lnTo>
                  <a:pt x="780111" y="0"/>
                </a:lnTo>
                <a:lnTo>
                  <a:pt x="780111" y="780112"/>
                </a:lnTo>
                <a:lnTo>
                  <a:pt x="0" y="780112"/>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26" name="Freeform 26"/>
          <p:cNvSpPr/>
          <p:nvPr/>
        </p:nvSpPr>
        <p:spPr>
          <a:xfrm>
            <a:off x="3041889" y="2456183"/>
            <a:ext cx="814774" cy="796836"/>
          </a:xfrm>
          <a:custGeom>
            <a:avLst/>
            <a:gdLst/>
            <a:ahLst/>
            <a:cxnLst/>
            <a:rect l="l" t="t" r="r" b="b"/>
            <a:pathLst>
              <a:path w="804377" h="804377">
                <a:moveTo>
                  <a:pt x="0" y="0"/>
                </a:moveTo>
                <a:lnTo>
                  <a:pt x="804377" y="0"/>
                </a:lnTo>
                <a:lnTo>
                  <a:pt x="804377" y="804377"/>
                </a:lnTo>
                <a:lnTo>
                  <a:pt x="0" y="804377"/>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27" name="Freeform 27"/>
          <p:cNvSpPr/>
          <p:nvPr/>
        </p:nvSpPr>
        <p:spPr>
          <a:xfrm>
            <a:off x="5199545" y="2485207"/>
            <a:ext cx="785096" cy="767812"/>
          </a:xfrm>
          <a:custGeom>
            <a:avLst/>
            <a:gdLst/>
            <a:ahLst/>
            <a:cxnLst/>
            <a:rect l="l" t="t" r="r" b="b"/>
            <a:pathLst>
              <a:path w="775078" h="775078">
                <a:moveTo>
                  <a:pt x="0" y="0"/>
                </a:moveTo>
                <a:lnTo>
                  <a:pt x="775078" y="0"/>
                </a:lnTo>
                <a:lnTo>
                  <a:pt x="775078" y="775078"/>
                </a:lnTo>
                <a:lnTo>
                  <a:pt x="0" y="775078"/>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28" name="Freeform 28"/>
          <p:cNvSpPr/>
          <p:nvPr/>
        </p:nvSpPr>
        <p:spPr>
          <a:xfrm>
            <a:off x="6630357" y="3884345"/>
            <a:ext cx="814774" cy="796836"/>
          </a:xfrm>
          <a:custGeom>
            <a:avLst/>
            <a:gdLst/>
            <a:ahLst/>
            <a:cxnLst/>
            <a:rect l="l" t="t" r="r" b="b"/>
            <a:pathLst>
              <a:path w="804377" h="804377">
                <a:moveTo>
                  <a:pt x="0" y="0"/>
                </a:moveTo>
                <a:lnTo>
                  <a:pt x="804377" y="0"/>
                </a:lnTo>
                <a:lnTo>
                  <a:pt x="804377" y="804377"/>
                </a:lnTo>
                <a:lnTo>
                  <a:pt x="0" y="804377"/>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29" name="Freeform 29"/>
          <p:cNvSpPr/>
          <p:nvPr/>
        </p:nvSpPr>
        <p:spPr>
          <a:xfrm>
            <a:off x="6630357" y="5871462"/>
            <a:ext cx="935904" cy="907290"/>
          </a:xfrm>
          <a:custGeom>
            <a:avLst/>
            <a:gdLst/>
            <a:ahLst/>
            <a:cxnLst/>
            <a:rect l="l" t="t" r="r" b="b"/>
            <a:pathLst>
              <a:path w="923961" h="915876">
                <a:moveTo>
                  <a:pt x="0" y="0"/>
                </a:moveTo>
                <a:lnTo>
                  <a:pt x="923961" y="0"/>
                </a:lnTo>
                <a:lnTo>
                  <a:pt x="923961" y="915876"/>
                </a:lnTo>
                <a:lnTo>
                  <a:pt x="0" y="915876"/>
                </a:lnTo>
                <a:lnTo>
                  <a:pt x="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40" name="Rectangle 39">
            <a:extLst>
              <a:ext uri="{FF2B5EF4-FFF2-40B4-BE49-F238E27FC236}">
                <a16:creationId xmlns:a16="http://schemas.microsoft.com/office/drawing/2014/main" xmlns="" id="{523ACB3A-D740-25EE-D977-37CB88B3AE80}"/>
              </a:ext>
            </a:extLst>
          </p:cNvPr>
          <p:cNvSpPr/>
          <p:nvPr/>
        </p:nvSpPr>
        <p:spPr>
          <a:xfrm>
            <a:off x="9051139" y="1947331"/>
            <a:ext cx="8342860" cy="550920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Lời khuyên: </a:t>
            </a:r>
            <a:r>
              <a:rPr kumimoji="0" lang="vi-VN"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“Tuy nhiên đừng trả lời câu hỏi một lần rồi bỏ quên chúng. Hãy đặt ra những câu hỏi giống nhau tại những thời điểm khác nhau của cuộc sống- một tháng, sáu tháng tính từ thời điểm hiện tại, hay thời điểm bắt đầu năm học mới”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353800" y="2911937"/>
            <a:ext cx="6724105" cy="4463125"/>
          </a:xfrm>
          <a:custGeom>
            <a:avLst/>
            <a:gdLst/>
            <a:ahLst/>
            <a:cxnLst/>
            <a:rect l="l" t="t" r="r" b="b"/>
            <a:pathLst>
              <a:path w="6724105" h="4463125">
                <a:moveTo>
                  <a:pt x="0" y="0"/>
                </a:moveTo>
                <a:lnTo>
                  <a:pt x="6724105" y="0"/>
                </a:lnTo>
                <a:lnTo>
                  <a:pt x="6724105" y="4463124"/>
                </a:lnTo>
                <a:lnTo>
                  <a:pt x="0" y="446312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13" name="Rectangle 12">
            <a:extLst>
              <a:ext uri="{FF2B5EF4-FFF2-40B4-BE49-F238E27FC236}">
                <a16:creationId xmlns:a16="http://schemas.microsoft.com/office/drawing/2014/main" xmlns="" id="{9F29D849-3517-80B1-7C95-01730C6CB03C}"/>
              </a:ext>
            </a:extLst>
          </p:cNvPr>
          <p:cNvSpPr/>
          <p:nvPr/>
        </p:nvSpPr>
        <p:spPr>
          <a:xfrm>
            <a:off x="838200" y="1562100"/>
            <a:ext cx="10058400" cy="7540526"/>
          </a:xfrm>
          <a:prstGeom prst="rect">
            <a:avLst/>
          </a:prstGeom>
        </p:spPr>
        <p:txBody>
          <a:bodyPr wrap="square">
            <a:spAutoFit/>
          </a:bodyPr>
          <a:lstStyle/>
          <a:p>
            <a:pPr algn="just"/>
            <a:r>
              <a:rPr lang="vi-VN" sz="4400" dirty="0">
                <a:solidFill>
                  <a:srgbClr val="000000"/>
                </a:solidFill>
                <a:latin typeface="+mj-lt"/>
              </a:rPr>
              <a:t>- </a:t>
            </a:r>
            <a:r>
              <a:rPr lang="vi-VN" sz="4400" b="1" dirty="0">
                <a:solidFill>
                  <a:srgbClr val="000000"/>
                </a:solidFill>
                <a:latin typeface="+mj-lt"/>
              </a:rPr>
              <a:t>Ý kiến</a:t>
            </a:r>
            <a:r>
              <a:rPr lang="en-US" sz="4400" b="1" dirty="0">
                <a:solidFill>
                  <a:srgbClr val="000000"/>
                </a:solidFill>
                <a:latin typeface="+mj-lt"/>
              </a:rPr>
              <a:t> </a:t>
            </a:r>
            <a:r>
              <a:rPr lang="en-US" sz="4400" b="1" dirty="0" err="1">
                <a:solidFill>
                  <a:srgbClr val="000000"/>
                </a:solidFill>
                <a:latin typeface="Times New Roman" panose="02020603050405020304" pitchFamily="18" charset="0"/>
                <a:cs typeface="Times New Roman" panose="02020603050405020304" pitchFamily="18" charset="0"/>
              </a:rPr>
              <a:t>của</a:t>
            </a:r>
            <a:r>
              <a:rPr lang="en-US" sz="4400" b="1" dirty="0">
                <a:solidFill>
                  <a:srgbClr val="000000"/>
                </a:solidFill>
                <a:latin typeface="Times New Roman" panose="02020603050405020304" pitchFamily="18" charset="0"/>
                <a:cs typeface="Times New Roman" panose="02020603050405020304" pitchFamily="18" charset="0"/>
              </a:rPr>
              <a:t> </a:t>
            </a:r>
            <a:r>
              <a:rPr lang="en-US" sz="4400" b="1" dirty="0" err="1">
                <a:solidFill>
                  <a:srgbClr val="000000"/>
                </a:solidFill>
                <a:latin typeface="Times New Roman" panose="02020603050405020304" pitchFamily="18" charset="0"/>
                <a:cs typeface="Times New Roman" panose="02020603050405020304" pitchFamily="18" charset="0"/>
              </a:rPr>
              <a:t>em</a:t>
            </a:r>
            <a:r>
              <a:rPr lang="vi-VN" sz="4400" b="1" dirty="0">
                <a:solidFill>
                  <a:srgbClr val="000000"/>
                </a:solidFill>
                <a:latin typeface="Times New Roman" panose="02020603050405020304" pitchFamily="18" charset="0"/>
                <a:cs typeface="Times New Roman" panose="02020603050405020304" pitchFamily="18" charset="0"/>
              </a:rPr>
              <a:t>: </a:t>
            </a:r>
            <a:r>
              <a:rPr lang="vi-VN" sz="4400" dirty="0">
                <a:solidFill>
                  <a:srgbClr val="000000"/>
                </a:solidFill>
                <a:latin typeface="+mj-lt"/>
              </a:rPr>
              <a:t>Đồng tình với lời khuyên của tác giả.</a:t>
            </a:r>
          </a:p>
          <a:p>
            <a:pPr algn="just"/>
            <a:r>
              <a:rPr lang="vi-VN" sz="4400" b="1" dirty="0">
                <a:solidFill>
                  <a:srgbClr val="000000"/>
                </a:solidFill>
                <a:latin typeface="+mj-lt"/>
              </a:rPr>
              <a:t>Vì: </a:t>
            </a:r>
            <a:r>
              <a:rPr lang="vi-VN" sz="4400" dirty="0">
                <a:solidFill>
                  <a:srgbClr val="000000"/>
                </a:solidFill>
                <a:latin typeface="+mj-lt"/>
              </a:rPr>
              <a:t>Ở những thời điểm khác nhau câu trả lời cho những câu hỏi đó sẽ được mở rộng và nâng cao hơn, sẽ được trả lời cụ thể, rõ ràng hơn và cũng có thể có sự thay đổi. Chúng ta ngày càng trưởng thành hơn, nhận thức của chúng ta về bản thân cũng đầy đủ, sâu sắc hơn. Và vì khám phá bản thân là một quá trình chứ không phải là một câu trả lời ở một thời điểm nhất định.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xmlns="" id="{C87BCB04-78A1-C931-E0F1-9D78C419F9C6}"/>
              </a:ext>
            </a:extLst>
          </p:cNvPr>
          <p:cNvGrpSpPr/>
          <p:nvPr/>
        </p:nvGrpSpPr>
        <p:grpSpPr>
          <a:xfrm>
            <a:off x="-1321348" y="3055198"/>
            <a:ext cx="20930696" cy="8662536"/>
            <a:chOff x="0" y="0"/>
            <a:chExt cx="5512611" cy="2281491"/>
          </a:xfrm>
        </p:grpSpPr>
        <p:sp>
          <p:nvSpPr>
            <p:cNvPr id="4" name="Freeform 4">
              <a:extLst>
                <a:ext uri="{FF2B5EF4-FFF2-40B4-BE49-F238E27FC236}">
                  <a16:creationId xmlns:a16="http://schemas.microsoft.com/office/drawing/2014/main" xmlns="" id="{502D5E7F-6671-E0FE-EF72-463F83D4A144}"/>
                </a:ext>
              </a:extLst>
            </p:cNvPr>
            <p:cNvSpPr/>
            <p:nvPr/>
          </p:nvSpPr>
          <p:spPr>
            <a:xfrm>
              <a:off x="0" y="0"/>
              <a:ext cx="5512611" cy="2281491"/>
            </a:xfrm>
            <a:custGeom>
              <a:avLst/>
              <a:gdLst/>
              <a:ahLst/>
              <a:cxnLst/>
              <a:rect l="l" t="t" r="r" b="b"/>
              <a:pathLst>
                <a:path w="5512611" h="2281491">
                  <a:moveTo>
                    <a:pt x="0" y="0"/>
                  </a:moveTo>
                  <a:lnTo>
                    <a:pt x="5512611" y="0"/>
                  </a:lnTo>
                  <a:lnTo>
                    <a:pt x="5512611" y="2281491"/>
                  </a:lnTo>
                  <a:lnTo>
                    <a:pt x="0" y="2281491"/>
                  </a:lnTo>
                  <a:close/>
                </a:path>
              </a:pathLst>
            </a:custGeom>
            <a:solidFill>
              <a:srgbClr val="D6801C"/>
            </a:solidFill>
          </p:spPr>
        </p:sp>
        <p:sp>
          <p:nvSpPr>
            <p:cNvPr id="5" name="TextBox 5">
              <a:extLst>
                <a:ext uri="{FF2B5EF4-FFF2-40B4-BE49-F238E27FC236}">
                  <a16:creationId xmlns:a16="http://schemas.microsoft.com/office/drawing/2014/main" xmlns="" id="{C567ADE4-59AF-ED22-8E56-5B79C447B94C}"/>
                </a:ext>
              </a:extLst>
            </p:cNvPr>
            <p:cNvSpPr txBox="1"/>
            <p:nvPr/>
          </p:nvSpPr>
          <p:spPr>
            <a:xfrm>
              <a:off x="0" y="-38100"/>
              <a:ext cx="5512611" cy="2319591"/>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xmlns="" id="{99A47783-AEF6-A659-4BFE-21FCEE2D03B6}"/>
              </a:ext>
            </a:extLst>
          </p:cNvPr>
          <p:cNvGrpSpPr/>
          <p:nvPr/>
        </p:nvGrpSpPr>
        <p:grpSpPr>
          <a:xfrm>
            <a:off x="1028700" y="2612874"/>
            <a:ext cx="16230600" cy="6828508"/>
            <a:chOff x="0" y="0"/>
            <a:chExt cx="4274726" cy="1798455"/>
          </a:xfrm>
        </p:grpSpPr>
        <p:sp>
          <p:nvSpPr>
            <p:cNvPr id="7" name="Freeform 7">
              <a:extLst>
                <a:ext uri="{FF2B5EF4-FFF2-40B4-BE49-F238E27FC236}">
                  <a16:creationId xmlns:a16="http://schemas.microsoft.com/office/drawing/2014/main" xmlns="" id="{FAF15104-8FE1-46C2-CD59-8C60FAF1855D}"/>
                </a:ext>
              </a:extLst>
            </p:cNvPr>
            <p:cNvSpPr/>
            <p:nvPr/>
          </p:nvSpPr>
          <p:spPr>
            <a:xfrm>
              <a:off x="0" y="0"/>
              <a:ext cx="4274726" cy="1798455"/>
            </a:xfrm>
            <a:custGeom>
              <a:avLst/>
              <a:gdLst/>
              <a:ahLst/>
              <a:cxnLst/>
              <a:rect l="l" t="t" r="r" b="b"/>
              <a:pathLst>
                <a:path w="4274726" h="1798455">
                  <a:moveTo>
                    <a:pt x="35298" y="0"/>
                  </a:moveTo>
                  <a:lnTo>
                    <a:pt x="4239428" y="0"/>
                  </a:lnTo>
                  <a:cubicBezTo>
                    <a:pt x="4248790" y="0"/>
                    <a:pt x="4257768" y="3719"/>
                    <a:pt x="4264387" y="10338"/>
                  </a:cubicBezTo>
                  <a:cubicBezTo>
                    <a:pt x="4271007" y="16958"/>
                    <a:pt x="4274726" y="25936"/>
                    <a:pt x="4274726" y="35298"/>
                  </a:cubicBezTo>
                  <a:lnTo>
                    <a:pt x="4274726" y="1763157"/>
                  </a:lnTo>
                  <a:cubicBezTo>
                    <a:pt x="4274726" y="1772519"/>
                    <a:pt x="4271007" y="1781497"/>
                    <a:pt x="4264387" y="1788116"/>
                  </a:cubicBezTo>
                  <a:cubicBezTo>
                    <a:pt x="4257768" y="1794736"/>
                    <a:pt x="4248790" y="1798455"/>
                    <a:pt x="4239428" y="1798455"/>
                  </a:cubicBezTo>
                  <a:lnTo>
                    <a:pt x="35298" y="1798455"/>
                  </a:lnTo>
                  <a:cubicBezTo>
                    <a:pt x="25936" y="1798455"/>
                    <a:pt x="16958" y="1794736"/>
                    <a:pt x="10338" y="1788116"/>
                  </a:cubicBezTo>
                  <a:cubicBezTo>
                    <a:pt x="3719" y="1781497"/>
                    <a:pt x="0" y="1772519"/>
                    <a:pt x="0" y="1763157"/>
                  </a:cubicBezTo>
                  <a:lnTo>
                    <a:pt x="0" y="35298"/>
                  </a:lnTo>
                  <a:cubicBezTo>
                    <a:pt x="0" y="25936"/>
                    <a:pt x="3719" y="16958"/>
                    <a:pt x="10338" y="10338"/>
                  </a:cubicBezTo>
                  <a:cubicBezTo>
                    <a:pt x="16958" y="3719"/>
                    <a:pt x="25936" y="0"/>
                    <a:pt x="35298" y="0"/>
                  </a:cubicBezTo>
                  <a:close/>
                </a:path>
              </a:pathLst>
            </a:custGeom>
            <a:solidFill>
              <a:srgbClr val="000000">
                <a:alpha val="0"/>
              </a:srgbClr>
            </a:solidFill>
            <a:ln w="247650" cap="rnd">
              <a:solidFill>
                <a:srgbClr val="FFFFFF"/>
              </a:solidFill>
              <a:prstDash val="solid"/>
              <a:round/>
            </a:ln>
          </p:spPr>
        </p:sp>
        <p:sp>
          <p:nvSpPr>
            <p:cNvPr id="8" name="TextBox 8">
              <a:extLst>
                <a:ext uri="{FF2B5EF4-FFF2-40B4-BE49-F238E27FC236}">
                  <a16:creationId xmlns:a16="http://schemas.microsoft.com/office/drawing/2014/main" xmlns="" id="{100013C5-3CDC-06FE-E0B7-4ADF772E2AAB}"/>
                </a:ext>
              </a:extLst>
            </p:cNvPr>
            <p:cNvSpPr txBox="1"/>
            <p:nvPr/>
          </p:nvSpPr>
          <p:spPr>
            <a:xfrm>
              <a:off x="0" y="-38100"/>
              <a:ext cx="4274726" cy="1836555"/>
            </a:xfrm>
            <a:prstGeom prst="rect">
              <a:avLst/>
            </a:prstGeom>
          </p:spPr>
          <p:txBody>
            <a:bodyPr lIns="50800" tIns="50800" rIns="50800" bIns="50800" rtlCol="0" anchor="ctr"/>
            <a:lstStyle/>
            <a:p>
              <a:pPr algn="ctr">
                <a:lnSpc>
                  <a:spcPts val="2659"/>
                </a:lnSpc>
              </a:pPr>
              <a:endParaRPr/>
            </a:p>
          </p:txBody>
        </p:sp>
      </p:grpSp>
      <p:sp>
        <p:nvSpPr>
          <p:cNvPr id="2" name="Freeform 3">
            <a:extLst>
              <a:ext uri="{FF2B5EF4-FFF2-40B4-BE49-F238E27FC236}">
                <a16:creationId xmlns:a16="http://schemas.microsoft.com/office/drawing/2014/main" xmlns="" id="{7D828468-EBDB-E7B6-7610-86059B302A86}"/>
              </a:ext>
            </a:extLst>
          </p:cNvPr>
          <p:cNvSpPr/>
          <p:nvPr/>
        </p:nvSpPr>
        <p:spPr>
          <a:xfrm>
            <a:off x="8610600" y="4031094"/>
            <a:ext cx="8468139" cy="5377268"/>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9" name="TextBox 12">
            <a:extLst>
              <a:ext uri="{FF2B5EF4-FFF2-40B4-BE49-F238E27FC236}">
                <a16:creationId xmlns:a16="http://schemas.microsoft.com/office/drawing/2014/main" xmlns="" id="{7C5427B8-B242-DAC1-D48A-B2E6D9D4B3B7}"/>
              </a:ext>
            </a:extLst>
          </p:cNvPr>
          <p:cNvSpPr txBox="1"/>
          <p:nvPr/>
        </p:nvSpPr>
        <p:spPr>
          <a:xfrm>
            <a:off x="4495800" y="1283716"/>
            <a:ext cx="10308336" cy="1107996"/>
          </a:xfrm>
          <a:prstGeom prst="rect">
            <a:avLst/>
          </a:prstGeom>
        </p:spPr>
        <p:txBody>
          <a:bodyPr wrap="square" lIns="0" tIns="0" rIns="0" bIns="0" rtlCol="0" anchor="t">
            <a:spAutoFit/>
          </a:bodyPr>
          <a:lstStyle/>
          <a:p>
            <a:pPr algn="ctr">
              <a:spcBef>
                <a:spcPct val="0"/>
              </a:spcBef>
            </a:pPr>
            <a:r>
              <a:rPr lang="en-US" sz="7200" dirty="0">
                <a:solidFill>
                  <a:srgbClr val="493423"/>
                </a:solidFill>
                <a:latin typeface="#9Slide05 Brannboll Ny" panose="02000000000000000000" pitchFamily="2" charset="0"/>
              </a:rPr>
              <a:t>4. Thông điệp </a:t>
            </a:r>
            <a:r>
              <a:rPr lang="en-US" sz="7200" dirty="0" err="1">
                <a:solidFill>
                  <a:srgbClr val="493423"/>
                </a:solidFill>
                <a:latin typeface="#9Slide05 Brannboll Ny" panose="02000000000000000000" pitchFamily="2" charset="0"/>
              </a:rPr>
              <a:t>của</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văn</a:t>
            </a:r>
            <a:r>
              <a:rPr lang="en-US" sz="7200" dirty="0">
                <a:solidFill>
                  <a:srgbClr val="493423"/>
                </a:solidFill>
                <a:latin typeface="#9Slide05 Brannboll Ny" panose="02000000000000000000" pitchFamily="2" charset="0"/>
              </a:rPr>
              <a:t> </a:t>
            </a:r>
            <a:r>
              <a:rPr lang="en-US" sz="7200" dirty="0" err="1">
                <a:solidFill>
                  <a:srgbClr val="493423"/>
                </a:solidFill>
                <a:latin typeface="#9Slide05 Brannboll Ny" panose="02000000000000000000" pitchFamily="2" charset="0"/>
              </a:rPr>
              <a:t>bản</a:t>
            </a:r>
            <a:endParaRPr lang="en-US" sz="7200" dirty="0">
              <a:solidFill>
                <a:srgbClr val="493423"/>
              </a:solidFill>
              <a:latin typeface="#9Slide05 Brannboll Ny" panose="02000000000000000000" pitchFamily="2" charset="0"/>
            </a:endParaRPr>
          </a:p>
        </p:txBody>
      </p:sp>
      <p:grpSp>
        <p:nvGrpSpPr>
          <p:cNvPr id="10" name="Group 10">
            <a:extLst>
              <a:ext uri="{FF2B5EF4-FFF2-40B4-BE49-F238E27FC236}">
                <a16:creationId xmlns:a16="http://schemas.microsoft.com/office/drawing/2014/main" xmlns="" id="{91FE0CD9-F353-F1F0-E28F-F335E163E1AE}"/>
              </a:ext>
            </a:extLst>
          </p:cNvPr>
          <p:cNvGrpSpPr/>
          <p:nvPr/>
        </p:nvGrpSpPr>
        <p:grpSpPr>
          <a:xfrm>
            <a:off x="2242665" y="3501313"/>
            <a:ext cx="2379751" cy="2379751"/>
            <a:chOff x="0" y="0"/>
            <a:chExt cx="812800" cy="812800"/>
          </a:xfrm>
        </p:grpSpPr>
        <p:sp>
          <p:nvSpPr>
            <p:cNvPr id="11" name="Freeform 11">
              <a:extLst>
                <a:ext uri="{FF2B5EF4-FFF2-40B4-BE49-F238E27FC236}">
                  <a16:creationId xmlns:a16="http://schemas.microsoft.com/office/drawing/2014/main" xmlns="" id="{455A3B54-5204-72D2-BAA5-8ED66F7FD3C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2" name="TextBox 12">
              <a:extLst>
                <a:ext uri="{FF2B5EF4-FFF2-40B4-BE49-F238E27FC236}">
                  <a16:creationId xmlns:a16="http://schemas.microsoft.com/office/drawing/2014/main" xmlns="" id="{46713F36-59D5-5331-A75B-ECA7FAD1F035}"/>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 name="Freeform 17">
            <a:extLst>
              <a:ext uri="{FF2B5EF4-FFF2-40B4-BE49-F238E27FC236}">
                <a16:creationId xmlns:a16="http://schemas.microsoft.com/office/drawing/2014/main" xmlns="" id="{AD78C52E-F420-A2C5-0DDF-3C4997C07C90}"/>
              </a:ext>
            </a:extLst>
          </p:cNvPr>
          <p:cNvSpPr/>
          <p:nvPr/>
        </p:nvSpPr>
        <p:spPr>
          <a:xfrm>
            <a:off x="2823632" y="3905157"/>
            <a:ext cx="1217817" cy="1621791"/>
          </a:xfrm>
          <a:custGeom>
            <a:avLst/>
            <a:gdLst/>
            <a:ahLst/>
            <a:cxnLst/>
            <a:rect l="l" t="t" r="r" b="b"/>
            <a:pathLst>
              <a:path w="1217817" h="1621791">
                <a:moveTo>
                  <a:pt x="0" y="0"/>
                </a:moveTo>
                <a:lnTo>
                  <a:pt x="1217817" y="0"/>
                </a:lnTo>
                <a:lnTo>
                  <a:pt x="1217817" y="1621790"/>
                </a:lnTo>
                <a:lnTo>
                  <a:pt x="0" y="1621790"/>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grpSp>
        <p:nvGrpSpPr>
          <p:cNvPr id="14" name="Group 19">
            <a:extLst>
              <a:ext uri="{FF2B5EF4-FFF2-40B4-BE49-F238E27FC236}">
                <a16:creationId xmlns:a16="http://schemas.microsoft.com/office/drawing/2014/main" xmlns="" id="{D6AC7922-BF30-4541-22E0-5CF6C6901407}"/>
              </a:ext>
            </a:extLst>
          </p:cNvPr>
          <p:cNvGrpSpPr/>
          <p:nvPr/>
        </p:nvGrpSpPr>
        <p:grpSpPr>
          <a:xfrm>
            <a:off x="16764828" y="-981075"/>
            <a:ext cx="2864398" cy="2864398"/>
            <a:chOff x="0" y="0"/>
            <a:chExt cx="812800" cy="812800"/>
          </a:xfrm>
        </p:grpSpPr>
        <p:sp>
          <p:nvSpPr>
            <p:cNvPr id="15" name="Freeform 20">
              <a:extLst>
                <a:ext uri="{FF2B5EF4-FFF2-40B4-BE49-F238E27FC236}">
                  <a16:creationId xmlns:a16="http://schemas.microsoft.com/office/drawing/2014/main" xmlns="" id="{54D98471-1134-6BD8-4976-DC5B61FD9FE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C48"/>
            </a:solidFill>
          </p:spPr>
        </p:sp>
        <p:sp>
          <p:nvSpPr>
            <p:cNvPr id="16" name="TextBox 21">
              <a:extLst>
                <a:ext uri="{FF2B5EF4-FFF2-40B4-BE49-F238E27FC236}">
                  <a16:creationId xmlns:a16="http://schemas.microsoft.com/office/drawing/2014/main" xmlns="" id="{1CEE0E50-51DF-A216-665E-65E69FB2592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7" name="Group 26">
            <a:extLst>
              <a:ext uri="{FF2B5EF4-FFF2-40B4-BE49-F238E27FC236}">
                <a16:creationId xmlns:a16="http://schemas.microsoft.com/office/drawing/2014/main" xmlns="" id="{5E02B20F-D33E-F331-62D7-1F891FD9A9F4}"/>
              </a:ext>
            </a:extLst>
          </p:cNvPr>
          <p:cNvGrpSpPr/>
          <p:nvPr/>
        </p:nvGrpSpPr>
        <p:grpSpPr>
          <a:xfrm>
            <a:off x="15878121" y="451124"/>
            <a:ext cx="603155" cy="603155"/>
            <a:chOff x="0" y="0"/>
            <a:chExt cx="812800" cy="812800"/>
          </a:xfrm>
        </p:grpSpPr>
        <p:sp>
          <p:nvSpPr>
            <p:cNvPr id="18" name="Freeform 27">
              <a:extLst>
                <a:ext uri="{FF2B5EF4-FFF2-40B4-BE49-F238E27FC236}">
                  <a16:creationId xmlns:a16="http://schemas.microsoft.com/office/drawing/2014/main" xmlns="" id="{3D67ABB7-61F5-4362-A157-46B1934754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C00"/>
            </a:solidFill>
          </p:spPr>
        </p:sp>
        <p:sp>
          <p:nvSpPr>
            <p:cNvPr id="19" name="TextBox 28">
              <a:extLst>
                <a:ext uri="{FF2B5EF4-FFF2-40B4-BE49-F238E27FC236}">
                  <a16:creationId xmlns:a16="http://schemas.microsoft.com/office/drawing/2014/main" xmlns="" id="{1B307E15-EACE-6216-8FBA-EAD47F7A4BCE}"/>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0" name="Group 29">
            <a:extLst>
              <a:ext uri="{FF2B5EF4-FFF2-40B4-BE49-F238E27FC236}">
                <a16:creationId xmlns:a16="http://schemas.microsoft.com/office/drawing/2014/main" xmlns="" id="{77CA0A77-5459-52CE-2F04-56FA2BD9A3BA}"/>
              </a:ext>
            </a:extLst>
          </p:cNvPr>
          <p:cNvGrpSpPr/>
          <p:nvPr/>
        </p:nvGrpSpPr>
        <p:grpSpPr>
          <a:xfrm>
            <a:off x="16067511" y="1277496"/>
            <a:ext cx="827529" cy="827529"/>
            <a:chOff x="0" y="0"/>
            <a:chExt cx="812800" cy="812800"/>
          </a:xfrm>
        </p:grpSpPr>
        <p:sp>
          <p:nvSpPr>
            <p:cNvPr id="21" name="Freeform 30">
              <a:extLst>
                <a:ext uri="{FF2B5EF4-FFF2-40B4-BE49-F238E27FC236}">
                  <a16:creationId xmlns:a16="http://schemas.microsoft.com/office/drawing/2014/main" xmlns="" id="{54C9EDFB-A9A0-4A78-2756-FA2E049586B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801C"/>
            </a:solidFill>
          </p:spPr>
        </p:sp>
        <p:sp>
          <p:nvSpPr>
            <p:cNvPr id="22" name="TextBox 31">
              <a:extLst>
                <a:ext uri="{FF2B5EF4-FFF2-40B4-BE49-F238E27FC236}">
                  <a16:creationId xmlns:a16="http://schemas.microsoft.com/office/drawing/2014/main" xmlns="" id="{5D20EF49-50BC-D87D-FF91-8FB70E06E6A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Tree>
    <p:extLst>
      <p:ext uri="{BB962C8B-B14F-4D97-AF65-F5344CB8AC3E}">
        <p14:creationId xmlns:p14="http://schemas.microsoft.com/office/powerpoint/2010/main" val="3349272719"/>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4039" y="3217924"/>
            <a:ext cx="10518039" cy="10244806"/>
            <a:chOff x="0" y="0"/>
            <a:chExt cx="834478" cy="812800"/>
          </a:xfrm>
        </p:grpSpPr>
        <p:sp>
          <p:nvSpPr>
            <p:cNvPr id="3" name="Freeform 3"/>
            <p:cNvSpPr/>
            <p:nvPr/>
          </p:nvSpPr>
          <p:spPr>
            <a:xfrm>
              <a:off x="0" y="0"/>
              <a:ext cx="834478" cy="812800"/>
            </a:xfrm>
            <a:custGeom>
              <a:avLst/>
              <a:gdLst/>
              <a:ahLst/>
              <a:cxnLst/>
              <a:rect l="l" t="t" r="r" b="b"/>
              <a:pathLst>
                <a:path w="834478" h="812800">
                  <a:moveTo>
                    <a:pt x="417239" y="0"/>
                  </a:moveTo>
                  <a:cubicBezTo>
                    <a:pt x="186804" y="0"/>
                    <a:pt x="0" y="181951"/>
                    <a:pt x="0" y="406400"/>
                  </a:cubicBezTo>
                  <a:cubicBezTo>
                    <a:pt x="0" y="630849"/>
                    <a:pt x="186804" y="812800"/>
                    <a:pt x="417239" y="812800"/>
                  </a:cubicBezTo>
                  <a:cubicBezTo>
                    <a:pt x="647673" y="812800"/>
                    <a:pt x="834478" y="630849"/>
                    <a:pt x="834478" y="406400"/>
                  </a:cubicBezTo>
                  <a:cubicBezTo>
                    <a:pt x="834478" y="181951"/>
                    <a:pt x="647673" y="0"/>
                    <a:pt x="417239" y="0"/>
                  </a:cubicBezTo>
                  <a:close/>
                </a:path>
              </a:pathLst>
            </a:custGeom>
            <a:solidFill>
              <a:srgbClr val="D6801C"/>
            </a:solidFill>
          </p:spPr>
        </p:sp>
        <p:sp>
          <p:nvSpPr>
            <p:cNvPr id="4" name="TextBox 4"/>
            <p:cNvSpPr txBox="1"/>
            <p:nvPr/>
          </p:nvSpPr>
          <p:spPr>
            <a:xfrm>
              <a:off x="78232" y="38100"/>
              <a:ext cx="678013" cy="6985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9144000" y="3217924"/>
            <a:ext cx="10518039" cy="10244806"/>
            <a:chOff x="0" y="0"/>
            <a:chExt cx="834478" cy="812800"/>
          </a:xfrm>
        </p:grpSpPr>
        <p:sp>
          <p:nvSpPr>
            <p:cNvPr id="6" name="Freeform 6"/>
            <p:cNvSpPr/>
            <p:nvPr/>
          </p:nvSpPr>
          <p:spPr>
            <a:xfrm>
              <a:off x="0" y="0"/>
              <a:ext cx="834478" cy="812800"/>
            </a:xfrm>
            <a:custGeom>
              <a:avLst/>
              <a:gdLst/>
              <a:ahLst/>
              <a:cxnLst/>
              <a:rect l="l" t="t" r="r" b="b"/>
              <a:pathLst>
                <a:path w="834478" h="812800">
                  <a:moveTo>
                    <a:pt x="417239" y="0"/>
                  </a:moveTo>
                  <a:cubicBezTo>
                    <a:pt x="186804" y="0"/>
                    <a:pt x="0" y="181951"/>
                    <a:pt x="0" y="406400"/>
                  </a:cubicBezTo>
                  <a:cubicBezTo>
                    <a:pt x="0" y="630849"/>
                    <a:pt x="186804" y="812800"/>
                    <a:pt x="417239" y="812800"/>
                  </a:cubicBezTo>
                  <a:cubicBezTo>
                    <a:pt x="647673" y="812800"/>
                    <a:pt x="834478" y="630849"/>
                    <a:pt x="834478" y="406400"/>
                  </a:cubicBezTo>
                  <a:cubicBezTo>
                    <a:pt x="834478" y="181951"/>
                    <a:pt x="647673" y="0"/>
                    <a:pt x="417239" y="0"/>
                  </a:cubicBezTo>
                  <a:close/>
                </a:path>
              </a:pathLst>
            </a:custGeom>
            <a:solidFill>
              <a:srgbClr val="D6801C"/>
            </a:solidFill>
          </p:spPr>
        </p:sp>
        <p:sp>
          <p:nvSpPr>
            <p:cNvPr id="7" name="TextBox 7"/>
            <p:cNvSpPr txBox="1"/>
            <p:nvPr/>
          </p:nvSpPr>
          <p:spPr>
            <a:xfrm>
              <a:off x="78232" y="38100"/>
              <a:ext cx="678013" cy="69850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2414848" y="3673367"/>
            <a:ext cx="2940265" cy="2940265"/>
          </a:xfrm>
          <a:custGeom>
            <a:avLst/>
            <a:gdLst/>
            <a:ahLst/>
            <a:cxnLst/>
            <a:rect l="l" t="t" r="r" b="b"/>
            <a:pathLst>
              <a:path w="2940265" h="2940265">
                <a:moveTo>
                  <a:pt x="0" y="0"/>
                </a:moveTo>
                <a:lnTo>
                  <a:pt x="2940265" y="0"/>
                </a:lnTo>
                <a:lnTo>
                  <a:pt x="2940265" y="2940266"/>
                </a:lnTo>
                <a:lnTo>
                  <a:pt x="0" y="2940266"/>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grpSp>
        <p:nvGrpSpPr>
          <p:cNvPr id="9" name="Group 9"/>
          <p:cNvGrpSpPr/>
          <p:nvPr/>
        </p:nvGrpSpPr>
        <p:grpSpPr>
          <a:xfrm>
            <a:off x="2695105" y="3953624"/>
            <a:ext cx="2379751" cy="23797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2733096" y="3673367"/>
            <a:ext cx="2940265" cy="2940265"/>
          </a:xfrm>
          <a:custGeom>
            <a:avLst/>
            <a:gdLst/>
            <a:ahLst/>
            <a:cxnLst/>
            <a:rect l="l" t="t" r="r" b="b"/>
            <a:pathLst>
              <a:path w="2940265" h="2940265">
                <a:moveTo>
                  <a:pt x="0" y="0"/>
                </a:moveTo>
                <a:lnTo>
                  <a:pt x="2940265" y="0"/>
                </a:lnTo>
                <a:lnTo>
                  <a:pt x="2940265" y="2940266"/>
                </a:lnTo>
                <a:lnTo>
                  <a:pt x="0" y="2940266"/>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grpSp>
        <p:nvGrpSpPr>
          <p:cNvPr id="13" name="Group 13"/>
          <p:cNvGrpSpPr/>
          <p:nvPr/>
        </p:nvGrpSpPr>
        <p:grpSpPr>
          <a:xfrm>
            <a:off x="13013353" y="3953624"/>
            <a:ext cx="2379751" cy="2379751"/>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a:off x="3247614" y="4506133"/>
            <a:ext cx="1274733" cy="1274733"/>
          </a:xfrm>
          <a:custGeom>
            <a:avLst/>
            <a:gdLst/>
            <a:ahLst/>
            <a:cxnLst/>
            <a:rect l="l" t="t" r="r" b="b"/>
            <a:pathLst>
              <a:path w="1274733" h="1274733">
                <a:moveTo>
                  <a:pt x="0" y="0"/>
                </a:moveTo>
                <a:lnTo>
                  <a:pt x="1274733" y="0"/>
                </a:lnTo>
                <a:lnTo>
                  <a:pt x="1274733" y="1274734"/>
                </a:lnTo>
                <a:lnTo>
                  <a:pt x="0" y="127473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7" name="Freeform 17"/>
          <p:cNvSpPr/>
          <p:nvPr/>
        </p:nvSpPr>
        <p:spPr>
          <a:xfrm>
            <a:off x="13435472" y="4409333"/>
            <a:ext cx="1535512" cy="1468334"/>
          </a:xfrm>
          <a:custGeom>
            <a:avLst/>
            <a:gdLst/>
            <a:ahLst/>
            <a:cxnLst/>
            <a:rect l="l" t="t" r="r" b="b"/>
            <a:pathLst>
              <a:path w="1535512" h="1468334">
                <a:moveTo>
                  <a:pt x="0" y="0"/>
                </a:moveTo>
                <a:lnTo>
                  <a:pt x="1535513" y="0"/>
                </a:lnTo>
                <a:lnTo>
                  <a:pt x="1535513" y="1468334"/>
                </a:lnTo>
                <a:lnTo>
                  <a:pt x="0" y="146833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8" name="TextBox 18"/>
          <p:cNvSpPr txBox="1"/>
          <p:nvPr/>
        </p:nvSpPr>
        <p:spPr>
          <a:xfrm>
            <a:off x="2293629" y="971550"/>
            <a:ext cx="13700743" cy="896592"/>
          </a:xfrm>
          <a:prstGeom prst="rect">
            <a:avLst/>
          </a:prstGeom>
        </p:spPr>
        <p:txBody>
          <a:bodyPr lIns="0" tIns="0" rIns="0" bIns="0" rtlCol="0" anchor="t">
            <a:spAutoFit/>
          </a:bodyPr>
          <a:lstStyle/>
          <a:p>
            <a:pPr algn="ctr">
              <a:lnSpc>
                <a:spcPts val="7380"/>
              </a:lnSpc>
            </a:pPr>
            <a:r>
              <a:rPr lang="en-US" sz="6150" b="1" dirty="0">
                <a:solidFill>
                  <a:srgbClr val="D6801C"/>
                </a:solidFill>
                <a:latin typeface="Times New Roman" panose="02020603050405020304" pitchFamily="18" charset="0"/>
                <a:cs typeface="Times New Roman" panose="02020603050405020304" pitchFamily="18" charset="0"/>
              </a:rPr>
              <a:t>Thông điệp</a:t>
            </a:r>
          </a:p>
        </p:txBody>
      </p:sp>
      <p:sp>
        <p:nvSpPr>
          <p:cNvPr id="19" name="TextBox 19"/>
          <p:cNvSpPr txBox="1"/>
          <p:nvPr/>
        </p:nvSpPr>
        <p:spPr>
          <a:xfrm>
            <a:off x="11223439" y="6896100"/>
            <a:ext cx="5959579" cy="2031325"/>
          </a:xfrm>
          <a:prstGeom prst="rect">
            <a:avLst/>
          </a:prstGeom>
        </p:spPr>
        <p:txBody>
          <a:bodyPr lIns="0" tIns="0" rIns="0" bIns="0" rtlCol="0" anchor="t">
            <a:spAutoFit/>
          </a:bodyPr>
          <a:lstStyle/>
          <a:p>
            <a:pPr algn="just">
              <a:spcBef>
                <a:spcPct val="0"/>
              </a:spcBef>
            </a:pPr>
            <a:r>
              <a:rPr lang="en-US" sz="4400" dirty="0">
                <a:solidFill>
                  <a:schemeClr val="bg1"/>
                </a:solidFill>
                <a:latin typeface="Times New Roman" panose="02020603050405020304" pitchFamily="18" charset="0"/>
                <a:cs typeface="Times New Roman" panose="02020603050405020304" pitchFamily="18" charset="0"/>
              </a:rPr>
              <a:t>K</a:t>
            </a:r>
            <a:r>
              <a:rPr lang="vi-VN" sz="4400" dirty="0">
                <a:solidFill>
                  <a:schemeClr val="bg1"/>
                </a:solidFill>
                <a:latin typeface="Times New Roman" panose="02020603050405020304" pitchFamily="18" charset="0"/>
                <a:cs typeface="Times New Roman" panose="02020603050405020304" pitchFamily="18" charset="0"/>
              </a:rPr>
              <a:t>hi chúng ta chưa hiểu rõ về bản thân mình thì đừng vội cười người</a:t>
            </a:r>
            <a:r>
              <a:rPr lang="en-US" sz="4400" dirty="0">
                <a:solidFill>
                  <a:schemeClr val="bg1"/>
                </a:solidFill>
                <a:latin typeface="Times New Roman" panose="02020603050405020304" pitchFamily="18" charset="0"/>
                <a:cs typeface="Times New Roman" panose="02020603050405020304" pitchFamily="18" charset="0"/>
              </a:rPr>
              <a:t>.</a:t>
            </a:r>
          </a:p>
        </p:txBody>
      </p:sp>
      <p:sp>
        <p:nvSpPr>
          <p:cNvPr id="20" name="TextBox 20"/>
          <p:cNvSpPr txBox="1"/>
          <p:nvPr/>
        </p:nvSpPr>
        <p:spPr>
          <a:xfrm>
            <a:off x="1028700" y="6896100"/>
            <a:ext cx="5959579" cy="2031325"/>
          </a:xfrm>
          <a:prstGeom prst="rect">
            <a:avLst/>
          </a:prstGeom>
        </p:spPr>
        <p:txBody>
          <a:bodyPr lIns="0" tIns="0" rIns="0" bIns="0" rtlCol="0" anchor="t">
            <a:spAutoFit/>
          </a:bodyPr>
          <a:lstStyle/>
          <a:p>
            <a:pPr algn="just"/>
            <a:r>
              <a:rPr lang="vi-VN" sz="4400" dirty="0">
                <a:solidFill>
                  <a:schemeClr val="bg1"/>
                </a:solidFill>
                <a:latin typeface="Times New Roman" panose="02020603050405020304" pitchFamily="18" charset="0"/>
                <a:cs typeface="Times New Roman" panose="02020603050405020304" pitchFamily="18" charset="0"/>
              </a:rPr>
              <a:t>Chỉ khi nhận thức rõ về bản thân chúng ta mới có thể cười mình. </a:t>
            </a:r>
            <a:endParaRPr lang="en-US" sz="44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xmlns="" id="{FA129AA6-B383-C492-EF80-0D406BD11761}"/>
              </a:ext>
            </a:extLst>
          </p:cNvPr>
          <p:cNvSpPr/>
          <p:nvPr/>
        </p:nvSpPr>
        <p:spPr>
          <a:xfrm>
            <a:off x="3657600" y="5414552"/>
            <a:ext cx="9530461" cy="4872448"/>
          </a:xfrm>
          <a:custGeom>
            <a:avLst/>
            <a:gdLst/>
            <a:ahLst/>
            <a:cxnLst/>
            <a:rect l="l" t="t" r="r" b="b"/>
            <a:pathLst>
              <a:path w="7315200" h="3739896">
                <a:moveTo>
                  <a:pt x="0" y="0"/>
                </a:moveTo>
                <a:lnTo>
                  <a:pt x="7315200" y="0"/>
                </a:lnTo>
                <a:lnTo>
                  <a:pt x="7315200" y="3739896"/>
                </a:lnTo>
                <a:lnTo>
                  <a:pt x="0" y="3739896"/>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3" name="Rectangle 2">
            <a:extLst>
              <a:ext uri="{FF2B5EF4-FFF2-40B4-BE49-F238E27FC236}">
                <a16:creationId xmlns:a16="http://schemas.microsoft.com/office/drawing/2014/main" xmlns="" id="{8AB4F52E-55D3-EA34-99B8-EACC48FF7F50}"/>
              </a:ext>
            </a:extLst>
          </p:cNvPr>
          <p:cNvSpPr/>
          <p:nvPr/>
        </p:nvSpPr>
        <p:spPr>
          <a:xfrm>
            <a:off x="3581400" y="2628900"/>
            <a:ext cx="10820400" cy="1446550"/>
          </a:xfrm>
          <a:prstGeom prst="rect">
            <a:avLst/>
          </a:prstGeom>
        </p:spPr>
        <p:txBody>
          <a:bodyPr wrap="square">
            <a:spAutoFit/>
          </a:bodyPr>
          <a:lstStyle/>
          <a:p>
            <a:pPr algn="ctr"/>
            <a:r>
              <a:rPr lang="vi-VN" sz="4400" dirty="0">
                <a:solidFill>
                  <a:srgbClr val="000000"/>
                </a:solidFill>
                <a:latin typeface="+mj-lt"/>
              </a:rPr>
              <a:t>“Cười người chớ vội cười lâu</a:t>
            </a:r>
          </a:p>
          <a:p>
            <a:pPr algn="ctr"/>
            <a:r>
              <a:rPr lang="vi-VN" sz="4400" dirty="0">
                <a:solidFill>
                  <a:srgbClr val="000000"/>
                </a:solidFill>
                <a:latin typeface="+mj-lt"/>
              </a:rPr>
              <a:t>Cười người hôm trước, hôm sau người cười”</a:t>
            </a:r>
          </a:p>
        </p:txBody>
      </p:sp>
    </p:spTree>
    <p:extLst>
      <p:ext uri="{BB962C8B-B14F-4D97-AF65-F5344CB8AC3E}">
        <p14:creationId xmlns:p14="http://schemas.microsoft.com/office/powerpoint/2010/main" val="1430235542"/>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213946" y="-465137"/>
            <a:ext cx="11718284" cy="11718284"/>
          </a:xfrm>
          <a:custGeom>
            <a:avLst/>
            <a:gdLst/>
            <a:ahLst/>
            <a:cxnLst/>
            <a:rect l="l" t="t" r="r" b="b"/>
            <a:pathLst>
              <a:path w="11718284" h="11718284">
                <a:moveTo>
                  <a:pt x="0" y="0"/>
                </a:moveTo>
                <a:lnTo>
                  <a:pt x="11718284" y="0"/>
                </a:lnTo>
                <a:lnTo>
                  <a:pt x="11718284" y="11718284"/>
                </a:lnTo>
                <a:lnTo>
                  <a:pt x="0" y="1171828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19" name="Freeform 19"/>
          <p:cNvSpPr/>
          <p:nvPr/>
        </p:nvSpPr>
        <p:spPr>
          <a:xfrm>
            <a:off x="11213946" y="366695"/>
            <a:ext cx="1004905" cy="1004905"/>
          </a:xfrm>
          <a:custGeom>
            <a:avLst/>
            <a:gdLst/>
            <a:ahLst/>
            <a:cxnLst/>
            <a:rect l="l" t="t" r="r" b="b"/>
            <a:pathLst>
              <a:path w="1004905" h="1004905">
                <a:moveTo>
                  <a:pt x="0" y="0"/>
                </a:moveTo>
                <a:lnTo>
                  <a:pt x="1004906" y="0"/>
                </a:lnTo>
                <a:lnTo>
                  <a:pt x="1004906" y="1004905"/>
                </a:lnTo>
                <a:lnTo>
                  <a:pt x="0" y="1004905"/>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31" name="TextBox 30">
            <a:extLst>
              <a:ext uri="{FF2B5EF4-FFF2-40B4-BE49-F238E27FC236}">
                <a16:creationId xmlns:a16="http://schemas.microsoft.com/office/drawing/2014/main" xmlns="" id="{6BBC9C93-948B-2E94-BD31-64753FB86076}"/>
              </a:ext>
            </a:extLst>
          </p:cNvPr>
          <p:cNvSpPr txBox="1"/>
          <p:nvPr/>
        </p:nvSpPr>
        <p:spPr>
          <a:xfrm>
            <a:off x="990600" y="3086100"/>
            <a:ext cx="9120249" cy="2954655"/>
          </a:xfrm>
          <a:prstGeom prst="rect">
            <a:avLst/>
          </a:prstGeom>
        </p:spPr>
        <p:txBody>
          <a:bodyPr wrap="square" lIns="0" tIns="0" rIns="0" bIns="0" rtlCol="0" anchor="t">
            <a:spAutoFit/>
          </a:bodyPr>
          <a:lstStyle/>
          <a:p>
            <a:pPr marL="0" lvl="0" indent="0" algn="ctr"/>
            <a:r>
              <a:rPr lang="en-US" sz="9600" spc="-232" dirty="0">
                <a:solidFill>
                  <a:srgbClr val="60311B"/>
                </a:solidFill>
                <a:latin typeface="#9Slide05 SVNReklame Script" panose="03060502040607080D05" pitchFamily="66" charset="0"/>
              </a:rPr>
              <a:t>III.</a:t>
            </a:r>
          </a:p>
          <a:p>
            <a:pPr marL="0" lvl="0" indent="0" algn="ctr"/>
            <a:r>
              <a:rPr lang="en-US" sz="9600" spc="-232" dirty="0" err="1">
                <a:solidFill>
                  <a:srgbClr val="60311B"/>
                </a:solidFill>
                <a:latin typeface="#9Slide05 SVNReklame Script" panose="03060502040607080D05" pitchFamily="66" charset="0"/>
              </a:rPr>
              <a:t>Tổng</a:t>
            </a:r>
            <a:r>
              <a:rPr lang="en-US" sz="9600" spc="-232" dirty="0">
                <a:solidFill>
                  <a:srgbClr val="60311B"/>
                </a:solidFill>
                <a:latin typeface="#9Slide05 SVNReklame Script" panose="03060502040607080D05" pitchFamily="66" charset="0"/>
              </a:rPr>
              <a:t> </a:t>
            </a:r>
            <a:r>
              <a:rPr lang="en-US" sz="9600" spc="-232" dirty="0" err="1">
                <a:solidFill>
                  <a:srgbClr val="60311B"/>
                </a:solidFill>
                <a:latin typeface="#9Slide05 SVNReklame Script" panose="03060502040607080D05" pitchFamily="66" charset="0"/>
              </a:rPr>
              <a:t>kết</a:t>
            </a:r>
            <a:endParaRPr lang="en-US" sz="9600" spc="-232" dirty="0">
              <a:solidFill>
                <a:srgbClr val="60311B"/>
              </a:solidFill>
              <a:latin typeface="#9Slide05 SVNReklame Script" panose="03060502040607080D05" pitchFamily="66" charset="0"/>
            </a:endParaRPr>
          </a:p>
        </p:txBody>
      </p:sp>
      <p:sp>
        <p:nvSpPr>
          <p:cNvPr id="32" name="Freeform 6">
            <a:extLst>
              <a:ext uri="{FF2B5EF4-FFF2-40B4-BE49-F238E27FC236}">
                <a16:creationId xmlns:a16="http://schemas.microsoft.com/office/drawing/2014/main" xmlns="" id="{C8C39859-3816-B712-E6DC-575803A1710A}"/>
              </a:ext>
            </a:extLst>
          </p:cNvPr>
          <p:cNvSpPr/>
          <p:nvPr/>
        </p:nvSpPr>
        <p:spPr>
          <a:xfrm>
            <a:off x="9906000" y="4838700"/>
            <a:ext cx="8113965" cy="5537781"/>
          </a:xfrm>
          <a:custGeom>
            <a:avLst/>
            <a:gdLst/>
            <a:ahLst/>
            <a:cxnLst/>
            <a:rect l="l" t="t" r="r" b="b"/>
            <a:pathLst>
              <a:path w="6029011" h="4114800">
                <a:moveTo>
                  <a:pt x="0" y="0"/>
                </a:moveTo>
                <a:lnTo>
                  <a:pt x="6029011" y="0"/>
                </a:lnTo>
                <a:lnTo>
                  <a:pt x="6029011" y="4114800"/>
                </a:lnTo>
                <a:lnTo>
                  <a:pt x="0" y="4114800"/>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Tree>
    <p:extLst>
      <p:ext uri="{BB962C8B-B14F-4D97-AF65-F5344CB8AC3E}">
        <p14:creationId xmlns:p14="http://schemas.microsoft.com/office/powerpoint/2010/main" val="2209987331"/>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3407405"/>
            <a:ext cx="5726439" cy="5755215"/>
          </a:xfrm>
          <a:custGeom>
            <a:avLst/>
            <a:gdLst/>
            <a:ahLst/>
            <a:cxnLst/>
            <a:rect l="l" t="t" r="r" b="b"/>
            <a:pathLst>
              <a:path w="5726439" h="5755215">
                <a:moveTo>
                  <a:pt x="0" y="0"/>
                </a:moveTo>
                <a:lnTo>
                  <a:pt x="5726439" y="0"/>
                </a:lnTo>
                <a:lnTo>
                  <a:pt x="5726439" y="5755215"/>
                </a:lnTo>
                <a:lnTo>
                  <a:pt x="0" y="5755215"/>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16" name="Freeform 16"/>
          <p:cNvSpPr/>
          <p:nvPr/>
        </p:nvSpPr>
        <p:spPr>
          <a:xfrm>
            <a:off x="1660351" y="4112111"/>
            <a:ext cx="1156688" cy="1156688"/>
          </a:xfrm>
          <a:custGeom>
            <a:avLst/>
            <a:gdLst/>
            <a:ahLst/>
            <a:cxnLst/>
            <a:rect l="l" t="t" r="r" b="b"/>
            <a:pathLst>
              <a:path w="1156688" h="1156688">
                <a:moveTo>
                  <a:pt x="0" y="0"/>
                </a:moveTo>
                <a:lnTo>
                  <a:pt x="1156688" y="0"/>
                </a:lnTo>
                <a:lnTo>
                  <a:pt x="1156688" y="1156688"/>
                </a:lnTo>
                <a:lnTo>
                  <a:pt x="0" y="1156688"/>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7" name="Freeform 17"/>
          <p:cNvSpPr/>
          <p:nvPr/>
        </p:nvSpPr>
        <p:spPr>
          <a:xfrm>
            <a:off x="4999959" y="4225834"/>
            <a:ext cx="977346" cy="813862"/>
          </a:xfrm>
          <a:custGeom>
            <a:avLst/>
            <a:gdLst/>
            <a:ahLst/>
            <a:cxnLst/>
            <a:rect l="l" t="t" r="r" b="b"/>
            <a:pathLst>
              <a:path w="977346" h="813862">
                <a:moveTo>
                  <a:pt x="0" y="0"/>
                </a:moveTo>
                <a:lnTo>
                  <a:pt x="977346" y="0"/>
                </a:lnTo>
                <a:lnTo>
                  <a:pt x="977346" y="813863"/>
                </a:lnTo>
                <a:lnTo>
                  <a:pt x="0" y="813863"/>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8" name="Freeform 18"/>
          <p:cNvSpPr/>
          <p:nvPr/>
        </p:nvSpPr>
        <p:spPr>
          <a:xfrm>
            <a:off x="1779453" y="7504512"/>
            <a:ext cx="918485" cy="918485"/>
          </a:xfrm>
          <a:custGeom>
            <a:avLst/>
            <a:gdLst/>
            <a:ahLst/>
            <a:cxnLst/>
            <a:rect l="l" t="t" r="r" b="b"/>
            <a:pathLst>
              <a:path w="918485" h="918485">
                <a:moveTo>
                  <a:pt x="0" y="0"/>
                </a:moveTo>
                <a:lnTo>
                  <a:pt x="918485" y="0"/>
                </a:lnTo>
                <a:lnTo>
                  <a:pt x="918485" y="918485"/>
                </a:lnTo>
                <a:lnTo>
                  <a:pt x="0" y="918485"/>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9" name="Freeform 19"/>
          <p:cNvSpPr/>
          <p:nvPr/>
        </p:nvSpPr>
        <p:spPr>
          <a:xfrm>
            <a:off x="5038763" y="7504512"/>
            <a:ext cx="938541" cy="938541"/>
          </a:xfrm>
          <a:custGeom>
            <a:avLst/>
            <a:gdLst/>
            <a:ahLst/>
            <a:cxnLst/>
            <a:rect l="l" t="t" r="r" b="b"/>
            <a:pathLst>
              <a:path w="938541" h="938541">
                <a:moveTo>
                  <a:pt x="0" y="0"/>
                </a:moveTo>
                <a:lnTo>
                  <a:pt x="938542" y="0"/>
                </a:lnTo>
                <a:lnTo>
                  <a:pt x="938542" y="938542"/>
                </a:lnTo>
                <a:lnTo>
                  <a:pt x="0" y="938542"/>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29" name="TextBox 8">
            <a:extLst>
              <a:ext uri="{FF2B5EF4-FFF2-40B4-BE49-F238E27FC236}">
                <a16:creationId xmlns:a16="http://schemas.microsoft.com/office/drawing/2014/main" xmlns="" id="{154A1EAC-AC76-8F8E-062D-84BD0F7A106F}"/>
              </a:ext>
            </a:extLst>
          </p:cNvPr>
          <p:cNvSpPr txBox="1"/>
          <p:nvPr/>
        </p:nvSpPr>
        <p:spPr>
          <a:xfrm>
            <a:off x="5486400" y="736976"/>
            <a:ext cx="13209460" cy="1087092"/>
          </a:xfrm>
          <a:prstGeom prst="rect">
            <a:avLst/>
          </a:prstGeom>
        </p:spPr>
        <p:txBody>
          <a:bodyPr lIns="0" tIns="0" rIns="0" bIns="0" rtlCol="0" anchor="t">
            <a:spAutoFit/>
          </a:bodyPr>
          <a:lstStyle/>
          <a:p>
            <a:pPr marL="0" lvl="0" indent="0" algn="ctr">
              <a:lnSpc>
                <a:spcPts val="8330"/>
              </a:lnSpc>
              <a:spcBef>
                <a:spcPct val="0"/>
              </a:spcBef>
            </a:pPr>
            <a:r>
              <a:rPr lang="en-US" sz="8500" spc="-263" dirty="0">
                <a:solidFill>
                  <a:srgbClr val="60311B"/>
                </a:solidFill>
                <a:latin typeface="#9Slide06 Thillends" pitchFamily="2" charset="0"/>
              </a:rPr>
              <a:t>1. </a:t>
            </a:r>
            <a:r>
              <a:rPr lang="en-US" sz="8500" spc="-263" dirty="0" err="1">
                <a:solidFill>
                  <a:srgbClr val="60311B"/>
                </a:solidFill>
                <a:latin typeface="#9Slide06 Thillends" pitchFamily="2" charset="0"/>
              </a:rPr>
              <a:t>Nghệ</a:t>
            </a:r>
            <a:r>
              <a:rPr lang="en-US" sz="8500" spc="-263" dirty="0">
                <a:solidFill>
                  <a:srgbClr val="60311B"/>
                </a:solidFill>
                <a:latin typeface="#9Slide06 Thillends" pitchFamily="2" charset="0"/>
              </a:rPr>
              <a:t> </a:t>
            </a:r>
            <a:r>
              <a:rPr lang="en-US" sz="8500" spc="-263" dirty="0" err="1">
                <a:solidFill>
                  <a:srgbClr val="60311B"/>
                </a:solidFill>
                <a:latin typeface="#9Slide06 Thillends" pitchFamily="2" charset="0"/>
              </a:rPr>
              <a:t>thuật</a:t>
            </a:r>
            <a:endParaRPr lang="en-US" sz="8500" spc="-263" dirty="0">
              <a:solidFill>
                <a:srgbClr val="60311B"/>
              </a:solidFill>
              <a:latin typeface="#9Slide06 Thillends" pitchFamily="2" charset="0"/>
            </a:endParaRPr>
          </a:p>
        </p:txBody>
      </p:sp>
      <p:sp>
        <p:nvSpPr>
          <p:cNvPr id="30" name="Rectangle 29">
            <a:extLst>
              <a:ext uri="{FF2B5EF4-FFF2-40B4-BE49-F238E27FC236}">
                <a16:creationId xmlns:a16="http://schemas.microsoft.com/office/drawing/2014/main" xmlns="" id="{A07A7A9B-5FBE-D58D-B2FA-0479D82FBDE8}"/>
              </a:ext>
            </a:extLst>
          </p:cNvPr>
          <p:cNvSpPr/>
          <p:nvPr/>
        </p:nvSpPr>
        <p:spPr>
          <a:xfrm>
            <a:off x="7391400" y="2380421"/>
            <a:ext cx="9867900" cy="1323439"/>
          </a:xfrm>
          <a:prstGeom prst="rect">
            <a:avLst/>
          </a:prstGeom>
        </p:spPr>
        <p:txBody>
          <a:bodyPr wrap="square">
            <a:spAutoFit/>
          </a:bodyPr>
          <a:lstStyle/>
          <a:p>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Sử</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dụng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lí</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lẽ</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dẫn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chứng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thuyết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phục</a:t>
            </a:r>
            <a:r>
              <a:rPr lang="en-US" sz="4000" dirty="0">
                <a:latin typeface="Times New Roman" panose="02020603050405020304" pitchFamily="18" charset="0"/>
                <a:cs typeface="Times New Roman" panose="02020603050405020304" pitchFamily="18" charset="0"/>
              </a:rPr>
              <a:t>.</a:t>
            </a:r>
          </a:p>
          <a:p>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Ngôn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ngữ</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mạch</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lạc</a:t>
            </a:r>
            <a:r>
              <a:rPr lang="en-US" sz="4000" dirty="0">
                <a:latin typeface="Times New Roman" panose="02020603050405020304" pitchFamily="18" charset="0"/>
                <a:cs typeface="Times New Roman" panose="02020603050405020304" pitchFamily="18" charset="0"/>
              </a:rPr>
              <a:t>, logic.</a:t>
            </a:r>
          </a:p>
        </p:txBody>
      </p:sp>
      <p:sp>
        <p:nvSpPr>
          <p:cNvPr id="31" name="TextBox 8">
            <a:extLst>
              <a:ext uri="{FF2B5EF4-FFF2-40B4-BE49-F238E27FC236}">
                <a16:creationId xmlns:a16="http://schemas.microsoft.com/office/drawing/2014/main" xmlns="" id="{67067B7E-9243-3ED0-3D5F-E85AEC9EA8E3}"/>
              </a:ext>
            </a:extLst>
          </p:cNvPr>
          <p:cNvSpPr txBox="1"/>
          <p:nvPr/>
        </p:nvSpPr>
        <p:spPr>
          <a:xfrm>
            <a:off x="5471747" y="4537628"/>
            <a:ext cx="13209460" cy="1087092"/>
          </a:xfrm>
          <a:prstGeom prst="rect">
            <a:avLst/>
          </a:prstGeom>
        </p:spPr>
        <p:txBody>
          <a:bodyPr lIns="0" tIns="0" rIns="0" bIns="0" rtlCol="0" anchor="t">
            <a:spAutoFit/>
          </a:bodyPr>
          <a:lstStyle/>
          <a:p>
            <a:pPr marL="0" lvl="0" indent="0" algn="ctr">
              <a:lnSpc>
                <a:spcPts val="8330"/>
              </a:lnSpc>
              <a:spcBef>
                <a:spcPct val="0"/>
              </a:spcBef>
            </a:pPr>
            <a:r>
              <a:rPr lang="en-US" sz="8500" spc="-263" dirty="0">
                <a:solidFill>
                  <a:srgbClr val="60311B"/>
                </a:solidFill>
                <a:latin typeface="#9Slide06 Thillends" pitchFamily="2" charset="0"/>
              </a:rPr>
              <a:t>2. </a:t>
            </a:r>
            <a:r>
              <a:rPr lang="en-US" sz="8500" spc="-263" dirty="0" err="1">
                <a:solidFill>
                  <a:srgbClr val="60311B"/>
                </a:solidFill>
                <a:latin typeface="#9Slide06 Thillends" pitchFamily="2" charset="0"/>
              </a:rPr>
              <a:t>Nội</a:t>
            </a:r>
            <a:r>
              <a:rPr lang="en-US" sz="8500" spc="-263" dirty="0">
                <a:solidFill>
                  <a:srgbClr val="60311B"/>
                </a:solidFill>
                <a:latin typeface="#9Slide06 Thillends" pitchFamily="2" charset="0"/>
              </a:rPr>
              <a:t> dung</a:t>
            </a:r>
          </a:p>
        </p:txBody>
      </p:sp>
      <p:sp>
        <p:nvSpPr>
          <p:cNvPr id="32" name="Rectangle 31">
            <a:extLst>
              <a:ext uri="{FF2B5EF4-FFF2-40B4-BE49-F238E27FC236}">
                <a16:creationId xmlns:a16="http://schemas.microsoft.com/office/drawing/2014/main" xmlns="" id="{22EC6393-A1B1-33B1-3B17-94792EE6C66A}"/>
              </a:ext>
            </a:extLst>
          </p:cNvPr>
          <p:cNvSpPr/>
          <p:nvPr/>
        </p:nvSpPr>
        <p:spPr>
          <a:xfrm>
            <a:off x="7376747" y="6181073"/>
            <a:ext cx="9867900" cy="1938992"/>
          </a:xfrm>
          <a:prstGeom prst="rect">
            <a:avLst/>
          </a:prstGeom>
        </p:spPr>
        <p:txBody>
          <a:bodyPr wrap="square">
            <a:spAutoFit/>
          </a:bodyPr>
          <a:lstStyle/>
          <a:p>
            <a:pPr algn="just"/>
            <a:r>
              <a:rPr lang="vi-VN" sz="4000" dirty="0">
                <a:latin typeface="Times New Roman" panose="02020603050405020304" pitchFamily="18" charset="0"/>
                <a:cs typeface="Times New Roman" panose="02020603050405020304" pitchFamily="18" charset="0"/>
              </a:rPr>
              <a:t>- Văn bản nói về cách làm thế nào để hiểu bản thân và nhận thức của chúng ta khi đặt câu hỏi về việc làm thế nào để hiểu bản thân mình hơn.</a:t>
            </a:r>
          </a:p>
        </p:txBody>
      </p:sp>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82671C8-B094-A1CE-4105-18D77C6241E7}"/>
              </a:ext>
            </a:extLst>
          </p:cNvPr>
          <p:cNvPicPr>
            <a:picLocks noChangeAspect="1"/>
          </p:cNvPicPr>
          <p:nvPr/>
        </p:nvPicPr>
        <p:blipFill>
          <a:blip r:embed="rId3"/>
          <a:stretch>
            <a:fillRect/>
          </a:stretch>
        </p:blipFill>
        <p:spPr>
          <a:xfrm>
            <a:off x="9829800" y="0"/>
            <a:ext cx="7224458" cy="10287000"/>
          </a:xfrm>
          <a:prstGeom prst="rect">
            <a:avLst/>
          </a:prstGeom>
        </p:spPr>
      </p:pic>
      <p:pic>
        <p:nvPicPr>
          <p:cNvPr id="5" name="Picture 4" descr="A paper with a picture of people and a record&#10;&#10;Description automatically generated with medium confidence">
            <a:extLst>
              <a:ext uri="{FF2B5EF4-FFF2-40B4-BE49-F238E27FC236}">
                <a16:creationId xmlns:a16="http://schemas.microsoft.com/office/drawing/2014/main" xmlns="" id="{15691499-7513-0100-6211-E4695E07B3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0" y="-11430"/>
            <a:ext cx="7292050" cy="10287000"/>
          </a:xfrm>
          <a:prstGeom prst="rect">
            <a:avLst/>
          </a:prstGeom>
        </p:spPr>
      </p:pic>
    </p:spTree>
    <p:extLst>
      <p:ext uri="{BB962C8B-B14F-4D97-AF65-F5344CB8AC3E}">
        <p14:creationId xmlns:p14="http://schemas.microsoft.com/office/powerpoint/2010/main" val="530148"/>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rot="649265">
            <a:off x="3095123" y="4647329"/>
            <a:ext cx="9576806" cy="2649689"/>
          </a:xfrm>
        </p:spPr>
        <p:txBody>
          <a:bodyPr>
            <a:prstTxWarp prst="textCurveDown">
              <a:avLst/>
            </a:prstTxWarp>
          </a:bodyPr>
          <a:lstStyle/>
          <a:p>
            <a:r>
              <a:rPr lang="en-US" b="1" dirty="0">
                <a:ln w="18000">
                  <a:solidFill>
                    <a:srgbClr val="FFC000"/>
                  </a:solidFill>
                  <a:prstDash val="solid"/>
                  <a:miter lim="800000"/>
                </a:ln>
                <a:solidFill>
                  <a:srgbClr val="FF0000"/>
                </a:solidFill>
                <a:effectLst>
                  <a:outerShdw blurRad="25500" dist="23000" dir="7020000" algn="tl">
                    <a:srgbClr val="000000">
                      <a:alpha val="50000"/>
                    </a:srgbClr>
                  </a:outerShdw>
                </a:effectLst>
              </a:rPr>
              <a:t>Du </a:t>
            </a:r>
            <a:r>
              <a:rPr lang="en-US" b="1" dirty="0" err="1">
                <a:ln w="18000">
                  <a:solidFill>
                    <a:srgbClr val="FFC000"/>
                  </a:solidFill>
                  <a:prstDash val="solid"/>
                  <a:miter lim="800000"/>
                </a:ln>
                <a:solidFill>
                  <a:srgbClr val="FF0000"/>
                </a:solidFill>
                <a:effectLst>
                  <a:outerShdw blurRad="25500" dist="23000" dir="7020000" algn="tl">
                    <a:srgbClr val="000000">
                      <a:alpha val="50000"/>
                    </a:srgbClr>
                  </a:outerShdw>
                </a:effectLst>
              </a:rPr>
              <a:t>lịch</a:t>
            </a:r>
            <a:r>
              <a:rPr lang="en-US" b="1" dirty="0">
                <a:ln w="18000">
                  <a:solidFill>
                    <a:srgbClr val="FFC000"/>
                  </a:solidFill>
                  <a:prstDash val="solid"/>
                  <a:miter lim="800000"/>
                </a:ln>
                <a:solidFill>
                  <a:srgbClr val="FF0000"/>
                </a:solidFill>
                <a:effectLst>
                  <a:outerShdw blurRad="25500" dist="23000" dir="7020000" algn="tl">
                    <a:srgbClr val="000000">
                      <a:alpha val="50000"/>
                    </a:srgbClr>
                  </a:outerShdw>
                </a:effectLst>
              </a:rPr>
              <a:t> </a:t>
            </a:r>
            <a:r>
              <a:rPr lang="en-US" b="1" dirty="0" err="1">
                <a:ln w="18000">
                  <a:solidFill>
                    <a:srgbClr val="FFC000"/>
                  </a:solidFill>
                  <a:prstDash val="solid"/>
                  <a:miter lim="800000"/>
                </a:ln>
                <a:solidFill>
                  <a:srgbClr val="FF0000"/>
                </a:solidFill>
                <a:effectLst>
                  <a:outerShdw blurRad="25500" dist="23000" dir="7020000" algn="tl">
                    <a:srgbClr val="000000">
                      <a:alpha val="50000"/>
                    </a:srgbClr>
                  </a:outerShdw>
                </a:effectLst>
              </a:rPr>
              <a:t>cùng</a:t>
            </a:r>
            <a:r>
              <a:rPr lang="en-US" b="1" dirty="0">
                <a:ln w="18000">
                  <a:solidFill>
                    <a:srgbClr val="FFC000"/>
                  </a:solidFill>
                  <a:prstDash val="solid"/>
                  <a:miter lim="800000"/>
                </a:ln>
                <a:solidFill>
                  <a:srgbClr val="FF0000"/>
                </a:solidFill>
                <a:effectLst>
                  <a:outerShdw blurRad="25500" dist="23000" dir="7020000" algn="tl">
                    <a:srgbClr val="000000">
                      <a:alpha val="50000"/>
                    </a:srgbClr>
                  </a:outerShdw>
                </a:effectLst>
              </a:rPr>
              <a:t> </a:t>
            </a:r>
            <a:r>
              <a:rPr lang="en-US" b="1" dirty="0" err="1">
                <a:ln w="18000">
                  <a:solidFill>
                    <a:srgbClr val="FFC000"/>
                  </a:solidFill>
                  <a:prstDash val="solid"/>
                  <a:miter lim="800000"/>
                </a:ln>
                <a:solidFill>
                  <a:srgbClr val="FF0000"/>
                </a:solidFill>
                <a:effectLst>
                  <a:outerShdw blurRad="25500" dist="23000" dir="7020000" algn="tl">
                    <a:srgbClr val="000000">
                      <a:alpha val="50000"/>
                    </a:srgbClr>
                  </a:outerShdw>
                </a:effectLst>
              </a:rPr>
              <a:t>Doraemon</a:t>
            </a:r>
            <a:endParaRPr lang="en-US" b="1" dirty="0">
              <a:ln w="18000">
                <a:solidFill>
                  <a:srgbClr val="FFC000"/>
                </a:solidFill>
                <a:prstDash val="solid"/>
                <a:miter lim="800000"/>
              </a:ln>
              <a:solidFill>
                <a:srgbClr val="FF0000"/>
              </a:solidFill>
              <a:effectLst>
                <a:outerShdw blurRad="25500" dist="23000" dir="7020000" algn="tl">
                  <a:srgbClr val="000000">
                    <a:alpha val="50000"/>
                  </a:srgbClr>
                </a:outerShdw>
              </a:effectLst>
            </a:endParaRPr>
          </a:p>
        </p:txBody>
      </p:sp>
      <p:pic>
        <p:nvPicPr>
          <p:cNvPr id="2050" name="Picture 2" descr="D:\background\character\pintuajaib.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2687300" y="674370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127681"/>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3" name="chimes.wav"/>
          </p:stSnd>
        </p:sndAc>
      </p:transition>
    </mc:Choice>
    <mc:Fallback xmlns="">
      <p:transition spd="slow">
        <p:fade/>
        <p:sndAc>
          <p:stSnd>
            <p:snd r:embed="rId6"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500" fill="hold"/>
                                        <p:tgtEl>
                                          <p:spTgt spid="2"/>
                                        </p:tgtEl>
                                        <p:attrNameLst>
                                          <p:attrName>style.color</p:attrName>
                                        </p:attrNameLst>
                                      </p:cBhvr>
                                      <p:by>
                                        <p:hsl h="7200000" s="0" l="0"/>
                                      </p:by>
                                    </p:animClr>
                                    <p:animClr clrSpc="hsl" dir="cw">
                                      <p:cBhvr>
                                        <p:cTn id="7" dur="500" fill="hold"/>
                                        <p:tgtEl>
                                          <p:spTgt spid="2"/>
                                        </p:tgtEl>
                                        <p:attrNameLst>
                                          <p:attrName>fillcolor</p:attrName>
                                        </p:attrNameLst>
                                      </p:cBhvr>
                                      <p:by>
                                        <p:hsl h="7200000" s="0" l="0"/>
                                      </p:by>
                                    </p:animClr>
                                    <p:animClr clrSpc="hsl" dir="cw">
                                      <p:cBhvr>
                                        <p:cTn id="8" dur="500" fill="hold"/>
                                        <p:tgtEl>
                                          <p:spTgt spid="2"/>
                                        </p:tgtEl>
                                        <p:attrNameLst>
                                          <p:attrName>stroke.color</p:attrName>
                                        </p:attrNameLst>
                                      </p:cBhvr>
                                      <p:by>
                                        <p:hsl h="7200000" s="0" l="0"/>
                                      </p:by>
                                    </p:animClr>
                                    <p:set>
                                      <p:cBhvr>
                                        <p:cTn id="9"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txBox="1">
            <a:spLocks/>
          </p:cNvSpPr>
          <p:nvPr/>
        </p:nvSpPr>
        <p:spPr>
          <a:xfrm>
            <a:off x="1447800" y="457200"/>
            <a:ext cx="15849600" cy="1809319"/>
          </a:xfrm>
          <a:prstGeom prst="rect">
            <a:avLst/>
          </a:prstGeom>
          <a:solidFill>
            <a:srgbClr val="B7DEE8">
              <a:alpha val="58039"/>
            </a:srgbClr>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3716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Văn</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bản</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Hiểu</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rõ</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bản</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thân</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thuộc</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thể</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loại</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văn</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bản</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nào</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a:t>
            </a:r>
          </a:p>
        </p:txBody>
      </p:sp>
      <p:pic>
        <p:nvPicPr>
          <p:cNvPr id="3" name="Picture 2"/>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10851413" y="5921267"/>
            <a:ext cx="3025683" cy="310636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10584271" y="4668225"/>
            <a:ext cx="3584864" cy="4792266"/>
            <a:chOff x="2334491" y="533400"/>
            <a:chExt cx="3990109" cy="5334000"/>
          </a:xfrm>
        </p:grpSpPr>
        <p:sp>
          <p:nvSpPr>
            <p:cNvPr id="5" name="Snip 4"/>
            <p:cNvSpPr/>
            <p:nvPr/>
          </p:nvSpPr>
          <p:spPr>
            <a:xfrm rot="10800000">
              <a:off x="2362200" y="5334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6" name="Frame 5"/>
            <p:cNvSpPr/>
            <p:nvPr/>
          </p:nvSpPr>
          <p:spPr>
            <a:xfrm>
              <a:off x="2514600" y="762000"/>
              <a:ext cx="3657600" cy="4876800"/>
            </a:xfrm>
            <a:prstGeom prst="fram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Calibri"/>
                <a:ea typeface="+mn-ea"/>
                <a:cs typeface="+mn-cs"/>
              </a:endParaRPr>
            </a:p>
          </p:txBody>
        </p:sp>
        <p:sp>
          <p:nvSpPr>
            <p:cNvPr id="7" name="Snip 6"/>
            <p:cNvSpPr/>
            <p:nvPr/>
          </p:nvSpPr>
          <p:spPr>
            <a:xfrm>
              <a:off x="2334491" y="56388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8" name="đúng"/>
          <p:cNvGrpSpPr/>
          <p:nvPr/>
        </p:nvGrpSpPr>
        <p:grpSpPr>
          <a:xfrm>
            <a:off x="11161520" y="5284373"/>
            <a:ext cx="2455259" cy="3559970"/>
            <a:chOff x="2982190" y="1219200"/>
            <a:chExt cx="2732809" cy="3962400"/>
          </a:xfrm>
        </p:grpSpPr>
        <p:sp>
          <p:nvSpPr>
            <p:cNvPr id="9" name="Rectangle 8"/>
            <p:cNvSpPr/>
            <p:nvPr/>
          </p:nvSpPr>
          <p:spPr>
            <a:xfrm>
              <a:off x="2982190" y="1219200"/>
              <a:ext cx="2732809" cy="396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10" name="Flowchart: Or 9"/>
            <p:cNvSpPr/>
            <p:nvPr/>
          </p:nvSpPr>
          <p:spPr>
            <a:xfrm>
              <a:off x="5181600" y="2895600"/>
              <a:ext cx="381000" cy="381000"/>
            </a:xfrm>
            <a:prstGeom prst="flowChartOr">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3084" name="Picture 12" descr="D:\background\character\snake.gif"/>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4935169" y="6406837"/>
            <a:ext cx="2981567" cy="2708966"/>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4645969" y="4652069"/>
            <a:ext cx="3584864" cy="4792266"/>
            <a:chOff x="2334491" y="533400"/>
            <a:chExt cx="3990109" cy="5334000"/>
          </a:xfrm>
        </p:grpSpPr>
        <p:sp>
          <p:nvSpPr>
            <p:cNvPr id="12" name="Snip  11"/>
            <p:cNvSpPr/>
            <p:nvPr/>
          </p:nvSpPr>
          <p:spPr>
            <a:xfrm rot="10800000">
              <a:off x="2362200" y="5334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13" name="Frame 12"/>
            <p:cNvSpPr/>
            <p:nvPr/>
          </p:nvSpPr>
          <p:spPr>
            <a:xfrm>
              <a:off x="2514600" y="762000"/>
              <a:ext cx="3657600" cy="4876800"/>
            </a:xfrm>
            <a:prstGeom prst="fram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Calibri"/>
                <a:ea typeface="+mn-ea"/>
                <a:cs typeface="+mn-cs"/>
              </a:endParaRPr>
            </a:p>
          </p:txBody>
        </p:sp>
        <p:sp>
          <p:nvSpPr>
            <p:cNvPr id="14" name="Snip  13"/>
            <p:cNvSpPr/>
            <p:nvPr/>
          </p:nvSpPr>
          <p:spPr>
            <a:xfrm>
              <a:off x="2334491" y="56388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5" name="sai"/>
          <p:cNvGrpSpPr/>
          <p:nvPr/>
        </p:nvGrpSpPr>
        <p:grpSpPr>
          <a:xfrm>
            <a:off x="5223218" y="5268217"/>
            <a:ext cx="2455259" cy="3559970"/>
            <a:chOff x="2982190" y="1219200"/>
            <a:chExt cx="2732809" cy="3962400"/>
          </a:xfrm>
        </p:grpSpPr>
        <p:sp>
          <p:nvSpPr>
            <p:cNvPr id="16" name="Rectangle 15"/>
            <p:cNvSpPr/>
            <p:nvPr/>
          </p:nvSpPr>
          <p:spPr>
            <a:xfrm>
              <a:off x="2982190" y="1219200"/>
              <a:ext cx="2732809" cy="39624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17" name="Flowchart: Or 16"/>
            <p:cNvSpPr/>
            <p:nvPr/>
          </p:nvSpPr>
          <p:spPr>
            <a:xfrm>
              <a:off x="5181600" y="2895600"/>
              <a:ext cx="381000" cy="381000"/>
            </a:xfrm>
            <a:prstGeom prst="flowChar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sp>
        <p:nvSpPr>
          <p:cNvPr id="18" name="YEs"/>
          <p:cNvSpPr txBox="1">
            <a:spLocks/>
          </p:cNvSpPr>
          <p:nvPr/>
        </p:nvSpPr>
        <p:spPr>
          <a:xfrm>
            <a:off x="10609167" y="3030503"/>
            <a:ext cx="3535071" cy="1637722"/>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13716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B. </a:t>
            </a:r>
            <a:r>
              <a:rPr kumimoji="0" lang="en-US" sz="4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Nghị</a:t>
            </a:r>
            <a:r>
              <a:rPr kumimoji="0" lang="en-US" sz="4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luận</a:t>
            </a:r>
            <a:endParaRPr kumimoji="0" lang="en-US" sz="4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endParaRPr>
          </a:p>
        </p:txBody>
      </p:sp>
      <p:sp>
        <p:nvSpPr>
          <p:cNvPr id="19" name="No"/>
          <p:cNvSpPr txBox="1">
            <a:spLocks/>
          </p:cNvSpPr>
          <p:nvPr/>
        </p:nvSpPr>
        <p:spPr>
          <a:xfrm>
            <a:off x="4645968" y="3014346"/>
            <a:ext cx="3447942" cy="1637722"/>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13716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A. </a:t>
            </a:r>
            <a:r>
              <a:rPr kumimoji="0" lang="en-US" sz="4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Thuyết</a:t>
            </a:r>
            <a:r>
              <a:rPr kumimoji="0" lang="en-US" sz="4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minh</a:t>
            </a:r>
          </a:p>
        </p:txBody>
      </p:sp>
      <p:pic>
        <p:nvPicPr>
          <p:cNvPr id="3078" name="Picture 6" descr="D:\background\character\owl-hi.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097377" y="2219630"/>
            <a:ext cx="1413407" cy="137833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D:\background\character\Monkey-PNG.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290829" y="4803899"/>
            <a:ext cx="2455259" cy="2455259"/>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D:\background\character\giraffe-clipart-1.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714500" y="3674430"/>
            <a:ext cx="4493673" cy="4493673"/>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D:\background\character\animal2.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975261" y="6603079"/>
            <a:ext cx="1703562" cy="2316485"/>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D:\background\character\1781866.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3308704" y="7983606"/>
            <a:ext cx="2088057" cy="2088057"/>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D:\background\character\mouse-clipart-mouse-clipart-free-clip-art-images-image-cliparting-plant-clipart.gif"/>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797635" y="8823309"/>
            <a:ext cx="1948452" cy="73002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20058078" y="0"/>
            <a:ext cx="20020313" cy="10287000"/>
            <a:chOff x="-4038600" y="93915"/>
            <a:chExt cx="9144000" cy="6858000"/>
          </a:xfrm>
        </p:grpSpPr>
        <p:sp>
          <p:nvSpPr>
            <p:cNvPr id="20" name="Rectangle 19"/>
            <p:cNvSpPr/>
            <p:nvPr/>
          </p:nvSpPr>
          <p:spPr>
            <a:xfrm>
              <a:off x="-4038600" y="93915"/>
              <a:ext cx="9144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pic>
          <p:nvPicPr>
            <p:cNvPr id="3077" name="Picture 5" descr="D:\background\character\577.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39500" y="2209800"/>
              <a:ext cx="5715000" cy="32893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p:cNvGrpSpPr/>
          <p:nvPr/>
        </p:nvGrpSpPr>
        <p:grpSpPr>
          <a:xfrm>
            <a:off x="18298389" y="-2579979"/>
            <a:ext cx="22963910" cy="12981279"/>
            <a:chOff x="9150927" y="66643"/>
            <a:chExt cx="12131814" cy="6857999"/>
          </a:xfrm>
        </p:grpSpPr>
        <p:grpSp>
          <p:nvGrpSpPr>
            <p:cNvPr id="23" name="Group 22"/>
            <p:cNvGrpSpPr/>
            <p:nvPr/>
          </p:nvGrpSpPr>
          <p:grpSpPr>
            <a:xfrm>
              <a:off x="9150927" y="66643"/>
              <a:ext cx="12131814" cy="6857999"/>
              <a:chOff x="9150927" y="66643"/>
              <a:chExt cx="12131814" cy="6857999"/>
            </a:xfrm>
          </p:grpSpPr>
          <p:pic>
            <p:nvPicPr>
              <p:cNvPr id="1026" name="Picture 2"/>
              <p:cNvPicPr>
                <a:picLocks noChangeAspect="1" noChangeArrowheads="1"/>
              </p:cNvPicPr>
              <p:nvPr/>
            </p:nvPicPr>
            <p:blipFill>
              <a:blip r:embed="rId17">
                <a:extLst>
                  <a:ext uri="{28A0092B-C50C-407E-A947-70E740481C1C}">
                    <a14:useLocalDpi xmlns:a14="http://schemas.microsoft.com/office/drawing/2010/main" val="0"/>
                  </a:ext>
                </a:extLst>
              </a:blip>
              <a:stretch>
                <a:fillRect/>
              </a:stretch>
            </p:blipFill>
            <p:spPr bwMode="auto">
              <a:xfrm flipH="1">
                <a:off x="9150927" y="66643"/>
                <a:ext cx="12131814" cy="6857999"/>
              </a:xfrm>
              <a:prstGeom prst="rect">
                <a:avLst/>
              </a:prstGeom>
              <a:noFill/>
              <a:extLst>
                <a:ext uri="{909E8E84-426E-40DD-AFC4-6F175D3DCCD1}">
                  <a14:hiddenFill xmlns:a14="http://schemas.microsoft.com/office/drawing/2010/main">
                    <a:solidFill>
                      <a:srgbClr val="FFFFFF"/>
                    </a:solidFill>
                  </a14:hiddenFill>
                </a:ext>
              </a:extLst>
            </p:spPr>
          </p:pic>
          <p:sp>
            <p:nvSpPr>
              <p:cNvPr id="22" name="Rounded Rectangle 21"/>
              <p:cNvSpPr/>
              <p:nvPr/>
            </p:nvSpPr>
            <p:spPr>
              <a:xfrm>
                <a:off x="9562095" y="94189"/>
                <a:ext cx="2964467" cy="417703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white"/>
                    </a:solidFill>
                    <a:effectLst/>
                    <a:uLnTx/>
                    <a:uFillTx/>
                    <a:latin typeface="Calibri"/>
                    <a:ea typeface="+mn-ea"/>
                    <a:cs typeface="+mn-cs"/>
                  </a:rPr>
                  <a:t>Han River bridge</a:t>
                </a:r>
              </a:p>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a:ea typeface="+mn-ea"/>
                    <a:cs typeface="+mn-cs"/>
                  </a:rPr>
                  <a:t>Danang Vietnam</a:t>
                </a:r>
              </a:p>
            </p:txBody>
          </p:sp>
        </p:grpSp>
        <p:pic>
          <p:nvPicPr>
            <p:cNvPr id="2050" name="Picture 2" descr="D:\background\character\maxresdefault.jpg"/>
            <p:cNvPicPr>
              <a:picLocks noChangeAspect="1" noChangeArrowheads="1"/>
            </p:cNvPicPr>
            <p:nvPr/>
          </p:nvPicPr>
          <p:blipFill rotWithShape="1">
            <a:blip r:embed="rId18">
              <a:extLst>
                <a:ext uri="{BEBA8EAE-BF5A-486C-A8C5-ECC9F3942E4B}">
                  <a14:imgProps xmlns:a14="http://schemas.microsoft.com/office/drawing/2010/main">
                    <a14:imgLayer r:embed="rId19">
                      <a14:imgEffect>
                        <a14:backgroundRemoval t="70139" b="99583" l="32656" r="64844"/>
                      </a14:imgEffect>
                    </a14:imgLayer>
                  </a14:imgProps>
                </a:ext>
                <a:ext uri="{28A0092B-C50C-407E-A947-70E740481C1C}">
                  <a14:useLocalDpi xmlns:a14="http://schemas.microsoft.com/office/drawing/2010/main" val="0"/>
                </a:ext>
              </a:extLst>
            </a:blip>
            <a:srcRect l="32603" t="56743" r="34793"/>
            <a:stretch/>
          </p:blipFill>
          <p:spPr bwMode="auto">
            <a:xfrm rot="21377882">
              <a:off x="11688520" y="5374775"/>
              <a:ext cx="2027827" cy="151337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81209371"/>
      </p:ext>
    </p:extLst>
  </p:cSld>
  <p:clrMapOvr>
    <a:masterClrMapping/>
  </p:clrMapOvr>
  <p:transition spd="slow">
    <p:fad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2" presetClass="exit" presetSubtype="2" fill="hold" nodeType="clickEffect">
                                  <p:stCondLst>
                                    <p:cond delay="0"/>
                                  </p:stCondLst>
                                  <p:childTnLst>
                                    <p:animEffect transition="out" filter="wipe(righ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TADA.wav"/>
                                        </p:tgtEl>
                                      </p:cMediaNode>
                                    </p:audio>
                                  </p:subTnLst>
                                </p:cTn>
                              </p:par>
                            </p:childTnLst>
                          </p:cTn>
                        </p:par>
                        <p:par>
                          <p:cTn id="8" fill="hold">
                            <p:stCondLst>
                              <p:cond delay="500"/>
                            </p:stCondLst>
                            <p:childTnLst>
                              <p:par>
                                <p:cTn id="9" presetID="24" presetClass="emph" presetSubtype="0" fill="hold" grpId="0" nodeType="afterEffect">
                                  <p:stCondLst>
                                    <p:cond delay="0"/>
                                  </p:stCondLst>
                                  <p:childTnLst>
                                    <p:animClr clrSpc="hsl" dir="cw">
                                      <p:cBhvr override="childStyle">
                                        <p:cTn id="10" dur="500" fill="hold"/>
                                        <p:tgtEl>
                                          <p:spTgt spid="18"/>
                                        </p:tgtEl>
                                        <p:attrNameLst>
                                          <p:attrName>style.color</p:attrName>
                                        </p:attrNameLst>
                                      </p:cBhvr>
                                      <p:by>
                                        <p:hsl h="0" s="-12549" l="-25098"/>
                                      </p:by>
                                    </p:animClr>
                                    <p:animClr clrSpc="hsl" dir="cw">
                                      <p:cBhvr>
                                        <p:cTn id="11" dur="500" fill="hold"/>
                                        <p:tgtEl>
                                          <p:spTgt spid="18"/>
                                        </p:tgtEl>
                                        <p:attrNameLst>
                                          <p:attrName>fillcolor</p:attrName>
                                        </p:attrNameLst>
                                      </p:cBhvr>
                                      <p:by>
                                        <p:hsl h="0" s="-12549" l="-25098"/>
                                      </p:by>
                                    </p:animClr>
                                    <p:animClr clrSpc="hsl" dir="cw">
                                      <p:cBhvr>
                                        <p:cTn id="12" dur="500" fill="hold"/>
                                        <p:tgtEl>
                                          <p:spTgt spid="18"/>
                                        </p:tgtEl>
                                        <p:attrNameLst>
                                          <p:attrName>stroke.color</p:attrName>
                                        </p:attrNameLst>
                                      </p:cBhvr>
                                      <p:by>
                                        <p:hsl h="0" s="-12549" l="-25098"/>
                                      </p:by>
                                    </p:animClr>
                                    <p:set>
                                      <p:cBhvr>
                                        <p:cTn id="13" dur="500" fill="hold"/>
                                        <p:tgtEl>
                                          <p:spTgt spid="18"/>
                                        </p:tgtEl>
                                        <p:attrNameLst>
                                          <p:attrName>fill.type</p:attrName>
                                        </p:attrNameLst>
                                      </p:cBhvr>
                                      <p:to>
                                        <p:strVal val="solid"/>
                                      </p:to>
                                    </p:set>
                                  </p:childTnLst>
                                </p:cTn>
                              </p:par>
                            </p:childTnLst>
                          </p:cTn>
                        </p:par>
                        <p:par>
                          <p:cTn id="14" fill="hold">
                            <p:stCondLst>
                              <p:cond delay="1000"/>
                            </p:stCondLst>
                            <p:childTnLst>
                              <p:par>
                                <p:cTn id="15" presetID="35" presetClass="path" presetSubtype="0" accel="50000" decel="50000" fill="hold" nodeType="afterEffect">
                                  <p:stCondLst>
                                    <p:cond delay="0"/>
                                  </p:stCondLst>
                                  <p:childTnLst>
                                    <p:animMotion origin="layout" path="M 2.77778E-6 -2.59259E-6 L -1.025 -0.0081 " pathEditMode="relative" rAng="0" ptsTypes="AA">
                                      <p:cBhvr>
                                        <p:cTn id="16" dur="2000" fill="hold"/>
                                        <p:tgtEl>
                                          <p:spTgt spid="24"/>
                                        </p:tgtEl>
                                        <p:attrNameLst>
                                          <p:attrName>ppt_x</p:attrName>
                                          <p:attrName>ppt_y</p:attrName>
                                        </p:attrNameLst>
                                      </p:cBhvr>
                                      <p:rCtr x="-51250" y="-417"/>
                                    </p:animMotion>
                                  </p:childTnLst>
                                  <p:subTnLst>
                                    <p:audio>
                                      <p:cMediaNode>
                                        <p:cTn display="0" masterRel="sameClick">
                                          <p:stCondLst>
                                            <p:cond evt="begin" delay="0">
                                              <p:tn val="15"/>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8"/>
                  </p:tgtEl>
                </p:cond>
              </p:nextCondLst>
            </p:seq>
            <p:seq concurrent="1" nextAc="seek">
              <p:cTn id="17" restart="whenNotActive" fill="hold" evtFilter="cancelBubble" nodeType="interactiveSeq">
                <p:stCondLst>
                  <p:cond evt="onClick" delay="0">
                    <p:tgtEl>
                      <p:spTgt spid="15"/>
                    </p:tgtEl>
                  </p:cond>
                </p:stCondLst>
                <p:endSync evt="end" delay="0">
                  <p:rtn val="all"/>
                </p:endSync>
                <p:childTnLst>
                  <p:par>
                    <p:cTn id="18" fill="hold">
                      <p:stCondLst>
                        <p:cond delay="0"/>
                      </p:stCondLst>
                      <p:childTnLst>
                        <p:par>
                          <p:cTn id="19" fill="hold">
                            <p:stCondLst>
                              <p:cond delay="0"/>
                            </p:stCondLst>
                            <p:childTnLst>
                              <p:par>
                                <p:cTn id="20" presetID="22" presetClass="exit" presetSubtype="2" fill="hold" nodeType="clickEffect">
                                  <p:stCondLst>
                                    <p:cond delay="0"/>
                                  </p:stCondLst>
                                  <p:childTnLst>
                                    <p:animEffect transition="out" filter="wipe(right)">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subTnLst>
                                    <p:audio>
                                      <p:cMediaNode>
                                        <p:cTn display="0" masterRel="sameClick">
                                          <p:stCondLst>
                                            <p:cond evt="begin" delay="0">
                                              <p:tn val="20"/>
                                            </p:cond>
                                          </p:stCondLst>
                                          <p:endCondLst>
                                            <p:cond evt="onStopAudio" delay="0">
                                              <p:tgtEl>
                                                <p:sldTgt/>
                                              </p:tgtEl>
                                            </p:cond>
                                          </p:endCondLst>
                                        </p:cTn>
                                        <p:tgtEl>
                                          <p:sndTgt r:embed="rId5" name="bad.wav"/>
                                        </p:tgtEl>
                                      </p:cMediaNode>
                                    </p:audio>
                                  </p:subTnLst>
                                </p:cTn>
                              </p:par>
                            </p:childTnLst>
                          </p:cTn>
                        </p:par>
                        <p:par>
                          <p:cTn id="23" fill="hold">
                            <p:stCondLst>
                              <p:cond delay="500"/>
                            </p:stCondLst>
                            <p:childTnLst>
                              <p:par>
                                <p:cTn id="24" presetID="63" presetClass="path" presetSubtype="0" accel="50000" decel="50000" fill="hold" nodeType="afterEffect">
                                  <p:stCondLst>
                                    <p:cond delay="0"/>
                                  </p:stCondLst>
                                  <p:childTnLst>
                                    <p:animMotion origin="layout" path="M -3.33333E-6 -1.96532E-6 L 1.025 -1.96532E-6 " pathEditMode="relative" rAng="0" ptsTypes="AA">
                                      <p:cBhvr>
                                        <p:cTn id="25" dur="2000" fill="hold"/>
                                        <p:tgtEl>
                                          <p:spTgt spid="21"/>
                                        </p:tgtEl>
                                        <p:attrNameLst>
                                          <p:attrName>ppt_x</p:attrName>
                                          <p:attrName>ppt_y</p:attrName>
                                        </p:attrNameLst>
                                      </p:cBhvr>
                                      <p:rCtr x="51250" y="0"/>
                                    </p:animMotion>
                                  </p:childTnLst>
                                  <p:subTnLst>
                                    <p:audio>
                                      <p:cMediaNode>
                                        <p:cTn display="0" masterRel="sameClick">
                                          <p:stCondLst>
                                            <p:cond evt="begin" delay="0">
                                              <p:tn val="24"/>
                                            </p:cond>
                                          </p:stCondLst>
                                          <p:endCondLst>
                                            <p:cond evt="onStopAudio" delay="0">
                                              <p:tgtEl>
                                                <p:sldTgt/>
                                              </p:tgtEl>
                                            </p:cond>
                                          </p:endCondLst>
                                        </p:cTn>
                                        <p:tgtEl>
                                          <p:sndTgt r:embed="rId6" name="ohno.wav"/>
                                        </p:tgtEl>
                                      </p:cMediaNode>
                                    </p:audio>
                                  </p:subTnLst>
                                </p:cTn>
                              </p:par>
                            </p:childTnLst>
                          </p:cTn>
                        </p:par>
                      </p:childTnLst>
                    </p:cTn>
                  </p:par>
                </p:childTnLst>
              </p:cTn>
              <p:nextCondLst>
                <p:cond evt="onClick" delay="0">
                  <p:tgtEl>
                    <p:spTgt spid="15"/>
                  </p:tgtEl>
                </p:cond>
              </p:nextCondLst>
            </p:seq>
            <p:seq concurrent="1" nextAc="seek">
              <p:cTn id="26" restart="whenNotActive" fill="hold" evtFilter="cancelBubble" nodeType="interactiveSeq">
                <p:stCondLst>
                  <p:cond evt="onClick" delay="0">
                    <p:tgtEl>
                      <p:spTgt spid="21"/>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2" restart="whenNotActive" fill="hold" evtFilter="cancelBubble" nodeType="interactiveSeq">
                <p:stCondLst>
                  <p:cond evt="onClick" delay="0">
                    <p:tgtEl>
                      <p:spTgt spid="24"/>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24"/>
                                        </p:tgtEl>
                                      </p:cBhvr>
                                    </p:animEffect>
                                    <p:set>
                                      <p:cBhvr>
                                        <p:cTn id="37"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bldLst>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4000" r="-6000"/>
          </a:stretch>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4599197" y="6625721"/>
            <a:ext cx="3286124" cy="3286124"/>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4300457" y="5119580"/>
            <a:ext cx="3584864" cy="4792266"/>
            <a:chOff x="2334491" y="533400"/>
            <a:chExt cx="3990109" cy="5334000"/>
          </a:xfrm>
        </p:grpSpPr>
        <p:sp>
          <p:nvSpPr>
            <p:cNvPr id="2" name="Snip e 1"/>
            <p:cNvSpPr/>
            <p:nvPr/>
          </p:nvSpPr>
          <p:spPr>
            <a:xfrm rot="10800000">
              <a:off x="2362200" y="5334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4" name="Frame 3"/>
            <p:cNvSpPr/>
            <p:nvPr/>
          </p:nvSpPr>
          <p:spPr>
            <a:xfrm>
              <a:off x="2514600" y="762000"/>
              <a:ext cx="3657600" cy="4876800"/>
            </a:xfrm>
            <a:prstGeom prst="fram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Calibri"/>
                <a:ea typeface="+mn-ea"/>
                <a:cs typeface="+mn-cs"/>
              </a:endParaRPr>
            </a:p>
          </p:txBody>
        </p:sp>
        <p:sp>
          <p:nvSpPr>
            <p:cNvPr id="6" name="Snipe 5"/>
            <p:cNvSpPr/>
            <p:nvPr/>
          </p:nvSpPr>
          <p:spPr>
            <a:xfrm>
              <a:off x="2334491" y="56388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9" name="Group 8"/>
          <p:cNvGrpSpPr/>
          <p:nvPr/>
        </p:nvGrpSpPr>
        <p:grpSpPr>
          <a:xfrm>
            <a:off x="4877707" y="5735728"/>
            <a:ext cx="2455259" cy="3559970"/>
            <a:chOff x="2982190" y="1219200"/>
            <a:chExt cx="2732809" cy="3962400"/>
          </a:xfrm>
        </p:grpSpPr>
        <p:sp>
          <p:nvSpPr>
            <p:cNvPr id="7" name="Rectangle 6"/>
            <p:cNvSpPr/>
            <p:nvPr/>
          </p:nvSpPr>
          <p:spPr>
            <a:xfrm>
              <a:off x="2982190" y="1219200"/>
              <a:ext cx="2732809" cy="39624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8" name="Flowchart: Or 7"/>
            <p:cNvSpPr/>
            <p:nvPr/>
          </p:nvSpPr>
          <p:spPr>
            <a:xfrm>
              <a:off x="5181600" y="2895600"/>
              <a:ext cx="381000" cy="381000"/>
            </a:xfrm>
            <a:prstGeom prst="flowChar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1" name="Group 10"/>
          <p:cNvGrpSpPr/>
          <p:nvPr/>
        </p:nvGrpSpPr>
        <p:grpSpPr>
          <a:xfrm>
            <a:off x="10319636" y="5119580"/>
            <a:ext cx="3584864" cy="4792266"/>
            <a:chOff x="2334491" y="533400"/>
            <a:chExt cx="3990109" cy="5334000"/>
          </a:xfrm>
        </p:grpSpPr>
        <p:sp>
          <p:nvSpPr>
            <p:cNvPr id="12" name="Snip11"/>
            <p:cNvSpPr/>
            <p:nvPr/>
          </p:nvSpPr>
          <p:spPr>
            <a:xfrm rot="10800000">
              <a:off x="2362200" y="5334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13" name="Frame 12"/>
            <p:cNvSpPr/>
            <p:nvPr/>
          </p:nvSpPr>
          <p:spPr>
            <a:xfrm>
              <a:off x="2514600" y="762000"/>
              <a:ext cx="3657600" cy="4876800"/>
            </a:xfrm>
            <a:prstGeom prst="fram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Calibri"/>
                <a:ea typeface="+mn-ea"/>
                <a:cs typeface="+mn-cs"/>
              </a:endParaRPr>
            </a:p>
          </p:txBody>
        </p:sp>
        <p:sp>
          <p:nvSpPr>
            <p:cNvPr id="14" name="Snip  13"/>
            <p:cNvSpPr/>
            <p:nvPr/>
          </p:nvSpPr>
          <p:spPr>
            <a:xfrm>
              <a:off x="2334491" y="56388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5" name="Group 14"/>
          <p:cNvGrpSpPr/>
          <p:nvPr/>
        </p:nvGrpSpPr>
        <p:grpSpPr>
          <a:xfrm>
            <a:off x="10896886" y="5735728"/>
            <a:ext cx="2455259" cy="3559970"/>
            <a:chOff x="2982190" y="1219200"/>
            <a:chExt cx="2732809" cy="3962400"/>
          </a:xfrm>
        </p:grpSpPr>
        <p:sp>
          <p:nvSpPr>
            <p:cNvPr id="16" name="Rectangle 15"/>
            <p:cNvSpPr/>
            <p:nvPr/>
          </p:nvSpPr>
          <p:spPr>
            <a:xfrm>
              <a:off x="2982190" y="1219200"/>
              <a:ext cx="2732809" cy="396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17" name="Flowchart: Or 16"/>
            <p:cNvSpPr/>
            <p:nvPr/>
          </p:nvSpPr>
          <p:spPr>
            <a:xfrm>
              <a:off x="5181600" y="2895600"/>
              <a:ext cx="381000" cy="381000"/>
            </a:xfrm>
            <a:prstGeom prst="flowChartOr">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sp>
        <p:nvSpPr>
          <p:cNvPr id="19" name="YEs"/>
          <p:cNvSpPr txBox="1">
            <a:spLocks/>
          </p:cNvSpPr>
          <p:nvPr/>
        </p:nvSpPr>
        <p:spPr>
          <a:xfrm>
            <a:off x="4291823" y="4022417"/>
            <a:ext cx="3593498" cy="1097162"/>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1371600" rtl="0" eaLnBrk="1" fontAlgn="auto" latinLnBrk="0" hangingPunct="1">
              <a:lnSpc>
                <a:spcPct val="100000"/>
              </a:lnSpc>
              <a:spcBef>
                <a:spcPct val="0"/>
              </a:spcBef>
              <a:spcAft>
                <a:spcPts val="0"/>
              </a:spcAft>
              <a:buClrTx/>
              <a:buSzTx/>
              <a:buFontTx/>
              <a:buNone/>
              <a:tabLst/>
              <a:defRPr/>
            </a:pPr>
            <a:r>
              <a:rPr kumimoji="0" lang="en-US" sz="66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A. 2 </a:t>
            </a:r>
          </a:p>
        </p:txBody>
      </p:sp>
      <p:sp>
        <p:nvSpPr>
          <p:cNvPr id="20" name="No"/>
          <p:cNvSpPr txBox="1">
            <a:spLocks/>
          </p:cNvSpPr>
          <p:nvPr/>
        </p:nvSpPr>
        <p:spPr>
          <a:xfrm>
            <a:off x="10311002" y="4022417"/>
            <a:ext cx="3593498" cy="1097162"/>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1371600" rtl="0" eaLnBrk="1" fontAlgn="auto" latinLnBrk="0" hangingPunct="1">
              <a:lnSpc>
                <a:spcPct val="100000"/>
              </a:lnSpc>
              <a:spcBef>
                <a:spcPct val="0"/>
              </a:spcBef>
              <a:spcAft>
                <a:spcPts val="0"/>
              </a:spcAft>
              <a:buClrTx/>
              <a:buSzTx/>
              <a:buFontTx/>
              <a:buNone/>
              <a:tabLst/>
              <a:defRPr/>
            </a:pPr>
            <a:r>
              <a:rPr kumimoji="0" lang="en-US" sz="66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B. 3</a:t>
            </a:r>
            <a:r>
              <a:rPr kumimoji="0" lang="en-US" sz="66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r>
            <a:br>
              <a:rPr kumimoji="0" lang="en-US" sz="66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br>
            <a:endParaRPr kumimoji="0" lang="en-US" sz="66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endParaRPr>
          </a:p>
        </p:txBody>
      </p:sp>
      <p:sp>
        <p:nvSpPr>
          <p:cNvPr id="28" name="Title 1"/>
          <p:cNvSpPr txBox="1">
            <a:spLocks/>
          </p:cNvSpPr>
          <p:nvPr/>
        </p:nvSpPr>
        <p:spPr>
          <a:xfrm>
            <a:off x="307398" y="457201"/>
            <a:ext cx="15085002" cy="2264460"/>
          </a:xfrm>
          <a:prstGeom prst="rect">
            <a:avLst/>
          </a:prstGeom>
          <a:solidFill>
            <a:srgbClr val="B7DEE8">
              <a:alpha val="58039"/>
            </a:srgbClr>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just" defTabSz="914445"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Để</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làm</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sáng</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tỏ</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luận</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đề</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Cách</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hiểu</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rõ</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bản</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thân</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tự</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nhận</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thức</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tác</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giả</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đã</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sử</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dụng</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mấy</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luận</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điểm</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en-US" sz="5400" b="1" i="1"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grpSp>
        <p:nvGrpSpPr>
          <p:cNvPr id="21" name="Group 20"/>
          <p:cNvGrpSpPr/>
          <p:nvPr/>
        </p:nvGrpSpPr>
        <p:grpSpPr>
          <a:xfrm>
            <a:off x="-21018618" y="-23921"/>
            <a:ext cx="20954407" cy="10287000"/>
            <a:chOff x="-4038600" y="93915"/>
            <a:chExt cx="9144000" cy="6858000"/>
          </a:xfrm>
        </p:grpSpPr>
        <p:sp>
          <p:nvSpPr>
            <p:cNvPr id="22" name="Rectangle 21"/>
            <p:cNvSpPr/>
            <p:nvPr/>
          </p:nvSpPr>
          <p:spPr>
            <a:xfrm>
              <a:off x="-4038600" y="93915"/>
              <a:ext cx="9144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pic>
          <p:nvPicPr>
            <p:cNvPr id="23" name="Picture 5" descr="D:\background\character\577.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9500" y="2209800"/>
              <a:ext cx="5715000" cy="32893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18364200" y="-23921"/>
            <a:ext cx="22326600" cy="10286999"/>
            <a:chOff x="2463990" y="-312219"/>
            <a:chExt cx="12188226" cy="6857999"/>
          </a:xfrm>
        </p:grpSpPr>
        <p:grpSp>
          <p:nvGrpSpPr>
            <p:cNvPr id="3" name="Group 2"/>
            <p:cNvGrpSpPr/>
            <p:nvPr/>
          </p:nvGrpSpPr>
          <p:grpSpPr>
            <a:xfrm>
              <a:off x="2463990" y="-312219"/>
              <a:ext cx="12188226" cy="6857999"/>
              <a:chOff x="2463990" y="-312219"/>
              <a:chExt cx="12188226" cy="6857999"/>
            </a:xfrm>
          </p:grpSpPr>
          <p:pic>
            <p:nvPicPr>
              <p:cNvPr id="5123" name="Picture 3" descr="D:\pp game\doraemon\E0eXuZc.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2463990" y="-312219"/>
                <a:ext cx="12188226" cy="6857999"/>
              </a:xfrm>
              <a:prstGeom prst="rect">
                <a:avLst/>
              </a:prstGeom>
              <a:noFill/>
              <a:extLst>
                <a:ext uri="{909E8E84-426E-40DD-AFC4-6F175D3DCCD1}">
                  <a14:hiddenFill xmlns:a14="http://schemas.microsoft.com/office/drawing/2010/main">
                    <a:solidFill>
                      <a:srgbClr val="FFFFFF"/>
                    </a:solidFill>
                  </a14:hiddenFill>
                </a:ext>
              </a:extLst>
            </p:spPr>
          </p:pic>
          <p:sp>
            <p:nvSpPr>
              <p:cNvPr id="25" name="Rounded Rectangle 24"/>
              <p:cNvSpPr/>
              <p:nvPr/>
            </p:nvSpPr>
            <p:spPr>
              <a:xfrm>
                <a:off x="4727467" y="80574"/>
                <a:ext cx="3070523" cy="343102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white"/>
                    </a:solidFill>
                    <a:effectLst/>
                    <a:uLnTx/>
                    <a:uFillTx/>
                    <a:latin typeface="Calibri"/>
                    <a:ea typeface="+mn-ea"/>
                    <a:cs typeface="+mn-cs"/>
                  </a:rPr>
                  <a:t>Dragon bridge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a:ea typeface="+mn-ea"/>
                    <a:cs typeface="+mn-cs"/>
                  </a:rPr>
                  <a:t>Danang Vietnam</a:t>
                </a:r>
                <a:endParaRPr kumimoji="0" lang="en-US" sz="3600" b="1" i="0" u="none" strike="noStrike" kern="1200" cap="none" spc="0" normalizeH="0" baseline="0" noProof="0" dirty="0">
                  <a:ln>
                    <a:noFill/>
                  </a:ln>
                  <a:solidFill>
                    <a:prstClr val="white"/>
                  </a:solidFill>
                  <a:effectLst/>
                  <a:uLnTx/>
                  <a:uFillTx/>
                  <a:latin typeface="Calibri"/>
                  <a:ea typeface="+mn-ea"/>
                  <a:cs typeface="+mn-cs"/>
                </a:endParaRPr>
              </a:p>
            </p:txBody>
          </p:sp>
        </p:grpSp>
        <p:pic>
          <p:nvPicPr>
            <p:cNvPr id="5124" name="Picture 4" descr="D:\background\character\gambar-doraemon-png-3.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5511990" y="4611702"/>
              <a:ext cx="1790434" cy="179043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17133505"/>
      </p:ext>
    </p:extLst>
  </p:cSld>
  <p:clrMapOvr>
    <a:masterClrMapping/>
  </p:clrMapOvr>
  <p:transition spd="slow">
    <p:fade/>
  </p:transition>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2" presetClass="exit" presetSubtype="2" fill="hold" nodeType="clickEffect">
                                  <p:stCondLst>
                                    <p:cond delay="0"/>
                                  </p:stCondLst>
                                  <p:childTnLst>
                                    <p:animEffect transition="out" filter="wipe(right)">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TADA.wav"/>
                                        </p:tgtEl>
                                      </p:cMediaNode>
                                    </p:audio>
                                  </p:subTnLst>
                                </p:cTn>
                              </p:par>
                            </p:childTnLst>
                          </p:cTn>
                        </p:par>
                        <p:par>
                          <p:cTn id="8" fill="hold">
                            <p:stCondLst>
                              <p:cond delay="500"/>
                            </p:stCondLst>
                            <p:childTnLst>
                              <p:par>
                                <p:cTn id="9" presetID="24" presetClass="emph" presetSubtype="0" fill="hold" grpId="0" nodeType="afterEffect">
                                  <p:stCondLst>
                                    <p:cond delay="0"/>
                                  </p:stCondLst>
                                  <p:childTnLst>
                                    <p:animClr clrSpc="hsl" dir="cw">
                                      <p:cBhvr override="childStyle">
                                        <p:cTn id="10" dur="500" fill="hold"/>
                                        <p:tgtEl>
                                          <p:spTgt spid="19"/>
                                        </p:tgtEl>
                                        <p:attrNameLst>
                                          <p:attrName>style.color</p:attrName>
                                        </p:attrNameLst>
                                      </p:cBhvr>
                                      <p:by>
                                        <p:hsl h="0" s="-12549" l="-25098"/>
                                      </p:by>
                                    </p:animClr>
                                    <p:animClr clrSpc="hsl" dir="cw">
                                      <p:cBhvr>
                                        <p:cTn id="11" dur="500" fill="hold"/>
                                        <p:tgtEl>
                                          <p:spTgt spid="19"/>
                                        </p:tgtEl>
                                        <p:attrNameLst>
                                          <p:attrName>fillcolor</p:attrName>
                                        </p:attrNameLst>
                                      </p:cBhvr>
                                      <p:by>
                                        <p:hsl h="0" s="-12549" l="-25098"/>
                                      </p:by>
                                    </p:animClr>
                                    <p:animClr clrSpc="hsl" dir="cw">
                                      <p:cBhvr>
                                        <p:cTn id="12" dur="500" fill="hold"/>
                                        <p:tgtEl>
                                          <p:spTgt spid="19"/>
                                        </p:tgtEl>
                                        <p:attrNameLst>
                                          <p:attrName>stroke.color</p:attrName>
                                        </p:attrNameLst>
                                      </p:cBhvr>
                                      <p:by>
                                        <p:hsl h="0" s="-12549" l="-25098"/>
                                      </p:by>
                                    </p:animClr>
                                    <p:set>
                                      <p:cBhvr>
                                        <p:cTn id="13" dur="500" fill="hold"/>
                                        <p:tgtEl>
                                          <p:spTgt spid="19"/>
                                        </p:tgtEl>
                                        <p:attrNameLst>
                                          <p:attrName>fill.type</p:attrName>
                                        </p:attrNameLst>
                                      </p:cBhvr>
                                      <p:to>
                                        <p:strVal val="solid"/>
                                      </p:to>
                                    </p:set>
                                  </p:childTnLst>
                                </p:cTn>
                              </p:par>
                            </p:childTnLst>
                          </p:cTn>
                        </p:par>
                        <p:par>
                          <p:cTn id="14" fill="hold">
                            <p:stCondLst>
                              <p:cond delay="1000"/>
                            </p:stCondLst>
                            <p:childTnLst>
                              <p:par>
                                <p:cTn id="15" presetID="35" presetClass="path" presetSubtype="0" accel="50000" decel="50000" fill="hold" nodeType="afterEffect">
                                  <p:stCondLst>
                                    <p:cond delay="0"/>
                                  </p:stCondLst>
                                  <p:childTnLst>
                                    <p:animMotion origin="layout" path="M -3.05556E-6 -1.48148E-6 L -1.15816 -0.00023 " pathEditMode="relative" rAng="0" ptsTypes="AA">
                                      <p:cBhvr>
                                        <p:cTn id="16" dur="2000" fill="hold"/>
                                        <p:tgtEl>
                                          <p:spTgt spid="5"/>
                                        </p:tgtEl>
                                        <p:attrNameLst>
                                          <p:attrName>ppt_x</p:attrName>
                                          <p:attrName>ppt_y</p:attrName>
                                        </p:attrNameLst>
                                      </p:cBhvr>
                                      <p:rCtr x="-57917" y="-23"/>
                                    </p:animMotion>
                                  </p:childTnLst>
                                  <p:subTnLst>
                                    <p:audio>
                                      <p:cMediaNode>
                                        <p:cTn display="0" masterRel="sameClick">
                                          <p:stCondLst>
                                            <p:cond evt="begin" delay="0">
                                              <p:tn val="15"/>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15"/>
                    </p:tgtEl>
                  </p:cond>
                </p:stCondLst>
                <p:endSync evt="end" delay="0">
                  <p:rtn val="all"/>
                </p:endSync>
                <p:childTnLst>
                  <p:par>
                    <p:cTn id="18" fill="hold">
                      <p:stCondLst>
                        <p:cond delay="0"/>
                      </p:stCondLst>
                      <p:childTnLst>
                        <p:par>
                          <p:cTn id="19" fill="hold">
                            <p:stCondLst>
                              <p:cond delay="0"/>
                            </p:stCondLst>
                            <p:childTnLst>
                              <p:par>
                                <p:cTn id="20" presetID="22" presetClass="exit" presetSubtype="2" fill="hold" nodeType="clickEffect">
                                  <p:stCondLst>
                                    <p:cond delay="0"/>
                                  </p:stCondLst>
                                  <p:childTnLst>
                                    <p:animEffect transition="out" filter="wipe(right)">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subTnLst>
                                    <p:audio>
                                      <p:cMediaNode>
                                        <p:cTn display="0" masterRel="sameClick">
                                          <p:stCondLst>
                                            <p:cond evt="begin" delay="0">
                                              <p:tn val="20"/>
                                            </p:cond>
                                          </p:stCondLst>
                                          <p:endCondLst>
                                            <p:cond evt="onStopAudio" delay="0">
                                              <p:tgtEl>
                                                <p:sldTgt/>
                                              </p:tgtEl>
                                            </p:cond>
                                          </p:endCondLst>
                                        </p:cTn>
                                        <p:tgtEl>
                                          <p:sndTgt r:embed="rId5" name="bad.wav"/>
                                        </p:tgtEl>
                                      </p:cMediaNode>
                                    </p:audio>
                                  </p:subTnLst>
                                </p:cTn>
                              </p:par>
                            </p:childTnLst>
                          </p:cTn>
                        </p:par>
                        <p:par>
                          <p:cTn id="23" fill="hold">
                            <p:stCondLst>
                              <p:cond delay="500"/>
                            </p:stCondLst>
                            <p:childTnLst>
                              <p:par>
                                <p:cTn id="24" presetID="63" presetClass="path" presetSubtype="0" accel="50000" decel="50000" fill="hold" nodeType="afterEffect">
                                  <p:stCondLst>
                                    <p:cond delay="0"/>
                                  </p:stCondLst>
                                  <p:childTnLst>
                                    <p:animMotion origin="layout" path="M -3.33333E-6 -1.96532E-6 L 1.025 -1.96532E-6 " pathEditMode="relative" rAng="0" ptsTypes="AA">
                                      <p:cBhvr>
                                        <p:cTn id="25" dur="2000" fill="hold"/>
                                        <p:tgtEl>
                                          <p:spTgt spid="21"/>
                                        </p:tgtEl>
                                        <p:attrNameLst>
                                          <p:attrName>ppt_x</p:attrName>
                                          <p:attrName>ppt_y</p:attrName>
                                        </p:attrNameLst>
                                      </p:cBhvr>
                                      <p:rCtr x="51250" y="0"/>
                                    </p:animMotion>
                                  </p:childTnLst>
                                  <p:subTnLst>
                                    <p:audio>
                                      <p:cMediaNode>
                                        <p:cTn display="0" masterRel="sameClick">
                                          <p:stCondLst>
                                            <p:cond evt="begin" delay="0">
                                              <p:tn val="24"/>
                                            </p:cond>
                                          </p:stCondLst>
                                          <p:endCondLst>
                                            <p:cond evt="onStopAudio" delay="0">
                                              <p:tgtEl>
                                                <p:sldTgt/>
                                              </p:tgtEl>
                                            </p:cond>
                                          </p:endCondLst>
                                        </p:cTn>
                                        <p:tgtEl>
                                          <p:sndTgt r:embed="rId6" name="ohno.wav"/>
                                        </p:tgtEl>
                                      </p:cMediaNode>
                                    </p:audio>
                                  </p:subTnLst>
                                </p:cTn>
                              </p:par>
                            </p:childTnLst>
                          </p:cTn>
                        </p:par>
                      </p:childTnLst>
                    </p:cTn>
                  </p:par>
                </p:childTnLst>
              </p:cTn>
              <p:nextCondLst>
                <p:cond evt="onClick" delay="0">
                  <p:tgtEl>
                    <p:spTgt spid="15"/>
                  </p:tgtEl>
                </p:cond>
              </p:nextCondLst>
            </p:seq>
            <p:seq concurrent="1" nextAc="seek">
              <p:cTn id="26" restart="whenNotActive" fill="hold" evtFilter="cancelBubble" nodeType="interactiveSeq">
                <p:stCondLst>
                  <p:cond evt="onClick" delay="0">
                    <p:tgtEl>
                      <p:spTgt spid="21"/>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5"/>
                                        </p:tgtEl>
                                      </p:cBhvr>
                                    </p:animEffect>
                                    <p:set>
                                      <p:cBhvr>
                                        <p:cTn id="37"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childTnLst>
        </p:cTn>
      </p:par>
    </p:tnLst>
    <p:bldLst>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832653" y="6620363"/>
            <a:ext cx="2500313" cy="2675334"/>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4300457" y="5119580"/>
            <a:ext cx="3584864" cy="4792266"/>
            <a:chOff x="2334491" y="533400"/>
            <a:chExt cx="3990109" cy="5334000"/>
          </a:xfrm>
        </p:grpSpPr>
        <p:sp>
          <p:nvSpPr>
            <p:cNvPr id="2" name="Snip 1"/>
            <p:cNvSpPr/>
            <p:nvPr/>
          </p:nvSpPr>
          <p:spPr>
            <a:xfrm rot="10800000">
              <a:off x="2362200" y="5334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4" name="Frame 3"/>
            <p:cNvSpPr/>
            <p:nvPr/>
          </p:nvSpPr>
          <p:spPr>
            <a:xfrm>
              <a:off x="2514600" y="762000"/>
              <a:ext cx="3657600" cy="4876800"/>
            </a:xfrm>
            <a:prstGeom prst="fram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Calibri"/>
                <a:ea typeface="+mn-ea"/>
                <a:cs typeface="+mn-cs"/>
              </a:endParaRPr>
            </a:p>
          </p:txBody>
        </p:sp>
        <p:sp>
          <p:nvSpPr>
            <p:cNvPr id="6" name="Snip5"/>
            <p:cNvSpPr/>
            <p:nvPr/>
          </p:nvSpPr>
          <p:spPr>
            <a:xfrm>
              <a:off x="2334491" y="56388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9" name="ĐÚng"/>
          <p:cNvGrpSpPr/>
          <p:nvPr/>
        </p:nvGrpSpPr>
        <p:grpSpPr>
          <a:xfrm>
            <a:off x="4877707" y="5735728"/>
            <a:ext cx="2455259" cy="3559970"/>
            <a:chOff x="2982190" y="1219200"/>
            <a:chExt cx="2732809" cy="3962400"/>
          </a:xfrm>
        </p:grpSpPr>
        <p:sp>
          <p:nvSpPr>
            <p:cNvPr id="7" name="Rectangle 6"/>
            <p:cNvSpPr/>
            <p:nvPr/>
          </p:nvSpPr>
          <p:spPr>
            <a:xfrm>
              <a:off x="2982190" y="1219200"/>
              <a:ext cx="2732809" cy="39624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8" name="Flowchart: Or 7"/>
            <p:cNvSpPr/>
            <p:nvPr/>
          </p:nvSpPr>
          <p:spPr>
            <a:xfrm>
              <a:off x="5181600" y="2895600"/>
              <a:ext cx="381000" cy="381000"/>
            </a:xfrm>
            <a:prstGeom prst="flowChar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1" name="Group 10"/>
          <p:cNvGrpSpPr/>
          <p:nvPr/>
        </p:nvGrpSpPr>
        <p:grpSpPr>
          <a:xfrm>
            <a:off x="10319636" y="5119580"/>
            <a:ext cx="3584864" cy="4792266"/>
            <a:chOff x="2334491" y="533400"/>
            <a:chExt cx="3990109" cy="5334000"/>
          </a:xfrm>
        </p:grpSpPr>
        <p:sp>
          <p:nvSpPr>
            <p:cNvPr id="12" name="Snip 11"/>
            <p:cNvSpPr/>
            <p:nvPr/>
          </p:nvSpPr>
          <p:spPr>
            <a:xfrm rot="10800000">
              <a:off x="2362200" y="5334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13" name="Frame 12"/>
            <p:cNvSpPr/>
            <p:nvPr/>
          </p:nvSpPr>
          <p:spPr>
            <a:xfrm>
              <a:off x="2514600" y="762000"/>
              <a:ext cx="3657600" cy="4876800"/>
            </a:xfrm>
            <a:prstGeom prst="fram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Calibri"/>
                <a:ea typeface="+mn-ea"/>
                <a:cs typeface="+mn-cs"/>
              </a:endParaRPr>
            </a:p>
          </p:txBody>
        </p:sp>
        <p:sp>
          <p:nvSpPr>
            <p:cNvPr id="14" name="Snip 13"/>
            <p:cNvSpPr/>
            <p:nvPr/>
          </p:nvSpPr>
          <p:spPr>
            <a:xfrm>
              <a:off x="2334491" y="56388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5" name="Sai"/>
          <p:cNvGrpSpPr/>
          <p:nvPr/>
        </p:nvGrpSpPr>
        <p:grpSpPr>
          <a:xfrm>
            <a:off x="10896886" y="5735728"/>
            <a:ext cx="2455259" cy="3559970"/>
            <a:chOff x="2982190" y="1219200"/>
            <a:chExt cx="2732809" cy="3962400"/>
          </a:xfrm>
        </p:grpSpPr>
        <p:sp>
          <p:nvSpPr>
            <p:cNvPr id="16" name="Rectangle 15"/>
            <p:cNvSpPr/>
            <p:nvPr/>
          </p:nvSpPr>
          <p:spPr>
            <a:xfrm>
              <a:off x="2982190" y="1219200"/>
              <a:ext cx="2732809" cy="396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17" name="Flowchart: Or 16"/>
            <p:cNvSpPr/>
            <p:nvPr/>
          </p:nvSpPr>
          <p:spPr>
            <a:xfrm>
              <a:off x="5181600" y="2895600"/>
              <a:ext cx="381000" cy="381000"/>
            </a:xfrm>
            <a:prstGeom prst="flowChartOr">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sp>
        <p:nvSpPr>
          <p:cNvPr id="19" name="YEs"/>
          <p:cNvSpPr txBox="1">
            <a:spLocks/>
          </p:cNvSpPr>
          <p:nvPr/>
        </p:nvSpPr>
        <p:spPr>
          <a:xfrm>
            <a:off x="4325351" y="3173828"/>
            <a:ext cx="3535073" cy="1945751"/>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13716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A.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Đưa</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ra</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lời</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khuyên</a:t>
            </a:r>
            <a:endPar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endParaRPr>
          </a:p>
        </p:txBody>
      </p:sp>
      <p:sp>
        <p:nvSpPr>
          <p:cNvPr id="20" name="No"/>
          <p:cNvSpPr txBox="1">
            <a:spLocks/>
          </p:cNvSpPr>
          <p:nvPr/>
        </p:nvSpPr>
        <p:spPr>
          <a:xfrm>
            <a:off x="10319636" y="3173828"/>
            <a:ext cx="3584864" cy="1945751"/>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13716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B.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Đề</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nghị</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hành</a:t>
            </a:r>
            <a:r>
              <a:rPr kumimoji="0" lang="en-US" sz="48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48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động</a:t>
            </a:r>
            <a:r>
              <a:rPr kumimoji="0" lang="en-US" sz="48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r>
            <a:br>
              <a:rPr kumimoji="0" lang="en-US" sz="48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br>
            <a:endParaRPr kumimoji="0" lang="en-US" sz="48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endParaRPr>
          </a:p>
        </p:txBody>
      </p:sp>
      <p:sp>
        <p:nvSpPr>
          <p:cNvPr id="27" name="Title 1"/>
          <p:cNvSpPr txBox="1">
            <a:spLocks/>
          </p:cNvSpPr>
          <p:nvPr/>
        </p:nvSpPr>
        <p:spPr>
          <a:xfrm>
            <a:off x="1337246" y="457200"/>
            <a:ext cx="15198154" cy="2095500"/>
          </a:xfrm>
          <a:prstGeom prst="rect">
            <a:avLst/>
          </a:prstGeom>
          <a:solidFill>
            <a:srgbClr val="B7DEE8">
              <a:alpha val="58039"/>
            </a:srgbClr>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3716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Đoạn</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cuối</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của</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văn</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bản</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tác</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giả</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đã</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viết</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về</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nội</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dung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gì</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a:t>
            </a:r>
          </a:p>
        </p:txBody>
      </p:sp>
      <p:grpSp>
        <p:nvGrpSpPr>
          <p:cNvPr id="21" name="Group 20"/>
          <p:cNvGrpSpPr/>
          <p:nvPr/>
        </p:nvGrpSpPr>
        <p:grpSpPr>
          <a:xfrm>
            <a:off x="-20283577" y="-23922"/>
            <a:ext cx="20263738" cy="10287000"/>
            <a:chOff x="-4038600" y="93915"/>
            <a:chExt cx="9144000" cy="6858000"/>
          </a:xfrm>
        </p:grpSpPr>
        <p:sp>
          <p:nvSpPr>
            <p:cNvPr id="22" name="Rectangle 21"/>
            <p:cNvSpPr/>
            <p:nvPr/>
          </p:nvSpPr>
          <p:spPr>
            <a:xfrm>
              <a:off x="-4038600" y="93915"/>
              <a:ext cx="9144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pic>
          <p:nvPicPr>
            <p:cNvPr id="23" name="Picture 5" descr="D:\background\character\57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9500" y="2209800"/>
              <a:ext cx="5715000" cy="32893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18288000" y="-43432"/>
            <a:ext cx="19190749" cy="10326020"/>
            <a:chOff x="9171709" y="-28955"/>
            <a:chExt cx="10120745" cy="6884013"/>
          </a:xfrm>
        </p:grpSpPr>
        <p:pic>
          <p:nvPicPr>
            <p:cNvPr id="4099" name="Picture 3" descr="D:\pp game\doraemon\toan_canh_asia_park_ve_dem.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71709" y="-28955"/>
              <a:ext cx="10120745" cy="688401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background\character\5827730-doraemon-images.gif"/>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0735616">
              <a:off x="16821263" y="697671"/>
              <a:ext cx="1491907" cy="2486511"/>
            </a:xfrm>
            <a:prstGeom prst="rect">
              <a:avLst/>
            </a:prstGeom>
            <a:noFill/>
            <a:extLst>
              <a:ext uri="{909E8E84-426E-40DD-AFC4-6F175D3DCCD1}">
                <a14:hiddenFill xmlns:a14="http://schemas.microsoft.com/office/drawing/2010/main">
                  <a:solidFill>
                    <a:srgbClr val="FFFFFF"/>
                  </a:solidFill>
                </a14:hiddenFill>
              </a:ext>
            </a:extLst>
          </p:spPr>
        </p:pic>
        <p:sp>
          <p:nvSpPr>
            <p:cNvPr id="26" name="Rounded Rectangle 25"/>
            <p:cNvSpPr/>
            <p:nvPr/>
          </p:nvSpPr>
          <p:spPr>
            <a:xfrm>
              <a:off x="9601200" y="304800"/>
              <a:ext cx="3886200" cy="21089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white"/>
                  </a:solidFill>
                  <a:effectLst/>
                  <a:uLnTx/>
                  <a:uFillTx/>
                  <a:latin typeface="Calibri"/>
                  <a:ea typeface="+mn-ea"/>
                  <a:cs typeface="+mn-cs"/>
                </a:rPr>
                <a:t>Asia Park </a:t>
              </a:r>
            </a:p>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a:ea typeface="+mn-ea"/>
                  <a:cs typeface="+mn-cs"/>
                </a:rPr>
                <a:t>Danang Vietnam</a:t>
              </a:r>
              <a:endParaRPr kumimoji="0" lang="en-US" sz="7200" b="1"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833396413"/>
      </p:ext>
    </p:extLst>
  </p:cSld>
  <p:clrMapOvr>
    <a:masterClrMapping/>
  </p:clrMapOvr>
  <p:transition spd="slow">
    <p:fade/>
  </p:transition>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2" presetClass="exit" presetSubtype="2" fill="hold" nodeType="clickEffect">
                                  <p:stCondLst>
                                    <p:cond delay="0"/>
                                  </p:stCondLst>
                                  <p:childTnLst>
                                    <p:animEffect transition="out" filter="wipe(right)">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2" name="TADA.wav"/>
                                        </p:tgtEl>
                                      </p:cMediaNode>
                                    </p:audio>
                                  </p:subTnLst>
                                </p:cTn>
                              </p:par>
                            </p:childTnLst>
                          </p:cTn>
                        </p:par>
                        <p:par>
                          <p:cTn id="8" fill="hold">
                            <p:stCondLst>
                              <p:cond delay="500"/>
                            </p:stCondLst>
                            <p:childTnLst>
                              <p:par>
                                <p:cTn id="9" presetID="24" presetClass="emph" presetSubtype="0" fill="hold" grpId="0" nodeType="afterEffect">
                                  <p:stCondLst>
                                    <p:cond delay="0"/>
                                  </p:stCondLst>
                                  <p:childTnLst>
                                    <p:animClr clrSpc="hsl" dir="cw">
                                      <p:cBhvr override="childStyle">
                                        <p:cTn id="10" dur="500" fill="hold"/>
                                        <p:tgtEl>
                                          <p:spTgt spid="19"/>
                                        </p:tgtEl>
                                        <p:attrNameLst>
                                          <p:attrName>style.color</p:attrName>
                                        </p:attrNameLst>
                                      </p:cBhvr>
                                      <p:by>
                                        <p:hsl h="0" s="-12549" l="-25098"/>
                                      </p:by>
                                    </p:animClr>
                                    <p:animClr clrSpc="hsl" dir="cw">
                                      <p:cBhvr>
                                        <p:cTn id="11" dur="500" fill="hold"/>
                                        <p:tgtEl>
                                          <p:spTgt spid="19"/>
                                        </p:tgtEl>
                                        <p:attrNameLst>
                                          <p:attrName>fillcolor</p:attrName>
                                        </p:attrNameLst>
                                      </p:cBhvr>
                                      <p:by>
                                        <p:hsl h="0" s="-12549" l="-25098"/>
                                      </p:by>
                                    </p:animClr>
                                    <p:animClr clrSpc="hsl" dir="cw">
                                      <p:cBhvr>
                                        <p:cTn id="12" dur="500" fill="hold"/>
                                        <p:tgtEl>
                                          <p:spTgt spid="19"/>
                                        </p:tgtEl>
                                        <p:attrNameLst>
                                          <p:attrName>stroke.color</p:attrName>
                                        </p:attrNameLst>
                                      </p:cBhvr>
                                      <p:by>
                                        <p:hsl h="0" s="-12549" l="-25098"/>
                                      </p:by>
                                    </p:animClr>
                                    <p:set>
                                      <p:cBhvr>
                                        <p:cTn id="13" dur="500" fill="hold"/>
                                        <p:tgtEl>
                                          <p:spTgt spid="19"/>
                                        </p:tgtEl>
                                        <p:attrNameLst>
                                          <p:attrName>fill.type</p:attrName>
                                        </p:attrNameLst>
                                      </p:cBhvr>
                                      <p:to>
                                        <p:strVal val="solid"/>
                                      </p:to>
                                    </p:set>
                                  </p:childTnLst>
                                </p:cTn>
                              </p:par>
                            </p:childTnLst>
                          </p:cTn>
                        </p:par>
                        <p:par>
                          <p:cTn id="14" fill="hold">
                            <p:stCondLst>
                              <p:cond delay="1000"/>
                            </p:stCondLst>
                            <p:childTnLst>
                              <p:par>
                                <p:cTn id="15" presetID="35" presetClass="path" presetSubtype="0" accel="50000" decel="50000" fill="hold" nodeType="afterEffect">
                                  <p:stCondLst>
                                    <p:cond delay="0"/>
                                  </p:stCondLst>
                                  <p:childTnLst>
                                    <p:animMotion origin="layout" path="M -3.61111E-6 4.81481E-6 L -1.03975 0.00231 " pathEditMode="relative" rAng="0" ptsTypes="AA">
                                      <p:cBhvr>
                                        <p:cTn id="16" dur="2000" fill="hold"/>
                                        <p:tgtEl>
                                          <p:spTgt spid="3"/>
                                        </p:tgtEl>
                                        <p:attrNameLst>
                                          <p:attrName>ppt_x</p:attrName>
                                          <p:attrName>ppt_y</p:attrName>
                                        </p:attrNameLst>
                                      </p:cBhvr>
                                      <p:rCtr x="-51997" y="116"/>
                                    </p:animMotion>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15"/>
                    </p:tgtEl>
                  </p:cond>
                </p:stCondLst>
                <p:endSync evt="end" delay="0">
                  <p:rtn val="all"/>
                </p:endSync>
                <p:childTnLst>
                  <p:par>
                    <p:cTn id="18" fill="hold">
                      <p:stCondLst>
                        <p:cond delay="0"/>
                      </p:stCondLst>
                      <p:childTnLst>
                        <p:par>
                          <p:cTn id="19" fill="hold">
                            <p:stCondLst>
                              <p:cond delay="0"/>
                            </p:stCondLst>
                            <p:childTnLst>
                              <p:par>
                                <p:cTn id="20" presetID="22" presetClass="exit" presetSubtype="2" fill="hold" nodeType="clickEffect">
                                  <p:stCondLst>
                                    <p:cond delay="0"/>
                                  </p:stCondLst>
                                  <p:childTnLst>
                                    <p:animEffect transition="out" filter="wipe(right)">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subTnLst>
                                    <p:audio>
                                      <p:cMediaNode>
                                        <p:cTn display="0" masterRel="sameClick">
                                          <p:stCondLst>
                                            <p:cond evt="begin" delay="0">
                                              <p:tn val="20"/>
                                            </p:cond>
                                          </p:stCondLst>
                                          <p:endCondLst>
                                            <p:cond evt="onStopAudio" delay="0">
                                              <p:tgtEl>
                                                <p:sldTgt/>
                                              </p:tgtEl>
                                            </p:cond>
                                          </p:endCondLst>
                                        </p:cTn>
                                        <p:tgtEl>
                                          <p:sndTgt r:embed="rId4" name="bad.wav"/>
                                        </p:tgtEl>
                                      </p:cMediaNode>
                                    </p:audio>
                                  </p:subTnLst>
                                </p:cTn>
                              </p:par>
                            </p:childTnLst>
                          </p:cTn>
                        </p:par>
                        <p:par>
                          <p:cTn id="23" fill="hold">
                            <p:stCondLst>
                              <p:cond delay="500"/>
                            </p:stCondLst>
                            <p:childTnLst>
                              <p:par>
                                <p:cTn id="24" presetID="63" presetClass="path" presetSubtype="0" accel="50000" decel="50000" fill="hold" nodeType="afterEffect">
                                  <p:stCondLst>
                                    <p:cond delay="0"/>
                                  </p:stCondLst>
                                  <p:childTnLst>
                                    <p:animMotion origin="layout" path="M -3.33333E-6 -1.96532E-6 L 1.025 -1.96532E-6 " pathEditMode="relative" rAng="0" ptsTypes="AA">
                                      <p:cBhvr>
                                        <p:cTn id="25" dur="2000" fill="hold"/>
                                        <p:tgtEl>
                                          <p:spTgt spid="21"/>
                                        </p:tgtEl>
                                        <p:attrNameLst>
                                          <p:attrName>ppt_x</p:attrName>
                                          <p:attrName>ppt_y</p:attrName>
                                        </p:attrNameLst>
                                      </p:cBhvr>
                                      <p:rCtr x="51250" y="0"/>
                                    </p:animMotion>
                                  </p:childTnLst>
                                  <p:subTnLst>
                                    <p:audio>
                                      <p:cMediaNode>
                                        <p:cTn display="0" masterRel="sameClick">
                                          <p:stCondLst>
                                            <p:cond evt="begin" delay="0">
                                              <p:tn val="24"/>
                                            </p:cond>
                                          </p:stCondLst>
                                          <p:endCondLst>
                                            <p:cond evt="onStopAudio" delay="0">
                                              <p:tgtEl>
                                                <p:sldTgt/>
                                              </p:tgtEl>
                                            </p:cond>
                                          </p:endCondLst>
                                        </p:cTn>
                                        <p:tgtEl>
                                          <p:sndTgt r:embed="rId5" name="ohno.wav"/>
                                        </p:tgtEl>
                                      </p:cMediaNode>
                                    </p:audio>
                                  </p:subTnLst>
                                </p:cTn>
                              </p:par>
                            </p:childTnLst>
                          </p:cTn>
                        </p:par>
                      </p:childTnLst>
                    </p:cTn>
                  </p:par>
                </p:childTnLst>
              </p:cTn>
              <p:nextCondLst>
                <p:cond evt="onClick" delay="0">
                  <p:tgtEl>
                    <p:spTgt spid="15"/>
                  </p:tgtEl>
                </p:cond>
              </p:nextCondLst>
            </p:seq>
            <p:seq concurrent="1" nextAc="seek">
              <p:cTn id="26" restart="whenNotActive" fill="hold" evtFilter="cancelBubble" nodeType="interactiveSeq">
                <p:stCondLst>
                  <p:cond evt="onClick" delay="0">
                    <p:tgtEl>
                      <p:spTgt spid="21"/>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2" restart="whenNotActive" fill="hold" evtFilter="cancelBubble" nodeType="interactiveSeq">
                <p:stCondLst>
                  <p:cond evt="onClick" delay="0">
                    <p:tgtEl>
                      <p:spTgt spid="3"/>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3"/>
                                        </p:tgtEl>
                                      </p:cBhvr>
                                    </p:animEffect>
                                    <p:set>
                                      <p:cBhvr>
                                        <p:cTn id="37" dur="1" fill="hold">
                                          <p:stCondLst>
                                            <p:cond delay="4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l="-11000"/>
          </a:stretch>
        </a:blipFill>
        <a:effectLst/>
      </p:bgPr>
    </p:bg>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1138993" y="5907030"/>
            <a:ext cx="3010971" cy="297135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10584271" y="4668225"/>
            <a:ext cx="3584864" cy="4792266"/>
            <a:chOff x="2334491" y="533400"/>
            <a:chExt cx="3990109" cy="5334000"/>
          </a:xfrm>
        </p:grpSpPr>
        <p:sp>
          <p:nvSpPr>
            <p:cNvPr id="5" name="Snip4"/>
            <p:cNvSpPr/>
            <p:nvPr/>
          </p:nvSpPr>
          <p:spPr>
            <a:xfrm rot="10800000">
              <a:off x="2362200" y="5334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6" name="Frame 5"/>
            <p:cNvSpPr/>
            <p:nvPr/>
          </p:nvSpPr>
          <p:spPr>
            <a:xfrm>
              <a:off x="2514600" y="762000"/>
              <a:ext cx="3657600" cy="4876800"/>
            </a:xfrm>
            <a:prstGeom prst="fram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Calibri"/>
                <a:ea typeface="+mn-ea"/>
                <a:cs typeface="+mn-cs"/>
              </a:endParaRPr>
            </a:p>
          </p:txBody>
        </p:sp>
        <p:sp>
          <p:nvSpPr>
            <p:cNvPr id="7" name="Snip 6"/>
            <p:cNvSpPr/>
            <p:nvPr/>
          </p:nvSpPr>
          <p:spPr>
            <a:xfrm>
              <a:off x="2334491" y="56388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8" name="Đúng"/>
          <p:cNvGrpSpPr/>
          <p:nvPr/>
        </p:nvGrpSpPr>
        <p:grpSpPr>
          <a:xfrm>
            <a:off x="11161520" y="5284373"/>
            <a:ext cx="2455259" cy="3559970"/>
            <a:chOff x="2982190" y="1219200"/>
            <a:chExt cx="2732809" cy="3962400"/>
          </a:xfrm>
        </p:grpSpPr>
        <p:sp>
          <p:nvSpPr>
            <p:cNvPr id="9" name="Rectangle 8"/>
            <p:cNvSpPr/>
            <p:nvPr/>
          </p:nvSpPr>
          <p:spPr>
            <a:xfrm>
              <a:off x="2982190" y="1219200"/>
              <a:ext cx="2732809" cy="396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10" name="Flowchart: Or 9"/>
            <p:cNvSpPr/>
            <p:nvPr/>
          </p:nvSpPr>
          <p:spPr>
            <a:xfrm>
              <a:off x="5181600" y="2895600"/>
              <a:ext cx="381000" cy="381000"/>
            </a:xfrm>
            <a:prstGeom prst="flowChartOr">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1" name="Group 10"/>
          <p:cNvGrpSpPr/>
          <p:nvPr/>
        </p:nvGrpSpPr>
        <p:grpSpPr>
          <a:xfrm>
            <a:off x="4645969" y="4652069"/>
            <a:ext cx="3584864" cy="4792266"/>
            <a:chOff x="2334491" y="533400"/>
            <a:chExt cx="3990109" cy="5334000"/>
          </a:xfrm>
        </p:grpSpPr>
        <p:sp>
          <p:nvSpPr>
            <p:cNvPr id="12" name="Snip11"/>
            <p:cNvSpPr/>
            <p:nvPr/>
          </p:nvSpPr>
          <p:spPr>
            <a:xfrm rot="10800000">
              <a:off x="2362200" y="5334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13" name="Frame 12"/>
            <p:cNvSpPr/>
            <p:nvPr/>
          </p:nvSpPr>
          <p:spPr>
            <a:xfrm>
              <a:off x="2514600" y="762000"/>
              <a:ext cx="3657600" cy="4876800"/>
            </a:xfrm>
            <a:prstGeom prst="fram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Calibri"/>
                <a:ea typeface="+mn-ea"/>
                <a:cs typeface="+mn-cs"/>
              </a:endParaRPr>
            </a:p>
          </p:txBody>
        </p:sp>
        <p:sp>
          <p:nvSpPr>
            <p:cNvPr id="14" name="Snip 13"/>
            <p:cNvSpPr/>
            <p:nvPr/>
          </p:nvSpPr>
          <p:spPr>
            <a:xfrm>
              <a:off x="2334491" y="56388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5" name="Sai"/>
          <p:cNvGrpSpPr/>
          <p:nvPr/>
        </p:nvGrpSpPr>
        <p:grpSpPr>
          <a:xfrm>
            <a:off x="5223218" y="5268217"/>
            <a:ext cx="2455259" cy="3559970"/>
            <a:chOff x="2982190" y="1219200"/>
            <a:chExt cx="2732809" cy="3962400"/>
          </a:xfrm>
        </p:grpSpPr>
        <p:sp>
          <p:nvSpPr>
            <p:cNvPr id="16" name="Rectangle 15"/>
            <p:cNvSpPr/>
            <p:nvPr/>
          </p:nvSpPr>
          <p:spPr>
            <a:xfrm>
              <a:off x="2982190" y="1219200"/>
              <a:ext cx="2732809" cy="39624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sp>
          <p:nvSpPr>
            <p:cNvPr id="17" name="Flowchart: Or 16"/>
            <p:cNvSpPr/>
            <p:nvPr/>
          </p:nvSpPr>
          <p:spPr>
            <a:xfrm>
              <a:off x="5181600" y="2895600"/>
              <a:ext cx="381000" cy="381000"/>
            </a:xfrm>
            <a:prstGeom prst="flowChar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grpSp>
      <p:sp>
        <p:nvSpPr>
          <p:cNvPr id="18" name="YEs"/>
          <p:cNvSpPr txBox="1">
            <a:spLocks/>
          </p:cNvSpPr>
          <p:nvPr/>
        </p:nvSpPr>
        <p:spPr>
          <a:xfrm>
            <a:off x="10609167" y="3571063"/>
            <a:ext cx="3535071" cy="1097162"/>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371600" rtl="0" eaLnBrk="1" fontAlgn="auto" latinLnBrk="0" hangingPunct="1">
              <a:lnSpc>
                <a:spcPct val="100000"/>
              </a:lnSpc>
              <a:spcBef>
                <a:spcPct val="0"/>
              </a:spcBef>
              <a:spcAft>
                <a:spcPts val="0"/>
              </a:spcAft>
              <a:buClrTx/>
              <a:buSzTx/>
              <a:buFontTx/>
              <a:buNone/>
              <a:tabLst/>
              <a:defRPr/>
            </a:pPr>
            <a:r>
              <a:rPr kumimoji="0" lang="en-US" sz="66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B. </a:t>
            </a:r>
            <a:r>
              <a:rPr kumimoji="0" lang="en-US" sz="66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Đúng</a:t>
            </a:r>
            <a:r>
              <a:rPr kumimoji="0" lang="en-US" sz="66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r>
            <a:br>
              <a:rPr kumimoji="0" lang="en-US" sz="66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br>
            <a:endParaRPr kumimoji="0" lang="en-US" sz="66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endParaRPr>
          </a:p>
        </p:txBody>
      </p:sp>
      <p:sp>
        <p:nvSpPr>
          <p:cNvPr id="19" name="No"/>
          <p:cNvSpPr txBox="1">
            <a:spLocks/>
          </p:cNvSpPr>
          <p:nvPr/>
        </p:nvSpPr>
        <p:spPr>
          <a:xfrm>
            <a:off x="4670863" y="3554906"/>
            <a:ext cx="3535073" cy="1097162"/>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371600" rtl="0" eaLnBrk="1" fontAlgn="auto" latinLnBrk="0" hangingPunct="1">
              <a:lnSpc>
                <a:spcPct val="100000"/>
              </a:lnSpc>
              <a:spcBef>
                <a:spcPct val="0"/>
              </a:spcBef>
              <a:spcAft>
                <a:spcPts val="0"/>
              </a:spcAft>
              <a:buClrTx/>
              <a:buSzTx/>
              <a:buFontTx/>
              <a:buNone/>
              <a:tabLst/>
              <a:defRPr/>
            </a:pPr>
            <a:r>
              <a:rPr kumimoji="0" lang="en-US" sz="66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A. Sai</a:t>
            </a:r>
          </a:p>
        </p:txBody>
      </p:sp>
      <p:sp>
        <p:nvSpPr>
          <p:cNvPr id="28" name="Title 1"/>
          <p:cNvSpPr txBox="1">
            <a:spLocks/>
          </p:cNvSpPr>
          <p:nvPr/>
        </p:nvSpPr>
        <p:spPr>
          <a:xfrm>
            <a:off x="914400" y="457200"/>
            <a:ext cx="14706600" cy="2080441"/>
          </a:xfrm>
          <a:prstGeom prst="rect">
            <a:avLst/>
          </a:prstGeom>
          <a:solidFill>
            <a:srgbClr val="B7DEE8">
              <a:alpha val="58039"/>
            </a:srgbClr>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just" defTabSz="1371600"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Ở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luận</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điểm</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2,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tác</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giả</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đã</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1"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nêu</a:t>
            </a:r>
            <a:r>
              <a:rPr kumimoji="0" lang="en-US" sz="5400" b="1"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những</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việc</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làm</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để</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đánh</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giá</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quá</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trình</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tự</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nhận</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thức</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đúng</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 hay </a:t>
            </a:r>
            <a:r>
              <a:rPr kumimoji="0" lang="en-US" sz="5400" b="0" i="0" u="none" strike="noStrike" kern="1200" cap="none" spc="0" normalizeH="0" baseline="0" noProof="0" dirty="0" err="1">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sai</a:t>
            </a:r>
            <a:r>
              <a:rPr kumimoji="0" lang="en-US"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rPr>
              <a:t>?</a:t>
            </a:r>
            <a:endParaRPr kumimoji="0" lang="vi-VN" sz="5400" b="0" i="0" u="none" strike="noStrike" kern="1200" cap="none" spc="0" normalizeH="0" baseline="0" noProof="0" dirty="0">
              <a:ln>
                <a:noFill/>
              </a:ln>
              <a:solidFill>
                <a:srgbClr val="1F497D">
                  <a:lumMod val="75000"/>
                </a:srgbClr>
              </a:solidFill>
              <a:effectLst/>
              <a:uLnTx/>
              <a:uFillTx/>
              <a:latin typeface="Times New Roman" panose="02020603050405020304" pitchFamily="18" charset="0"/>
              <a:ea typeface="+mj-ea"/>
              <a:cs typeface="Times New Roman" panose="02020603050405020304" pitchFamily="18" charset="0"/>
            </a:endParaRPr>
          </a:p>
        </p:txBody>
      </p:sp>
      <p:grpSp>
        <p:nvGrpSpPr>
          <p:cNvPr id="20" name="Group 19"/>
          <p:cNvGrpSpPr/>
          <p:nvPr/>
        </p:nvGrpSpPr>
        <p:grpSpPr>
          <a:xfrm>
            <a:off x="-19128908" y="-23923"/>
            <a:ext cx="19128907" cy="10287000"/>
            <a:chOff x="-4038600" y="93915"/>
            <a:chExt cx="8778411" cy="6858000"/>
          </a:xfrm>
        </p:grpSpPr>
        <p:sp>
          <p:nvSpPr>
            <p:cNvPr id="21" name="Rectangle 20"/>
            <p:cNvSpPr/>
            <p:nvPr/>
          </p:nvSpPr>
          <p:spPr>
            <a:xfrm>
              <a:off x="-4038600" y="93915"/>
              <a:ext cx="8778411"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endParaRPr>
            </a:p>
          </p:txBody>
        </p:sp>
        <p:pic>
          <p:nvPicPr>
            <p:cNvPr id="22" name="Picture 5" descr="D:\background\character\57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9500" y="2209800"/>
              <a:ext cx="5715000" cy="32893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p:cNvGrpSpPr/>
          <p:nvPr/>
        </p:nvGrpSpPr>
        <p:grpSpPr>
          <a:xfrm>
            <a:off x="18295088" y="-87379"/>
            <a:ext cx="18585712" cy="10743503"/>
            <a:chOff x="0" y="-332096"/>
            <a:chExt cx="9549781" cy="7162335"/>
          </a:xfrm>
        </p:grpSpPr>
        <p:pic>
          <p:nvPicPr>
            <p:cNvPr id="9218" name="Picture 2" descr="D:\pp game\doraemon\cau-tinh-yeu-7.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332096"/>
              <a:ext cx="9549781" cy="7162335"/>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D:\background\character\34_result1.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50553" y="4460861"/>
              <a:ext cx="2199228" cy="2199228"/>
            </a:xfrm>
            <a:prstGeom prst="rect">
              <a:avLst/>
            </a:prstGeom>
            <a:noFill/>
            <a:effectLst>
              <a:glow rad="635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26" name="Cloud 25"/>
            <p:cNvSpPr/>
            <p:nvPr/>
          </p:nvSpPr>
          <p:spPr>
            <a:xfrm>
              <a:off x="207819" y="12465"/>
              <a:ext cx="4725517" cy="2022924"/>
            </a:xfrm>
            <a:prstGeom prst="cloud">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a:ln>
                    <a:noFill/>
                  </a:ln>
                  <a:solidFill>
                    <a:prstClr val="black"/>
                  </a:solidFill>
                  <a:effectLst/>
                  <a:uLnTx/>
                  <a:uFillTx/>
                  <a:latin typeface="Calibri"/>
                  <a:ea typeface="+mn-ea"/>
                  <a:cs typeface="+mn-cs"/>
                </a:rPr>
                <a:t>Love bridge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a:ea typeface="+mn-ea"/>
                  <a:cs typeface="+mn-cs"/>
                </a:rPr>
                <a:t>Danang Vietnam</a:t>
              </a:r>
              <a:endParaRPr kumimoji="0" lang="en-US" sz="7200" b="1"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055619925"/>
      </p:ext>
    </p:extLst>
  </p:cSld>
  <p:clrMapOvr>
    <a:masterClrMapping/>
  </p:clrMapOvr>
  <p:transition spd="slow">
    <p:fad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2" presetClass="exit" presetSubtype="2" fill="hold" nodeType="clickEffect">
                                  <p:stCondLst>
                                    <p:cond delay="0"/>
                                  </p:stCondLst>
                                  <p:childTnLst>
                                    <p:animEffect transition="out" filter="wipe(righ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2" name="TADA.wav"/>
                                        </p:tgtEl>
                                      </p:cMediaNode>
                                    </p:audio>
                                  </p:subTnLst>
                                </p:cTn>
                              </p:par>
                            </p:childTnLst>
                          </p:cTn>
                        </p:par>
                        <p:par>
                          <p:cTn id="8" fill="hold">
                            <p:stCondLst>
                              <p:cond delay="500"/>
                            </p:stCondLst>
                            <p:childTnLst>
                              <p:par>
                                <p:cTn id="9" presetID="24" presetClass="emph" presetSubtype="0" fill="hold" grpId="0" nodeType="afterEffect">
                                  <p:stCondLst>
                                    <p:cond delay="0"/>
                                  </p:stCondLst>
                                  <p:childTnLst>
                                    <p:animClr clrSpc="hsl" dir="cw">
                                      <p:cBhvr override="childStyle">
                                        <p:cTn id="10" dur="500" fill="hold"/>
                                        <p:tgtEl>
                                          <p:spTgt spid="18"/>
                                        </p:tgtEl>
                                        <p:attrNameLst>
                                          <p:attrName>style.color</p:attrName>
                                        </p:attrNameLst>
                                      </p:cBhvr>
                                      <p:by>
                                        <p:hsl h="0" s="-12549" l="-25098"/>
                                      </p:by>
                                    </p:animClr>
                                    <p:animClr clrSpc="hsl" dir="cw">
                                      <p:cBhvr>
                                        <p:cTn id="11" dur="500" fill="hold"/>
                                        <p:tgtEl>
                                          <p:spTgt spid="18"/>
                                        </p:tgtEl>
                                        <p:attrNameLst>
                                          <p:attrName>fillcolor</p:attrName>
                                        </p:attrNameLst>
                                      </p:cBhvr>
                                      <p:by>
                                        <p:hsl h="0" s="-12549" l="-25098"/>
                                      </p:by>
                                    </p:animClr>
                                    <p:animClr clrSpc="hsl" dir="cw">
                                      <p:cBhvr>
                                        <p:cTn id="12" dur="500" fill="hold"/>
                                        <p:tgtEl>
                                          <p:spTgt spid="18"/>
                                        </p:tgtEl>
                                        <p:attrNameLst>
                                          <p:attrName>stroke.color</p:attrName>
                                        </p:attrNameLst>
                                      </p:cBhvr>
                                      <p:by>
                                        <p:hsl h="0" s="-12549" l="-25098"/>
                                      </p:by>
                                    </p:animClr>
                                    <p:set>
                                      <p:cBhvr>
                                        <p:cTn id="13" dur="500" fill="hold"/>
                                        <p:tgtEl>
                                          <p:spTgt spid="18"/>
                                        </p:tgtEl>
                                        <p:attrNameLst>
                                          <p:attrName>fill.type</p:attrName>
                                        </p:attrNameLst>
                                      </p:cBhvr>
                                      <p:to>
                                        <p:strVal val="solid"/>
                                      </p:to>
                                    </p:set>
                                  </p:childTnLst>
                                </p:cTn>
                              </p:par>
                            </p:childTnLst>
                          </p:cTn>
                        </p:par>
                        <p:par>
                          <p:cTn id="14" fill="hold">
                            <p:stCondLst>
                              <p:cond delay="1000"/>
                            </p:stCondLst>
                            <p:childTnLst>
                              <p:par>
                                <p:cTn id="15" presetID="35" presetClass="path" presetSubtype="0" accel="50000" decel="50000" fill="hold" nodeType="afterEffect">
                                  <p:stCondLst>
                                    <p:cond delay="0"/>
                                  </p:stCondLst>
                                  <p:childTnLst>
                                    <p:animMotion origin="layout" path="M -2.22222E-6 3.33333E-6 L -1.03889 0.00347 " pathEditMode="relative" rAng="0" ptsTypes="AA">
                                      <p:cBhvr>
                                        <p:cTn id="16" dur="2000" fill="hold"/>
                                        <p:tgtEl>
                                          <p:spTgt spid="23"/>
                                        </p:tgtEl>
                                        <p:attrNameLst>
                                          <p:attrName>ppt_x</p:attrName>
                                          <p:attrName>ppt_y</p:attrName>
                                        </p:attrNameLst>
                                      </p:cBhvr>
                                      <p:rCtr x="-51944" y="162"/>
                                    </p:animMotion>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8"/>
                  </p:tgtEl>
                </p:cond>
              </p:nextCondLst>
            </p:seq>
            <p:seq concurrent="1" nextAc="seek">
              <p:cTn id="17" restart="whenNotActive" fill="hold" evtFilter="cancelBubble" nodeType="interactiveSeq">
                <p:stCondLst>
                  <p:cond evt="onClick" delay="0">
                    <p:tgtEl>
                      <p:spTgt spid="15"/>
                    </p:tgtEl>
                  </p:cond>
                </p:stCondLst>
                <p:endSync evt="end" delay="0">
                  <p:rtn val="all"/>
                </p:endSync>
                <p:childTnLst>
                  <p:par>
                    <p:cTn id="18" fill="hold">
                      <p:stCondLst>
                        <p:cond delay="0"/>
                      </p:stCondLst>
                      <p:childTnLst>
                        <p:par>
                          <p:cTn id="19" fill="hold">
                            <p:stCondLst>
                              <p:cond delay="0"/>
                            </p:stCondLst>
                            <p:childTnLst>
                              <p:par>
                                <p:cTn id="20" presetID="22" presetClass="exit" presetSubtype="2" fill="hold" nodeType="clickEffect">
                                  <p:stCondLst>
                                    <p:cond delay="0"/>
                                  </p:stCondLst>
                                  <p:childTnLst>
                                    <p:animEffect transition="out" filter="wipe(right)">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subTnLst>
                                    <p:audio>
                                      <p:cMediaNode>
                                        <p:cTn display="0" masterRel="sameClick">
                                          <p:stCondLst>
                                            <p:cond evt="begin" delay="0">
                                              <p:tn val="20"/>
                                            </p:cond>
                                          </p:stCondLst>
                                          <p:endCondLst>
                                            <p:cond evt="onStopAudio" delay="0">
                                              <p:tgtEl>
                                                <p:sldTgt/>
                                              </p:tgtEl>
                                            </p:cond>
                                          </p:endCondLst>
                                        </p:cTn>
                                        <p:tgtEl>
                                          <p:sndTgt r:embed="rId4" name="bad.wav"/>
                                        </p:tgtEl>
                                      </p:cMediaNode>
                                    </p:audio>
                                  </p:subTnLst>
                                </p:cTn>
                              </p:par>
                            </p:childTnLst>
                          </p:cTn>
                        </p:par>
                        <p:par>
                          <p:cTn id="23" fill="hold">
                            <p:stCondLst>
                              <p:cond delay="500"/>
                            </p:stCondLst>
                            <p:childTnLst>
                              <p:par>
                                <p:cTn id="24" presetID="63" presetClass="path" presetSubtype="0" accel="50000" decel="50000" fill="hold" nodeType="afterEffect">
                                  <p:stCondLst>
                                    <p:cond delay="0"/>
                                  </p:stCondLst>
                                  <p:childTnLst>
                                    <p:animMotion origin="layout" path="M -3.33333E-6 -1.96532E-6 L 1.025 -1.96532E-6 " pathEditMode="relative" rAng="0" ptsTypes="AA">
                                      <p:cBhvr>
                                        <p:cTn id="25" dur="2000" fill="hold"/>
                                        <p:tgtEl>
                                          <p:spTgt spid="20"/>
                                        </p:tgtEl>
                                        <p:attrNameLst>
                                          <p:attrName>ppt_x</p:attrName>
                                          <p:attrName>ppt_y</p:attrName>
                                        </p:attrNameLst>
                                      </p:cBhvr>
                                      <p:rCtr x="51250" y="0"/>
                                    </p:animMotion>
                                  </p:childTnLst>
                                  <p:subTnLst>
                                    <p:audio>
                                      <p:cMediaNode>
                                        <p:cTn display="0" masterRel="sameClick">
                                          <p:stCondLst>
                                            <p:cond evt="begin" delay="0">
                                              <p:tn val="24"/>
                                            </p:cond>
                                          </p:stCondLst>
                                          <p:endCondLst>
                                            <p:cond evt="onStopAudio" delay="0">
                                              <p:tgtEl>
                                                <p:sldTgt/>
                                              </p:tgtEl>
                                            </p:cond>
                                          </p:endCondLst>
                                        </p:cTn>
                                        <p:tgtEl>
                                          <p:sndTgt r:embed="rId5" name="ohno.wav"/>
                                        </p:tgtEl>
                                      </p:cMediaNode>
                                    </p:audio>
                                  </p:subTnLst>
                                </p:cTn>
                              </p:par>
                            </p:childTnLst>
                          </p:cTn>
                        </p:par>
                      </p:childTnLst>
                    </p:cTn>
                  </p:par>
                </p:childTnLst>
              </p:cTn>
              <p:nextCondLst>
                <p:cond evt="onClick" delay="0">
                  <p:tgtEl>
                    <p:spTgt spid="15"/>
                  </p:tgtEl>
                </p:cond>
              </p:nextCondLst>
            </p:seq>
            <p:seq concurrent="1" nextAc="seek">
              <p:cTn id="26" restart="whenNotActive" fill="hold" evtFilter="cancelBubble" nodeType="interactiveSeq">
                <p:stCondLst>
                  <p:cond evt="onClick" delay="0">
                    <p:tgtEl>
                      <p:spTgt spid="20"/>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20"/>
                                        </p:tgtEl>
                                      </p:cBhvr>
                                    </p:animEffect>
                                    <p:set>
                                      <p:cBhvr>
                                        <p:cTn id="31"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32" restart="whenNotActive" fill="hold" evtFilter="cancelBubble" nodeType="interactiveSeq">
                <p:stCondLst>
                  <p:cond evt="onClick" delay="0">
                    <p:tgtEl>
                      <p:spTgt spid="23"/>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1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1201</Words>
  <Application>Microsoft Office PowerPoint</Application>
  <PresentationFormat>Custom</PresentationFormat>
  <Paragraphs>128</Paragraphs>
  <Slides>27</Slides>
  <Notes>25</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27</vt:i4>
      </vt:variant>
    </vt:vector>
  </HeadingPairs>
  <TitlesOfParts>
    <vt:vector size="41" baseType="lpstr">
      <vt:lpstr>Arial</vt:lpstr>
      <vt:lpstr>Times New Roman</vt:lpstr>
      <vt:lpstr>#9Slide05 SVNKitten</vt:lpstr>
      <vt:lpstr>Open Sans</vt:lpstr>
      <vt:lpstr>Wingdings</vt:lpstr>
      <vt:lpstr>#9Slide06 Thillends</vt:lpstr>
      <vt:lpstr>#9Slide03 SVNAvo</vt:lpstr>
      <vt:lpstr>SimSun</vt:lpstr>
      <vt:lpstr>#9Slide05 Brannboll Ny</vt:lpstr>
      <vt:lpstr>Calibri</vt:lpstr>
      <vt:lpstr>#9Slide07 Pangolin</vt:lpstr>
      <vt:lpstr>#9Slide05 SVNReklame Script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Du lịch cùng Doraemon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And White Modern Training And Development Presentation</dc:title>
  <cp:lastModifiedBy>admin</cp:lastModifiedBy>
  <cp:revision>9</cp:revision>
  <dcterms:created xsi:type="dcterms:W3CDTF">2006-08-16T00:00:00Z</dcterms:created>
  <dcterms:modified xsi:type="dcterms:W3CDTF">2025-05-14T14:03:38Z</dcterms:modified>
  <dc:identifier>DAGBs0_K8UQ</dc:identifier>
</cp:coreProperties>
</file>