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7" d="100"/>
          <a:sy n="77" d="100"/>
        </p:scale>
        <p:origin x="272" y="-9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DC17B1-BC8D-42EE-88AF-1F422BCD73CE}"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177943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DC17B1-BC8D-42EE-88AF-1F422BCD73CE}"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1209320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3DC17B1-BC8D-42EE-88AF-1F422BCD73CE}"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2633330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DC17B1-BC8D-42EE-88AF-1F422BCD73CE}" type="datetimeFigureOut">
              <a:rPr lang="en-US" smtClean="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4276398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DC17B1-BC8D-42EE-88AF-1F422BCD73CE}" type="datetimeFigureOut">
              <a:rPr lang="en-US" smtClean="0"/>
              <a:t>9/30/2025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41751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DC17B1-BC8D-42EE-88AF-1F422BCD73CE}" type="datetimeFigureOut">
              <a:rPr lang="en-US" smtClean="0"/>
              <a:t>9/30/2025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3682509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DC17B1-BC8D-42EE-88AF-1F422BCD73CE}" type="datetimeFigureOut">
              <a:rPr lang="en-US" smtClean="0"/>
              <a:t>9/30/2025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208609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3DC17B1-BC8D-42EE-88AF-1F422BCD73CE}" type="datetimeFigureOut">
              <a:rPr lang="en-US" smtClean="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1877316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3DC17B1-BC8D-42EE-88AF-1F422BCD73CE}" type="datetimeFigureOut">
              <a:rPr lang="en-US" smtClean="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852509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DC17B1-BC8D-42EE-88AF-1F422BCD73CE}"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264497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DC17B1-BC8D-42EE-88AF-1F422BCD73CE}"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C9330-BDFA-497E-AE7A-98A6402293D6}" type="slidenum">
              <a:rPr lang="en-US" smtClean="0"/>
              <a:t>‹#›</a:t>
            </a:fld>
            <a:endParaRPr lang="en-US"/>
          </a:p>
        </p:txBody>
      </p:sp>
    </p:spTree>
    <p:extLst>
      <p:ext uri="{BB962C8B-B14F-4D97-AF65-F5344CB8AC3E}">
        <p14:creationId xmlns:p14="http://schemas.microsoft.com/office/powerpoint/2010/main" val="2919258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175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438740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28777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任意多边形: 形状 3">
            <a:extLst>
              <a:ext uri="{FF2B5EF4-FFF2-40B4-BE49-F238E27FC236}">
                <a16:creationId xmlns:a16="http://schemas.microsoft.com/office/drawing/2014/main" id="{7F0F3330-49CA-4BA8-8BA0-9D1E6EDD02FA}"/>
              </a:ext>
            </a:extLst>
          </p:cNvPr>
          <p:cNvSpPr/>
          <p:nvPr userDrawn="1"/>
        </p:nvSpPr>
        <p:spPr>
          <a:xfrm>
            <a:off x="444883" y="242367"/>
            <a:ext cx="11236255" cy="6454648"/>
          </a:xfrm>
          <a:custGeom>
            <a:avLst/>
            <a:gdLst>
              <a:gd name="connsiteX0" fmla="*/ 165100 w 10439439"/>
              <a:gd name="connsiteY0" fmla="*/ 153072 h 4934357"/>
              <a:gd name="connsiteX1" fmla="*/ 711200 w 10439439"/>
              <a:gd name="connsiteY1" fmla="*/ 13372 h 4934357"/>
              <a:gd name="connsiteX2" fmla="*/ 2006600 w 10439439"/>
              <a:gd name="connsiteY2" fmla="*/ 76872 h 4934357"/>
              <a:gd name="connsiteX3" fmla="*/ 4165600 w 10439439"/>
              <a:gd name="connsiteY3" fmla="*/ 672 h 4934357"/>
              <a:gd name="connsiteX4" fmla="*/ 5765800 w 10439439"/>
              <a:gd name="connsiteY4" fmla="*/ 127672 h 4934357"/>
              <a:gd name="connsiteX5" fmla="*/ 7556500 w 10439439"/>
              <a:gd name="connsiteY5" fmla="*/ 672 h 4934357"/>
              <a:gd name="connsiteX6" fmla="*/ 8648700 w 10439439"/>
              <a:gd name="connsiteY6" fmla="*/ 76872 h 4934357"/>
              <a:gd name="connsiteX7" fmla="*/ 10134600 w 10439439"/>
              <a:gd name="connsiteY7" fmla="*/ 64172 h 4934357"/>
              <a:gd name="connsiteX8" fmla="*/ 10401300 w 10439439"/>
              <a:gd name="connsiteY8" fmla="*/ 280072 h 4934357"/>
              <a:gd name="connsiteX9" fmla="*/ 10375900 w 10439439"/>
              <a:gd name="connsiteY9" fmla="*/ 1003972 h 4934357"/>
              <a:gd name="connsiteX10" fmla="*/ 10401300 w 10439439"/>
              <a:gd name="connsiteY10" fmla="*/ 1994572 h 4934357"/>
              <a:gd name="connsiteX11" fmla="*/ 10350500 w 10439439"/>
              <a:gd name="connsiteY11" fmla="*/ 2781972 h 4934357"/>
              <a:gd name="connsiteX12" fmla="*/ 10439400 w 10439439"/>
              <a:gd name="connsiteY12" fmla="*/ 3759872 h 4934357"/>
              <a:gd name="connsiteX13" fmla="*/ 10337800 w 10439439"/>
              <a:gd name="connsiteY13" fmla="*/ 4559972 h 4934357"/>
              <a:gd name="connsiteX14" fmla="*/ 10350500 w 10439439"/>
              <a:gd name="connsiteY14" fmla="*/ 4864772 h 4934357"/>
              <a:gd name="connsiteX15" fmla="*/ 9093200 w 10439439"/>
              <a:gd name="connsiteY15" fmla="*/ 4915572 h 4934357"/>
              <a:gd name="connsiteX16" fmla="*/ 8267700 w 10439439"/>
              <a:gd name="connsiteY16" fmla="*/ 4801272 h 4934357"/>
              <a:gd name="connsiteX17" fmla="*/ 6273800 w 10439439"/>
              <a:gd name="connsiteY17" fmla="*/ 4915572 h 4934357"/>
              <a:gd name="connsiteX18" fmla="*/ 4343400 w 10439439"/>
              <a:gd name="connsiteY18" fmla="*/ 4839372 h 4934357"/>
              <a:gd name="connsiteX19" fmla="*/ 1879600 w 10439439"/>
              <a:gd name="connsiteY19" fmla="*/ 4877472 h 4934357"/>
              <a:gd name="connsiteX20" fmla="*/ 520700 w 10439439"/>
              <a:gd name="connsiteY20" fmla="*/ 4928272 h 4934357"/>
              <a:gd name="connsiteX21" fmla="*/ 114300 w 10439439"/>
              <a:gd name="connsiteY21" fmla="*/ 4725072 h 4934357"/>
              <a:gd name="connsiteX22" fmla="*/ 12700 w 10439439"/>
              <a:gd name="connsiteY22" fmla="*/ 4242472 h 4934357"/>
              <a:gd name="connsiteX23" fmla="*/ 63500 w 10439439"/>
              <a:gd name="connsiteY23" fmla="*/ 2820072 h 4934357"/>
              <a:gd name="connsiteX24" fmla="*/ 0 w 10439439"/>
              <a:gd name="connsiteY24" fmla="*/ 1804072 h 4934357"/>
              <a:gd name="connsiteX25" fmla="*/ 63500 w 10439439"/>
              <a:gd name="connsiteY25" fmla="*/ 864272 h 4934357"/>
              <a:gd name="connsiteX26" fmla="*/ 165100 w 10439439"/>
              <a:gd name="connsiteY26" fmla="*/ 153072 h 4934357"/>
              <a:gd name="connsiteX0" fmla="*/ 165100 w 10439439"/>
              <a:gd name="connsiteY0" fmla="*/ 153072 h 4934357"/>
              <a:gd name="connsiteX1" fmla="*/ 711200 w 10439439"/>
              <a:gd name="connsiteY1" fmla="*/ 13372 h 4934357"/>
              <a:gd name="connsiteX2" fmla="*/ 2006600 w 10439439"/>
              <a:gd name="connsiteY2" fmla="*/ 76872 h 4934357"/>
              <a:gd name="connsiteX3" fmla="*/ 4165600 w 10439439"/>
              <a:gd name="connsiteY3" fmla="*/ 672 h 4934357"/>
              <a:gd name="connsiteX4" fmla="*/ 5765800 w 10439439"/>
              <a:gd name="connsiteY4" fmla="*/ 127672 h 4934357"/>
              <a:gd name="connsiteX5" fmla="*/ 7556500 w 10439439"/>
              <a:gd name="connsiteY5" fmla="*/ 672 h 4934357"/>
              <a:gd name="connsiteX6" fmla="*/ 8648700 w 10439439"/>
              <a:gd name="connsiteY6" fmla="*/ 76872 h 4934357"/>
              <a:gd name="connsiteX7" fmla="*/ 10134600 w 10439439"/>
              <a:gd name="connsiteY7" fmla="*/ 64172 h 4934357"/>
              <a:gd name="connsiteX8" fmla="*/ 10375900 w 10439439"/>
              <a:gd name="connsiteY8" fmla="*/ 1003972 h 4934357"/>
              <a:gd name="connsiteX9" fmla="*/ 10401300 w 10439439"/>
              <a:gd name="connsiteY9" fmla="*/ 1994572 h 4934357"/>
              <a:gd name="connsiteX10" fmla="*/ 10350500 w 10439439"/>
              <a:gd name="connsiteY10" fmla="*/ 2781972 h 4934357"/>
              <a:gd name="connsiteX11" fmla="*/ 10439400 w 10439439"/>
              <a:gd name="connsiteY11" fmla="*/ 3759872 h 4934357"/>
              <a:gd name="connsiteX12" fmla="*/ 10337800 w 10439439"/>
              <a:gd name="connsiteY12" fmla="*/ 4559972 h 4934357"/>
              <a:gd name="connsiteX13" fmla="*/ 10350500 w 10439439"/>
              <a:gd name="connsiteY13" fmla="*/ 4864772 h 4934357"/>
              <a:gd name="connsiteX14" fmla="*/ 9093200 w 10439439"/>
              <a:gd name="connsiteY14" fmla="*/ 4915572 h 4934357"/>
              <a:gd name="connsiteX15" fmla="*/ 8267700 w 10439439"/>
              <a:gd name="connsiteY15" fmla="*/ 4801272 h 4934357"/>
              <a:gd name="connsiteX16" fmla="*/ 6273800 w 10439439"/>
              <a:gd name="connsiteY16" fmla="*/ 4915572 h 4934357"/>
              <a:gd name="connsiteX17" fmla="*/ 4343400 w 10439439"/>
              <a:gd name="connsiteY17" fmla="*/ 4839372 h 4934357"/>
              <a:gd name="connsiteX18" fmla="*/ 1879600 w 10439439"/>
              <a:gd name="connsiteY18" fmla="*/ 4877472 h 4934357"/>
              <a:gd name="connsiteX19" fmla="*/ 520700 w 10439439"/>
              <a:gd name="connsiteY19" fmla="*/ 4928272 h 4934357"/>
              <a:gd name="connsiteX20" fmla="*/ 114300 w 10439439"/>
              <a:gd name="connsiteY20" fmla="*/ 4725072 h 4934357"/>
              <a:gd name="connsiteX21" fmla="*/ 12700 w 10439439"/>
              <a:gd name="connsiteY21" fmla="*/ 4242472 h 4934357"/>
              <a:gd name="connsiteX22" fmla="*/ 63500 w 10439439"/>
              <a:gd name="connsiteY22" fmla="*/ 2820072 h 4934357"/>
              <a:gd name="connsiteX23" fmla="*/ 0 w 10439439"/>
              <a:gd name="connsiteY23" fmla="*/ 1804072 h 4934357"/>
              <a:gd name="connsiteX24" fmla="*/ 63500 w 10439439"/>
              <a:gd name="connsiteY24" fmla="*/ 864272 h 4934357"/>
              <a:gd name="connsiteX25" fmla="*/ 165100 w 10439439"/>
              <a:gd name="connsiteY25" fmla="*/ 153072 h 4934357"/>
              <a:gd name="connsiteX0" fmla="*/ 165100 w 10472164"/>
              <a:gd name="connsiteY0" fmla="*/ 153072 h 4934357"/>
              <a:gd name="connsiteX1" fmla="*/ 711200 w 10472164"/>
              <a:gd name="connsiteY1" fmla="*/ 13372 h 4934357"/>
              <a:gd name="connsiteX2" fmla="*/ 2006600 w 10472164"/>
              <a:gd name="connsiteY2" fmla="*/ 76872 h 4934357"/>
              <a:gd name="connsiteX3" fmla="*/ 4165600 w 10472164"/>
              <a:gd name="connsiteY3" fmla="*/ 672 h 4934357"/>
              <a:gd name="connsiteX4" fmla="*/ 5765800 w 10472164"/>
              <a:gd name="connsiteY4" fmla="*/ 127672 h 4934357"/>
              <a:gd name="connsiteX5" fmla="*/ 7556500 w 10472164"/>
              <a:gd name="connsiteY5" fmla="*/ 672 h 4934357"/>
              <a:gd name="connsiteX6" fmla="*/ 8648700 w 10472164"/>
              <a:gd name="connsiteY6" fmla="*/ 76872 h 4934357"/>
              <a:gd name="connsiteX7" fmla="*/ 10134600 w 10472164"/>
              <a:gd name="connsiteY7" fmla="*/ 64172 h 4934357"/>
              <a:gd name="connsiteX8" fmla="*/ 10375900 w 10472164"/>
              <a:gd name="connsiteY8" fmla="*/ 1003972 h 4934357"/>
              <a:gd name="connsiteX9" fmla="*/ 10401300 w 10472164"/>
              <a:gd name="connsiteY9" fmla="*/ 1994572 h 4934357"/>
              <a:gd name="connsiteX10" fmla="*/ 10350500 w 10472164"/>
              <a:gd name="connsiteY10" fmla="*/ 2781972 h 4934357"/>
              <a:gd name="connsiteX11" fmla="*/ 10439400 w 10472164"/>
              <a:gd name="connsiteY11" fmla="*/ 3759872 h 4934357"/>
              <a:gd name="connsiteX12" fmla="*/ 10337800 w 10472164"/>
              <a:gd name="connsiteY12" fmla="*/ 4559972 h 4934357"/>
              <a:gd name="connsiteX13" fmla="*/ 9093200 w 10472164"/>
              <a:gd name="connsiteY13" fmla="*/ 4915572 h 4934357"/>
              <a:gd name="connsiteX14" fmla="*/ 8267700 w 10472164"/>
              <a:gd name="connsiteY14" fmla="*/ 4801272 h 4934357"/>
              <a:gd name="connsiteX15" fmla="*/ 6273800 w 10472164"/>
              <a:gd name="connsiteY15" fmla="*/ 4915572 h 4934357"/>
              <a:gd name="connsiteX16" fmla="*/ 4343400 w 10472164"/>
              <a:gd name="connsiteY16" fmla="*/ 4839372 h 4934357"/>
              <a:gd name="connsiteX17" fmla="*/ 1879600 w 10472164"/>
              <a:gd name="connsiteY17" fmla="*/ 4877472 h 4934357"/>
              <a:gd name="connsiteX18" fmla="*/ 520700 w 10472164"/>
              <a:gd name="connsiteY18" fmla="*/ 4928272 h 4934357"/>
              <a:gd name="connsiteX19" fmla="*/ 114300 w 10472164"/>
              <a:gd name="connsiteY19" fmla="*/ 4725072 h 4934357"/>
              <a:gd name="connsiteX20" fmla="*/ 12700 w 10472164"/>
              <a:gd name="connsiteY20" fmla="*/ 4242472 h 4934357"/>
              <a:gd name="connsiteX21" fmla="*/ 63500 w 10472164"/>
              <a:gd name="connsiteY21" fmla="*/ 2820072 h 4934357"/>
              <a:gd name="connsiteX22" fmla="*/ 0 w 10472164"/>
              <a:gd name="connsiteY22" fmla="*/ 1804072 h 4934357"/>
              <a:gd name="connsiteX23" fmla="*/ 63500 w 10472164"/>
              <a:gd name="connsiteY23" fmla="*/ 864272 h 4934357"/>
              <a:gd name="connsiteX24" fmla="*/ 165100 w 10472164"/>
              <a:gd name="connsiteY24" fmla="*/ 153072 h 4934357"/>
              <a:gd name="connsiteX0" fmla="*/ 165100 w 10441336"/>
              <a:gd name="connsiteY0" fmla="*/ 153072 h 4934357"/>
              <a:gd name="connsiteX1" fmla="*/ 711200 w 10441336"/>
              <a:gd name="connsiteY1" fmla="*/ 13372 h 4934357"/>
              <a:gd name="connsiteX2" fmla="*/ 2006600 w 10441336"/>
              <a:gd name="connsiteY2" fmla="*/ 76872 h 4934357"/>
              <a:gd name="connsiteX3" fmla="*/ 4165600 w 10441336"/>
              <a:gd name="connsiteY3" fmla="*/ 672 h 4934357"/>
              <a:gd name="connsiteX4" fmla="*/ 5765800 w 10441336"/>
              <a:gd name="connsiteY4" fmla="*/ 127672 h 4934357"/>
              <a:gd name="connsiteX5" fmla="*/ 7556500 w 10441336"/>
              <a:gd name="connsiteY5" fmla="*/ 672 h 4934357"/>
              <a:gd name="connsiteX6" fmla="*/ 8648700 w 10441336"/>
              <a:gd name="connsiteY6" fmla="*/ 76872 h 4934357"/>
              <a:gd name="connsiteX7" fmla="*/ 10134600 w 10441336"/>
              <a:gd name="connsiteY7" fmla="*/ 64172 h 4934357"/>
              <a:gd name="connsiteX8" fmla="*/ 10375900 w 10441336"/>
              <a:gd name="connsiteY8" fmla="*/ 1003972 h 4934357"/>
              <a:gd name="connsiteX9" fmla="*/ 10401300 w 10441336"/>
              <a:gd name="connsiteY9" fmla="*/ 1994572 h 4934357"/>
              <a:gd name="connsiteX10" fmla="*/ 10350500 w 10441336"/>
              <a:gd name="connsiteY10" fmla="*/ 2781972 h 4934357"/>
              <a:gd name="connsiteX11" fmla="*/ 10439400 w 10441336"/>
              <a:gd name="connsiteY11" fmla="*/ 3759872 h 4934357"/>
              <a:gd name="connsiteX12" fmla="*/ 10248900 w 10441336"/>
              <a:gd name="connsiteY12" fmla="*/ 4737772 h 4934357"/>
              <a:gd name="connsiteX13" fmla="*/ 9093200 w 10441336"/>
              <a:gd name="connsiteY13" fmla="*/ 4915572 h 4934357"/>
              <a:gd name="connsiteX14" fmla="*/ 8267700 w 10441336"/>
              <a:gd name="connsiteY14" fmla="*/ 4801272 h 4934357"/>
              <a:gd name="connsiteX15" fmla="*/ 6273800 w 10441336"/>
              <a:gd name="connsiteY15" fmla="*/ 4915572 h 4934357"/>
              <a:gd name="connsiteX16" fmla="*/ 4343400 w 10441336"/>
              <a:gd name="connsiteY16" fmla="*/ 4839372 h 4934357"/>
              <a:gd name="connsiteX17" fmla="*/ 1879600 w 10441336"/>
              <a:gd name="connsiteY17" fmla="*/ 4877472 h 4934357"/>
              <a:gd name="connsiteX18" fmla="*/ 520700 w 10441336"/>
              <a:gd name="connsiteY18" fmla="*/ 4928272 h 4934357"/>
              <a:gd name="connsiteX19" fmla="*/ 114300 w 10441336"/>
              <a:gd name="connsiteY19" fmla="*/ 4725072 h 4934357"/>
              <a:gd name="connsiteX20" fmla="*/ 12700 w 10441336"/>
              <a:gd name="connsiteY20" fmla="*/ 4242472 h 4934357"/>
              <a:gd name="connsiteX21" fmla="*/ 63500 w 10441336"/>
              <a:gd name="connsiteY21" fmla="*/ 2820072 h 4934357"/>
              <a:gd name="connsiteX22" fmla="*/ 0 w 10441336"/>
              <a:gd name="connsiteY22" fmla="*/ 1804072 h 4934357"/>
              <a:gd name="connsiteX23" fmla="*/ 63500 w 10441336"/>
              <a:gd name="connsiteY23" fmla="*/ 864272 h 4934357"/>
              <a:gd name="connsiteX24" fmla="*/ 165100 w 10441336"/>
              <a:gd name="connsiteY24" fmla="*/ 153072 h 4934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441336" h="4934357">
                <a:moveTo>
                  <a:pt x="165100" y="153072"/>
                </a:moveTo>
                <a:cubicBezTo>
                  <a:pt x="273050" y="11255"/>
                  <a:pt x="404283" y="26072"/>
                  <a:pt x="711200" y="13372"/>
                </a:cubicBezTo>
                <a:cubicBezTo>
                  <a:pt x="1018117" y="672"/>
                  <a:pt x="1430867" y="78989"/>
                  <a:pt x="2006600" y="76872"/>
                </a:cubicBezTo>
                <a:cubicBezTo>
                  <a:pt x="2582333" y="74755"/>
                  <a:pt x="3539067" y="-7795"/>
                  <a:pt x="4165600" y="672"/>
                </a:cubicBezTo>
                <a:cubicBezTo>
                  <a:pt x="4792133" y="9139"/>
                  <a:pt x="5200650" y="127672"/>
                  <a:pt x="5765800" y="127672"/>
                </a:cubicBezTo>
                <a:cubicBezTo>
                  <a:pt x="6330950" y="127672"/>
                  <a:pt x="7076017" y="9139"/>
                  <a:pt x="7556500" y="672"/>
                </a:cubicBezTo>
                <a:cubicBezTo>
                  <a:pt x="8036983" y="-7795"/>
                  <a:pt x="8219017" y="66289"/>
                  <a:pt x="8648700" y="76872"/>
                </a:cubicBezTo>
                <a:cubicBezTo>
                  <a:pt x="9078383" y="87455"/>
                  <a:pt x="9846733" y="-90345"/>
                  <a:pt x="10134600" y="64172"/>
                </a:cubicBezTo>
                <a:cubicBezTo>
                  <a:pt x="10422467" y="218689"/>
                  <a:pt x="10331450" y="682239"/>
                  <a:pt x="10375900" y="1003972"/>
                </a:cubicBezTo>
                <a:cubicBezTo>
                  <a:pt x="10420350" y="1325705"/>
                  <a:pt x="10405533" y="1698239"/>
                  <a:pt x="10401300" y="1994572"/>
                </a:cubicBezTo>
                <a:cubicBezTo>
                  <a:pt x="10397067" y="2290905"/>
                  <a:pt x="10344150" y="2487755"/>
                  <a:pt x="10350500" y="2781972"/>
                </a:cubicBezTo>
                <a:cubicBezTo>
                  <a:pt x="10356850" y="3076189"/>
                  <a:pt x="10456333" y="3433905"/>
                  <a:pt x="10439400" y="3759872"/>
                </a:cubicBezTo>
                <a:cubicBezTo>
                  <a:pt x="10422467" y="4085839"/>
                  <a:pt x="10473267" y="4545155"/>
                  <a:pt x="10248900" y="4737772"/>
                </a:cubicBezTo>
                <a:cubicBezTo>
                  <a:pt x="10024533" y="4930389"/>
                  <a:pt x="9423400" y="4904989"/>
                  <a:pt x="9093200" y="4915572"/>
                </a:cubicBezTo>
                <a:cubicBezTo>
                  <a:pt x="8763000" y="4926155"/>
                  <a:pt x="8737600" y="4801272"/>
                  <a:pt x="8267700" y="4801272"/>
                </a:cubicBezTo>
                <a:cubicBezTo>
                  <a:pt x="7797800" y="4801272"/>
                  <a:pt x="6927850" y="4909222"/>
                  <a:pt x="6273800" y="4915572"/>
                </a:cubicBezTo>
                <a:cubicBezTo>
                  <a:pt x="5619750" y="4921922"/>
                  <a:pt x="4343400" y="4839372"/>
                  <a:pt x="4343400" y="4839372"/>
                </a:cubicBezTo>
                <a:lnTo>
                  <a:pt x="1879600" y="4877472"/>
                </a:lnTo>
                <a:cubicBezTo>
                  <a:pt x="1242484" y="4892289"/>
                  <a:pt x="814917" y="4953672"/>
                  <a:pt x="520700" y="4928272"/>
                </a:cubicBezTo>
                <a:cubicBezTo>
                  <a:pt x="226483" y="4902872"/>
                  <a:pt x="198967" y="4839372"/>
                  <a:pt x="114300" y="4725072"/>
                </a:cubicBezTo>
                <a:cubicBezTo>
                  <a:pt x="29633" y="4610772"/>
                  <a:pt x="21167" y="4559972"/>
                  <a:pt x="12700" y="4242472"/>
                </a:cubicBezTo>
                <a:cubicBezTo>
                  <a:pt x="4233" y="3924972"/>
                  <a:pt x="65617" y="3226472"/>
                  <a:pt x="63500" y="2820072"/>
                </a:cubicBezTo>
                <a:cubicBezTo>
                  <a:pt x="61383" y="2413672"/>
                  <a:pt x="0" y="2130039"/>
                  <a:pt x="0" y="1804072"/>
                </a:cubicBezTo>
                <a:cubicBezTo>
                  <a:pt x="0" y="1478105"/>
                  <a:pt x="40217" y="1137322"/>
                  <a:pt x="63500" y="864272"/>
                </a:cubicBezTo>
                <a:cubicBezTo>
                  <a:pt x="86783" y="591222"/>
                  <a:pt x="57150" y="294889"/>
                  <a:pt x="165100" y="153072"/>
                </a:cubicBezTo>
                <a:close/>
              </a:path>
            </a:pathLst>
          </a:custGeom>
          <a:solidFill>
            <a:schemeClr val="bg1"/>
          </a:solidFill>
          <a:ln w="38100">
            <a:solidFill>
              <a:srgbClr val="EA636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159470690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DC17B1-BC8D-42EE-88AF-1F422BCD73CE}" type="datetimeFigureOut">
              <a:rPr lang="en-US" smtClean="0"/>
              <a:t>9/30/2025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C9330-BDFA-497E-AE7A-98A6402293D6}" type="slidenum">
              <a:rPr lang="en-US" smtClean="0"/>
              <a:t>‹#›</a:t>
            </a:fld>
            <a:endParaRPr lang="en-US"/>
          </a:p>
        </p:txBody>
      </p:sp>
    </p:spTree>
    <p:extLst>
      <p:ext uri="{BB962C8B-B14F-4D97-AF65-F5344CB8AC3E}">
        <p14:creationId xmlns:p14="http://schemas.microsoft.com/office/powerpoint/2010/main" val="3443056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86948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站酷快乐体2016修订版" panose="02010600030101010101" pitchFamily="2" charset="-122"/>
          <a:ea typeface="站酷快乐体2016修订版"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NUL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NULL"/><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NULL"/><Relationship Id="rId4" Type="http://schemas.openxmlformats.org/officeDocument/2006/relationships/image" Target="../media/image8.png"/><Relationship Id="rId9" Type="http://schemas.openxmlformats.org/officeDocument/2006/relationships/image" Target="NUL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NULL"/><Relationship Id="rId4" Type="http://schemas.openxmlformats.org/officeDocument/2006/relationships/image" Target="../media/image8.png"/><Relationship Id="rId9" Type="http://schemas.openxmlformats.org/officeDocument/2006/relationships/image" Target="NULL"/></Relationships>
</file>

<file path=ppt/slides/_rels/slide6.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NUL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NUL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NULL"/><Relationship Id="rId18" Type="http://schemas.openxmlformats.org/officeDocument/2006/relationships/image" Target="../media/image21.png"/><Relationship Id="rId3" Type="http://schemas.openxmlformats.org/officeDocument/2006/relationships/image" Target="NULL"/><Relationship Id="rId21"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6.png"/><Relationship Id="rId17" Type="http://schemas.openxmlformats.org/officeDocument/2006/relationships/image" Target="NULL"/><Relationship Id="rId2" Type="http://schemas.openxmlformats.org/officeDocument/2006/relationships/image" Target="../media/image2.png"/><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media/image24.png"/><Relationship Id="rId10" Type="http://schemas.openxmlformats.org/officeDocument/2006/relationships/image" Target="../media/image8.png"/><Relationship Id="rId19" Type="http://schemas.openxmlformats.org/officeDocument/2006/relationships/image" Target="NULL"/><Relationship Id="rId4" Type="http://schemas.openxmlformats.org/officeDocument/2006/relationships/image" Target="../media/image3.png"/><Relationship Id="rId9" Type="http://schemas.openxmlformats.org/officeDocument/2006/relationships/image" Target="NULL"/><Relationship Id="rId14" Type="http://schemas.openxmlformats.org/officeDocument/2006/relationships/image" Target="../media/image19.png"/><Relationship Id="rId22"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NULL"/><Relationship Id="rId10" Type="http://schemas.openxmlformats.org/officeDocument/2006/relationships/image" Target="../media/image25.png"/><Relationship Id="rId4" Type="http://schemas.openxmlformats.org/officeDocument/2006/relationships/image" Target="../media/image3.png"/><Relationship Id="rId9" Type="http://schemas.openxmlformats.org/officeDocument/2006/relationships/image" Target="NUL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NULL"/><Relationship Id="rId10" Type="http://schemas.openxmlformats.org/officeDocument/2006/relationships/image" Target="../media/image25.png"/><Relationship Id="rId4" Type="http://schemas.openxmlformats.org/officeDocument/2006/relationships/image" Target="../media/image3.png"/><Relationship Id="rId9" Type="http://schemas.openxmlformats.org/officeDocument/2006/relationships/image" Target="NUL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27.png"/><Relationship Id="rId5" Type="http://schemas.openxmlformats.org/officeDocument/2006/relationships/image" Target="NULL"/><Relationship Id="rId10" Type="http://schemas.openxmlformats.org/officeDocument/2006/relationships/image" Target="../media/image25.png"/><Relationship Id="rId4" Type="http://schemas.openxmlformats.org/officeDocument/2006/relationships/image" Target="../media/image3.png"/><Relationship Id="rId9" Type="http://schemas.openxmlformats.org/officeDocument/2006/relationships/image" Target="NUL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2.wdp"/><Relationship Id="rId5" Type="http://schemas.openxmlformats.org/officeDocument/2006/relationships/image" Target="NULL"/><Relationship Id="rId10"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NUL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NULL"/><Relationship Id="rId1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NULL"/><Relationship Id="rId7" Type="http://schemas.openxmlformats.org/officeDocument/2006/relationships/image" Target="NULL"/><Relationship Id="rId12"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26.png"/><Relationship Id="rId5" Type="http://schemas.openxmlformats.org/officeDocument/2006/relationships/image" Target="NULL"/><Relationship Id="rId10" Type="http://schemas.openxmlformats.org/officeDocument/2006/relationships/image" Target="../media/image32.png"/><Relationship Id="rId4" Type="http://schemas.openxmlformats.org/officeDocument/2006/relationships/image" Target="../media/image3.png"/><Relationship Id="rId9" Type="http://schemas.openxmlformats.org/officeDocument/2006/relationships/image" Target="NULL"/></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4.png"/><Relationship Id="rId4" Type="http://schemas.openxmlformats.org/officeDocument/2006/relationships/image" Target="../media/image34.png"/><Relationship Id="rId9" Type="http://schemas.openxmlformats.org/officeDocument/2006/relationships/image" Target="NUL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8FB7A-576D-1F49-397A-9B3C6E4BB60D}"/>
              </a:ext>
            </a:extLst>
          </p:cNvPr>
          <p:cNvSpPr/>
          <p:nvPr/>
        </p:nvSpPr>
        <p:spPr>
          <a:xfrm>
            <a:off x="1739522" y="978468"/>
            <a:ext cx="7123857" cy="3062148"/>
          </a:xfrm>
          <a:prstGeom prst="round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TRƯỜNG TIỂU HỌC CHÁNH NGHĨA</a:t>
            </a: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KHỐI LỚP </a:t>
            </a: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2</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defRPr/>
            </a:pPr>
            <a:r>
              <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MÔN: </a:t>
            </a:r>
            <a:r>
              <a:rPr lang="en-US" sz="36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Tiếng</a:t>
            </a:r>
            <a:r>
              <a:rPr lang="en-US" sz="36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36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Việt</a:t>
            </a:r>
            <a:endParaRPr lang="en-US" sz="36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defRPr/>
            </a:pPr>
            <a:r>
              <a:rPr lang="en-US" sz="28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Nói</a:t>
            </a:r>
            <a:r>
              <a:rPr lang="en-US" sz="28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8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và</a:t>
            </a:r>
            <a:r>
              <a:rPr lang="en-US" sz="28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8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nghe</a:t>
            </a:r>
            <a:r>
              <a:rPr lang="en-US" sz="28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8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Em</a:t>
            </a:r>
            <a:r>
              <a:rPr lang="en-US" sz="28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8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có</a:t>
            </a:r>
            <a:r>
              <a:rPr lang="en-US" sz="28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8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xinh</a:t>
            </a:r>
            <a:r>
              <a:rPr lang="en-US" sz="28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sz="2800" b="1" kern="0" dirty="0" err="1"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không</a:t>
            </a:r>
            <a:r>
              <a:rPr lang="en-US" sz="2800" b="1" kern="0" dirty="0" smtClean="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t>
            </a:r>
            <a:endParaRPr lang="en-US" sz="2800" b="1" kern="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584683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0957268" y="-39787"/>
            <a:ext cx="1412581" cy="1881161"/>
          </a:xfrm>
          <a:custGeom>
            <a:avLst/>
            <a:gdLst/>
            <a:ahLst/>
            <a:cxnLst/>
            <a:rect l="l" t="t" r="r" b="b"/>
            <a:pathLst>
              <a:path w="2118871" h="2821741">
                <a:moveTo>
                  <a:pt x="2118871" y="2821741"/>
                </a:moveTo>
                <a:lnTo>
                  <a:pt x="0" y="2821741"/>
                </a:lnTo>
                <a:lnTo>
                  <a:pt x="0" y="0"/>
                </a:lnTo>
                <a:lnTo>
                  <a:pt x="2118871" y="0"/>
                </a:lnTo>
                <a:lnTo>
                  <a:pt x="2118871" y="282174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107603" y="0"/>
            <a:ext cx="1655903" cy="1451173"/>
          </a:xfrm>
          <a:custGeom>
            <a:avLst/>
            <a:gdLst/>
            <a:ahLst/>
            <a:cxnLst/>
            <a:rect l="l" t="t" r="r" b="b"/>
            <a:pathLst>
              <a:path w="2483854" h="2176759">
                <a:moveTo>
                  <a:pt x="0" y="0"/>
                </a:moveTo>
                <a:lnTo>
                  <a:pt x="2483854" y="0"/>
                </a:lnTo>
                <a:lnTo>
                  <a:pt x="2483854" y="2176759"/>
                </a:lnTo>
                <a:lnTo>
                  <a:pt x="0" y="217675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flipH="1" flipV="1">
            <a:off x="10392538" y="-70340"/>
            <a:ext cx="971002" cy="1521513"/>
          </a:xfrm>
          <a:custGeom>
            <a:avLst/>
            <a:gdLst/>
            <a:ahLst/>
            <a:cxnLst/>
            <a:rect l="l" t="t" r="r" b="b"/>
            <a:pathLst>
              <a:path w="1456503" h="2282269">
                <a:moveTo>
                  <a:pt x="1456503" y="2282269"/>
                </a:moveTo>
                <a:lnTo>
                  <a:pt x="0" y="2282269"/>
                </a:lnTo>
                <a:lnTo>
                  <a:pt x="0" y="0"/>
                </a:lnTo>
                <a:lnTo>
                  <a:pt x="1456503" y="0"/>
                </a:lnTo>
                <a:lnTo>
                  <a:pt x="1456503" y="228226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flipV="1">
            <a:off x="-164489" y="-70340"/>
            <a:ext cx="1412581" cy="1881161"/>
          </a:xfrm>
          <a:custGeom>
            <a:avLst/>
            <a:gdLst/>
            <a:ahLst/>
            <a:cxnLst/>
            <a:rect l="l" t="t" r="r" b="b"/>
            <a:pathLst>
              <a:path w="2118871" h="2821741">
                <a:moveTo>
                  <a:pt x="0" y="2821741"/>
                </a:moveTo>
                <a:lnTo>
                  <a:pt x="2118871" y="2821741"/>
                </a:lnTo>
                <a:lnTo>
                  <a:pt x="2118871" y="0"/>
                </a:lnTo>
                <a:lnTo>
                  <a:pt x="0" y="0"/>
                </a:lnTo>
                <a:lnTo>
                  <a:pt x="0" y="282174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flipH="1">
            <a:off x="1484949" y="0"/>
            <a:ext cx="1655903" cy="1451173"/>
          </a:xfrm>
          <a:custGeom>
            <a:avLst/>
            <a:gdLst/>
            <a:ahLst/>
            <a:cxnLst/>
            <a:rect l="l" t="t" r="r" b="b"/>
            <a:pathLst>
              <a:path w="2483854" h="2176759">
                <a:moveTo>
                  <a:pt x="2483854" y="0"/>
                </a:moveTo>
                <a:lnTo>
                  <a:pt x="0" y="0"/>
                </a:lnTo>
                <a:lnTo>
                  <a:pt x="0" y="2176759"/>
                </a:lnTo>
                <a:lnTo>
                  <a:pt x="2483854" y="2176759"/>
                </a:lnTo>
                <a:lnTo>
                  <a:pt x="24838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flipV="1">
            <a:off x="903923" y="0"/>
            <a:ext cx="971002" cy="1521513"/>
          </a:xfrm>
          <a:custGeom>
            <a:avLst/>
            <a:gdLst/>
            <a:ahLst/>
            <a:cxnLst/>
            <a:rect l="l" t="t" r="r" b="b"/>
            <a:pathLst>
              <a:path w="1456503" h="2282269">
                <a:moveTo>
                  <a:pt x="0" y="2282269"/>
                </a:moveTo>
                <a:lnTo>
                  <a:pt x="1456502" y="2282269"/>
                </a:lnTo>
                <a:lnTo>
                  <a:pt x="1456502" y="0"/>
                </a:lnTo>
                <a:lnTo>
                  <a:pt x="0" y="0"/>
                </a:lnTo>
                <a:lnTo>
                  <a:pt x="0" y="2282269"/>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8" name="Group 8"/>
          <p:cNvGrpSpPr/>
          <p:nvPr/>
        </p:nvGrpSpPr>
        <p:grpSpPr>
          <a:xfrm>
            <a:off x="-391222" y="4813767"/>
            <a:ext cx="12974443" cy="4031515"/>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8DFCC"/>
            </a:solidFill>
          </p:spPr>
        </p:sp>
      </p:grpSp>
      <p:sp>
        <p:nvSpPr>
          <p:cNvPr id="10" name="Freeform 10"/>
          <p:cNvSpPr/>
          <p:nvPr/>
        </p:nvSpPr>
        <p:spPr>
          <a:xfrm rot="-10800000" flipH="1" flipV="1">
            <a:off x="-171169" y="5035186"/>
            <a:ext cx="1412581" cy="1881161"/>
          </a:xfrm>
          <a:custGeom>
            <a:avLst/>
            <a:gdLst/>
            <a:ahLst/>
            <a:cxnLst/>
            <a:rect l="l" t="t" r="r" b="b"/>
            <a:pathLst>
              <a:path w="2118871" h="2821741">
                <a:moveTo>
                  <a:pt x="2118871" y="2821741"/>
                </a:moveTo>
                <a:lnTo>
                  <a:pt x="0" y="2821741"/>
                </a:lnTo>
                <a:lnTo>
                  <a:pt x="0" y="0"/>
                </a:lnTo>
                <a:lnTo>
                  <a:pt x="2118871" y="0"/>
                </a:lnTo>
                <a:lnTo>
                  <a:pt x="2118871" y="282174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Freeform 11"/>
          <p:cNvSpPr/>
          <p:nvPr/>
        </p:nvSpPr>
        <p:spPr>
          <a:xfrm rot="-10800000">
            <a:off x="1435175" y="5425388"/>
            <a:ext cx="1655903" cy="1451173"/>
          </a:xfrm>
          <a:custGeom>
            <a:avLst/>
            <a:gdLst/>
            <a:ahLst/>
            <a:cxnLst/>
            <a:rect l="l" t="t" r="r" b="b"/>
            <a:pathLst>
              <a:path w="2483854" h="2176759">
                <a:moveTo>
                  <a:pt x="0" y="0"/>
                </a:moveTo>
                <a:lnTo>
                  <a:pt x="2483853" y="0"/>
                </a:lnTo>
                <a:lnTo>
                  <a:pt x="2483853" y="2176759"/>
                </a:lnTo>
                <a:lnTo>
                  <a:pt x="0" y="217675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2" name="Freeform 12"/>
          <p:cNvSpPr/>
          <p:nvPr/>
        </p:nvSpPr>
        <p:spPr>
          <a:xfrm rot="-10800000" flipH="1" flipV="1">
            <a:off x="835140" y="5425388"/>
            <a:ext cx="971002" cy="1521513"/>
          </a:xfrm>
          <a:custGeom>
            <a:avLst/>
            <a:gdLst/>
            <a:ahLst/>
            <a:cxnLst/>
            <a:rect l="l" t="t" r="r" b="b"/>
            <a:pathLst>
              <a:path w="1456503" h="2282269">
                <a:moveTo>
                  <a:pt x="1456503" y="2282269"/>
                </a:moveTo>
                <a:lnTo>
                  <a:pt x="0" y="2282269"/>
                </a:lnTo>
                <a:lnTo>
                  <a:pt x="0" y="0"/>
                </a:lnTo>
                <a:lnTo>
                  <a:pt x="1456503" y="0"/>
                </a:lnTo>
                <a:lnTo>
                  <a:pt x="1456503" y="228226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3" name="Freeform 13"/>
          <p:cNvSpPr/>
          <p:nvPr/>
        </p:nvSpPr>
        <p:spPr>
          <a:xfrm rot="-10800000" flipV="1">
            <a:off x="10950588" y="5065740"/>
            <a:ext cx="1412581" cy="1881161"/>
          </a:xfrm>
          <a:custGeom>
            <a:avLst/>
            <a:gdLst/>
            <a:ahLst/>
            <a:cxnLst/>
            <a:rect l="l" t="t" r="r" b="b"/>
            <a:pathLst>
              <a:path w="2118871" h="2821741">
                <a:moveTo>
                  <a:pt x="0" y="2821741"/>
                </a:moveTo>
                <a:lnTo>
                  <a:pt x="2118871" y="2821741"/>
                </a:lnTo>
                <a:lnTo>
                  <a:pt x="2118871" y="0"/>
                </a:lnTo>
                <a:lnTo>
                  <a:pt x="0" y="0"/>
                </a:lnTo>
                <a:lnTo>
                  <a:pt x="0" y="282174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4" name="Freeform 14"/>
          <p:cNvSpPr/>
          <p:nvPr/>
        </p:nvSpPr>
        <p:spPr>
          <a:xfrm rot="-10800000" flipH="1">
            <a:off x="9057829" y="5425388"/>
            <a:ext cx="1655903" cy="1451173"/>
          </a:xfrm>
          <a:custGeom>
            <a:avLst/>
            <a:gdLst/>
            <a:ahLst/>
            <a:cxnLst/>
            <a:rect l="l" t="t" r="r" b="b"/>
            <a:pathLst>
              <a:path w="2483854" h="2176759">
                <a:moveTo>
                  <a:pt x="2483854" y="0"/>
                </a:moveTo>
                <a:lnTo>
                  <a:pt x="0" y="0"/>
                </a:lnTo>
                <a:lnTo>
                  <a:pt x="0" y="2176759"/>
                </a:lnTo>
                <a:lnTo>
                  <a:pt x="2483854" y="2176759"/>
                </a:lnTo>
                <a:lnTo>
                  <a:pt x="24838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5" name="Freeform 15"/>
          <p:cNvSpPr/>
          <p:nvPr/>
        </p:nvSpPr>
        <p:spPr>
          <a:xfrm rot="-10800000" flipV="1">
            <a:off x="10323756" y="5355048"/>
            <a:ext cx="971002" cy="1521513"/>
          </a:xfrm>
          <a:custGeom>
            <a:avLst/>
            <a:gdLst/>
            <a:ahLst/>
            <a:cxnLst/>
            <a:rect l="l" t="t" r="r" b="b"/>
            <a:pathLst>
              <a:path w="1456503" h="2282269">
                <a:moveTo>
                  <a:pt x="0" y="2282269"/>
                </a:moveTo>
                <a:lnTo>
                  <a:pt x="1456503" y="2282269"/>
                </a:lnTo>
                <a:lnTo>
                  <a:pt x="1456503" y="0"/>
                </a:lnTo>
                <a:lnTo>
                  <a:pt x="0" y="0"/>
                </a:lnTo>
                <a:lnTo>
                  <a:pt x="0" y="228226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6" name="Freeform 16"/>
          <p:cNvSpPr/>
          <p:nvPr/>
        </p:nvSpPr>
        <p:spPr>
          <a:xfrm>
            <a:off x="4542053" y="461385"/>
            <a:ext cx="2757323" cy="2929427"/>
          </a:xfrm>
          <a:custGeom>
            <a:avLst/>
            <a:gdLst/>
            <a:ahLst/>
            <a:cxnLst/>
            <a:rect l="l" t="t" r="r" b="b"/>
            <a:pathLst>
              <a:path w="4135985" h="4394141">
                <a:moveTo>
                  <a:pt x="0" y="0"/>
                </a:moveTo>
                <a:lnTo>
                  <a:pt x="4135985" y="0"/>
                </a:lnTo>
                <a:lnTo>
                  <a:pt x="4135985" y="4394141"/>
                </a:lnTo>
                <a:lnTo>
                  <a:pt x="0" y="4394141"/>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7" name="Freeform 17"/>
          <p:cNvSpPr/>
          <p:nvPr/>
        </p:nvSpPr>
        <p:spPr>
          <a:xfrm>
            <a:off x="1234733" y="2272565"/>
            <a:ext cx="9722535" cy="2236494"/>
          </a:xfrm>
          <a:custGeom>
            <a:avLst/>
            <a:gdLst/>
            <a:ahLst/>
            <a:cxnLst/>
            <a:rect l="l" t="t" r="r" b="b"/>
            <a:pathLst>
              <a:path w="14583802" h="3354741">
                <a:moveTo>
                  <a:pt x="0" y="0"/>
                </a:moveTo>
                <a:lnTo>
                  <a:pt x="14583802" y="0"/>
                </a:lnTo>
                <a:lnTo>
                  <a:pt x="14583802" y="3354740"/>
                </a:lnTo>
                <a:lnTo>
                  <a:pt x="0" y="3354740"/>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9" name="Freeform 19"/>
          <p:cNvSpPr/>
          <p:nvPr/>
        </p:nvSpPr>
        <p:spPr>
          <a:xfrm rot="2700000">
            <a:off x="-1104558" y="2387231"/>
            <a:ext cx="2757323" cy="2929427"/>
          </a:xfrm>
          <a:custGeom>
            <a:avLst/>
            <a:gdLst/>
            <a:ahLst/>
            <a:cxnLst/>
            <a:rect l="l" t="t" r="r" b="b"/>
            <a:pathLst>
              <a:path w="4135985" h="4394141">
                <a:moveTo>
                  <a:pt x="0" y="0"/>
                </a:moveTo>
                <a:lnTo>
                  <a:pt x="4135985" y="0"/>
                </a:lnTo>
                <a:lnTo>
                  <a:pt x="4135985" y="4394141"/>
                </a:lnTo>
                <a:lnTo>
                  <a:pt x="0" y="4394141"/>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0" name="Freeform 20"/>
          <p:cNvSpPr/>
          <p:nvPr/>
        </p:nvSpPr>
        <p:spPr>
          <a:xfrm rot="-2700000" flipH="1">
            <a:off x="10539236" y="2387231"/>
            <a:ext cx="2757323" cy="2929427"/>
          </a:xfrm>
          <a:custGeom>
            <a:avLst/>
            <a:gdLst/>
            <a:ahLst/>
            <a:cxnLst/>
            <a:rect l="l" t="t" r="r" b="b"/>
            <a:pathLst>
              <a:path w="4135985" h="4394141">
                <a:moveTo>
                  <a:pt x="4135985" y="0"/>
                </a:moveTo>
                <a:lnTo>
                  <a:pt x="0" y="0"/>
                </a:lnTo>
                <a:lnTo>
                  <a:pt x="0" y="4394141"/>
                </a:lnTo>
                <a:lnTo>
                  <a:pt x="4135985" y="4394141"/>
                </a:lnTo>
                <a:lnTo>
                  <a:pt x="4135985" y="0"/>
                </a:lnTo>
                <a:close/>
              </a:path>
            </a:pathLst>
          </a:custGeom>
          <a:blipFill>
            <a:blip r:embed="rId8">
              <a:extLst>
                <a:ext uri="{96DAC541-7B7A-43D3-8B79-37D633B846F1}">
                  <asvg:svgBlip xmlns="" xmlns:asvg="http://schemas.microsoft.com/office/drawing/2016/SVG/main" r:embed="rId9"/>
                </a:ext>
              </a:extLst>
            </a:blip>
            <a:stretch>
              <a:fillRect/>
            </a:stretch>
          </a:blipFill>
        </p:spPr>
      </p:sp>
      <p:grpSp>
        <p:nvGrpSpPr>
          <p:cNvPr id="22" name="Group 22"/>
          <p:cNvGrpSpPr/>
          <p:nvPr/>
        </p:nvGrpSpPr>
        <p:grpSpPr>
          <a:xfrm>
            <a:off x="6263008" y="6225916"/>
            <a:ext cx="123438" cy="123438"/>
            <a:chOff x="0" y="0"/>
            <a:chExt cx="6350000" cy="6350000"/>
          </a:xfrm>
        </p:grpSpPr>
        <p:sp>
          <p:nvSpPr>
            <p:cNvPr id="23" name="Freeform 2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24" name="Group 24"/>
          <p:cNvGrpSpPr/>
          <p:nvPr/>
        </p:nvGrpSpPr>
        <p:grpSpPr>
          <a:xfrm>
            <a:off x="6034282" y="6225916"/>
            <a:ext cx="123438" cy="123438"/>
            <a:chOff x="0" y="0"/>
            <a:chExt cx="6350000" cy="6350000"/>
          </a:xfrm>
        </p:grpSpPr>
        <p:sp>
          <p:nvSpPr>
            <p:cNvPr id="25" name="Freeform 2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26" name="Group 26"/>
          <p:cNvGrpSpPr/>
          <p:nvPr/>
        </p:nvGrpSpPr>
        <p:grpSpPr>
          <a:xfrm>
            <a:off x="5805555" y="6225916"/>
            <a:ext cx="123438" cy="123438"/>
            <a:chOff x="0" y="0"/>
            <a:chExt cx="6350000" cy="6350000"/>
          </a:xfrm>
        </p:grpSpPr>
        <p:sp>
          <p:nvSpPr>
            <p:cNvPr id="27" name="Freeform 2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pic>
        <p:nvPicPr>
          <p:cNvPr id="28" name="Picture 27">
            <a:extLst>
              <a:ext uri="{FF2B5EF4-FFF2-40B4-BE49-F238E27FC236}">
                <a16:creationId xmlns:a16="http://schemas.microsoft.com/office/drawing/2014/main" id="{FDB43AD6-B662-365B-95AC-DE77D551D41F}"/>
              </a:ext>
            </a:extLst>
          </p:cNvPr>
          <p:cNvPicPr>
            <a:picLocks noChangeAspect="1"/>
          </p:cNvPicPr>
          <p:nvPr/>
        </p:nvPicPr>
        <p:blipFill>
          <a:blip r:embed="rId12"/>
          <a:stretch>
            <a:fillRect/>
          </a:stretch>
        </p:blipFill>
        <p:spPr>
          <a:xfrm>
            <a:off x="711200" y="2311400"/>
            <a:ext cx="10819306" cy="2678408"/>
          </a:xfrm>
          <a:prstGeom prst="rect">
            <a:avLst/>
          </a:prstGeom>
        </p:spPr>
      </p:pic>
    </p:spTree>
    <p:extLst>
      <p:ext uri="{BB962C8B-B14F-4D97-AF65-F5344CB8AC3E}">
        <p14:creationId xmlns:p14="http://schemas.microsoft.com/office/powerpoint/2010/main" val="168962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0457496" y="-70340"/>
            <a:ext cx="1697343" cy="2260384"/>
          </a:xfrm>
          <a:custGeom>
            <a:avLst/>
            <a:gdLst/>
            <a:ahLst/>
            <a:cxnLst/>
            <a:rect l="l" t="t" r="r" b="b"/>
            <a:pathLst>
              <a:path w="2546014" h="3390576">
                <a:moveTo>
                  <a:pt x="2546014" y="3390576"/>
                </a:moveTo>
                <a:lnTo>
                  <a:pt x="0" y="3390576"/>
                </a:lnTo>
                <a:lnTo>
                  <a:pt x="0" y="0"/>
                </a:lnTo>
                <a:lnTo>
                  <a:pt x="2546014" y="0"/>
                </a:lnTo>
                <a:lnTo>
                  <a:pt x="2546014" y="3390576"/>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772246" y="-799356"/>
            <a:ext cx="8647509" cy="8456711"/>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8DFCC"/>
            </a:solidFill>
          </p:spPr>
        </p:sp>
      </p:grpSp>
      <p:sp>
        <p:nvSpPr>
          <p:cNvPr id="5" name="Freeform 5"/>
          <p:cNvSpPr/>
          <p:nvPr/>
        </p:nvSpPr>
        <p:spPr>
          <a:xfrm flipH="1">
            <a:off x="1962746" y="-70340"/>
            <a:ext cx="1989716" cy="1743715"/>
          </a:xfrm>
          <a:custGeom>
            <a:avLst/>
            <a:gdLst/>
            <a:ahLst/>
            <a:cxnLst/>
            <a:rect l="l" t="t" r="r" b="b"/>
            <a:pathLst>
              <a:path w="2984574" h="2615572">
                <a:moveTo>
                  <a:pt x="2984574" y="0"/>
                </a:moveTo>
                <a:lnTo>
                  <a:pt x="0" y="0"/>
                </a:lnTo>
                <a:lnTo>
                  <a:pt x="0" y="2615572"/>
                </a:lnTo>
                <a:lnTo>
                  <a:pt x="2984574" y="2615572"/>
                </a:lnTo>
                <a:lnTo>
                  <a:pt x="298457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a:off x="8234957" y="14180"/>
            <a:ext cx="1989716" cy="1743715"/>
          </a:xfrm>
          <a:custGeom>
            <a:avLst/>
            <a:gdLst/>
            <a:ahLst/>
            <a:cxnLst/>
            <a:rect l="l" t="t" r="r" b="b"/>
            <a:pathLst>
              <a:path w="2984574" h="2615572">
                <a:moveTo>
                  <a:pt x="0" y="0"/>
                </a:moveTo>
                <a:lnTo>
                  <a:pt x="2984574" y="0"/>
                </a:lnTo>
                <a:lnTo>
                  <a:pt x="2984574" y="2615572"/>
                </a:lnTo>
                <a:lnTo>
                  <a:pt x="0" y="261557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flipH="1" flipV="1">
            <a:off x="9778923" y="-70340"/>
            <a:ext cx="1166746" cy="1828235"/>
          </a:xfrm>
          <a:custGeom>
            <a:avLst/>
            <a:gdLst/>
            <a:ahLst/>
            <a:cxnLst/>
            <a:rect l="l" t="t" r="r" b="b"/>
            <a:pathLst>
              <a:path w="1750119" h="2742352">
                <a:moveTo>
                  <a:pt x="1750119" y="2742352"/>
                </a:moveTo>
                <a:lnTo>
                  <a:pt x="0" y="2742352"/>
                </a:lnTo>
                <a:lnTo>
                  <a:pt x="0" y="0"/>
                </a:lnTo>
                <a:lnTo>
                  <a:pt x="1750119" y="0"/>
                </a:lnTo>
                <a:lnTo>
                  <a:pt x="1750119" y="2742352"/>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flipV="1">
            <a:off x="10470260" y="1393814"/>
            <a:ext cx="2990554" cy="3296201"/>
          </a:xfrm>
          <a:custGeom>
            <a:avLst/>
            <a:gdLst/>
            <a:ahLst/>
            <a:cxnLst/>
            <a:rect l="l" t="t" r="r" b="b"/>
            <a:pathLst>
              <a:path w="4485831" h="4944302">
                <a:moveTo>
                  <a:pt x="4485831" y="4944302"/>
                </a:moveTo>
                <a:lnTo>
                  <a:pt x="0" y="4944302"/>
                </a:lnTo>
                <a:lnTo>
                  <a:pt x="0" y="0"/>
                </a:lnTo>
                <a:lnTo>
                  <a:pt x="4485831" y="0"/>
                </a:lnTo>
                <a:lnTo>
                  <a:pt x="4485831" y="4944302"/>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0" name="Freeform 10"/>
          <p:cNvSpPr/>
          <p:nvPr/>
        </p:nvSpPr>
        <p:spPr>
          <a:xfrm flipV="1">
            <a:off x="0" y="-70340"/>
            <a:ext cx="1697343" cy="2260384"/>
          </a:xfrm>
          <a:custGeom>
            <a:avLst/>
            <a:gdLst/>
            <a:ahLst/>
            <a:cxnLst/>
            <a:rect l="l" t="t" r="r" b="b"/>
            <a:pathLst>
              <a:path w="2546014" h="3390576">
                <a:moveTo>
                  <a:pt x="0" y="3390576"/>
                </a:moveTo>
                <a:lnTo>
                  <a:pt x="2546014" y="3390576"/>
                </a:lnTo>
                <a:lnTo>
                  <a:pt x="2546014" y="0"/>
                </a:lnTo>
                <a:lnTo>
                  <a:pt x="0" y="0"/>
                </a:lnTo>
                <a:lnTo>
                  <a:pt x="0" y="339057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Freeform 11"/>
          <p:cNvSpPr/>
          <p:nvPr/>
        </p:nvSpPr>
        <p:spPr>
          <a:xfrm flipV="1">
            <a:off x="1188873" y="-70340"/>
            <a:ext cx="1166746" cy="1828235"/>
          </a:xfrm>
          <a:custGeom>
            <a:avLst/>
            <a:gdLst/>
            <a:ahLst/>
            <a:cxnLst/>
            <a:rect l="l" t="t" r="r" b="b"/>
            <a:pathLst>
              <a:path w="1750119" h="2742352">
                <a:moveTo>
                  <a:pt x="0" y="2742352"/>
                </a:moveTo>
                <a:lnTo>
                  <a:pt x="1750119" y="2742352"/>
                </a:lnTo>
                <a:lnTo>
                  <a:pt x="1750119" y="0"/>
                </a:lnTo>
                <a:lnTo>
                  <a:pt x="0" y="0"/>
                </a:lnTo>
                <a:lnTo>
                  <a:pt x="0" y="2742352"/>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2" name="Freeform 12"/>
          <p:cNvSpPr/>
          <p:nvPr/>
        </p:nvSpPr>
        <p:spPr>
          <a:xfrm flipV="1">
            <a:off x="-1268813" y="1393814"/>
            <a:ext cx="2990554" cy="3296201"/>
          </a:xfrm>
          <a:custGeom>
            <a:avLst/>
            <a:gdLst/>
            <a:ahLst/>
            <a:cxnLst/>
            <a:rect l="l" t="t" r="r" b="b"/>
            <a:pathLst>
              <a:path w="4485831" h="4944302">
                <a:moveTo>
                  <a:pt x="0" y="4944302"/>
                </a:moveTo>
                <a:lnTo>
                  <a:pt x="4485831" y="4944302"/>
                </a:lnTo>
                <a:lnTo>
                  <a:pt x="4485831" y="0"/>
                </a:lnTo>
                <a:lnTo>
                  <a:pt x="0" y="0"/>
                </a:lnTo>
                <a:lnTo>
                  <a:pt x="0" y="4944302"/>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1" name="Freeform 21"/>
          <p:cNvSpPr/>
          <p:nvPr/>
        </p:nvSpPr>
        <p:spPr>
          <a:xfrm>
            <a:off x="9147837" y="3726647"/>
            <a:ext cx="2543835" cy="3261327"/>
          </a:xfrm>
          <a:custGeom>
            <a:avLst/>
            <a:gdLst/>
            <a:ahLst/>
            <a:cxnLst/>
            <a:rect l="l" t="t" r="r" b="b"/>
            <a:pathLst>
              <a:path w="3815753" h="4891991">
                <a:moveTo>
                  <a:pt x="0" y="0"/>
                </a:moveTo>
                <a:lnTo>
                  <a:pt x="3815753" y="0"/>
                </a:lnTo>
                <a:lnTo>
                  <a:pt x="3815753" y="4891991"/>
                </a:lnTo>
                <a:lnTo>
                  <a:pt x="0" y="489199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22" name="Freeform 22"/>
          <p:cNvSpPr/>
          <p:nvPr/>
        </p:nvSpPr>
        <p:spPr>
          <a:xfrm>
            <a:off x="342766" y="3844833"/>
            <a:ext cx="2640238" cy="3143141"/>
          </a:xfrm>
          <a:custGeom>
            <a:avLst/>
            <a:gdLst/>
            <a:ahLst/>
            <a:cxnLst/>
            <a:rect l="l" t="t" r="r" b="b"/>
            <a:pathLst>
              <a:path w="3960357" h="4714711">
                <a:moveTo>
                  <a:pt x="0" y="0"/>
                </a:moveTo>
                <a:lnTo>
                  <a:pt x="3960357" y="0"/>
                </a:lnTo>
                <a:lnTo>
                  <a:pt x="3960357" y="4714711"/>
                </a:lnTo>
                <a:lnTo>
                  <a:pt x="0" y="4714711"/>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pic>
        <p:nvPicPr>
          <p:cNvPr id="23" name="Picture 22">
            <a:extLst>
              <a:ext uri="{FF2B5EF4-FFF2-40B4-BE49-F238E27FC236}">
                <a16:creationId xmlns:a16="http://schemas.microsoft.com/office/drawing/2014/main" id="{9ED3487E-BDFA-FE76-BA88-B12F8C2F4C54}"/>
              </a:ext>
            </a:extLst>
          </p:cNvPr>
          <p:cNvPicPr>
            <a:picLocks noChangeAspect="1"/>
          </p:cNvPicPr>
          <p:nvPr/>
        </p:nvPicPr>
        <p:blipFill>
          <a:blip r:embed="rId14"/>
          <a:stretch>
            <a:fillRect/>
          </a:stretch>
        </p:blipFill>
        <p:spPr>
          <a:xfrm>
            <a:off x="1778000" y="1447800"/>
            <a:ext cx="8685521" cy="3137680"/>
          </a:xfrm>
          <a:prstGeom prst="rect">
            <a:avLst/>
          </a:prstGeom>
        </p:spPr>
      </p:pic>
    </p:spTree>
    <p:extLst>
      <p:ext uri="{BB962C8B-B14F-4D97-AF65-F5344CB8AC3E}">
        <p14:creationId xmlns:p14="http://schemas.microsoft.com/office/powerpoint/2010/main" val="261258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6"/>
          <p:cNvSpPr/>
          <p:nvPr/>
        </p:nvSpPr>
        <p:spPr>
          <a:xfrm>
            <a:off x="-11541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7" name="Freeform 17"/>
          <p:cNvSpPr/>
          <p:nvPr/>
        </p:nvSpPr>
        <p:spPr>
          <a:xfrm>
            <a:off x="372269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8" name="Freeform 18"/>
          <p:cNvSpPr/>
          <p:nvPr/>
        </p:nvSpPr>
        <p:spPr>
          <a:xfrm>
            <a:off x="84693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1" name="Freeform 21"/>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2" name="Freeform 22"/>
          <p:cNvSpPr/>
          <p:nvPr/>
        </p:nvSpPr>
        <p:spPr>
          <a:xfrm flipV="1">
            <a:off x="11065946" y="-415056"/>
            <a:ext cx="1370554" cy="1489733"/>
          </a:xfrm>
          <a:custGeom>
            <a:avLst/>
            <a:gdLst/>
            <a:ahLst/>
            <a:cxnLst/>
            <a:rect l="l" t="t" r="r" b="b"/>
            <a:pathLst>
              <a:path w="2055831" h="2234599">
                <a:moveTo>
                  <a:pt x="0" y="2234599"/>
                </a:moveTo>
                <a:lnTo>
                  <a:pt x="2055831" y="2234599"/>
                </a:lnTo>
                <a:lnTo>
                  <a:pt x="2055831" y="0"/>
                </a:lnTo>
                <a:lnTo>
                  <a:pt x="0" y="0"/>
                </a:lnTo>
                <a:lnTo>
                  <a:pt x="0"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3" name="Freeform 23"/>
          <p:cNvSpPr/>
          <p:nvPr/>
        </p:nvSpPr>
        <p:spPr>
          <a:xfrm flipH="1" flipV="1">
            <a:off x="-244500" y="-415056"/>
            <a:ext cx="1370554" cy="1489733"/>
          </a:xfrm>
          <a:custGeom>
            <a:avLst/>
            <a:gdLst/>
            <a:ahLst/>
            <a:cxnLst/>
            <a:rect l="l" t="t" r="r" b="b"/>
            <a:pathLst>
              <a:path w="2055831" h="2234599">
                <a:moveTo>
                  <a:pt x="2055831" y="2234599"/>
                </a:moveTo>
                <a:lnTo>
                  <a:pt x="0" y="2234599"/>
                </a:lnTo>
                <a:lnTo>
                  <a:pt x="0" y="0"/>
                </a:lnTo>
                <a:lnTo>
                  <a:pt x="2055831" y="0"/>
                </a:lnTo>
                <a:lnTo>
                  <a:pt x="2055831"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6" name="Freeform 26"/>
          <p:cNvSpPr/>
          <p:nvPr/>
        </p:nvSpPr>
        <p:spPr>
          <a:xfrm flipH="1">
            <a:off x="-382685" y="5096201"/>
            <a:ext cx="1777173" cy="1931711"/>
          </a:xfrm>
          <a:custGeom>
            <a:avLst/>
            <a:gdLst/>
            <a:ahLst/>
            <a:cxnLst/>
            <a:rect l="l" t="t" r="r" b="b"/>
            <a:pathLst>
              <a:path w="2665760" h="2897566">
                <a:moveTo>
                  <a:pt x="2665760" y="0"/>
                </a:moveTo>
                <a:lnTo>
                  <a:pt x="0" y="0"/>
                </a:lnTo>
                <a:lnTo>
                  <a:pt x="0" y="2897566"/>
                </a:lnTo>
                <a:lnTo>
                  <a:pt x="2665760" y="2897566"/>
                </a:lnTo>
                <a:lnTo>
                  <a:pt x="266576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7" name="Freeform 27"/>
          <p:cNvSpPr/>
          <p:nvPr/>
        </p:nvSpPr>
        <p:spPr>
          <a:xfrm>
            <a:off x="10797512" y="5096201"/>
            <a:ext cx="1777173" cy="1931711"/>
          </a:xfrm>
          <a:custGeom>
            <a:avLst/>
            <a:gdLst/>
            <a:ahLst/>
            <a:cxnLst/>
            <a:rect l="l" t="t" r="r" b="b"/>
            <a:pathLst>
              <a:path w="2665760" h="2897566">
                <a:moveTo>
                  <a:pt x="0" y="0"/>
                </a:moveTo>
                <a:lnTo>
                  <a:pt x="2665760" y="0"/>
                </a:lnTo>
                <a:lnTo>
                  <a:pt x="2665760" y="2897566"/>
                </a:lnTo>
                <a:lnTo>
                  <a:pt x="0" y="289756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9" name="TextBox 29"/>
          <p:cNvSpPr txBox="1"/>
          <p:nvPr/>
        </p:nvSpPr>
        <p:spPr>
          <a:xfrm>
            <a:off x="1628900" y="3320032"/>
            <a:ext cx="856265" cy="397545"/>
          </a:xfrm>
          <a:prstGeom prst="rect">
            <a:avLst/>
          </a:prstGeom>
        </p:spPr>
        <p:txBody>
          <a:bodyPr lIns="0" tIns="0" rIns="0" bIns="0" rtlCol="0" anchor="t">
            <a:spAutoFit/>
          </a:bodyPr>
          <a:lstStyle/>
          <a:p>
            <a:pPr algn="ctr">
              <a:lnSpc>
                <a:spcPts val="3134"/>
              </a:lnSpc>
              <a:spcBef>
                <a:spcPct val="0"/>
              </a:spcBef>
            </a:pPr>
            <a:r>
              <a:rPr lang="en-US" sz="2239">
                <a:solidFill>
                  <a:srgbClr val="FDF5EF"/>
                </a:solidFill>
                <a:latin typeface="Ubuntu Bold"/>
              </a:rPr>
              <a:t>01</a:t>
            </a:r>
          </a:p>
        </p:txBody>
      </p:sp>
      <p:sp>
        <p:nvSpPr>
          <p:cNvPr id="38" name="Freeform 3">
            <a:extLst>
              <a:ext uri="{FF2B5EF4-FFF2-40B4-BE49-F238E27FC236}">
                <a16:creationId xmlns:a16="http://schemas.microsoft.com/office/drawing/2014/main" id="{448967E3-8934-F3A3-2304-3EC68F8027AD}"/>
              </a:ext>
            </a:extLst>
          </p:cNvPr>
          <p:cNvSpPr/>
          <p:nvPr/>
        </p:nvSpPr>
        <p:spPr>
          <a:xfrm>
            <a:off x="3048000" y="838200"/>
            <a:ext cx="5562600" cy="5435600"/>
          </a:xfrm>
          <a:custGeom>
            <a:avLst/>
            <a:gdLst/>
            <a:ahLst/>
            <a:cxnLst/>
            <a:rect l="l" t="t" r="r" b="b"/>
            <a:pathLst>
              <a:path w="3497580" h="4114800">
                <a:moveTo>
                  <a:pt x="0" y="0"/>
                </a:moveTo>
                <a:lnTo>
                  <a:pt x="3497580" y="0"/>
                </a:lnTo>
                <a:lnTo>
                  <a:pt x="3497580" y="4114800"/>
                </a:lnTo>
                <a:lnTo>
                  <a:pt x="0" y="411480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Tree>
    <p:extLst>
      <p:ext uri="{BB962C8B-B14F-4D97-AF65-F5344CB8AC3E}">
        <p14:creationId xmlns:p14="http://schemas.microsoft.com/office/powerpoint/2010/main" val="82506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6"/>
          <p:cNvSpPr/>
          <p:nvPr/>
        </p:nvSpPr>
        <p:spPr>
          <a:xfrm>
            <a:off x="-11541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7" name="Freeform 17"/>
          <p:cNvSpPr/>
          <p:nvPr/>
        </p:nvSpPr>
        <p:spPr>
          <a:xfrm>
            <a:off x="372269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8" name="Freeform 18"/>
          <p:cNvSpPr/>
          <p:nvPr/>
        </p:nvSpPr>
        <p:spPr>
          <a:xfrm>
            <a:off x="84693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1" name="Freeform 21"/>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2" name="Freeform 22"/>
          <p:cNvSpPr/>
          <p:nvPr/>
        </p:nvSpPr>
        <p:spPr>
          <a:xfrm flipV="1">
            <a:off x="11065946" y="-415056"/>
            <a:ext cx="1370554" cy="1489733"/>
          </a:xfrm>
          <a:custGeom>
            <a:avLst/>
            <a:gdLst/>
            <a:ahLst/>
            <a:cxnLst/>
            <a:rect l="l" t="t" r="r" b="b"/>
            <a:pathLst>
              <a:path w="2055831" h="2234599">
                <a:moveTo>
                  <a:pt x="0" y="2234599"/>
                </a:moveTo>
                <a:lnTo>
                  <a:pt x="2055831" y="2234599"/>
                </a:lnTo>
                <a:lnTo>
                  <a:pt x="2055831" y="0"/>
                </a:lnTo>
                <a:lnTo>
                  <a:pt x="0" y="0"/>
                </a:lnTo>
                <a:lnTo>
                  <a:pt x="0"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3" name="Freeform 23"/>
          <p:cNvSpPr/>
          <p:nvPr/>
        </p:nvSpPr>
        <p:spPr>
          <a:xfrm flipH="1" flipV="1">
            <a:off x="-244500" y="-415056"/>
            <a:ext cx="1370554" cy="1489733"/>
          </a:xfrm>
          <a:custGeom>
            <a:avLst/>
            <a:gdLst/>
            <a:ahLst/>
            <a:cxnLst/>
            <a:rect l="l" t="t" r="r" b="b"/>
            <a:pathLst>
              <a:path w="2055831" h="2234599">
                <a:moveTo>
                  <a:pt x="2055831" y="2234599"/>
                </a:moveTo>
                <a:lnTo>
                  <a:pt x="0" y="2234599"/>
                </a:lnTo>
                <a:lnTo>
                  <a:pt x="0" y="0"/>
                </a:lnTo>
                <a:lnTo>
                  <a:pt x="2055831" y="0"/>
                </a:lnTo>
                <a:lnTo>
                  <a:pt x="2055831"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6" name="Freeform 26"/>
          <p:cNvSpPr/>
          <p:nvPr/>
        </p:nvSpPr>
        <p:spPr>
          <a:xfrm flipH="1">
            <a:off x="-382685" y="5096201"/>
            <a:ext cx="1777173" cy="1931711"/>
          </a:xfrm>
          <a:custGeom>
            <a:avLst/>
            <a:gdLst/>
            <a:ahLst/>
            <a:cxnLst/>
            <a:rect l="l" t="t" r="r" b="b"/>
            <a:pathLst>
              <a:path w="2665760" h="2897566">
                <a:moveTo>
                  <a:pt x="2665760" y="0"/>
                </a:moveTo>
                <a:lnTo>
                  <a:pt x="0" y="0"/>
                </a:lnTo>
                <a:lnTo>
                  <a:pt x="0" y="2897566"/>
                </a:lnTo>
                <a:lnTo>
                  <a:pt x="2665760" y="2897566"/>
                </a:lnTo>
                <a:lnTo>
                  <a:pt x="266576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7" name="Freeform 27"/>
          <p:cNvSpPr/>
          <p:nvPr/>
        </p:nvSpPr>
        <p:spPr>
          <a:xfrm>
            <a:off x="10797512" y="5096201"/>
            <a:ext cx="1777173" cy="1931711"/>
          </a:xfrm>
          <a:custGeom>
            <a:avLst/>
            <a:gdLst/>
            <a:ahLst/>
            <a:cxnLst/>
            <a:rect l="l" t="t" r="r" b="b"/>
            <a:pathLst>
              <a:path w="2665760" h="2897566">
                <a:moveTo>
                  <a:pt x="0" y="0"/>
                </a:moveTo>
                <a:lnTo>
                  <a:pt x="2665760" y="0"/>
                </a:lnTo>
                <a:lnTo>
                  <a:pt x="2665760" y="2897566"/>
                </a:lnTo>
                <a:lnTo>
                  <a:pt x="0" y="289756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9" name="TextBox 29"/>
          <p:cNvSpPr txBox="1"/>
          <p:nvPr/>
        </p:nvSpPr>
        <p:spPr>
          <a:xfrm>
            <a:off x="1628900" y="3320032"/>
            <a:ext cx="856265" cy="397545"/>
          </a:xfrm>
          <a:prstGeom prst="rect">
            <a:avLst/>
          </a:prstGeom>
        </p:spPr>
        <p:txBody>
          <a:bodyPr lIns="0" tIns="0" rIns="0" bIns="0" rtlCol="0" anchor="t">
            <a:spAutoFit/>
          </a:bodyPr>
          <a:lstStyle/>
          <a:p>
            <a:pPr algn="ctr" defTabSz="609630">
              <a:lnSpc>
                <a:spcPts val="3134"/>
              </a:lnSpc>
              <a:spcBef>
                <a:spcPct val="0"/>
              </a:spcBef>
              <a:defRPr/>
            </a:pPr>
            <a:r>
              <a:rPr lang="en-US" sz="2239">
                <a:solidFill>
                  <a:srgbClr val="FDF5EF"/>
                </a:solidFill>
                <a:latin typeface="Ubuntu Bold"/>
              </a:rPr>
              <a:t>01</a:t>
            </a:r>
          </a:p>
        </p:txBody>
      </p:sp>
      <p:sp>
        <p:nvSpPr>
          <p:cNvPr id="2" name="Freeform 2">
            <a:extLst>
              <a:ext uri="{FF2B5EF4-FFF2-40B4-BE49-F238E27FC236}">
                <a16:creationId xmlns:a16="http://schemas.microsoft.com/office/drawing/2014/main" id="{C03456B8-AEE1-496C-50AC-7571EF1BAC3F}"/>
              </a:ext>
            </a:extLst>
          </p:cNvPr>
          <p:cNvSpPr/>
          <p:nvPr/>
        </p:nvSpPr>
        <p:spPr>
          <a:xfrm>
            <a:off x="2997200" y="787400"/>
            <a:ext cx="5130800" cy="5588000"/>
          </a:xfrm>
          <a:custGeom>
            <a:avLst/>
            <a:gdLst/>
            <a:ahLst/>
            <a:cxnLst/>
            <a:rect l="l" t="t" r="r" b="b"/>
            <a:pathLst>
              <a:path w="3411543" h="4114800">
                <a:moveTo>
                  <a:pt x="0" y="0"/>
                </a:moveTo>
                <a:lnTo>
                  <a:pt x="3411544" y="0"/>
                </a:lnTo>
                <a:lnTo>
                  <a:pt x="3411544" y="4114800"/>
                </a:lnTo>
                <a:lnTo>
                  <a:pt x="0" y="411480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Tree>
    <p:extLst>
      <p:ext uri="{BB962C8B-B14F-4D97-AF65-F5344CB8AC3E}">
        <p14:creationId xmlns:p14="http://schemas.microsoft.com/office/powerpoint/2010/main" val="361772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6"/>
          <p:cNvSpPr/>
          <p:nvPr/>
        </p:nvSpPr>
        <p:spPr>
          <a:xfrm>
            <a:off x="-11541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7" name="Freeform 17"/>
          <p:cNvSpPr/>
          <p:nvPr/>
        </p:nvSpPr>
        <p:spPr>
          <a:xfrm>
            <a:off x="372269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8" name="Freeform 18"/>
          <p:cNvSpPr/>
          <p:nvPr/>
        </p:nvSpPr>
        <p:spPr>
          <a:xfrm>
            <a:off x="84693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1" name="Freeform 21"/>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2" name="Freeform 22"/>
          <p:cNvSpPr/>
          <p:nvPr/>
        </p:nvSpPr>
        <p:spPr>
          <a:xfrm flipV="1">
            <a:off x="11065946" y="-415056"/>
            <a:ext cx="1370554" cy="1489733"/>
          </a:xfrm>
          <a:custGeom>
            <a:avLst/>
            <a:gdLst/>
            <a:ahLst/>
            <a:cxnLst/>
            <a:rect l="l" t="t" r="r" b="b"/>
            <a:pathLst>
              <a:path w="2055831" h="2234599">
                <a:moveTo>
                  <a:pt x="0" y="2234599"/>
                </a:moveTo>
                <a:lnTo>
                  <a:pt x="2055831" y="2234599"/>
                </a:lnTo>
                <a:lnTo>
                  <a:pt x="2055831" y="0"/>
                </a:lnTo>
                <a:lnTo>
                  <a:pt x="0" y="0"/>
                </a:lnTo>
                <a:lnTo>
                  <a:pt x="0"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3" name="Freeform 23"/>
          <p:cNvSpPr/>
          <p:nvPr/>
        </p:nvSpPr>
        <p:spPr>
          <a:xfrm flipH="1" flipV="1">
            <a:off x="-244500" y="-415056"/>
            <a:ext cx="1370554" cy="1489733"/>
          </a:xfrm>
          <a:custGeom>
            <a:avLst/>
            <a:gdLst/>
            <a:ahLst/>
            <a:cxnLst/>
            <a:rect l="l" t="t" r="r" b="b"/>
            <a:pathLst>
              <a:path w="2055831" h="2234599">
                <a:moveTo>
                  <a:pt x="2055831" y="2234599"/>
                </a:moveTo>
                <a:lnTo>
                  <a:pt x="0" y="2234599"/>
                </a:lnTo>
                <a:lnTo>
                  <a:pt x="0" y="0"/>
                </a:lnTo>
                <a:lnTo>
                  <a:pt x="2055831" y="0"/>
                </a:lnTo>
                <a:lnTo>
                  <a:pt x="2055831"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6" name="Freeform 26"/>
          <p:cNvSpPr/>
          <p:nvPr/>
        </p:nvSpPr>
        <p:spPr>
          <a:xfrm flipH="1">
            <a:off x="-382685" y="5096201"/>
            <a:ext cx="1777173" cy="1931711"/>
          </a:xfrm>
          <a:custGeom>
            <a:avLst/>
            <a:gdLst/>
            <a:ahLst/>
            <a:cxnLst/>
            <a:rect l="l" t="t" r="r" b="b"/>
            <a:pathLst>
              <a:path w="2665760" h="2897566">
                <a:moveTo>
                  <a:pt x="2665760" y="0"/>
                </a:moveTo>
                <a:lnTo>
                  <a:pt x="0" y="0"/>
                </a:lnTo>
                <a:lnTo>
                  <a:pt x="0" y="2897566"/>
                </a:lnTo>
                <a:lnTo>
                  <a:pt x="2665760" y="2897566"/>
                </a:lnTo>
                <a:lnTo>
                  <a:pt x="266576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7" name="Freeform 27"/>
          <p:cNvSpPr/>
          <p:nvPr/>
        </p:nvSpPr>
        <p:spPr>
          <a:xfrm>
            <a:off x="10797512" y="5096201"/>
            <a:ext cx="1777173" cy="1931711"/>
          </a:xfrm>
          <a:custGeom>
            <a:avLst/>
            <a:gdLst/>
            <a:ahLst/>
            <a:cxnLst/>
            <a:rect l="l" t="t" r="r" b="b"/>
            <a:pathLst>
              <a:path w="2665760" h="2897566">
                <a:moveTo>
                  <a:pt x="0" y="0"/>
                </a:moveTo>
                <a:lnTo>
                  <a:pt x="2665760" y="0"/>
                </a:lnTo>
                <a:lnTo>
                  <a:pt x="2665760" y="2897566"/>
                </a:lnTo>
                <a:lnTo>
                  <a:pt x="0" y="289756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9" name="TextBox 29"/>
          <p:cNvSpPr txBox="1"/>
          <p:nvPr/>
        </p:nvSpPr>
        <p:spPr>
          <a:xfrm>
            <a:off x="1628900" y="3320032"/>
            <a:ext cx="856265" cy="397545"/>
          </a:xfrm>
          <a:prstGeom prst="rect">
            <a:avLst/>
          </a:prstGeom>
        </p:spPr>
        <p:txBody>
          <a:bodyPr lIns="0" tIns="0" rIns="0" bIns="0" rtlCol="0" anchor="t">
            <a:spAutoFit/>
          </a:bodyPr>
          <a:lstStyle/>
          <a:p>
            <a:pPr algn="ctr" defTabSz="609630">
              <a:lnSpc>
                <a:spcPts val="3134"/>
              </a:lnSpc>
              <a:spcBef>
                <a:spcPct val="0"/>
              </a:spcBef>
              <a:defRPr/>
            </a:pPr>
            <a:r>
              <a:rPr lang="en-US" sz="2239">
                <a:solidFill>
                  <a:srgbClr val="FDF5EF"/>
                </a:solidFill>
                <a:latin typeface="Ubuntu Bold"/>
              </a:rPr>
              <a:t>01</a:t>
            </a:r>
          </a:p>
        </p:txBody>
      </p:sp>
      <p:pic>
        <p:nvPicPr>
          <p:cNvPr id="3" name="Picture 2">
            <a:extLst>
              <a:ext uri="{FF2B5EF4-FFF2-40B4-BE49-F238E27FC236}">
                <a16:creationId xmlns:a16="http://schemas.microsoft.com/office/drawing/2014/main" id="{09A96862-012E-E6F3-6689-E828A50324EE}"/>
              </a:ext>
            </a:extLst>
          </p:cNvPr>
          <p:cNvPicPr>
            <a:picLocks noChangeAspect="1"/>
          </p:cNvPicPr>
          <p:nvPr/>
        </p:nvPicPr>
        <p:blipFill>
          <a:blip r:embed="rId8"/>
          <a:srcRect/>
          <a:stretch>
            <a:fillRect/>
          </a:stretch>
        </p:blipFill>
        <p:spPr>
          <a:xfrm flipH="1">
            <a:off x="2336800" y="787400"/>
            <a:ext cx="6502400" cy="5486400"/>
          </a:xfrm>
          <a:prstGeom prst="rect">
            <a:avLst/>
          </a:prstGeom>
        </p:spPr>
      </p:pic>
    </p:spTree>
    <p:extLst>
      <p:ext uri="{BB962C8B-B14F-4D97-AF65-F5344CB8AC3E}">
        <p14:creationId xmlns:p14="http://schemas.microsoft.com/office/powerpoint/2010/main" val="426379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6"/>
          <p:cNvSpPr/>
          <p:nvPr/>
        </p:nvSpPr>
        <p:spPr>
          <a:xfrm>
            <a:off x="-11541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7" name="Freeform 17"/>
          <p:cNvSpPr/>
          <p:nvPr/>
        </p:nvSpPr>
        <p:spPr>
          <a:xfrm>
            <a:off x="372269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8" name="Freeform 18"/>
          <p:cNvSpPr/>
          <p:nvPr/>
        </p:nvSpPr>
        <p:spPr>
          <a:xfrm>
            <a:off x="8469305" y="6579108"/>
            <a:ext cx="4876800" cy="557784"/>
          </a:xfrm>
          <a:custGeom>
            <a:avLst/>
            <a:gdLst/>
            <a:ahLst/>
            <a:cxnLst/>
            <a:rect l="l" t="t" r="r" b="b"/>
            <a:pathLst>
              <a:path w="7315200" h="836676">
                <a:moveTo>
                  <a:pt x="0" y="0"/>
                </a:moveTo>
                <a:lnTo>
                  <a:pt x="7315200" y="0"/>
                </a:lnTo>
                <a:lnTo>
                  <a:pt x="7315200" y="836676"/>
                </a:lnTo>
                <a:lnTo>
                  <a:pt x="0" y="83667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1" name="Freeform 21"/>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2" name="Freeform 22"/>
          <p:cNvSpPr/>
          <p:nvPr/>
        </p:nvSpPr>
        <p:spPr>
          <a:xfrm flipV="1">
            <a:off x="11065946" y="-415056"/>
            <a:ext cx="1370554" cy="1489733"/>
          </a:xfrm>
          <a:custGeom>
            <a:avLst/>
            <a:gdLst/>
            <a:ahLst/>
            <a:cxnLst/>
            <a:rect l="l" t="t" r="r" b="b"/>
            <a:pathLst>
              <a:path w="2055831" h="2234599">
                <a:moveTo>
                  <a:pt x="0" y="2234599"/>
                </a:moveTo>
                <a:lnTo>
                  <a:pt x="2055831" y="2234599"/>
                </a:lnTo>
                <a:lnTo>
                  <a:pt x="2055831" y="0"/>
                </a:lnTo>
                <a:lnTo>
                  <a:pt x="0" y="0"/>
                </a:lnTo>
                <a:lnTo>
                  <a:pt x="0"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3" name="Freeform 23"/>
          <p:cNvSpPr/>
          <p:nvPr/>
        </p:nvSpPr>
        <p:spPr>
          <a:xfrm flipH="1" flipV="1">
            <a:off x="-244500" y="-415056"/>
            <a:ext cx="1370554" cy="1489733"/>
          </a:xfrm>
          <a:custGeom>
            <a:avLst/>
            <a:gdLst/>
            <a:ahLst/>
            <a:cxnLst/>
            <a:rect l="l" t="t" r="r" b="b"/>
            <a:pathLst>
              <a:path w="2055831" h="2234599">
                <a:moveTo>
                  <a:pt x="2055831" y="2234599"/>
                </a:moveTo>
                <a:lnTo>
                  <a:pt x="0" y="2234599"/>
                </a:lnTo>
                <a:lnTo>
                  <a:pt x="0" y="0"/>
                </a:lnTo>
                <a:lnTo>
                  <a:pt x="2055831" y="0"/>
                </a:lnTo>
                <a:lnTo>
                  <a:pt x="2055831" y="223459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6" name="Freeform 26"/>
          <p:cNvSpPr/>
          <p:nvPr/>
        </p:nvSpPr>
        <p:spPr>
          <a:xfrm flipH="1">
            <a:off x="-382685" y="5096201"/>
            <a:ext cx="1777173" cy="1931711"/>
          </a:xfrm>
          <a:custGeom>
            <a:avLst/>
            <a:gdLst/>
            <a:ahLst/>
            <a:cxnLst/>
            <a:rect l="l" t="t" r="r" b="b"/>
            <a:pathLst>
              <a:path w="2665760" h="2897566">
                <a:moveTo>
                  <a:pt x="2665760" y="0"/>
                </a:moveTo>
                <a:lnTo>
                  <a:pt x="0" y="0"/>
                </a:lnTo>
                <a:lnTo>
                  <a:pt x="0" y="2897566"/>
                </a:lnTo>
                <a:lnTo>
                  <a:pt x="2665760" y="2897566"/>
                </a:lnTo>
                <a:lnTo>
                  <a:pt x="266576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7" name="Freeform 27"/>
          <p:cNvSpPr/>
          <p:nvPr/>
        </p:nvSpPr>
        <p:spPr>
          <a:xfrm>
            <a:off x="10797512" y="5096201"/>
            <a:ext cx="1777173" cy="1931711"/>
          </a:xfrm>
          <a:custGeom>
            <a:avLst/>
            <a:gdLst/>
            <a:ahLst/>
            <a:cxnLst/>
            <a:rect l="l" t="t" r="r" b="b"/>
            <a:pathLst>
              <a:path w="2665760" h="2897566">
                <a:moveTo>
                  <a:pt x="0" y="0"/>
                </a:moveTo>
                <a:lnTo>
                  <a:pt x="2665760" y="0"/>
                </a:lnTo>
                <a:lnTo>
                  <a:pt x="2665760" y="2897566"/>
                </a:lnTo>
                <a:lnTo>
                  <a:pt x="0" y="289756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9" name="TextBox 29"/>
          <p:cNvSpPr txBox="1"/>
          <p:nvPr/>
        </p:nvSpPr>
        <p:spPr>
          <a:xfrm>
            <a:off x="1628900" y="3320032"/>
            <a:ext cx="856265" cy="397545"/>
          </a:xfrm>
          <a:prstGeom prst="rect">
            <a:avLst/>
          </a:prstGeom>
        </p:spPr>
        <p:txBody>
          <a:bodyPr lIns="0" tIns="0" rIns="0" bIns="0" rtlCol="0" anchor="t">
            <a:spAutoFit/>
          </a:bodyPr>
          <a:lstStyle/>
          <a:p>
            <a:pPr algn="ctr" defTabSz="609630">
              <a:lnSpc>
                <a:spcPts val="3134"/>
              </a:lnSpc>
              <a:spcBef>
                <a:spcPct val="0"/>
              </a:spcBef>
              <a:defRPr/>
            </a:pPr>
            <a:r>
              <a:rPr lang="en-US" sz="2239">
                <a:solidFill>
                  <a:srgbClr val="FDF5EF"/>
                </a:solidFill>
                <a:latin typeface="Ubuntu Bold"/>
              </a:rPr>
              <a:t>01</a:t>
            </a:r>
          </a:p>
        </p:txBody>
      </p:sp>
      <p:sp>
        <p:nvSpPr>
          <p:cNvPr id="2" name="Freeform 2">
            <a:extLst>
              <a:ext uri="{FF2B5EF4-FFF2-40B4-BE49-F238E27FC236}">
                <a16:creationId xmlns:a16="http://schemas.microsoft.com/office/drawing/2014/main" id="{BE8134B4-6344-35BF-0945-E5F4D2C15C6C}"/>
              </a:ext>
            </a:extLst>
          </p:cNvPr>
          <p:cNvSpPr/>
          <p:nvPr/>
        </p:nvSpPr>
        <p:spPr>
          <a:xfrm>
            <a:off x="4064000" y="990600"/>
            <a:ext cx="4956556" cy="5689600"/>
          </a:xfrm>
          <a:custGeom>
            <a:avLst/>
            <a:gdLst/>
            <a:ahLst/>
            <a:cxnLst/>
            <a:rect l="l" t="t" r="r" b="b"/>
            <a:pathLst>
              <a:path w="5987034" h="8229600">
                <a:moveTo>
                  <a:pt x="0" y="0"/>
                </a:moveTo>
                <a:lnTo>
                  <a:pt x="5987034" y="0"/>
                </a:lnTo>
                <a:lnTo>
                  <a:pt x="5987034" y="8229600"/>
                </a:lnTo>
                <a:lnTo>
                  <a:pt x="0" y="8229600"/>
                </a:lnTo>
                <a:lnTo>
                  <a:pt x="0" y="0"/>
                </a:lnTo>
                <a:close/>
              </a:path>
            </a:pathLst>
          </a:custGeom>
          <a:blipFill>
            <a:blip r:embed="rId8"/>
            <a:stretch>
              <a:fillRect/>
            </a:stretch>
          </a:blipFill>
        </p:spPr>
      </p:sp>
    </p:spTree>
    <p:extLst>
      <p:ext uri="{BB962C8B-B14F-4D97-AF65-F5344CB8AC3E}">
        <p14:creationId xmlns:p14="http://schemas.microsoft.com/office/powerpoint/2010/main" val="230886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0957268" y="-39787"/>
            <a:ext cx="1412581" cy="1881161"/>
          </a:xfrm>
          <a:custGeom>
            <a:avLst/>
            <a:gdLst/>
            <a:ahLst/>
            <a:cxnLst/>
            <a:rect l="l" t="t" r="r" b="b"/>
            <a:pathLst>
              <a:path w="2118871" h="2821741">
                <a:moveTo>
                  <a:pt x="2118871" y="2821741"/>
                </a:moveTo>
                <a:lnTo>
                  <a:pt x="0" y="2821741"/>
                </a:lnTo>
                <a:lnTo>
                  <a:pt x="0" y="0"/>
                </a:lnTo>
                <a:lnTo>
                  <a:pt x="2118871" y="0"/>
                </a:lnTo>
                <a:lnTo>
                  <a:pt x="2118871" y="282174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107603" y="0"/>
            <a:ext cx="1655903" cy="1451173"/>
          </a:xfrm>
          <a:custGeom>
            <a:avLst/>
            <a:gdLst/>
            <a:ahLst/>
            <a:cxnLst/>
            <a:rect l="l" t="t" r="r" b="b"/>
            <a:pathLst>
              <a:path w="2483854" h="2176759">
                <a:moveTo>
                  <a:pt x="0" y="0"/>
                </a:moveTo>
                <a:lnTo>
                  <a:pt x="2483854" y="0"/>
                </a:lnTo>
                <a:lnTo>
                  <a:pt x="2483854" y="2176759"/>
                </a:lnTo>
                <a:lnTo>
                  <a:pt x="0" y="217675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flipH="1" flipV="1">
            <a:off x="10392538" y="-70340"/>
            <a:ext cx="971002" cy="1521513"/>
          </a:xfrm>
          <a:custGeom>
            <a:avLst/>
            <a:gdLst/>
            <a:ahLst/>
            <a:cxnLst/>
            <a:rect l="l" t="t" r="r" b="b"/>
            <a:pathLst>
              <a:path w="1456503" h="2282269">
                <a:moveTo>
                  <a:pt x="1456503" y="2282269"/>
                </a:moveTo>
                <a:lnTo>
                  <a:pt x="0" y="2282269"/>
                </a:lnTo>
                <a:lnTo>
                  <a:pt x="0" y="0"/>
                </a:lnTo>
                <a:lnTo>
                  <a:pt x="1456503" y="0"/>
                </a:lnTo>
                <a:lnTo>
                  <a:pt x="1456503" y="228226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737488" y="3348777"/>
            <a:ext cx="2292287" cy="2743200"/>
          </a:xfrm>
          <a:custGeom>
            <a:avLst/>
            <a:gdLst/>
            <a:ahLst/>
            <a:cxnLst/>
            <a:rect l="l" t="t" r="r" b="b"/>
            <a:pathLst>
              <a:path w="3438430" h="4114800">
                <a:moveTo>
                  <a:pt x="0" y="0"/>
                </a:moveTo>
                <a:lnTo>
                  <a:pt x="3438430" y="0"/>
                </a:lnTo>
                <a:lnTo>
                  <a:pt x="3438430" y="4114800"/>
                </a:lnTo>
                <a:lnTo>
                  <a:pt x="0" y="411480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flipH="1">
            <a:off x="10763505" y="3348777"/>
            <a:ext cx="2292287" cy="2743200"/>
          </a:xfrm>
          <a:custGeom>
            <a:avLst/>
            <a:gdLst/>
            <a:ahLst/>
            <a:cxnLst/>
            <a:rect l="l" t="t" r="r" b="b"/>
            <a:pathLst>
              <a:path w="3438430" h="4114800">
                <a:moveTo>
                  <a:pt x="3438430" y="0"/>
                </a:moveTo>
                <a:lnTo>
                  <a:pt x="0" y="0"/>
                </a:lnTo>
                <a:lnTo>
                  <a:pt x="0" y="4114800"/>
                </a:lnTo>
                <a:lnTo>
                  <a:pt x="3438430" y="4114800"/>
                </a:lnTo>
                <a:lnTo>
                  <a:pt x="3438430" y="0"/>
                </a:lnTo>
                <a:close/>
              </a:path>
            </a:pathLst>
          </a:custGeom>
          <a:blipFill>
            <a:blip r:embed="rId8">
              <a:extLst>
                <a:ext uri="{96DAC541-7B7A-43D3-8B79-37D633B846F1}">
                  <asvg:svgBlip xmlns="" xmlns:asvg="http://schemas.microsoft.com/office/drawing/2016/SVG/main" r:embed="rId9"/>
                </a:ext>
              </a:extLst>
            </a:blip>
            <a:stretch>
              <a:fillRect/>
            </a:stretch>
          </a:blipFill>
        </p:spPr>
      </p:sp>
      <p:grpSp>
        <p:nvGrpSpPr>
          <p:cNvPr id="7" name="Group 7"/>
          <p:cNvGrpSpPr/>
          <p:nvPr/>
        </p:nvGrpSpPr>
        <p:grpSpPr>
          <a:xfrm>
            <a:off x="-391222" y="4572748"/>
            <a:ext cx="12974443" cy="4272535"/>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8DFCC"/>
            </a:solidFill>
          </p:spPr>
        </p:sp>
      </p:grpSp>
      <p:sp>
        <p:nvSpPr>
          <p:cNvPr id="9" name="Freeform 9"/>
          <p:cNvSpPr/>
          <p:nvPr/>
        </p:nvSpPr>
        <p:spPr>
          <a:xfrm flipH="1" flipV="1">
            <a:off x="10947585" y="1202878"/>
            <a:ext cx="2488831" cy="2743200"/>
          </a:xfrm>
          <a:custGeom>
            <a:avLst/>
            <a:gdLst/>
            <a:ahLst/>
            <a:cxnLst/>
            <a:rect l="l" t="t" r="r" b="b"/>
            <a:pathLst>
              <a:path w="3733246" h="4114800">
                <a:moveTo>
                  <a:pt x="3733246" y="4114800"/>
                </a:moveTo>
                <a:lnTo>
                  <a:pt x="0" y="4114800"/>
                </a:lnTo>
                <a:lnTo>
                  <a:pt x="0" y="0"/>
                </a:lnTo>
                <a:lnTo>
                  <a:pt x="3733246" y="0"/>
                </a:lnTo>
                <a:lnTo>
                  <a:pt x="3733246" y="411480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10"/>
          <p:cNvSpPr/>
          <p:nvPr/>
        </p:nvSpPr>
        <p:spPr>
          <a:xfrm flipV="1">
            <a:off x="-164489" y="-70340"/>
            <a:ext cx="1412581" cy="1881161"/>
          </a:xfrm>
          <a:custGeom>
            <a:avLst/>
            <a:gdLst/>
            <a:ahLst/>
            <a:cxnLst/>
            <a:rect l="l" t="t" r="r" b="b"/>
            <a:pathLst>
              <a:path w="2118871" h="2821741">
                <a:moveTo>
                  <a:pt x="0" y="2821741"/>
                </a:moveTo>
                <a:lnTo>
                  <a:pt x="2118871" y="2821741"/>
                </a:lnTo>
                <a:lnTo>
                  <a:pt x="2118871" y="0"/>
                </a:lnTo>
                <a:lnTo>
                  <a:pt x="0" y="0"/>
                </a:lnTo>
                <a:lnTo>
                  <a:pt x="0" y="282174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Freeform 11"/>
          <p:cNvSpPr/>
          <p:nvPr/>
        </p:nvSpPr>
        <p:spPr>
          <a:xfrm flipH="1">
            <a:off x="1484949" y="0"/>
            <a:ext cx="1655903" cy="1451173"/>
          </a:xfrm>
          <a:custGeom>
            <a:avLst/>
            <a:gdLst/>
            <a:ahLst/>
            <a:cxnLst/>
            <a:rect l="l" t="t" r="r" b="b"/>
            <a:pathLst>
              <a:path w="2483854" h="2176759">
                <a:moveTo>
                  <a:pt x="2483854" y="0"/>
                </a:moveTo>
                <a:lnTo>
                  <a:pt x="0" y="0"/>
                </a:lnTo>
                <a:lnTo>
                  <a:pt x="0" y="2176759"/>
                </a:lnTo>
                <a:lnTo>
                  <a:pt x="2483854" y="2176759"/>
                </a:lnTo>
                <a:lnTo>
                  <a:pt x="24838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2" name="Freeform 12"/>
          <p:cNvSpPr/>
          <p:nvPr/>
        </p:nvSpPr>
        <p:spPr>
          <a:xfrm flipV="1">
            <a:off x="903923" y="0"/>
            <a:ext cx="971002" cy="1521513"/>
          </a:xfrm>
          <a:custGeom>
            <a:avLst/>
            <a:gdLst/>
            <a:ahLst/>
            <a:cxnLst/>
            <a:rect l="l" t="t" r="r" b="b"/>
            <a:pathLst>
              <a:path w="1456503" h="2282269">
                <a:moveTo>
                  <a:pt x="0" y="2282269"/>
                </a:moveTo>
                <a:lnTo>
                  <a:pt x="1456502" y="2282269"/>
                </a:lnTo>
                <a:lnTo>
                  <a:pt x="1456502" y="0"/>
                </a:lnTo>
                <a:lnTo>
                  <a:pt x="0" y="0"/>
                </a:lnTo>
                <a:lnTo>
                  <a:pt x="0" y="228226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3" name="Freeform 13"/>
          <p:cNvSpPr/>
          <p:nvPr/>
        </p:nvSpPr>
        <p:spPr>
          <a:xfrm flipV="1">
            <a:off x="-1018743" y="1250118"/>
            <a:ext cx="2488831" cy="2743200"/>
          </a:xfrm>
          <a:custGeom>
            <a:avLst/>
            <a:gdLst/>
            <a:ahLst/>
            <a:cxnLst/>
            <a:rect l="l" t="t" r="r" b="b"/>
            <a:pathLst>
              <a:path w="3733246" h="4114800">
                <a:moveTo>
                  <a:pt x="0" y="4114800"/>
                </a:moveTo>
                <a:lnTo>
                  <a:pt x="3733246" y="4114800"/>
                </a:lnTo>
                <a:lnTo>
                  <a:pt x="3733246" y="0"/>
                </a:lnTo>
                <a:lnTo>
                  <a:pt x="0" y="0"/>
                </a:lnTo>
                <a:lnTo>
                  <a:pt x="0" y="411480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4" name="Freeform 14"/>
          <p:cNvSpPr/>
          <p:nvPr/>
        </p:nvSpPr>
        <p:spPr>
          <a:xfrm>
            <a:off x="2438400" y="279400"/>
            <a:ext cx="7274957" cy="1673473"/>
          </a:xfrm>
          <a:custGeom>
            <a:avLst/>
            <a:gdLst/>
            <a:ahLst/>
            <a:cxnLst/>
            <a:rect l="l" t="t" r="r" b="b"/>
            <a:pathLst>
              <a:path w="10912436" h="2510209">
                <a:moveTo>
                  <a:pt x="0" y="0"/>
                </a:moveTo>
                <a:lnTo>
                  <a:pt x="10912436" y="0"/>
                </a:lnTo>
                <a:lnTo>
                  <a:pt x="10912436" y="2510209"/>
                </a:lnTo>
                <a:lnTo>
                  <a:pt x="0" y="2510209"/>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5" name="Freeform 15"/>
          <p:cNvSpPr/>
          <p:nvPr/>
        </p:nvSpPr>
        <p:spPr>
          <a:xfrm>
            <a:off x="9144000" y="177800"/>
            <a:ext cx="822341" cy="708709"/>
          </a:xfrm>
          <a:custGeom>
            <a:avLst/>
            <a:gdLst/>
            <a:ahLst/>
            <a:cxnLst/>
            <a:rect l="l" t="t" r="r" b="b"/>
            <a:pathLst>
              <a:path w="1233512" h="1063063">
                <a:moveTo>
                  <a:pt x="0" y="0"/>
                </a:moveTo>
                <a:lnTo>
                  <a:pt x="1233512" y="0"/>
                </a:lnTo>
                <a:lnTo>
                  <a:pt x="1233512" y="1063063"/>
                </a:lnTo>
                <a:lnTo>
                  <a:pt x="0" y="1063063"/>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6" name="Freeform 16"/>
          <p:cNvSpPr/>
          <p:nvPr/>
        </p:nvSpPr>
        <p:spPr>
          <a:xfrm flipH="1">
            <a:off x="2235200" y="228600"/>
            <a:ext cx="947197" cy="730203"/>
          </a:xfrm>
          <a:custGeom>
            <a:avLst/>
            <a:gdLst/>
            <a:ahLst/>
            <a:cxnLst/>
            <a:rect l="l" t="t" r="r" b="b"/>
            <a:pathLst>
              <a:path w="1420796" h="1095304">
                <a:moveTo>
                  <a:pt x="1420795" y="0"/>
                </a:moveTo>
                <a:lnTo>
                  <a:pt x="0" y="0"/>
                </a:lnTo>
                <a:lnTo>
                  <a:pt x="0" y="1095304"/>
                </a:lnTo>
                <a:lnTo>
                  <a:pt x="1420795" y="1095304"/>
                </a:lnTo>
                <a:lnTo>
                  <a:pt x="1420795" y="0"/>
                </a:lnTo>
                <a:close/>
              </a:path>
            </a:pathLst>
          </a:custGeom>
          <a:blipFill>
            <a:blip r:embed="rId16">
              <a:extLst>
                <a:ext uri="{96DAC541-7B7A-43D3-8B79-37D633B846F1}">
                  <asvg:svgBlip xmlns="" xmlns:asvg="http://schemas.microsoft.com/office/drawing/2016/SVG/main" r:embed="rId17"/>
                </a:ext>
              </a:extLst>
            </a:blip>
            <a:stretch>
              <a:fillRect/>
            </a:stretch>
          </a:blipFill>
        </p:spPr>
        <p:txBody>
          <a:bodyPr/>
          <a:lstStyle/>
          <a:p>
            <a:endParaRPr lang="en-US" sz="1200" dirty="0"/>
          </a:p>
        </p:txBody>
      </p:sp>
      <p:grpSp>
        <p:nvGrpSpPr>
          <p:cNvPr id="18" name="Group 18"/>
          <p:cNvGrpSpPr/>
          <p:nvPr/>
        </p:nvGrpSpPr>
        <p:grpSpPr>
          <a:xfrm>
            <a:off x="4118926" y="1745413"/>
            <a:ext cx="130817" cy="130817"/>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20" name="Group 20"/>
          <p:cNvGrpSpPr/>
          <p:nvPr/>
        </p:nvGrpSpPr>
        <p:grpSpPr>
          <a:xfrm>
            <a:off x="3876527" y="1745413"/>
            <a:ext cx="130817" cy="130817"/>
            <a:chOff x="0" y="0"/>
            <a:chExt cx="6350000" cy="6350000"/>
          </a:xfrm>
        </p:grpSpPr>
        <p:sp>
          <p:nvSpPr>
            <p:cNvPr id="21" name="Freeform 2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22" name="Group 22"/>
          <p:cNvGrpSpPr/>
          <p:nvPr/>
        </p:nvGrpSpPr>
        <p:grpSpPr>
          <a:xfrm>
            <a:off x="3634127" y="1745413"/>
            <a:ext cx="130817" cy="130817"/>
            <a:chOff x="0" y="0"/>
            <a:chExt cx="6350000" cy="6350000"/>
          </a:xfrm>
        </p:grpSpPr>
        <p:sp>
          <p:nvSpPr>
            <p:cNvPr id="23" name="Freeform 2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24" name="Group 24"/>
          <p:cNvGrpSpPr/>
          <p:nvPr/>
        </p:nvGrpSpPr>
        <p:grpSpPr>
          <a:xfrm>
            <a:off x="8427057" y="1745413"/>
            <a:ext cx="130817" cy="130817"/>
            <a:chOff x="0" y="0"/>
            <a:chExt cx="6350000" cy="6350000"/>
          </a:xfrm>
        </p:grpSpPr>
        <p:sp>
          <p:nvSpPr>
            <p:cNvPr id="25" name="Freeform 2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26" name="Group 26"/>
          <p:cNvGrpSpPr/>
          <p:nvPr/>
        </p:nvGrpSpPr>
        <p:grpSpPr>
          <a:xfrm>
            <a:off x="8184657" y="1745413"/>
            <a:ext cx="130817" cy="130817"/>
            <a:chOff x="0" y="0"/>
            <a:chExt cx="6350000" cy="6350000"/>
          </a:xfrm>
        </p:grpSpPr>
        <p:sp>
          <p:nvSpPr>
            <p:cNvPr id="27" name="Freeform 2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28" name="Group 28"/>
          <p:cNvGrpSpPr/>
          <p:nvPr/>
        </p:nvGrpSpPr>
        <p:grpSpPr>
          <a:xfrm>
            <a:off x="7942258" y="1745413"/>
            <a:ext cx="130817" cy="130817"/>
            <a:chOff x="0" y="0"/>
            <a:chExt cx="6350000" cy="6350000"/>
          </a:xfrm>
        </p:grpSpPr>
        <p:sp>
          <p:nvSpPr>
            <p:cNvPr id="29" name="Freeform 2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sp>
        <p:nvSpPr>
          <p:cNvPr id="31" name="Freeform 31"/>
          <p:cNvSpPr/>
          <p:nvPr/>
        </p:nvSpPr>
        <p:spPr>
          <a:xfrm>
            <a:off x="9296400" y="4495800"/>
            <a:ext cx="2536943" cy="2799356"/>
          </a:xfrm>
          <a:custGeom>
            <a:avLst/>
            <a:gdLst/>
            <a:ahLst/>
            <a:cxnLst/>
            <a:rect l="l" t="t" r="r" b="b"/>
            <a:pathLst>
              <a:path w="4564034" h="5369452">
                <a:moveTo>
                  <a:pt x="0" y="0"/>
                </a:moveTo>
                <a:lnTo>
                  <a:pt x="4564035" y="0"/>
                </a:lnTo>
                <a:lnTo>
                  <a:pt x="4564035" y="5369453"/>
                </a:lnTo>
                <a:lnTo>
                  <a:pt x="0" y="5369453"/>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2" name="Freeform 32"/>
          <p:cNvSpPr/>
          <p:nvPr/>
        </p:nvSpPr>
        <p:spPr>
          <a:xfrm flipH="1">
            <a:off x="558800" y="4495800"/>
            <a:ext cx="2336800" cy="3153941"/>
          </a:xfrm>
          <a:custGeom>
            <a:avLst/>
            <a:gdLst/>
            <a:ahLst/>
            <a:cxnLst/>
            <a:rect l="l" t="t" r="r" b="b"/>
            <a:pathLst>
              <a:path w="3898574" h="5340512">
                <a:moveTo>
                  <a:pt x="3898574" y="0"/>
                </a:moveTo>
                <a:lnTo>
                  <a:pt x="0" y="0"/>
                </a:lnTo>
                <a:lnTo>
                  <a:pt x="0" y="5340512"/>
                </a:lnTo>
                <a:lnTo>
                  <a:pt x="3898574" y="5340512"/>
                </a:lnTo>
                <a:lnTo>
                  <a:pt x="3898574" y="0"/>
                </a:lnTo>
                <a:close/>
              </a:path>
            </a:pathLst>
          </a:custGeom>
          <a:blipFill>
            <a:blip r:embed="rId20">
              <a:extLst>
                <a:ext uri="{96DAC541-7B7A-43D3-8B79-37D633B846F1}">
                  <asvg:svgBlip xmlns="" xmlns:asvg="http://schemas.microsoft.com/office/drawing/2016/SVG/main" r:embed="rId21"/>
                </a:ext>
              </a:extLst>
            </a:blip>
            <a:stretch>
              <a:fillRect/>
            </a:stretch>
          </a:blipFill>
        </p:spPr>
      </p:sp>
      <p:grpSp>
        <p:nvGrpSpPr>
          <p:cNvPr id="34" name="Group 34"/>
          <p:cNvGrpSpPr/>
          <p:nvPr/>
        </p:nvGrpSpPr>
        <p:grpSpPr>
          <a:xfrm>
            <a:off x="6263008" y="5999555"/>
            <a:ext cx="123438" cy="123438"/>
            <a:chOff x="0" y="0"/>
            <a:chExt cx="6350000" cy="6350000"/>
          </a:xfrm>
        </p:grpSpPr>
        <p:sp>
          <p:nvSpPr>
            <p:cNvPr id="35" name="Freeform 3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36" name="Group 36"/>
          <p:cNvGrpSpPr/>
          <p:nvPr/>
        </p:nvGrpSpPr>
        <p:grpSpPr>
          <a:xfrm>
            <a:off x="6034282" y="5999555"/>
            <a:ext cx="123438" cy="123438"/>
            <a:chOff x="0" y="0"/>
            <a:chExt cx="6350000" cy="6350000"/>
          </a:xfrm>
        </p:grpSpPr>
        <p:sp>
          <p:nvSpPr>
            <p:cNvPr id="37" name="Freeform 37"/>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38" name="Group 38"/>
          <p:cNvGrpSpPr/>
          <p:nvPr/>
        </p:nvGrpSpPr>
        <p:grpSpPr>
          <a:xfrm>
            <a:off x="5805555" y="5999555"/>
            <a:ext cx="123438" cy="123438"/>
            <a:chOff x="0" y="0"/>
            <a:chExt cx="6350000" cy="6350000"/>
          </a:xfrm>
        </p:grpSpPr>
        <p:sp>
          <p:nvSpPr>
            <p:cNvPr id="39" name="Freeform 3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pic>
        <p:nvPicPr>
          <p:cNvPr id="40" name="Picture 39">
            <a:extLst>
              <a:ext uri="{FF2B5EF4-FFF2-40B4-BE49-F238E27FC236}">
                <a16:creationId xmlns:a16="http://schemas.microsoft.com/office/drawing/2014/main" id="{51372E02-A2F9-1807-0253-B672D90A89D4}"/>
              </a:ext>
            </a:extLst>
          </p:cNvPr>
          <p:cNvPicPr>
            <a:picLocks noChangeAspect="1"/>
          </p:cNvPicPr>
          <p:nvPr/>
        </p:nvPicPr>
        <p:blipFill>
          <a:blip r:embed="rId22"/>
          <a:stretch>
            <a:fillRect/>
          </a:stretch>
        </p:blipFill>
        <p:spPr>
          <a:xfrm>
            <a:off x="2133601" y="76200"/>
            <a:ext cx="8161219" cy="2166300"/>
          </a:xfrm>
          <a:prstGeom prst="rect">
            <a:avLst/>
          </a:prstGeom>
        </p:spPr>
      </p:pic>
      <p:pic>
        <p:nvPicPr>
          <p:cNvPr id="42" name="Picture 41">
            <a:extLst>
              <a:ext uri="{FF2B5EF4-FFF2-40B4-BE49-F238E27FC236}">
                <a16:creationId xmlns:a16="http://schemas.microsoft.com/office/drawing/2014/main" id="{8B86D7CD-CE5B-9587-4E70-56F5D75FA269}"/>
              </a:ext>
            </a:extLst>
          </p:cNvPr>
          <p:cNvPicPr>
            <a:picLocks noChangeAspect="1"/>
          </p:cNvPicPr>
          <p:nvPr/>
        </p:nvPicPr>
        <p:blipFill>
          <a:blip r:embed="rId23"/>
          <a:stretch>
            <a:fillRect/>
          </a:stretch>
        </p:blipFill>
        <p:spPr>
          <a:xfrm>
            <a:off x="1422400" y="1651000"/>
            <a:ext cx="9937341" cy="2918205"/>
          </a:xfrm>
          <a:prstGeom prst="rect">
            <a:avLst/>
          </a:prstGeom>
        </p:spPr>
      </p:pic>
    </p:spTree>
    <p:extLst>
      <p:ext uri="{BB962C8B-B14F-4D97-AF65-F5344CB8AC3E}">
        <p14:creationId xmlns:p14="http://schemas.microsoft.com/office/powerpoint/2010/main" val="248646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171169" y="5789456"/>
            <a:ext cx="855245" cy="1138946"/>
          </a:xfrm>
          <a:custGeom>
            <a:avLst/>
            <a:gdLst/>
            <a:ahLst/>
            <a:cxnLst/>
            <a:rect l="l" t="t" r="r" b="b"/>
            <a:pathLst>
              <a:path w="1282867" h="1708419">
                <a:moveTo>
                  <a:pt x="1282868" y="1708419"/>
                </a:moveTo>
                <a:lnTo>
                  <a:pt x="0" y="1708419"/>
                </a:lnTo>
                <a:lnTo>
                  <a:pt x="0" y="0"/>
                </a:lnTo>
                <a:lnTo>
                  <a:pt x="1282868" y="0"/>
                </a:lnTo>
                <a:lnTo>
                  <a:pt x="1282868" y="1708419"/>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0800000">
            <a:off x="801389" y="6025702"/>
            <a:ext cx="1002564" cy="878611"/>
          </a:xfrm>
          <a:custGeom>
            <a:avLst/>
            <a:gdLst/>
            <a:ahLst/>
            <a:cxnLst/>
            <a:rect l="l" t="t" r="r" b="b"/>
            <a:pathLst>
              <a:path w="1503846" h="1317916">
                <a:moveTo>
                  <a:pt x="0" y="0"/>
                </a:moveTo>
                <a:lnTo>
                  <a:pt x="1503846" y="0"/>
                </a:lnTo>
                <a:lnTo>
                  <a:pt x="1503846" y="1317916"/>
                </a:lnTo>
                <a:lnTo>
                  <a:pt x="0" y="13179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10800000" flipH="1" flipV="1">
            <a:off x="438100" y="6025702"/>
            <a:ext cx="587891" cy="921198"/>
          </a:xfrm>
          <a:custGeom>
            <a:avLst/>
            <a:gdLst/>
            <a:ahLst/>
            <a:cxnLst/>
            <a:rect l="l" t="t" r="r" b="b"/>
            <a:pathLst>
              <a:path w="881837" h="1381797">
                <a:moveTo>
                  <a:pt x="881838" y="1381797"/>
                </a:moveTo>
                <a:lnTo>
                  <a:pt x="0" y="1381797"/>
                </a:lnTo>
                <a:lnTo>
                  <a:pt x="0" y="0"/>
                </a:lnTo>
                <a:lnTo>
                  <a:pt x="881838" y="0"/>
                </a:lnTo>
                <a:lnTo>
                  <a:pt x="881838" y="1381797"/>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rot="-10800000" flipV="1">
            <a:off x="11519074" y="5822804"/>
            <a:ext cx="844095" cy="1124097"/>
          </a:xfrm>
          <a:custGeom>
            <a:avLst/>
            <a:gdLst/>
            <a:ahLst/>
            <a:cxnLst/>
            <a:rect l="l" t="t" r="r" b="b"/>
            <a:pathLst>
              <a:path w="1266142" h="1686145">
                <a:moveTo>
                  <a:pt x="0" y="1686145"/>
                </a:moveTo>
                <a:lnTo>
                  <a:pt x="1266142" y="1686145"/>
                </a:lnTo>
                <a:lnTo>
                  <a:pt x="1266142" y="0"/>
                </a:lnTo>
                <a:lnTo>
                  <a:pt x="0" y="0"/>
                </a:lnTo>
                <a:lnTo>
                  <a:pt x="0" y="168614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10800000" flipH="1">
            <a:off x="10388047" y="6037713"/>
            <a:ext cx="989493" cy="867155"/>
          </a:xfrm>
          <a:custGeom>
            <a:avLst/>
            <a:gdLst/>
            <a:ahLst/>
            <a:cxnLst/>
            <a:rect l="l" t="t" r="r" b="b"/>
            <a:pathLst>
              <a:path w="1484239" h="1300733">
                <a:moveTo>
                  <a:pt x="1484239" y="0"/>
                </a:moveTo>
                <a:lnTo>
                  <a:pt x="0" y="0"/>
                </a:lnTo>
                <a:lnTo>
                  <a:pt x="0" y="1300733"/>
                </a:lnTo>
                <a:lnTo>
                  <a:pt x="1484239" y="1300733"/>
                </a:lnTo>
                <a:lnTo>
                  <a:pt x="1484239"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rot="-10800000" flipV="1">
            <a:off x="11144507" y="5995681"/>
            <a:ext cx="580227" cy="909187"/>
          </a:xfrm>
          <a:custGeom>
            <a:avLst/>
            <a:gdLst/>
            <a:ahLst/>
            <a:cxnLst/>
            <a:rect l="l" t="t" r="r" b="b"/>
            <a:pathLst>
              <a:path w="870340" h="1363781">
                <a:moveTo>
                  <a:pt x="0" y="1363781"/>
                </a:moveTo>
                <a:lnTo>
                  <a:pt x="870340" y="1363781"/>
                </a:lnTo>
                <a:lnTo>
                  <a:pt x="870340" y="0"/>
                </a:lnTo>
                <a:lnTo>
                  <a:pt x="0" y="0"/>
                </a:lnTo>
                <a:lnTo>
                  <a:pt x="0" y="1363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flipV="1">
            <a:off x="11378261" y="-59597"/>
            <a:ext cx="948076" cy="1262571"/>
          </a:xfrm>
          <a:custGeom>
            <a:avLst/>
            <a:gdLst/>
            <a:ahLst/>
            <a:cxnLst/>
            <a:rect l="l" t="t" r="r" b="b"/>
            <a:pathLst>
              <a:path w="1422114" h="1893856">
                <a:moveTo>
                  <a:pt x="1422114" y="1893856"/>
                </a:moveTo>
                <a:lnTo>
                  <a:pt x="0" y="1893856"/>
                </a:lnTo>
                <a:lnTo>
                  <a:pt x="0" y="0"/>
                </a:lnTo>
                <a:lnTo>
                  <a:pt x="1422114" y="0"/>
                </a:lnTo>
                <a:lnTo>
                  <a:pt x="1422114" y="189385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a:off x="10136830" y="-22640"/>
            <a:ext cx="1111385" cy="973977"/>
          </a:xfrm>
          <a:custGeom>
            <a:avLst/>
            <a:gdLst/>
            <a:ahLst/>
            <a:cxnLst/>
            <a:rect l="l" t="t" r="r" b="b"/>
            <a:pathLst>
              <a:path w="1667078" h="1460966">
                <a:moveTo>
                  <a:pt x="0" y="0"/>
                </a:moveTo>
                <a:lnTo>
                  <a:pt x="1667077" y="0"/>
                </a:lnTo>
                <a:lnTo>
                  <a:pt x="1667077" y="1460966"/>
                </a:lnTo>
                <a:lnTo>
                  <a:pt x="0" y="146096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Freeform 10"/>
          <p:cNvSpPr/>
          <p:nvPr/>
        </p:nvSpPr>
        <p:spPr>
          <a:xfrm flipH="1" flipV="1">
            <a:off x="10999235" y="-69850"/>
            <a:ext cx="651703" cy="1021187"/>
          </a:xfrm>
          <a:custGeom>
            <a:avLst/>
            <a:gdLst/>
            <a:ahLst/>
            <a:cxnLst/>
            <a:rect l="l" t="t" r="r" b="b"/>
            <a:pathLst>
              <a:path w="977555" h="1531781">
                <a:moveTo>
                  <a:pt x="977555" y="1531781"/>
                </a:moveTo>
                <a:lnTo>
                  <a:pt x="0" y="1531781"/>
                </a:lnTo>
                <a:lnTo>
                  <a:pt x="0" y="0"/>
                </a:lnTo>
                <a:lnTo>
                  <a:pt x="977555" y="0"/>
                </a:lnTo>
                <a:lnTo>
                  <a:pt x="977555" y="1531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1" name="Freeform 11"/>
          <p:cNvSpPr/>
          <p:nvPr/>
        </p:nvSpPr>
        <p:spPr>
          <a:xfrm flipV="1">
            <a:off x="-207999" y="-69850"/>
            <a:ext cx="963474" cy="1283077"/>
          </a:xfrm>
          <a:custGeom>
            <a:avLst/>
            <a:gdLst/>
            <a:ahLst/>
            <a:cxnLst/>
            <a:rect l="l" t="t" r="r" b="b"/>
            <a:pathLst>
              <a:path w="1445211" h="1924615">
                <a:moveTo>
                  <a:pt x="0" y="1924615"/>
                </a:moveTo>
                <a:lnTo>
                  <a:pt x="1445211" y="1924615"/>
                </a:lnTo>
                <a:lnTo>
                  <a:pt x="1445211" y="0"/>
                </a:lnTo>
                <a:lnTo>
                  <a:pt x="0" y="0"/>
                </a:lnTo>
                <a:lnTo>
                  <a:pt x="0" y="192461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Freeform 12"/>
          <p:cNvSpPr/>
          <p:nvPr/>
        </p:nvSpPr>
        <p:spPr>
          <a:xfrm flipH="1">
            <a:off x="917027" y="-21873"/>
            <a:ext cx="1129436" cy="989797"/>
          </a:xfrm>
          <a:custGeom>
            <a:avLst/>
            <a:gdLst/>
            <a:ahLst/>
            <a:cxnLst/>
            <a:rect l="l" t="t" r="r" b="b"/>
            <a:pathLst>
              <a:path w="1694154" h="1484695">
                <a:moveTo>
                  <a:pt x="1694154" y="0"/>
                </a:moveTo>
                <a:lnTo>
                  <a:pt x="0" y="0"/>
                </a:lnTo>
                <a:lnTo>
                  <a:pt x="0" y="1484695"/>
                </a:lnTo>
                <a:lnTo>
                  <a:pt x="1694154" y="1484695"/>
                </a:lnTo>
                <a:lnTo>
                  <a:pt x="16941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flipV="1">
            <a:off x="520728" y="-21873"/>
            <a:ext cx="662288" cy="1037773"/>
          </a:xfrm>
          <a:custGeom>
            <a:avLst/>
            <a:gdLst/>
            <a:ahLst/>
            <a:cxnLst/>
            <a:rect l="l" t="t" r="r" b="b"/>
            <a:pathLst>
              <a:path w="993432" h="1556660">
                <a:moveTo>
                  <a:pt x="0" y="1556659"/>
                </a:moveTo>
                <a:lnTo>
                  <a:pt x="993432" y="1556659"/>
                </a:lnTo>
                <a:lnTo>
                  <a:pt x="993432" y="0"/>
                </a:lnTo>
                <a:lnTo>
                  <a:pt x="0" y="0"/>
                </a:lnTo>
                <a:lnTo>
                  <a:pt x="0" y="155665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Freeform 14"/>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flipV="1">
            <a:off x="-649566" y="949753"/>
            <a:ext cx="1559515" cy="1718904"/>
          </a:xfrm>
          <a:custGeom>
            <a:avLst/>
            <a:gdLst/>
            <a:ahLst/>
            <a:cxnLst/>
            <a:rect l="l" t="t" r="r" b="b"/>
            <a:pathLst>
              <a:path w="2339272" h="2578356">
                <a:moveTo>
                  <a:pt x="0" y="2578355"/>
                </a:moveTo>
                <a:lnTo>
                  <a:pt x="2339272" y="2578355"/>
                </a:lnTo>
                <a:lnTo>
                  <a:pt x="2339272" y="0"/>
                </a:lnTo>
                <a:lnTo>
                  <a:pt x="0" y="0"/>
                </a:lnTo>
                <a:lnTo>
                  <a:pt x="0"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7" name="TextBox 27"/>
          <p:cNvSpPr txBox="1"/>
          <p:nvPr/>
        </p:nvSpPr>
        <p:spPr>
          <a:xfrm>
            <a:off x="7804905" y="5074594"/>
            <a:ext cx="1196447" cy="564257"/>
          </a:xfrm>
          <a:prstGeom prst="rect">
            <a:avLst/>
          </a:prstGeom>
        </p:spPr>
        <p:txBody>
          <a:bodyPr lIns="0" tIns="0" rIns="0" bIns="0" rtlCol="0" anchor="t">
            <a:spAutoFit/>
          </a:bodyPr>
          <a:lstStyle/>
          <a:p>
            <a:pPr algn="ctr">
              <a:lnSpc>
                <a:spcPts val="4380"/>
              </a:lnSpc>
              <a:spcBef>
                <a:spcPct val="0"/>
              </a:spcBef>
            </a:pPr>
            <a:r>
              <a:rPr lang="en-US" sz="3128">
                <a:solidFill>
                  <a:srgbClr val="FDF5EF"/>
                </a:solidFill>
                <a:latin typeface="Ubuntu Bold"/>
              </a:rPr>
              <a:t>B</a:t>
            </a:r>
          </a:p>
        </p:txBody>
      </p:sp>
      <p:grpSp>
        <p:nvGrpSpPr>
          <p:cNvPr id="29" name="Group 20">
            <a:extLst>
              <a:ext uri="{FF2B5EF4-FFF2-40B4-BE49-F238E27FC236}">
                <a16:creationId xmlns:a16="http://schemas.microsoft.com/office/drawing/2014/main" id="{2FCDCE70-B98E-B59D-02FF-91417D0F70ED}"/>
              </a:ext>
            </a:extLst>
          </p:cNvPr>
          <p:cNvGrpSpPr/>
          <p:nvPr/>
        </p:nvGrpSpPr>
        <p:grpSpPr>
          <a:xfrm>
            <a:off x="457200" y="127001"/>
            <a:ext cx="11480800" cy="1517663"/>
            <a:chOff x="0" y="0"/>
            <a:chExt cx="3893596" cy="2466826"/>
          </a:xfrm>
        </p:grpSpPr>
        <p:sp>
          <p:nvSpPr>
            <p:cNvPr id="30" name="Freeform 21">
              <a:extLst>
                <a:ext uri="{FF2B5EF4-FFF2-40B4-BE49-F238E27FC236}">
                  <a16:creationId xmlns:a16="http://schemas.microsoft.com/office/drawing/2014/main" id="{F5375267-160D-7E2E-9684-CF641228DD0D}"/>
                </a:ext>
              </a:extLst>
            </p:cNvPr>
            <p:cNvSpPr/>
            <p:nvPr/>
          </p:nvSpPr>
          <p:spPr>
            <a:xfrm>
              <a:off x="0" y="0"/>
              <a:ext cx="3893596" cy="2466826"/>
            </a:xfrm>
            <a:custGeom>
              <a:avLst/>
              <a:gdLst/>
              <a:ahLst/>
              <a:cxnLst/>
              <a:rect l="l" t="t" r="r" b="b"/>
              <a:pathLst>
                <a:path w="3893596" h="2466826">
                  <a:moveTo>
                    <a:pt x="3769136" y="2466826"/>
                  </a:moveTo>
                  <a:lnTo>
                    <a:pt x="124460" y="2466826"/>
                  </a:lnTo>
                  <a:cubicBezTo>
                    <a:pt x="55880" y="2466826"/>
                    <a:pt x="0" y="2410946"/>
                    <a:pt x="0" y="2342366"/>
                  </a:cubicBezTo>
                  <a:lnTo>
                    <a:pt x="0" y="124460"/>
                  </a:lnTo>
                  <a:cubicBezTo>
                    <a:pt x="0" y="55880"/>
                    <a:pt x="55880" y="0"/>
                    <a:pt x="124460" y="0"/>
                  </a:cubicBezTo>
                  <a:lnTo>
                    <a:pt x="3769136" y="0"/>
                  </a:lnTo>
                  <a:cubicBezTo>
                    <a:pt x="3837716" y="0"/>
                    <a:pt x="3893596" y="55880"/>
                    <a:pt x="3893596" y="124460"/>
                  </a:cubicBezTo>
                  <a:lnTo>
                    <a:pt x="3893596" y="2342366"/>
                  </a:lnTo>
                  <a:cubicBezTo>
                    <a:pt x="3893596" y="2410946"/>
                    <a:pt x="3837716" y="2466826"/>
                    <a:pt x="3769136" y="2466826"/>
                  </a:cubicBezTo>
                  <a:close/>
                </a:path>
              </a:pathLst>
            </a:custGeom>
            <a:solidFill>
              <a:srgbClr val="F3A91C"/>
            </a:solidFill>
          </p:spPr>
        </p:sp>
      </p:grpSp>
      <p:sp>
        <p:nvSpPr>
          <p:cNvPr id="33" name="TextBox 32">
            <a:extLst>
              <a:ext uri="{FF2B5EF4-FFF2-40B4-BE49-F238E27FC236}">
                <a16:creationId xmlns:a16="http://schemas.microsoft.com/office/drawing/2014/main" id="{CD6263C9-1162-293C-ECF5-9190C5E2F33A}"/>
              </a:ext>
            </a:extLst>
          </p:cNvPr>
          <p:cNvSpPr txBox="1"/>
          <p:nvPr/>
        </p:nvSpPr>
        <p:spPr>
          <a:xfrm>
            <a:off x="1016000" y="177800"/>
            <a:ext cx="10617200" cy="1323439"/>
          </a:xfrm>
          <a:prstGeom prst="rect">
            <a:avLst/>
          </a:prstGeom>
          <a:noFill/>
        </p:spPr>
        <p:txBody>
          <a:bodyPr wrap="square" rtlCol="0">
            <a:spAutoFit/>
          </a:bodyPr>
          <a:lstStyle/>
          <a:p>
            <a:pPr algn="ctr"/>
            <a:r>
              <a:rPr lang="vi-VN" sz="4000" b="1" kern="0" dirty="0">
                <a:solidFill>
                  <a:srgbClr val="002060"/>
                </a:solidFill>
                <a:latin typeface="Arial-Rounded" panose="020B0500000000000000" pitchFamily="34" charset="0"/>
                <a:ea typeface="Arial-Rounded" panose="020B0500000000000000" pitchFamily="34" charset="0"/>
                <a:cs typeface="Arial-Rounded" panose="020B0500000000000000" pitchFamily="34" charset="0"/>
                <a:sym typeface="Arial"/>
              </a:rPr>
              <a:t>1. Quan sát tranh, nói tên các nhân vật và sự việc được thể hiện trong tranh.</a:t>
            </a:r>
          </a:p>
        </p:txBody>
      </p:sp>
      <p:pic>
        <p:nvPicPr>
          <p:cNvPr id="35" name="Picture 34">
            <a:extLst>
              <a:ext uri="{FF2B5EF4-FFF2-40B4-BE49-F238E27FC236}">
                <a16:creationId xmlns:a16="http://schemas.microsoft.com/office/drawing/2014/main" id="{5F4F9F7B-1FAC-150D-6D78-274646FD0855}"/>
              </a:ext>
            </a:extLst>
          </p:cNvPr>
          <p:cNvPicPr>
            <a:picLocks noChangeAspect="1"/>
          </p:cNvPicPr>
          <p:nvPr/>
        </p:nvPicPr>
        <p:blipFill>
          <a:blip r:embed="rId10"/>
          <a:stretch>
            <a:fillRect/>
          </a:stretch>
        </p:blipFill>
        <p:spPr>
          <a:xfrm>
            <a:off x="3149600" y="1813560"/>
            <a:ext cx="6390817" cy="5029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7469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500"/>
                                        <p:tgtEl>
                                          <p:spTgt spid="33"/>
                                        </p:tgtEl>
                                      </p:cBhvr>
                                    </p:animEffect>
                                  </p:childTnLst>
                                </p:cTn>
                              </p:par>
                              <p:par>
                                <p:cTn id="11" presetID="16" presetClass="entr" presetSubtype="21"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barn(inVertical)">
                                      <p:cBhvr>
                                        <p:cTn id="1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4A5CD61C-375C-1C16-7E29-47379FE7B23F}"/>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r="46559" b="49610"/>
          <a:stretch/>
        </p:blipFill>
        <p:spPr>
          <a:xfrm>
            <a:off x="2596230" y="1200720"/>
            <a:ext cx="2840553" cy="2074807"/>
          </a:xfrm>
          <a:prstGeom prst="rect">
            <a:avLst/>
          </a:prstGeom>
        </p:spPr>
      </p:pic>
      <p:pic>
        <p:nvPicPr>
          <p:cNvPr id="54" name="Picture 53">
            <a:extLst>
              <a:ext uri="{FF2B5EF4-FFF2-40B4-BE49-F238E27FC236}">
                <a16:creationId xmlns:a16="http://schemas.microsoft.com/office/drawing/2014/main" id="{70B9FB41-B28E-3A60-DBC7-D7E9ADBB8C7A}"/>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53671" t="-390" r="417" b="50000"/>
          <a:stretch/>
        </p:blipFill>
        <p:spPr>
          <a:xfrm>
            <a:off x="6675967" y="1200719"/>
            <a:ext cx="2440369" cy="2074807"/>
          </a:xfrm>
          <a:prstGeom prst="rect">
            <a:avLst/>
          </a:prstGeom>
        </p:spPr>
      </p:pic>
      <p:pic>
        <p:nvPicPr>
          <p:cNvPr id="55" name="Picture 54">
            <a:extLst>
              <a:ext uri="{FF2B5EF4-FFF2-40B4-BE49-F238E27FC236}">
                <a16:creationId xmlns:a16="http://schemas.microsoft.com/office/drawing/2014/main" id="{80FF59E3-091A-8D84-F6DC-6DFAB1909E2D}"/>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4715" t="50000" r="47021" b="-390"/>
          <a:stretch/>
        </p:blipFill>
        <p:spPr>
          <a:xfrm>
            <a:off x="2871381" y="3797890"/>
            <a:ext cx="2565400" cy="2074807"/>
          </a:xfrm>
          <a:prstGeom prst="rect">
            <a:avLst/>
          </a:prstGeom>
        </p:spPr>
      </p:pic>
      <p:pic>
        <p:nvPicPr>
          <p:cNvPr id="56" name="Picture 55">
            <a:extLst>
              <a:ext uri="{FF2B5EF4-FFF2-40B4-BE49-F238E27FC236}">
                <a16:creationId xmlns:a16="http://schemas.microsoft.com/office/drawing/2014/main" id="{6FEA0AF6-D37A-4A9E-B4E8-56FF6775DBAB}"/>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54088" t="50000" b="-390"/>
          <a:stretch/>
        </p:blipFill>
        <p:spPr>
          <a:xfrm>
            <a:off x="6675967" y="3797890"/>
            <a:ext cx="2440369" cy="2074807"/>
          </a:xfrm>
          <a:prstGeom prst="rect">
            <a:avLst/>
          </a:prstGeom>
        </p:spPr>
      </p:pic>
      <p:sp>
        <p:nvSpPr>
          <p:cNvPr id="57" name="TextBox 56">
            <a:extLst>
              <a:ext uri="{FF2B5EF4-FFF2-40B4-BE49-F238E27FC236}">
                <a16:creationId xmlns:a16="http://schemas.microsoft.com/office/drawing/2014/main" id="{D31F6053-E961-1822-9703-D29D1339924C}"/>
              </a:ext>
            </a:extLst>
          </p:cNvPr>
          <p:cNvSpPr txBox="1"/>
          <p:nvPr/>
        </p:nvSpPr>
        <p:spPr>
          <a:xfrm>
            <a:off x="1066801" y="3201346"/>
            <a:ext cx="5178872"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1219231">
              <a:buClr>
                <a:srgbClr val="000000"/>
              </a:buClr>
            </a:pPr>
            <a:r>
              <a:rPr lang="vi-VN" sz="2400"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a:rPr>
              <a:t>Voi em hỏi voi anh: “Em có xinh không?”. Voi anh trả lời: “Em xinh lắm!”</a:t>
            </a:r>
          </a:p>
        </p:txBody>
      </p:sp>
      <p:sp>
        <p:nvSpPr>
          <p:cNvPr id="58" name="Rounded Rectangle 11">
            <a:extLst>
              <a:ext uri="{FF2B5EF4-FFF2-40B4-BE49-F238E27FC236}">
                <a16:creationId xmlns:a16="http://schemas.microsoft.com/office/drawing/2014/main" id="{7B837152-6765-E4EE-4AB0-6660BD1F5DB5}"/>
              </a:ext>
            </a:extLst>
          </p:cNvPr>
          <p:cNvSpPr/>
          <p:nvPr/>
        </p:nvSpPr>
        <p:spPr>
          <a:xfrm>
            <a:off x="2210533" y="2547750"/>
            <a:ext cx="1269268"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voi em</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59" name="Rounded Rectangle 11">
            <a:extLst>
              <a:ext uri="{FF2B5EF4-FFF2-40B4-BE49-F238E27FC236}">
                <a16:creationId xmlns:a16="http://schemas.microsoft.com/office/drawing/2014/main" id="{482B08E4-7D03-E9E2-2DBB-5372825D9D3D}"/>
              </a:ext>
            </a:extLst>
          </p:cNvPr>
          <p:cNvSpPr/>
          <p:nvPr/>
        </p:nvSpPr>
        <p:spPr>
          <a:xfrm>
            <a:off x="6095998" y="4117155"/>
            <a:ext cx="1269268"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voi anh</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60" name="Rounded Rectangle 11">
            <a:extLst>
              <a:ext uri="{FF2B5EF4-FFF2-40B4-BE49-F238E27FC236}">
                <a16:creationId xmlns:a16="http://schemas.microsoft.com/office/drawing/2014/main" id="{81FAC511-B4D7-A0C4-0A80-594B45060D5B}"/>
              </a:ext>
            </a:extLst>
          </p:cNvPr>
          <p:cNvSpPr/>
          <p:nvPr/>
        </p:nvSpPr>
        <p:spPr>
          <a:xfrm>
            <a:off x="8676441" y="1980423"/>
            <a:ext cx="1027264"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hươu</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61" name="Rounded Rectangle 11">
            <a:extLst>
              <a:ext uri="{FF2B5EF4-FFF2-40B4-BE49-F238E27FC236}">
                <a16:creationId xmlns:a16="http://schemas.microsoft.com/office/drawing/2014/main" id="{C9DBA4A9-C5C5-CD50-954A-52C61DCFA1CF}"/>
              </a:ext>
            </a:extLst>
          </p:cNvPr>
          <p:cNvSpPr/>
          <p:nvPr/>
        </p:nvSpPr>
        <p:spPr>
          <a:xfrm>
            <a:off x="4803837" y="4049245"/>
            <a:ext cx="750300"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dê</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62" name="Rounded Rectangle 11">
            <a:extLst>
              <a:ext uri="{FF2B5EF4-FFF2-40B4-BE49-F238E27FC236}">
                <a16:creationId xmlns:a16="http://schemas.microsoft.com/office/drawing/2014/main" id="{38271F6B-499F-718F-91F9-A087A68B362D}"/>
              </a:ext>
            </a:extLst>
          </p:cNvPr>
          <p:cNvSpPr/>
          <p:nvPr/>
        </p:nvSpPr>
        <p:spPr>
          <a:xfrm>
            <a:off x="6338821" y="1627530"/>
            <a:ext cx="1269268"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voi em</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63" name="Rounded Rectangle 11">
            <a:extLst>
              <a:ext uri="{FF2B5EF4-FFF2-40B4-BE49-F238E27FC236}">
                <a16:creationId xmlns:a16="http://schemas.microsoft.com/office/drawing/2014/main" id="{13DC9262-CBD5-CAA7-6DF5-0F955BE55C1A}"/>
              </a:ext>
            </a:extLst>
          </p:cNvPr>
          <p:cNvSpPr/>
          <p:nvPr/>
        </p:nvSpPr>
        <p:spPr>
          <a:xfrm>
            <a:off x="2147560" y="4387302"/>
            <a:ext cx="1269267"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voi em</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64" name="Rounded Rectangle 11">
            <a:extLst>
              <a:ext uri="{FF2B5EF4-FFF2-40B4-BE49-F238E27FC236}">
                <a16:creationId xmlns:a16="http://schemas.microsoft.com/office/drawing/2014/main" id="{D7CFF766-BF6E-CAE3-CB8C-B1C0DA020A4D}"/>
              </a:ext>
            </a:extLst>
          </p:cNvPr>
          <p:cNvSpPr/>
          <p:nvPr/>
        </p:nvSpPr>
        <p:spPr>
          <a:xfrm>
            <a:off x="8651310" y="4664371"/>
            <a:ext cx="1269267"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voi em</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65" name="Rounded Rectangle 11">
            <a:extLst>
              <a:ext uri="{FF2B5EF4-FFF2-40B4-BE49-F238E27FC236}">
                <a16:creationId xmlns:a16="http://schemas.microsoft.com/office/drawing/2014/main" id="{C47EBB31-2555-BF0C-D304-0CF8E7FD5D03}"/>
              </a:ext>
            </a:extLst>
          </p:cNvPr>
          <p:cNvSpPr/>
          <p:nvPr/>
        </p:nvSpPr>
        <p:spPr>
          <a:xfrm>
            <a:off x="5008405" y="1981718"/>
            <a:ext cx="1269268" cy="3418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231">
              <a:buClr>
                <a:srgbClr val="000000"/>
              </a:buClr>
            </a:pPr>
            <a:r>
              <a:rPr lang="vi-VN" sz="2400" kern="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rPr>
              <a:t>voi anh</a:t>
            </a:r>
            <a:endParaRPr lang="en-US" sz="2400" kern="0" dirty="0">
              <a:solidFill>
                <a:srgbClr val="0070C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66" name="TextBox 65">
            <a:extLst>
              <a:ext uri="{FF2B5EF4-FFF2-40B4-BE49-F238E27FC236}">
                <a16:creationId xmlns:a16="http://schemas.microsoft.com/office/drawing/2014/main" id="{102B5A01-5FD2-2682-65FA-EE928AAD9991}"/>
              </a:ext>
            </a:extLst>
          </p:cNvPr>
          <p:cNvSpPr txBox="1"/>
          <p:nvPr/>
        </p:nvSpPr>
        <p:spPr>
          <a:xfrm>
            <a:off x="6451600" y="3003700"/>
            <a:ext cx="5311775"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1219231">
              <a:buClr>
                <a:srgbClr val="000000"/>
              </a:buClr>
            </a:pPr>
            <a:r>
              <a:rPr lang="vi-VN" sz="2400"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a:rPr>
              <a:t>Voi em hỏi chuyện hươu. Sau khi nói chuyện, voi em bẻ vài cành cây, gài lên đầu để có sừng giống hươu.</a:t>
            </a:r>
          </a:p>
        </p:txBody>
      </p:sp>
      <p:sp>
        <p:nvSpPr>
          <p:cNvPr id="67" name="TextBox 66">
            <a:extLst>
              <a:ext uri="{FF2B5EF4-FFF2-40B4-BE49-F238E27FC236}">
                <a16:creationId xmlns:a16="http://schemas.microsoft.com/office/drawing/2014/main" id="{B82F8759-9B00-7670-2C59-C9C2B6775705}"/>
              </a:ext>
            </a:extLst>
          </p:cNvPr>
          <p:cNvSpPr txBox="1"/>
          <p:nvPr/>
        </p:nvSpPr>
        <p:spPr>
          <a:xfrm>
            <a:off x="552451" y="5364270"/>
            <a:ext cx="5503924"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1219231">
              <a:buClr>
                <a:srgbClr val="000000"/>
              </a:buClr>
            </a:pPr>
            <a:r>
              <a:rPr lang="vi-VN" sz="2400"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a:rPr>
              <a:t>Voi em hỏi chuyện dê. Sau khi nói chuyện, voi em nhổ một khóm cỏ dại bên đường, dính vào cằm mình cho giống dê.</a:t>
            </a:r>
          </a:p>
        </p:txBody>
      </p:sp>
      <p:sp>
        <p:nvSpPr>
          <p:cNvPr id="68" name="TextBox 67">
            <a:extLst>
              <a:ext uri="{FF2B5EF4-FFF2-40B4-BE49-F238E27FC236}">
                <a16:creationId xmlns:a16="http://schemas.microsoft.com/office/drawing/2014/main" id="{531134F3-E3D6-84EB-3CFA-634B1DCF5376}"/>
              </a:ext>
            </a:extLst>
          </p:cNvPr>
          <p:cNvSpPr txBox="1"/>
          <p:nvPr/>
        </p:nvSpPr>
        <p:spPr>
          <a:xfrm>
            <a:off x="6166924" y="5380308"/>
            <a:ext cx="4863027"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1219231">
              <a:buClr>
                <a:srgbClr val="000000"/>
              </a:buClr>
            </a:pPr>
            <a:r>
              <a:rPr lang="vi-VN" sz="2400"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a:rPr>
              <a:t>Voi anh ngỡ ngàng trước việc em có sừng và râu. Voi em nhận ra mình chỉ xinh đẹp khi đúng là voi.</a:t>
            </a:r>
          </a:p>
        </p:txBody>
      </p:sp>
    </p:spTree>
    <p:extLst>
      <p:ext uri="{BB962C8B-B14F-4D97-AF65-F5344CB8AC3E}">
        <p14:creationId xmlns:p14="http://schemas.microsoft.com/office/powerpoint/2010/main" val="1308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10"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par>
                                <p:cTn id="14" presetID="10"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p:cTn id="21" dur="500" fill="hold"/>
                                        <p:tgtEl>
                                          <p:spTgt spid="58"/>
                                        </p:tgtEl>
                                        <p:attrNameLst>
                                          <p:attrName>ppt_w</p:attrName>
                                        </p:attrNameLst>
                                      </p:cBhvr>
                                      <p:tavLst>
                                        <p:tav tm="0">
                                          <p:val>
                                            <p:fltVal val="0"/>
                                          </p:val>
                                        </p:tav>
                                        <p:tav tm="100000">
                                          <p:val>
                                            <p:strVal val="#ppt_w"/>
                                          </p:val>
                                        </p:tav>
                                      </p:tavLst>
                                    </p:anim>
                                    <p:anim calcmode="lin" valueType="num">
                                      <p:cBhvr>
                                        <p:cTn id="22" dur="500" fill="hold"/>
                                        <p:tgtEl>
                                          <p:spTgt spid="58"/>
                                        </p:tgtEl>
                                        <p:attrNameLst>
                                          <p:attrName>ppt_h</p:attrName>
                                        </p:attrNameLst>
                                      </p:cBhvr>
                                      <p:tavLst>
                                        <p:tav tm="0">
                                          <p:val>
                                            <p:fltVal val="0"/>
                                          </p:val>
                                        </p:tav>
                                        <p:tav tm="100000">
                                          <p:val>
                                            <p:strVal val="#ppt_h"/>
                                          </p:val>
                                        </p:tav>
                                      </p:tavLst>
                                    </p:anim>
                                    <p:animEffect transition="in" filter="fade">
                                      <p:cBhvr>
                                        <p:cTn id="23" dur="500"/>
                                        <p:tgtEl>
                                          <p:spTgt spid="5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500" fill="hold"/>
                                        <p:tgtEl>
                                          <p:spTgt spid="65"/>
                                        </p:tgtEl>
                                        <p:attrNameLst>
                                          <p:attrName>ppt_w</p:attrName>
                                        </p:attrNameLst>
                                      </p:cBhvr>
                                      <p:tavLst>
                                        <p:tav tm="0">
                                          <p:val>
                                            <p:fltVal val="0"/>
                                          </p:val>
                                        </p:tav>
                                        <p:tav tm="100000">
                                          <p:val>
                                            <p:strVal val="#ppt_w"/>
                                          </p:val>
                                        </p:tav>
                                      </p:tavLst>
                                    </p:anim>
                                    <p:anim calcmode="lin" valueType="num">
                                      <p:cBhvr>
                                        <p:cTn id="27" dur="500" fill="hold"/>
                                        <p:tgtEl>
                                          <p:spTgt spid="65"/>
                                        </p:tgtEl>
                                        <p:attrNameLst>
                                          <p:attrName>ppt_h</p:attrName>
                                        </p:attrNameLst>
                                      </p:cBhvr>
                                      <p:tavLst>
                                        <p:tav tm="0">
                                          <p:val>
                                            <p:fltVal val="0"/>
                                          </p:val>
                                        </p:tav>
                                        <p:tav tm="100000">
                                          <p:val>
                                            <p:strVal val="#ppt_h"/>
                                          </p:val>
                                        </p:tav>
                                      </p:tavLst>
                                    </p:anim>
                                    <p:animEffect transition="in" filter="fade">
                                      <p:cBhvr>
                                        <p:cTn id="28" dur="500"/>
                                        <p:tgtEl>
                                          <p:spTgt spid="65"/>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grpId="0" nodeType="click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p:tgtEl>
                                          <p:spTgt spid="57"/>
                                        </p:tgtEl>
                                        <p:attrNameLst>
                                          <p:attrName>ppt_y</p:attrName>
                                        </p:attrNameLst>
                                      </p:cBhvr>
                                      <p:tavLst>
                                        <p:tav tm="0">
                                          <p:val>
                                            <p:strVal val="#ppt_y-#ppt_h*1.125000"/>
                                          </p:val>
                                        </p:tav>
                                        <p:tav tm="100000">
                                          <p:val>
                                            <p:strVal val="#ppt_y"/>
                                          </p:val>
                                        </p:tav>
                                      </p:tavLst>
                                    </p:anim>
                                    <p:animEffect transition="in" filter="wipe(down)">
                                      <p:cBhvr>
                                        <p:cTn id="34" dur="500"/>
                                        <p:tgtEl>
                                          <p:spTgt spid="5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p:cTn id="39" dur="500" fill="hold"/>
                                        <p:tgtEl>
                                          <p:spTgt spid="62"/>
                                        </p:tgtEl>
                                        <p:attrNameLst>
                                          <p:attrName>ppt_w</p:attrName>
                                        </p:attrNameLst>
                                      </p:cBhvr>
                                      <p:tavLst>
                                        <p:tav tm="0">
                                          <p:val>
                                            <p:fltVal val="0"/>
                                          </p:val>
                                        </p:tav>
                                        <p:tav tm="100000">
                                          <p:val>
                                            <p:strVal val="#ppt_w"/>
                                          </p:val>
                                        </p:tav>
                                      </p:tavLst>
                                    </p:anim>
                                    <p:anim calcmode="lin" valueType="num">
                                      <p:cBhvr>
                                        <p:cTn id="40" dur="500" fill="hold"/>
                                        <p:tgtEl>
                                          <p:spTgt spid="62"/>
                                        </p:tgtEl>
                                        <p:attrNameLst>
                                          <p:attrName>ppt_h</p:attrName>
                                        </p:attrNameLst>
                                      </p:cBhvr>
                                      <p:tavLst>
                                        <p:tav tm="0">
                                          <p:val>
                                            <p:fltVal val="0"/>
                                          </p:val>
                                        </p:tav>
                                        <p:tav tm="100000">
                                          <p:val>
                                            <p:strVal val="#ppt_h"/>
                                          </p:val>
                                        </p:tav>
                                      </p:tavLst>
                                    </p:anim>
                                    <p:animEffect transition="in" filter="fade">
                                      <p:cBhvr>
                                        <p:cTn id="41" dur="500"/>
                                        <p:tgtEl>
                                          <p:spTgt spid="6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 calcmode="lin" valueType="num">
                                      <p:cBhvr>
                                        <p:cTn id="44" dur="500" fill="hold"/>
                                        <p:tgtEl>
                                          <p:spTgt spid="60"/>
                                        </p:tgtEl>
                                        <p:attrNameLst>
                                          <p:attrName>ppt_w</p:attrName>
                                        </p:attrNameLst>
                                      </p:cBhvr>
                                      <p:tavLst>
                                        <p:tav tm="0">
                                          <p:val>
                                            <p:fltVal val="0"/>
                                          </p:val>
                                        </p:tav>
                                        <p:tav tm="100000">
                                          <p:val>
                                            <p:strVal val="#ppt_w"/>
                                          </p:val>
                                        </p:tav>
                                      </p:tavLst>
                                    </p:anim>
                                    <p:anim calcmode="lin" valueType="num">
                                      <p:cBhvr>
                                        <p:cTn id="45" dur="500" fill="hold"/>
                                        <p:tgtEl>
                                          <p:spTgt spid="60"/>
                                        </p:tgtEl>
                                        <p:attrNameLst>
                                          <p:attrName>ppt_h</p:attrName>
                                        </p:attrNameLst>
                                      </p:cBhvr>
                                      <p:tavLst>
                                        <p:tav tm="0">
                                          <p:val>
                                            <p:fltVal val="0"/>
                                          </p:val>
                                        </p:tav>
                                        <p:tav tm="100000">
                                          <p:val>
                                            <p:strVal val="#ppt_h"/>
                                          </p:val>
                                        </p:tav>
                                      </p:tavLst>
                                    </p:anim>
                                    <p:animEffect transition="in" filter="fade">
                                      <p:cBhvr>
                                        <p:cTn id="46" dur="500"/>
                                        <p:tgtEl>
                                          <p:spTgt spid="6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1" fill="hold" grpId="0" nodeType="click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500"/>
                                        <p:tgtEl>
                                          <p:spTgt spid="66"/>
                                        </p:tgtEl>
                                        <p:attrNameLst>
                                          <p:attrName>ppt_y</p:attrName>
                                        </p:attrNameLst>
                                      </p:cBhvr>
                                      <p:tavLst>
                                        <p:tav tm="0">
                                          <p:val>
                                            <p:strVal val="#ppt_y-#ppt_h*1.125000"/>
                                          </p:val>
                                        </p:tav>
                                        <p:tav tm="100000">
                                          <p:val>
                                            <p:strVal val="#ppt_y"/>
                                          </p:val>
                                        </p:tav>
                                      </p:tavLst>
                                    </p:anim>
                                    <p:animEffect transition="in" filter="wipe(down)">
                                      <p:cBhvr>
                                        <p:cTn id="52" dur="500"/>
                                        <p:tgtEl>
                                          <p:spTgt spid="66"/>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fill="hold"/>
                                        <p:tgtEl>
                                          <p:spTgt spid="63"/>
                                        </p:tgtEl>
                                        <p:attrNameLst>
                                          <p:attrName>ppt_w</p:attrName>
                                        </p:attrNameLst>
                                      </p:cBhvr>
                                      <p:tavLst>
                                        <p:tav tm="0">
                                          <p:val>
                                            <p:fltVal val="0"/>
                                          </p:val>
                                        </p:tav>
                                        <p:tav tm="100000">
                                          <p:val>
                                            <p:strVal val="#ppt_w"/>
                                          </p:val>
                                        </p:tav>
                                      </p:tavLst>
                                    </p:anim>
                                    <p:anim calcmode="lin" valueType="num">
                                      <p:cBhvr>
                                        <p:cTn id="58" dur="500" fill="hold"/>
                                        <p:tgtEl>
                                          <p:spTgt spid="63"/>
                                        </p:tgtEl>
                                        <p:attrNameLst>
                                          <p:attrName>ppt_h</p:attrName>
                                        </p:attrNameLst>
                                      </p:cBhvr>
                                      <p:tavLst>
                                        <p:tav tm="0">
                                          <p:val>
                                            <p:fltVal val="0"/>
                                          </p:val>
                                        </p:tav>
                                        <p:tav tm="100000">
                                          <p:val>
                                            <p:strVal val="#ppt_h"/>
                                          </p:val>
                                        </p:tav>
                                      </p:tavLst>
                                    </p:anim>
                                    <p:animEffect transition="in" filter="fade">
                                      <p:cBhvr>
                                        <p:cTn id="59" dur="500"/>
                                        <p:tgtEl>
                                          <p:spTgt spid="6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1" fill="hold" grpId="0" nodeType="clickEffect">
                                  <p:stCondLst>
                                    <p:cond delay="0"/>
                                  </p:stCondLst>
                                  <p:childTnLst>
                                    <p:set>
                                      <p:cBhvr>
                                        <p:cTn id="68" dur="1" fill="hold">
                                          <p:stCondLst>
                                            <p:cond delay="0"/>
                                          </p:stCondLst>
                                        </p:cTn>
                                        <p:tgtEl>
                                          <p:spTgt spid="67"/>
                                        </p:tgtEl>
                                        <p:attrNameLst>
                                          <p:attrName>style.visibility</p:attrName>
                                        </p:attrNameLst>
                                      </p:cBhvr>
                                      <p:to>
                                        <p:strVal val="visible"/>
                                      </p:to>
                                    </p:set>
                                    <p:anim calcmode="lin" valueType="num">
                                      <p:cBhvr additive="base">
                                        <p:cTn id="69" dur="500"/>
                                        <p:tgtEl>
                                          <p:spTgt spid="67"/>
                                        </p:tgtEl>
                                        <p:attrNameLst>
                                          <p:attrName>ppt_y</p:attrName>
                                        </p:attrNameLst>
                                      </p:cBhvr>
                                      <p:tavLst>
                                        <p:tav tm="0">
                                          <p:val>
                                            <p:strVal val="#ppt_y-#ppt_h*1.125000"/>
                                          </p:val>
                                        </p:tav>
                                        <p:tav tm="100000">
                                          <p:val>
                                            <p:strVal val="#ppt_y"/>
                                          </p:val>
                                        </p:tav>
                                      </p:tavLst>
                                    </p:anim>
                                    <p:animEffect transition="in" filter="wipe(down)">
                                      <p:cBhvr>
                                        <p:cTn id="70" dur="500"/>
                                        <p:tgtEl>
                                          <p:spTgt spid="67"/>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59"/>
                                        </p:tgtEl>
                                        <p:attrNameLst>
                                          <p:attrName>style.visibility</p:attrName>
                                        </p:attrNameLst>
                                      </p:cBhvr>
                                      <p:to>
                                        <p:strVal val="visible"/>
                                      </p:to>
                                    </p:set>
                                    <p:anim calcmode="lin" valueType="num">
                                      <p:cBhvr>
                                        <p:cTn id="75" dur="500" fill="hold"/>
                                        <p:tgtEl>
                                          <p:spTgt spid="59"/>
                                        </p:tgtEl>
                                        <p:attrNameLst>
                                          <p:attrName>ppt_w</p:attrName>
                                        </p:attrNameLst>
                                      </p:cBhvr>
                                      <p:tavLst>
                                        <p:tav tm="0">
                                          <p:val>
                                            <p:fltVal val="0"/>
                                          </p:val>
                                        </p:tav>
                                        <p:tav tm="100000">
                                          <p:val>
                                            <p:strVal val="#ppt_w"/>
                                          </p:val>
                                        </p:tav>
                                      </p:tavLst>
                                    </p:anim>
                                    <p:anim calcmode="lin" valueType="num">
                                      <p:cBhvr>
                                        <p:cTn id="76" dur="500" fill="hold"/>
                                        <p:tgtEl>
                                          <p:spTgt spid="59"/>
                                        </p:tgtEl>
                                        <p:attrNameLst>
                                          <p:attrName>ppt_h</p:attrName>
                                        </p:attrNameLst>
                                      </p:cBhvr>
                                      <p:tavLst>
                                        <p:tav tm="0">
                                          <p:val>
                                            <p:fltVal val="0"/>
                                          </p:val>
                                        </p:tav>
                                        <p:tav tm="100000">
                                          <p:val>
                                            <p:strVal val="#ppt_h"/>
                                          </p:val>
                                        </p:tav>
                                      </p:tavLst>
                                    </p:anim>
                                    <p:animEffect transition="in" filter="fade">
                                      <p:cBhvr>
                                        <p:cTn id="77" dur="500"/>
                                        <p:tgtEl>
                                          <p:spTgt spid="59"/>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64"/>
                                        </p:tgtEl>
                                        <p:attrNameLst>
                                          <p:attrName>style.visibility</p:attrName>
                                        </p:attrNameLst>
                                      </p:cBhvr>
                                      <p:to>
                                        <p:strVal val="visible"/>
                                      </p:to>
                                    </p:set>
                                    <p:anim calcmode="lin" valueType="num">
                                      <p:cBhvr>
                                        <p:cTn id="80" dur="500" fill="hold"/>
                                        <p:tgtEl>
                                          <p:spTgt spid="64"/>
                                        </p:tgtEl>
                                        <p:attrNameLst>
                                          <p:attrName>ppt_w</p:attrName>
                                        </p:attrNameLst>
                                      </p:cBhvr>
                                      <p:tavLst>
                                        <p:tav tm="0">
                                          <p:val>
                                            <p:fltVal val="0"/>
                                          </p:val>
                                        </p:tav>
                                        <p:tav tm="100000">
                                          <p:val>
                                            <p:strVal val="#ppt_w"/>
                                          </p:val>
                                        </p:tav>
                                      </p:tavLst>
                                    </p:anim>
                                    <p:anim calcmode="lin" valueType="num">
                                      <p:cBhvr>
                                        <p:cTn id="81" dur="500" fill="hold"/>
                                        <p:tgtEl>
                                          <p:spTgt spid="64"/>
                                        </p:tgtEl>
                                        <p:attrNameLst>
                                          <p:attrName>ppt_h</p:attrName>
                                        </p:attrNameLst>
                                      </p:cBhvr>
                                      <p:tavLst>
                                        <p:tav tm="0">
                                          <p:val>
                                            <p:fltVal val="0"/>
                                          </p:val>
                                        </p:tav>
                                        <p:tav tm="100000">
                                          <p:val>
                                            <p:strVal val="#ppt_h"/>
                                          </p:val>
                                        </p:tav>
                                      </p:tavLst>
                                    </p:anim>
                                    <p:animEffect transition="in" filter="fade">
                                      <p:cBhvr>
                                        <p:cTn id="82" dur="500"/>
                                        <p:tgtEl>
                                          <p:spTgt spid="64"/>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1" fill="hold" grpId="0" nodeType="clickEffect">
                                  <p:stCondLst>
                                    <p:cond delay="0"/>
                                  </p:stCondLst>
                                  <p:childTnLst>
                                    <p:set>
                                      <p:cBhvr>
                                        <p:cTn id="86" dur="1" fill="hold">
                                          <p:stCondLst>
                                            <p:cond delay="0"/>
                                          </p:stCondLst>
                                        </p:cTn>
                                        <p:tgtEl>
                                          <p:spTgt spid="68"/>
                                        </p:tgtEl>
                                        <p:attrNameLst>
                                          <p:attrName>style.visibility</p:attrName>
                                        </p:attrNameLst>
                                      </p:cBhvr>
                                      <p:to>
                                        <p:strVal val="visible"/>
                                      </p:to>
                                    </p:set>
                                    <p:anim calcmode="lin" valueType="num">
                                      <p:cBhvr additive="base">
                                        <p:cTn id="87" dur="500"/>
                                        <p:tgtEl>
                                          <p:spTgt spid="68"/>
                                        </p:tgtEl>
                                        <p:attrNameLst>
                                          <p:attrName>ppt_y</p:attrName>
                                        </p:attrNameLst>
                                      </p:cBhvr>
                                      <p:tavLst>
                                        <p:tav tm="0">
                                          <p:val>
                                            <p:strVal val="#ppt_y-#ppt_h*1.125000"/>
                                          </p:val>
                                        </p:tav>
                                        <p:tav tm="100000">
                                          <p:val>
                                            <p:strVal val="#ppt_y"/>
                                          </p:val>
                                        </p:tav>
                                      </p:tavLst>
                                    </p:anim>
                                    <p:animEffect transition="in" filter="wipe(down)">
                                      <p:cBhvr>
                                        <p:cTn id="88"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171169" y="5789456"/>
            <a:ext cx="855245" cy="1138946"/>
          </a:xfrm>
          <a:custGeom>
            <a:avLst/>
            <a:gdLst/>
            <a:ahLst/>
            <a:cxnLst/>
            <a:rect l="l" t="t" r="r" b="b"/>
            <a:pathLst>
              <a:path w="1282867" h="1708419">
                <a:moveTo>
                  <a:pt x="1282868" y="1708419"/>
                </a:moveTo>
                <a:lnTo>
                  <a:pt x="0" y="1708419"/>
                </a:lnTo>
                <a:lnTo>
                  <a:pt x="0" y="0"/>
                </a:lnTo>
                <a:lnTo>
                  <a:pt x="1282868" y="0"/>
                </a:lnTo>
                <a:lnTo>
                  <a:pt x="1282868" y="1708419"/>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0800000">
            <a:off x="801389" y="6025702"/>
            <a:ext cx="1002564" cy="878611"/>
          </a:xfrm>
          <a:custGeom>
            <a:avLst/>
            <a:gdLst/>
            <a:ahLst/>
            <a:cxnLst/>
            <a:rect l="l" t="t" r="r" b="b"/>
            <a:pathLst>
              <a:path w="1503846" h="1317916">
                <a:moveTo>
                  <a:pt x="0" y="0"/>
                </a:moveTo>
                <a:lnTo>
                  <a:pt x="1503846" y="0"/>
                </a:lnTo>
                <a:lnTo>
                  <a:pt x="1503846" y="1317916"/>
                </a:lnTo>
                <a:lnTo>
                  <a:pt x="0" y="13179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10800000" flipH="1" flipV="1">
            <a:off x="438100" y="6025702"/>
            <a:ext cx="587891" cy="921198"/>
          </a:xfrm>
          <a:custGeom>
            <a:avLst/>
            <a:gdLst/>
            <a:ahLst/>
            <a:cxnLst/>
            <a:rect l="l" t="t" r="r" b="b"/>
            <a:pathLst>
              <a:path w="881837" h="1381797">
                <a:moveTo>
                  <a:pt x="881838" y="1381797"/>
                </a:moveTo>
                <a:lnTo>
                  <a:pt x="0" y="1381797"/>
                </a:lnTo>
                <a:lnTo>
                  <a:pt x="0" y="0"/>
                </a:lnTo>
                <a:lnTo>
                  <a:pt x="881838" y="0"/>
                </a:lnTo>
                <a:lnTo>
                  <a:pt x="881838" y="1381797"/>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rot="-10800000" flipV="1">
            <a:off x="11519074" y="5822804"/>
            <a:ext cx="844095" cy="1124097"/>
          </a:xfrm>
          <a:custGeom>
            <a:avLst/>
            <a:gdLst/>
            <a:ahLst/>
            <a:cxnLst/>
            <a:rect l="l" t="t" r="r" b="b"/>
            <a:pathLst>
              <a:path w="1266142" h="1686145">
                <a:moveTo>
                  <a:pt x="0" y="1686145"/>
                </a:moveTo>
                <a:lnTo>
                  <a:pt x="1266142" y="1686145"/>
                </a:lnTo>
                <a:lnTo>
                  <a:pt x="1266142" y="0"/>
                </a:lnTo>
                <a:lnTo>
                  <a:pt x="0" y="0"/>
                </a:lnTo>
                <a:lnTo>
                  <a:pt x="0" y="168614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10800000" flipH="1">
            <a:off x="10388047" y="6037713"/>
            <a:ext cx="989493" cy="867155"/>
          </a:xfrm>
          <a:custGeom>
            <a:avLst/>
            <a:gdLst/>
            <a:ahLst/>
            <a:cxnLst/>
            <a:rect l="l" t="t" r="r" b="b"/>
            <a:pathLst>
              <a:path w="1484239" h="1300733">
                <a:moveTo>
                  <a:pt x="1484239" y="0"/>
                </a:moveTo>
                <a:lnTo>
                  <a:pt x="0" y="0"/>
                </a:lnTo>
                <a:lnTo>
                  <a:pt x="0" y="1300733"/>
                </a:lnTo>
                <a:lnTo>
                  <a:pt x="1484239" y="1300733"/>
                </a:lnTo>
                <a:lnTo>
                  <a:pt x="1484239"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rot="-10800000" flipV="1">
            <a:off x="11144507" y="5995681"/>
            <a:ext cx="580227" cy="909187"/>
          </a:xfrm>
          <a:custGeom>
            <a:avLst/>
            <a:gdLst/>
            <a:ahLst/>
            <a:cxnLst/>
            <a:rect l="l" t="t" r="r" b="b"/>
            <a:pathLst>
              <a:path w="870340" h="1363781">
                <a:moveTo>
                  <a:pt x="0" y="1363781"/>
                </a:moveTo>
                <a:lnTo>
                  <a:pt x="870340" y="1363781"/>
                </a:lnTo>
                <a:lnTo>
                  <a:pt x="870340" y="0"/>
                </a:lnTo>
                <a:lnTo>
                  <a:pt x="0" y="0"/>
                </a:lnTo>
                <a:lnTo>
                  <a:pt x="0" y="1363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flipV="1">
            <a:off x="11378261" y="-59597"/>
            <a:ext cx="948076" cy="1262571"/>
          </a:xfrm>
          <a:custGeom>
            <a:avLst/>
            <a:gdLst/>
            <a:ahLst/>
            <a:cxnLst/>
            <a:rect l="l" t="t" r="r" b="b"/>
            <a:pathLst>
              <a:path w="1422114" h="1893856">
                <a:moveTo>
                  <a:pt x="1422114" y="1893856"/>
                </a:moveTo>
                <a:lnTo>
                  <a:pt x="0" y="1893856"/>
                </a:lnTo>
                <a:lnTo>
                  <a:pt x="0" y="0"/>
                </a:lnTo>
                <a:lnTo>
                  <a:pt x="1422114" y="0"/>
                </a:lnTo>
                <a:lnTo>
                  <a:pt x="1422114" y="189385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a:off x="10136830" y="-22640"/>
            <a:ext cx="1111385" cy="973977"/>
          </a:xfrm>
          <a:custGeom>
            <a:avLst/>
            <a:gdLst/>
            <a:ahLst/>
            <a:cxnLst/>
            <a:rect l="l" t="t" r="r" b="b"/>
            <a:pathLst>
              <a:path w="1667078" h="1460966">
                <a:moveTo>
                  <a:pt x="0" y="0"/>
                </a:moveTo>
                <a:lnTo>
                  <a:pt x="1667077" y="0"/>
                </a:lnTo>
                <a:lnTo>
                  <a:pt x="1667077" y="1460966"/>
                </a:lnTo>
                <a:lnTo>
                  <a:pt x="0" y="146096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Freeform 10"/>
          <p:cNvSpPr/>
          <p:nvPr/>
        </p:nvSpPr>
        <p:spPr>
          <a:xfrm flipH="1" flipV="1">
            <a:off x="10999235" y="-69850"/>
            <a:ext cx="651703" cy="1021187"/>
          </a:xfrm>
          <a:custGeom>
            <a:avLst/>
            <a:gdLst/>
            <a:ahLst/>
            <a:cxnLst/>
            <a:rect l="l" t="t" r="r" b="b"/>
            <a:pathLst>
              <a:path w="977555" h="1531781">
                <a:moveTo>
                  <a:pt x="977555" y="1531781"/>
                </a:moveTo>
                <a:lnTo>
                  <a:pt x="0" y="1531781"/>
                </a:lnTo>
                <a:lnTo>
                  <a:pt x="0" y="0"/>
                </a:lnTo>
                <a:lnTo>
                  <a:pt x="977555" y="0"/>
                </a:lnTo>
                <a:lnTo>
                  <a:pt x="977555" y="1531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1" name="Freeform 11"/>
          <p:cNvSpPr/>
          <p:nvPr/>
        </p:nvSpPr>
        <p:spPr>
          <a:xfrm flipV="1">
            <a:off x="-207999" y="-69850"/>
            <a:ext cx="963474" cy="1283077"/>
          </a:xfrm>
          <a:custGeom>
            <a:avLst/>
            <a:gdLst/>
            <a:ahLst/>
            <a:cxnLst/>
            <a:rect l="l" t="t" r="r" b="b"/>
            <a:pathLst>
              <a:path w="1445211" h="1924615">
                <a:moveTo>
                  <a:pt x="0" y="1924615"/>
                </a:moveTo>
                <a:lnTo>
                  <a:pt x="1445211" y="1924615"/>
                </a:lnTo>
                <a:lnTo>
                  <a:pt x="1445211" y="0"/>
                </a:lnTo>
                <a:lnTo>
                  <a:pt x="0" y="0"/>
                </a:lnTo>
                <a:lnTo>
                  <a:pt x="0" y="192461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Freeform 12"/>
          <p:cNvSpPr/>
          <p:nvPr/>
        </p:nvSpPr>
        <p:spPr>
          <a:xfrm flipH="1">
            <a:off x="917027" y="-21873"/>
            <a:ext cx="1129436" cy="989797"/>
          </a:xfrm>
          <a:custGeom>
            <a:avLst/>
            <a:gdLst/>
            <a:ahLst/>
            <a:cxnLst/>
            <a:rect l="l" t="t" r="r" b="b"/>
            <a:pathLst>
              <a:path w="1694154" h="1484695">
                <a:moveTo>
                  <a:pt x="1694154" y="0"/>
                </a:moveTo>
                <a:lnTo>
                  <a:pt x="0" y="0"/>
                </a:lnTo>
                <a:lnTo>
                  <a:pt x="0" y="1484695"/>
                </a:lnTo>
                <a:lnTo>
                  <a:pt x="1694154" y="1484695"/>
                </a:lnTo>
                <a:lnTo>
                  <a:pt x="16941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flipV="1">
            <a:off x="520728" y="-21873"/>
            <a:ext cx="662288" cy="1037773"/>
          </a:xfrm>
          <a:custGeom>
            <a:avLst/>
            <a:gdLst/>
            <a:ahLst/>
            <a:cxnLst/>
            <a:rect l="l" t="t" r="r" b="b"/>
            <a:pathLst>
              <a:path w="993432" h="1556660">
                <a:moveTo>
                  <a:pt x="0" y="1556659"/>
                </a:moveTo>
                <a:lnTo>
                  <a:pt x="993432" y="1556659"/>
                </a:lnTo>
                <a:lnTo>
                  <a:pt x="993432" y="0"/>
                </a:lnTo>
                <a:lnTo>
                  <a:pt x="0" y="0"/>
                </a:lnTo>
                <a:lnTo>
                  <a:pt x="0" y="155665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Freeform 14"/>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flipV="1">
            <a:off x="-649566" y="949753"/>
            <a:ext cx="1559515" cy="1718904"/>
          </a:xfrm>
          <a:custGeom>
            <a:avLst/>
            <a:gdLst/>
            <a:ahLst/>
            <a:cxnLst/>
            <a:rect l="l" t="t" r="r" b="b"/>
            <a:pathLst>
              <a:path w="2339272" h="2578356">
                <a:moveTo>
                  <a:pt x="0" y="2578355"/>
                </a:moveTo>
                <a:lnTo>
                  <a:pt x="2339272" y="2578355"/>
                </a:lnTo>
                <a:lnTo>
                  <a:pt x="2339272" y="0"/>
                </a:lnTo>
                <a:lnTo>
                  <a:pt x="0" y="0"/>
                </a:lnTo>
                <a:lnTo>
                  <a:pt x="0"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7" name="TextBox 27"/>
          <p:cNvSpPr txBox="1"/>
          <p:nvPr/>
        </p:nvSpPr>
        <p:spPr>
          <a:xfrm>
            <a:off x="7804905" y="5074594"/>
            <a:ext cx="1196447" cy="564257"/>
          </a:xfrm>
          <a:prstGeom prst="rect">
            <a:avLst/>
          </a:prstGeom>
        </p:spPr>
        <p:txBody>
          <a:bodyPr lIns="0" tIns="0" rIns="0" bIns="0" rtlCol="0" anchor="t">
            <a:spAutoFit/>
          </a:bodyPr>
          <a:lstStyle/>
          <a:p>
            <a:pPr algn="ctr" defTabSz="609630">
              <a:lnSpc>
                <a:spcPts val="4380"/>
              </a:lnSpc>
              <a:spcBef>
                <a:spcPct val="0"/>
              </a:spcBef>
              <a:defRPr/>
            </a:pPr>
            <a:r>
              <a:rPr lang="en-US" sz="3128">
                <a:solidFill>
                  <a:srgbClr val="FDF5EF"/>
                </a:solidFill>
                <a:latin typeface="Ubuntu Bold"/>
              </a:rPr>
              <a:t>B</a:t>
            </a:r>
          </a:p>
        </p:txBody>
      </p:sp>
      <p:pic>
        <p:nvPicPr>
          <p:cNvPr id="35" name="Picture 34">
            <a:extLst>
              <a:ext uri="{FF2B5EF4-FFF2-40B4-BE49-F238E27FC236}">
                <a16:creationId xmlns:a16="http://schemas.microsoft.com/office/drawing/2014/main" id="{5F4F9F7B-1FAC-150D-6D78-274646FD0855}"/>
              </a:ext>
            </a:extLst>
          </p:cNvPr>
          <p:cNvPicPr>
            <a:picLocks noChangeAspect="1"/>
          </p:cNvPicPr>
          <p:nvPr/>
        </p:nvPicPr>
        <p:blipFill>
          <a:blip r:embed="rId10"/>
          <a:stretch>
            <a:fillRect/>
          </a:stretch>
        </p:blipFill>
        <p:spPr>
          <a:xfrm>
            <a:off x="101600" y="1092200"/>
            <a:ext cx="6390817" cy="5029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6" name="Group 17">
            <a:extLst>
              <a:ext uri="{FF2B5EF4-FFF2-40B4-BE49-F238E27FC236}">
                <a16:creationId xmlns:a16="http://schemas.microsoft.com/office/drawing/2014/main" id="{FD304EF1-9423-7704-5A82-4E1236C83B67}"/>
              </a:ext>
            </a:extLst>
          </p:cNvPr>
          <p:cNvGrpSpPr/>
          <p:nvPr/>
        </p:nvGrpSpPr>
        <p:grpSpPr>
          <a:xfrm>
            <a:off x="6604000" y="2057400"/>
            <a:ext cx="5238680" cy="1882405"/>
            <a:chOff x="0" y="0"/>
            <a:chExt cx="6865107" cy="2466826"/>
          </a:xfrm>
        </p:grpSpPr>
        <p:sp>
          <p:nvSpPr>
            <p:cNvPr id="17" name="Freeform 18">
              <a:extLst>
                <a:ext uri="{FF2B5EF4-FFF2-40B4-BE49-F238E27FC236}">
                  <a16:creationId xmlns:a16="http://schemas.microsoft.com/office/drawing/2014/main" id="{A7C13536-27CB-2449-D9D9-E4D96EF902B3}"/>
                </a:ext>
              </a:extLst>
            </p:cNvPr>
            <p:cNvSpPr/>
            <p:nvPr/>
          </p:nvSpPr>
          <p:spPr>
            <a:xfrm>
              <a:off x="0" y="0"/>
              <a:ext cx="6865107" cy="2466826"/>
            </a:xfrm>
            <a:custGeom>
              <a:avLst/>
              <a:gdLst/>
              <a:ahLst/>
              <a:cxnLst/>
              <a:rect l="l" t="t" r="r" b="b"/>
              <a:pathLst>
                <a:path w="6865107" h="2466826">
                  <a:moveTo>
                    <a:pt x="6740647" y="2466826"/>
                  </a:moveTo>
                  <a:lnTo>
                    <a:pt x="124460" y="2466826"/>
                  </a:lnTo>
                  <a:cubicBezTo>
                    <a:pt x="55880" y="2466826"/>
                    <a:pt x="0" y="2410946"/>
                    <a:pt x="0" y="2342366"/>
                  </a:cubicBezTo>
                  <a:lnTo>
                    <a:pt x="0" y="124460"/>
                  </a:lnTo>
                  <a:cubicBezTo>
                    <a:pt x="0" y="55880"/>
                    <a:pt x="55880" y="0"/>
                    <a:pt x="124460" y="0"/>
                  </a:cubicBezTo>
                  <a:lnTo>
                    <a:pt x="6740647" y="0"/>
                  </a:lnTo>
                  <a:cubicBezTo>
                    <a:pt x="6809227" y="0"/>
                    <a:pt x="6865107" y="55880"/>
                    <a:pt x="6865107" y="124460"/>
                  </a:cubicBezTo>
                  <a:lnTo>
                    <a:pt x="6865107" y="2342366"/>
                  </a:lnTo>
                  <a:cubicBezTo>
                    <a:pt x="6865107" y="2410946"/>
                    <a:pt x="6809227" y="2466826"/>
                    <a:pt x="6740647" y="2466826"/>
                  </a:cubicBezTo>
                  <a:close/>
                </a:path>
              </a:pathLst>
            </a:custGeom>
            <a:solidFill>
              <a:srgbClr val="F3A91C"/>
            </a:solidFill>
          </p:spPr>
        </p:sp>
      </p:grpSp>
      <p:sp>
        <p:nvSpPr>
          <p:cNvPr id="22" name="TextBox 21">
            <a:extLst>
              <a:ext uri="{FF2B5EF4-FFF2-40B4-BE49-F238E27FC236}">
                <a16:creationId xmlns:a16="http://schemas.microsoft.com/office/drawing/2014/main" id="{462AF0D1-07CE-BF62-2D5C-86F89FD75D39}"/>
              </a:ext>
            </a:extLst>
          </p:cNvPr>
          <p:cNvSpPr txBox="1"/>
          <p:nvPr/>
        </p:nvSpPr>
        <p:spPr>
          <a:xfrm>
            <a:off x="6908800" y="2260601"/>
            <a:ext cx="4622800" cy="1200329"/>
          </a:xfrm>
          <a:prstGeom prst="rect">
            <a:avLst/>
          </a:prstGeom>
          <a:noFill/>
        </p:spPr>
        <p:txBody>
          <a:bodyPr wrap="square" rtlCol="0">
            <a:spAutoFit/>
          </a:bodyPr>
          <a:lstStyle/>
          <a:p>
            <a:pPr algn="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Chọn</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kể</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1- 2 </a:t>
            </a: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đoạn</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của</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câu</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chuyện</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theo</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fr-FR" sz="3600" b="1"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rPr>
              <a:t>tranh</a:t>
            </a:r>
            <a:r>
              <a:rPr lang="fr-FR" sz="36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a:t>
            </a:r>
            <a:endParaRPr lang="en-US" sz="3600" b="1" dirty="0">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96308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1506C6E-035E-4A94-FB5E-CFCFD8CFA421}"/>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r="46559" b="49610"/>
          <a:stretch/>
        </p:blipFill>
        <p:spPr>
          <a:xfrm>
            <a:off x="152400" y="1447801"/>
            <a:ext cx="5692049" cy="4157607"/>
          </a:xfrm>
          <a:prstGeom prst="rect">
            <a:avLst/>
          </a:prstGeom>
        </p:spPr>
      </p:pic>
      <p:grpSp>
        <p:nvGrpSpPr>
          <p:cNvPr id="14" name="Group 17">
            <a:extLst>
              <a:ext uri="{FF2B5EF4-FFF2-40B4-BE49-F238E27FC236}">
                <a16:creationId xmlns:a16="http://schemas.microsoft.com/office/drawing/2014/main" id="{9AD8222E-78E3-3545-79EF-F5E80B30F19A}"/>
              </a:ext>
            </a:extLst>
          </p:cNvPr>
          <p:cNvGrpSpPr/>
          <p:nvPr/>
        </p:nvGrpSpPr>
        <p:grpSpPr>
          <a:xfrm>
            <a:off x="6350000" y="1549400"/>
            <a:ext cx="5441880" cy="3962400"/>
            <a:chOff x="0" y="0"/>
            <a:chExt cx="6865107" cy="2025394"/>
          </a:xfrm>
          <a:solidFill>
            <a:schemeClr val="accent5">
              <a:lumMod val="20000"/>
              <a:lumOff val="80000"/>
            </a:schemeClr>
          </a:solidFill>
        </p:grpSpPr>
        <p:sp>
          <p:nvSpPr>
            <p:cNvPr id="15" name="Freeform 18">
              <a:extLst>
                <a:ext uri="{FF2B5EF4-FFF2-40B4-BE49-F238E27FC236}">
                  <a16:creationId xmlns:a16="http://schemas.microsoft.com/office/drawing/2014/main" id="{779A22E9-63C2-A2FD-19AE-0664E8AD6CBB}"/>
                </a:ext>
              </a:extLst>
            </p:cNvPr>
            <p:cNvSpPr/>
            <p:nvPr/>
          </p:nvSpPr>
          <p:spPr>
            <a:xfrm>
              <a:off x="0" y="0"/>
              <a:ext cx="6865107" cy="2025394"/>
            </a:xfrm>
            <a:custGeom>
              <a:avLst/>
              <a:gdLst/>
              <a:ahLst/>
              <a:cxnLst/>
              <a:rect l="l" t="t" r="r" b="b"/>
              <a:pathLst>
                <a:path w="6865107" h="2466826">
                  <a:moveTo>
                    <a:pt x="6740647" y="2466826"/>
                  </a:moveTo>
                  <a:lnTo>
                    <a:pt x="124460" y="2466826"/>
                  </a:lnTo>
                  <a:cubicBezTo>
                    <a:pt x="55880" y="2466826"/>
                    <a:pt x="0" y="2410946"/>
                    <a:pt x="0" y="2342366"/>
                  </a:cubicBezTo>
                  <a:lnTo>
                    <a:pt x="0" y="124460"/>
                  </a:lnTo>
                  <a:cubicBezTo>
                    <a:pt x="0" y="55880"/>
                    <a:pt x="55880" y="0"/>
                    <a:pt x="124460" y="0"/>
                  </a:cubicBezTo>
                  <a:lnTo>
                    <a:pt x="6740647" y="0"/>
                  </a:lnTo>
                  <a:cubicBezTo>
                    <a:pt x="6809227" y="0"/>
                    <a:pt x="6865107" y="55880"/>
                    <a:pt x="6865107" y="124460"/>
                  </a:cubicBezTo>
                  <a:lnTo>
                    <a:pt x="6865107" y="2342366"/>
                  </a:lnTo>
                  <a:cubicBezTo>
                    <a:pt x="6865107" y="2410946"/>
                    <a:pt x="6809227" y="2466826"/>
                    <a:pt x="6740647" y="2466826"/>
                  </a:cubicBezTo>
                  <a:close/>
                </a:path>
              </a:pathLst>
            </a:custGeom>
            <a:grpFill/>
          </p:spPr>
          <p:txBody>
            <a:bodyPr/>
            <a:lstStyle/>
            <a:p>
              <a:pPr algn="just"/>
              <a:r>
                <a:rPr lang="en-US" sz="40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vi-VN" sz="40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Voi em thích mặc đẹp và thích được khen xinh. Ở nhà, nó luôn hỏi anh “Em có xinh không?”, voi anh bao giờ cũng khen “Em xinh lắm!” </a:t>
              </a:r>
              <a:endParaRPr lang="en-US" sz="4000" dirty="0">
                <a:latin typeface="Arial-Rounded" panose="020B0500000000000000" pitchFamily="34" charset="0"/>
                <a:ea typeface="Arial-Rounded" panose="020B0500000000000000" pitchFamily="34" charset="0"/>
                <a:cs typeface="Arial-Rounded" panose="020B0500000000000000" pitchFamily="34" charset="0"/>
              </a:endParaRPr>
            </a:p>
          </p:txBody>
        </p:sp>
      </p:grpSp>
    </p:spTree>
    <p:extLst>
      <p:ext uri="{BB962C8B-B14F-4D97-AF65-F5344CB8AC3E}">
        <p14:creationId xmlns:p14="http://schemas.microsoft.com/office/powerpoint/2010/main" val="34239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7">
            <a:extLst>
              <a:ext uri="{FF2B5EF4-FFF2-40B4-BE49-F238E27FC236}">
                <a16:creationId xmlns:a16="http://schemas.microsoft.com/office/drawing/2014/main" id="{9AD8222E-78E3-3545-79EF-F5E80B30F19A}"/>
              </a:ext>
            </a:extLst>
          </p:cNvPr>
          <p:cNvGrpSpPr/>
          <p:nvPr/>
        </p:nvGrpSpPr>
        <p:grpSpPr>
          <a:xfrm>
            <a:off x="6248400" y="1244600"/>
            <a:ext cx="5441880" cy="4673600"/>
            <a:chOff x="0" y="0"/>
            <a:chExt cx="6865107" cy="2025394"/>
          </a:xfrm>
          <a:solidFill>
            <a:schemeClr val="accent5">
              <a:lumMod val="20000"/>
              <a:lumOff val="80000"/>
            </a:schemeClr>
          </a:solidFill>
        </p:grpSpPr>
        <p:sp>
          <p:nvSpPr>
            <p:cNvPr id="15" name="Freeform 18">
              <a:extLst>
                <a:ext uri="{FF2B5EF4-FFF2-40B4-BE49-F238E27FC236}">
                  <a16:creationId xmlns:a16="http://schemas.microsoft.com/office/drawing/2014/main" id="{779A22E9-63C2-A2FD-19AE-0664E8AD6CBB}"/>
                </a:ext>
              </a:extLst>
            </p:cNvPr>
            <p:cNvSpPr/>
            <p:nvPr/>
          </p:nvSpPr>
          <p:spPr>
            <a:xfrm>
              <a:off x="0" y="0"/>
              <a:ext cx="6865107" cy="2025394"/>
            </a:xfrm>
            <a:custGeom>
              <a:avLst/>
              <a:gdLst/>
              <a:ahLst/>
              <a:cxnLst/>
              <a:rect l="l" t="t" r="r" b="b"/>
              <a:pathLst>
                <a:path w="6865107" h="2466826">
                  <a:moveTo>
                    <a:pt x="6740647" y="2466826"/>
                  </a:moveTo>
                  <a:lnTo>
                    <a:pt x="124460" y="2466826"/>
                  </a:lnTo>
                  <a:cubicBezTo>
                    <a:pt x="55880" y="2466826"/>
                    <a:pt x="0" y="2410946"/>
                    <a:pt x="0" y="2342366"/>
                  </a:cubicBezTo>
                  <a:lnTo>
                    <a:pt x="0" y="124460"/>
                  </a:lnTo>
                  <a:cubicBezTo>
                    <a:pt x="0" y="55880"/>
                    <a:pt x="55880" y="0"/>
                    <a:pt x="124460" y="0"/>
                  </a:cubicBezTo>
                  <a:lnTo>
                    <a:pt x="6740647" y="0"/>
                  </a:lnTo>
                  <a:cubicBezTo>
                    <a:pt x="6809227" y="0"/>
                    <a:pt x="6865107" y="55880"/>
                    <a:pt x="6865107" y="124460"/>
                  </a:cubicBezTo>
                  <a:lnTo>
                    <a:pt x="6865107" y="2342366"/>
                  </a:lnTo>
                  <a:cubicBezTo>
                    <a:pt x="6865107" y="2410946"/>
                    <a:pt x="6809227" y="2466826"/>
                    <a:pt x="6740647" y="2466826"/>
                  </a:cubicBezTo>
                  <a:close/>
                </a:path>
              </a:pathLst>
            </a:custGeom>
            <a:grpFill/>
          </p:spPr>
          <p:txBody>
            <a:bodyPr/>
            <a:lstStyle/>
            <a:p>
              <a:pPr algn="just" defTabSz="609630">
                <a:defRPr/>
              </a:pPr>
              <a:r>
                <a:rPr lang="vi-VN"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Một hôm, voi em gặp hươu con, nó hỏi “Tớ có xinh không?”. Hươu trả lời “Chưa xinh lắm vì cậu không có đôi sừng giống tớ”. Nghe xong, voi em liền nhặt vài cành cây khô gài lên đầu cho giống hươu. </a:t>
              </a:r>
              <a:endParaRPr lang="en-US" sz="3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2" name="Picture 1">
            <a:extLst>
              <a:ext uri="{FF2B5EF4-FFF2-40B4-BE49-F238E27FC236}">
                <a16:creationId xmlns:a16="http://schemas.microsoft.com/office/drawing/2014/main" id="{A97C753B-5E18-7EF5-2A23-EA1A880714DF}"/>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53671" t="-390" r="417" b="50000"/>
          <a:stretch/>
        </p:blipFill>
        <p:spPr>
          <a:xfrm>
            <a:off x="965200" y="1651001"/>
            <a:ext cx="4471886" cy="3802007"/>
          </a:xfrm>
          <a:prstGeom prst="rect">
            <a:avLst/>
          </a:prstGeom>
        </p:spPr>
      </p:pic>
    </p:spTree>
    <p:extLst>
      <p:ext uri="{BB962C8B-B14F-4D97-AF65-F5344CB8AC3E}">
        <p14:creationId xmlns:p14="http://schemas.microsoft.com/office/powerpoint/2010/main" val="15684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7">
            <a:extLst>
              <a:ext uri="{FF2B5EF4-FFF2-40B4-BE49-F238E27FC236}">
                <a16:creationId xmlns:a16="http://schemas.microsoft.com/office/drawing/2014/main" id="{9AD8222E-78E3-3545-79EF-F5E80B30F19A}"/>
              </a:ext>
            </a:extLst>
          </p:cNvPr>
          <p:cNvGrpSpPr/>
          <p:nvPr/>
        </p:nvGrpSpPr>
        <p:grpSpPr>
          <a:xfrm>
            <a:off x="6248400" y="1244600"/>
            <a:ext cx="5441880" cy="4673600"/>
            <a:chOff x="0" y="0"/>
            <a:chExt cx="6865107" cy="2025394"/>
          </a:xfrm>
          <a:solidFill>
            <a:schemeClr val="accent5">
              <a:lumMod val="20000"/>
              <a:lumOff val="80000"/>
            </a:schemeClr>
          </a:solidFill>
        </p:grpSpPr>
        <p:sp>
          <p:nvSpPr>
            <p:cNvPr id="15" name="Freeform 18">
              <a:extLst>
                <a:ext uri="{FF2B5EF4-FFF2-40B4-BE49-F238E27FC236}">
                  <a16:creationId xmlns:a16="http://schemas.microsoft.com/office/drawing/2014/main" id="{779A22E9-63C2-A2FD-19AE-0664E8AD6CBB}"/>
                </a:ext>
              </a:extLst>
            </p:cNvPr>
            <p:cNvSpPr/>
            <p:nvPr/>
          </p:nvSpPr>
          <p:spPr>
            <a:xfrm>
              <a:off x="0" y="0"/>
              <a:ext cx="6865107" cy="2025394"/>
            </a:xfrm>
            <a:custGeom>
              <a:avLst/>
              <a:gdLst/>
              <a:ahLst/>
              <a:cxnLst/>
              <a:rect l="l" t="t" r="r" b="b"/>
              <a:pathLst>
                <a:path w="6865107" h="2466826">
                  <a:moveTo>
                    <a:pt x="6740647" y="2466826"/>
                  </a:moveTo>
                  <a:lnTo>
                    <a:pt x="124460" y="2466826"/>
                  </a:lnTo>
                  <a:cubicBezTo>
                    <a:pt x="55880" y="2466826"/>
                    <a:pt x="0" y="2410946"/>
                    <a:pt x="0" y="2342366"/>
                  </a:cubicBezTo>
                  <a:lnTo>
                    <a:pt x="0" y="124460"/>
                  </a:lnTo>
                  <a:cubicBezTo>
                    <a:pt x="0" y="55880"/>
                    <a:pt x="55880" y="0"/>
                    <a:pt x="124460" y="0"/>
                  </a:cubicBezTo>
                  <a:lnTo>
                    <a:pt x="6740647" y="0"/>
                  </a:lnTo>
                  <a:cubicBezTo>
                    <a:pt x="6809227" y="0"/>
                    <a:pt x="6865107" y="55880"/>
                    <a:pt x="6865107" y="124460"/>
                  </a:cubicBezTo>
                  <a:lnTo>
                    <a:pt x="6865107" y="2342366"/>
                  </a:lnTo>
                  <a:cubicBezTo>
                    <a:pt x="6865107" y="2410946"/>
                    <a:pt x="6809227" y="2466826"/>
                    <a:pt x="6740647" y="2466826"/>
                  </a:cubicBezTo>
                  <a:close/>
                </a:path>
              </a:pathLst>
            </a:custGeom>
            <a:grpFill/>
          </p:spPr>
          <p:txBody>
            <a:bodyPr/>
            <a:lstStyle/>
            <a:p>
              <a:pPr algn="just" defTabSz="609630">
                <a:defRPr/>
              </a:pPr>
              <a:r>
                <a:rPr lang="vi-VN" sz="40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Gặp dê, voi hỏi: “Em có xinh không?”, dê trả lời “Không, vì cậu không có bộ râu giống tôi”. Nghe vậy, voi liền nhổ một khóm cỏ dại bên đường, gắn vào cằm rồi về nhà. </a:t>
              </a:r>
              <a:endParaRPr lang="en-US" sz="4000" dirty="0">
                <a:solidFill>
                  <a:prstClr val="black"/>
                </a:solidFill>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3" name="Picture 2">
            <a:extLst>
              <a:ext uri="{FF2B5EF4-FFF2-40B4-BE49-F238E27FC236}">
                <a16:creationId xmlns:a16="http://schemas.microsoft.com/office/drawing/2014/main" id="{B7724ACF-A045-2555-E4EC-4AD50E5C51AE}"/>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4715" t="50000" r="47021" b="-390"/>
          <a:stretch/>
        </p:blipFill>
        <p:spPr>
          <a:xfrm>
            <a:off x="406400" y="1549401"/>
            <a:ext cx="5140683" cy="4157607"/>
          </a:xfrm>
          <a:prstGeom prst="rect">
            <a:avLst/>
          </a:prstGeom>
        </p:spPr>
      </p:pic>
    </p:spTree>
    <p:extLst>
      <p:ext uri="{BB962C8B-B14F-4D97-AF65-F5344CB8AC3E}">
        <p14:creationId xmlns:p14="http://schemas.microsoft.com/office/powerpoint/2010/main" val="385244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7">
            <a:extLst>
              <a:ext uri="{FF2B5EF4-FFF2-40B4-BE49-F238E27FC236}">
                <a16:creationId xmlns:a16="http://schemas.microsoft.com/office/drawing/2014/main" id="{9AD8222E-78E3-3545-79EF-F5E80B30F19A}"/>
              </a:ext>
            </a:extLst>
          </p:cNvPr>
          <p:cNvGrpSpPr/>
          <p:nvPr/>
        </p:nvGrpSpPr>
        <p:grpSpPr>
          <a:xfrm>
            <a:off x="5892800" y="736600"/>
            <a:ext cx="6045200" cy="5435600"/>
            <a:chOff x="0" y="0"/>
            <a:chExt cx="6865107" cy="2025394"/>
          </a:xfrm>
          <a:solidFill>
            <a:schemeClr val="accent5">
              <a:lumMod val="20000"/>
              <a:lumOff val="80000"/>
            </a:schemeClr>
          </a:solidFill>
        </p:grpSpPr>
        <p:sp>
          <p:nvSpPr>
            <p:cNvPr id="15" name="Freeform 18">
              <a:extLst>
                <a:ext uri="{FF2B5EF4-FFF2-40B4-BE49-F238E27FC236}">
                  <a16:creationId xmlns:a16="http://schemas.microsoft.com/office/drawing/2014/main" id="{779A22E9-63C2-A2FD-19AE-0664E8AD6CBB}"/>
                </a:ext>
              </a:extLst>
            </p:cNvPr>
            <p:cNvSpPr/>
            <p:nvPr/>
          </p:nvSpPr>
          <p:spPr>
            <a:xfrm>
              <a:off x="0" y="0"/>
              <a:ext cx="6865107" cy="2025394"/>
            </a:xfrm>
            <a:custGeom>
              <a:avLst/>
              <a:gdLst/>
              <a:ahLst/>
              <a:cxnLst/>
              <a:rect l="l" t="t" r="r" b="b"/>
              <a:pathLst>
                <a:path w="6865107" h="2466826">
                  <a:moveTo>
                    <a:pt x="6740647" y="2466826"/>
                  </a:moveTo>
                  <a:lnTo>
                    <a:pt x="124460" y="2466826"/>
                  </a:lnTo>
                  <a:cubicBezTo>
                    <a:pt x="55880" y="2466826"/>
                    <a:pt x="0" y="2410946"/>
                    <a:pt x="0" y="2342366"/>
                  </a:cubicBezTo>
                  <a:lnTo>
                    <a:pt x="0" y="124460"/>
                  </a:lnTo>
                  <a:cubicBezTo>
                    <a:pt x="0" y="55880"/>
                    <a:pt x="55880" y="0"/>
                    <a:pt x="124460" y="0"/>
                  </a:cubicBezTo>
                  <a:lnTo>
                    <a:pt x="6740647" y="0"/>
                  </a:lnTo>
                  <a:cubicBezTo>
                    <a:pt x="6809227" y="0"/>
                    <a:pt x="6865107" y="55880"/>
                    <a:pt x="6865107" y="124460"/>
                  </a:cubicBezTo>
                  <a:lnTo>
                    <a:pt x="6865107" y="2342366"/>
                  </a:lnTo>
                  <a:cubicBezTo>
                    <a:pt x="6865107" y="2410946"/>
                    <a:pt x="6809227" y="2466826"/>
                    <a:pt x="6740647" y="2466826"/>
                  </a:cubicBezTo>
                  <a:close/>
                </a:path>
              </a:pathLst>
            </a:custGeom>
            <a:grpFill/>
          </p:spPr>
          <p:txBody>
            <a:bodyPr/>
            <a:lstStyle/>
            <a:p>
              <a:pPr algn="just" defTabSz="609630">
                <a:defRPr/>
              </a:pPr>
              <a:r>
                <a:rPr lang="vi-VN" sz="36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Có đôi sừng và bộ râu giả, về nhà, voi em hớn hở hỏi anh: “Anh, em có xinh hơn không?”, voi anh chê voi em xấu khi có thêm sừng và râu. Voi em ngắm mình trong gương và thấy xấu thật. Nó liền bỏ đôi sừng và chòm râu đi và thấy mình xinh đẹp hẳn lên. </a:t>
              </a:r>
              <a:endParaRPr lang="en-US" sz="3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2" name="Picture 1">
            <a:extLst>
              <a:ext uri="{FF2B5EF4-FFF2-40B4-BE49-F238E27FC236}">
                <a16:creationId xmlns:a16="http://schemas.microsoft.com/office/drawing/2014/main" id="{792507C5-7265-77DE-FDCB-9754C227379C}"/>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54088" t="50000" b="-390"/>
          <a:stretch/>
        </p:blipFill>
        <p:spPr>
          <a:xfrm>
            <a:off x="660400" y="1397001"/>
            <a:ext cx="5188892" cy="4411607"/>
          </a:xfrm>
          <a:prstGeom prst="rect">
            <a:avLst/>
          </a:prstGeom>
        </p:spPr>
      </p:pic>
    </p:spTree>
    <p:extLst>
      <p:ext uri="{BB962C8B-B14F-4D97-AF65-F5344CB8AC3E}">
        <p14:creationId xmlns:p14="http://schemas.microsoft.com/office/powerpoint/2010/main" val="397518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171169" y="5789456"/>
            <a:ext cx="855245" cy="1138946"/>
          </a:xfrm>
          <a:custGeom>
            <a:avLst/>
            <a:gdLst/>
            <a:ahLst/>
            <a:cxnLst/>
            <a:rect l="l" t="t" r="r" b="b"/>
            <a:pathLst>
              <a:path w="1282867" h="1708419">
                <a:moveTo>
                  <a:pt x="1282868" y="1708419"/>
                </a:moveTo>
                <a:lnTo>
                  <a:pt x="0" y="1708419"/>
                </a:lnTo>
                <a:lnTo>
                  <a:pt x="0" y="0"/>
                </a:lnTo>
                <a:lnTo>
                  <a:pt x="1282868" y="0"/>
                </a:lnTo>
                <a:lnTo>
                  <a:pt x="1282868" y="1708419"/>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0800000">
            <a:off x="801389" y="6025702"/>
            <a:ext cx="1002564" cy="878611"/>
          </a:xfrm>
          <a:custGeom>
            <a:avLst/>
            <a:gdLst/>
            <a:ahLst/>
            <a:cxnLst/>
            <a:rect l="l" t="t" r="r" b="b"/>
            <a:pathLst>
              <a:path w="1503846" h="1317916">
                <a:moveTo>
                  <a:pt x="0" y="0"/>
                </a:moveTo>
                <a:lnTo>
                  <a:pt x="1503846" y="0"/>
                </a:lnTo>
                <a:lnTo>
                  <a:pt x="1503846" y="1317916"/>
                </a:lnTo>
                <a:lnTo>
                  <a:pt x="0" y="13179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10800000" flipH="1" flipV="1">
            <a:off x="438100" y="6025702"/>
            <a:ext cx="587891" cy="921198"/>
          </a:xfrm>
          <a:custGeom>
            <a:avLst/>
            <a:gdLst/>
            <a:ahLst/>
            <a:cxnLst/>
            <a:rect l="l" t="t" r="r" b="b"/>
            <a:pathLst>
              <a:path w="881837" h="1381797">
                <a:moveTo>
                  <a:pt x="881838" y="1381797"/>
                </a:moveTo>
                <a:lnTo>
                  <a:pt x="0" y="1381797"/>
                </a:lnTo>
                <a:lnTo>
                  <a:pt x="0" y="0"/>
                </a:lnTo>
                <a:lnTo>
                  <a:pt x="881838" y="0"/>
                </a:lnTo>
                <a:lnTo>
                  <a:pt x="881838" y="1381797"/>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rot="-10800000" flipV="1">
            <a:off x="11519074" y="5822804"/>
            <a:ext cx="844095" cy="1124097"/>
          </a:xfrm>
          <a:custGeom>
            <a:avLst/>
            <a:gdLst/>
            <a:ahLst/>
            <a:cxnLst/>
            <a:rect l="l" t="t" r="r" b="b"/>
            <a:pathLst>
              <a:path w="1266142" h="1686145">
                <a:moveTo>
                  <a:pt x="0" y="1686145"/>
                </a:moveTo>
                <a:lnTo>
                  <a:pt x="1266142" y="1686145"/>
                </a:lnTo>
                <a:lnTo>
                  <a:pt x="1266142" y="0"/>
                </a:lnTo>
                <a:lnTo>
                  <a:pt x="0" y="0"/>
                </a:lnTo>
                <a:lnTo>
                  <a:pt x="0" y="168614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10800000" flipH="1">
            <a:off x="10388047" y="6037713"/>
            <a:ext cx="989493" cy="867155"/>
          </a:xfrm>
          <a:custGeom>
            <a:avLst/>
            <a:gdLst/>
            <a:ahLst/>
            <a:cxnLst/>
            <a:rect l="l" t="t" r="r" b="b"/>
            <a:pathLst>
              <a:path w="1484239" h="1300733">
                <a:moveTo>
                  <a:pt x="1484239" y="0"/>
                </a:moveTo>
                <a:lnTo>
                  <a:pt x="0" y="0"/>
                </a:lnTo>
                <a:lnTo>
                  <a:pt x="0" y="1300733"/>
                </a:lnTo>
                <a:lnTo>
                  <a:pt x="1484239" y="1300733"/>
                </a:lnTo>
                <a:lnTo>
                  <a:pt x="1484239"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rot="-10800000" flipV="1">
            <a:off x="11144507" y="5995681"/>
            <a:ext cx="580227" cy="909187"/>
          </a:xfrm>
          <a:custGeom>
            <a:avLst/>
            <a:gdLst/>
            <a:ahLst/>
            <a:cxnLst/>
            <a:rect l="l" t="t" r="r" b="b"/>
            <a:pathLst>
              <a:path w="870340" h="1363781">
                <a:moveTo>
                  <a:pt x="0" y="1363781"/>
                </a:moveTo>
                <a:lnTo>
                  <a:pt x="870340" y="1363781"/>
                </a:lnTo>
                <a:lnTo>
                  <a:pt x="870340" y="0"/>
                </a:lnTo>
                <a:lnTo>
                  <a:pt x="0" y="0"/>
                </a:lnTo>
                <a:lnTo>
                  <a:pt x="0" y="1363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flipV="1">
            <a:off x="11378261" y="-59597"/>
            <a:ext cx="948076" cy="1262571"/>
          </a:xfrm>
          <a:custGeom>
            <a:avLst/>
            <a:gdLst/>
            <a:ahLst/>
            <a:cxnLst/>
            <a:rect l="l" t="t" r="r" b="b"/>
            <a:pathLst>
              <a:path w="1422114" h="1893856">
                <a:moveTo>
                  <a:pt x="1422114" y="1893856"/>
                </a:moveTo>
                <a:lnTo>
                  <a:pt x="0" y="1893856"/>
                </a:lnTo>
                <a:lnTo>
                  <a:pt x="0" y="0"/>
                </a:lnTo>
                <a:lnTo>
                  <a:pt x="1422114" y="0"/>
                </a:lnTo>
                <a:lnTo>
                  <a:pt x="1422114" y="189385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a:off x="10136830" y="-22640"/>
            <a:ext cx="1111385" cy="973977"/>
          </a:xfrm>
          <a:custGeom>
            <a:avLst/>
            <a:gdLst/>
            <a:ahLst/>
            <a:cxnLst/>
            <a:rect l="l" t="t" r="r" b="b"/>
            <a:pathLst>
              <a:path w="1667078" h="1460966">
                <a:moveTo>
                  <a:pt x="0" y="0"/>
                </a:moveTo>
                <a:lnTo>
                  <a:pt x="1667077" y="0"/>
                </a:lnTo>
                <a:lnTo>
                  <a:pt x="1667077" y="1460966"/>
                </a:lnTo>
                <a:lnTo>
                  <a:pt x="0" y="146096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Freeform 10"/>
          <p:cNvSpPr/>
          <p:nvPr/>
        </p:nvSpPr>
        <p:spPr>
          <a:xfrm flipH="1" flipV="1">
            <a:off x="10999235" y="-69850"/>
            <a:ext cx="651703" cy="1021187"/>
          </a:xfrm>
          <a:custGeom>
            <a:avLst/>
            <a:gdLst/>
            <a:ahLst/>
            <a:cxnLst/>
            <a:rect l="l" t="t" r="r" b="b"/>
            <a:pathLst>
              <a:path w="977555" h="1531781">
                <a:moveTo>
                  <a:pt x="977555" y="1531781"/>
                </a:moveTo>
                <a:lnTo>
                  <a:pt x="0" y="1531781"/>
                </a:lnTo>
                <a:lnTo>
                  <a:pt x="0" y="0"/>
                </a:lnTo>
                <a:lnTo>
                  <a:pt x="977555" y="0"/>
                </a:lnTo>
                <a:lnTo>
                  <a:pt x="977555" y="1531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1" name="Freeform 11"/>
          <p:cNvSpPr/>
          <p:nvPr/>
        </p:nvSpPr>
        <p:spPr>
          <a:xfrm flipV="1">
            <a:off x="-207999" y="-69850"/>
            <a:ext cx="963474" cy="1283077"/>
          </a:xfrm>
          <a:custGeom>
            <a:avLst/>
            <a:gdLst/>
            <a:ahLst/>
            <a:cxnLst/>
            <a:rect l="l" t="t" r="r" b="b"/>
            <a:pathLst>
              <a:path w="1445211" h="1924615">
                <a:moveTo>
                  <a:pt x="0" y="1924615"/>
                </a:moveTo>
                <a:lnTo>
                  <a:pt x="1445211" y="1924615"/>
                </a:lnTo>
                <a:lnTo>
                  <a:pt x="1445211" y="0"/>
                </a:lnTo>
                <a:lnTo>
                  <a:pt x="0" y="0"/>
                </a:lnTo>
                <a:lnTo>
                  <a:pt x="0" y="192461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Freeform 12"/>
          <p:cNvSpPr/>
          <p:nvPr/>
        </p:nvSpPr>
        <p:spPr>
          <a:xfrm flipH="1">
            <a:off x="917027" y="-21873"/>
            <a:ext cx="1129436" cy="989797"/>
          </a:xfrm>
          <a:custGeom>
            <a:avLst/>
            <a:gdLst/>
            <a:ahLst/>
            <a:cxnLst/>
            <a:rect l="l" t="t" r="r" b="b"/>
            <a:pathLst>
              <a:path w="1694154" h="1484695">
                <a:moveTo>
                  <a:pt x="1694154" y="0"/>
                </a:moveTo>
                <a:lnTo>
                  <a:pt x="0" y="0"/>
                </a:lnTo>
                <a:lnTo>
                  <a:pt x="0" y="1484695"/>
                </a:lnTo>
                <a:lnTo>
                  <a:pt x="1694154" y="1484695"/>
                </a:lnTo>
                <a:lnTo>
                  <a:pt x="16941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flipV="1">
            <a:off x="520728" y="-21873"/>
            <a:ext cx="662288" cy="1037773"/>
          </a:xfrm>
          <a:custGeom>
            <a:avLst/>
            <a:gdLst/>
            <a:ahLst/>
            <a:cxnLst/>
            <a:rect l="l" t="t" r="r" b="b"/>
            <a:pathLst>
              <a:path w="993432" h="1556660">
                <a:moveTo>
                  <a:pt x="0" y="1556659"/>
                </a:moveTo>
                <a:lnTo>
                  <a:pt x="993432" y="1556659"/>
                </a:lnTo>
                <a:lnTo>
                  <a:pt x="993432" y="0"/>
                </a:lnTo>
                <a:lnTo>
                  <a:pt x="0" y="0"/>
                </a:lnTo>
                <a:lnTo>
                  <a:pt x="0" y="155665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Freeform 14"/>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flipV="1">
            <a:off x="-649566" y="949753"/>
            <a:ext cx="1559515" cy="1718904"/>
          </a:xfrm>
          <a:custGeom>
            <a:avLst/>
            <a:gdLst/>
            <a:ahLst/>
            <a:cxnLst/>
            <a:rect l="l" t="t" r="r" b="b"/>
            <a:pathLst>
              <a:path w="2339272" h="2578356">
                <a:moveTo>
                  <a:pt x="0" y="2578355"/>
                </a:moveTo>
                <a:lnTo>
                  <a:pt x="2339272" y="2578355"/>
                </a:lnTo>
                <a:lnTo>
                  <a:pt x="2339272" y="0"/>
                </a:lnTo>
                <a:lnTo>
                  <a:pt x="0" y="0"/>
                </a:lnTo>
                <a:lnTo>
                  <a:pt x="0"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7" name="TextBox 27"/>
          <p:cNvSpPr txBox="1"/>
          <p:nvPr/>
        </p:nvSpPr>
        <p:spPr>
          <a:xfrm>
            <a:off x="7804905" y="5074594"/>
            <a:ext cx="1196447" cy="564257"/>
          </a:xfrm>
          <a:prstGeom prst="rect">
            <a:avLst/>
          </a:prstGeom>
        </p:spPr>
        <p:txBody>
          <a:bodyPr lIns="0" tIns="0" rIns="0" bIns="0" rtlCol="0" anchor="t">
            <a:spAutoFit/>
          </a:bodyPr>
          <a:lstStyle/>
          <a:p>
            <a:pPr algn="ctr" defTabSz="609630">
              <a:lnSpc>
                <a:spcPts val="4380"/>
              </a:lnSpc>
              <a:spcBef>
                <a:spcPct val="0"/>
              </a:spcBef>
              <a:defRPr/>
            </a:pPr>
            <a:r>
              <a:rPr lang="en-US" sz="3128">
                <a:solidFill>
                  <a:srgbClr val="FDF5EF"/>
                </a:solidFill>
                <a:latin typeface="Ubuntu Bold"/>
              </a:rPr>
              <a:t>B</a:t>
            </a:r>
          </a:p>
        </p:txBody>
      </p:sp>
      <p:pic>
        <p:nvPicPr>
          <p:cNvPr id="35" name="Picture 34">
            <a:extLst>
              <a:ext uri="{FF2B5EF4-FFF2-40B4-BE49-F238E27FC236}">
                <a16:creationId xmlns:a16="http://schemas.microsoft.com/office/drawing/2014/main" id="{5F4F9F7B-1FAC-150D-6D78-274646FD0855}"/>
              </a:ext>
            </a:extLst>
          </p:cNvPr>
          <p:cNvPicPr>
            <a:picLocks noChangeAspect="1"/>
          </p:cNvPicPr>
          <p:nvPr/>
        </p:nvPicPr>
        <p:blipFill>
          <a:blip r:embed="rId10"/>
          <a:stretch>
            <a:fillRect/>
          </a:stretch>
        </p:blipFill>
        <p:spPr>
          <a:xfrm>
            <a:off x="355600" y="1092200"/>
            <a:ext cx="6390817" cy="5029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8" name="Group 17">
            <a:extLst>
              <a:ext uri="{FF2B5EF4-FFF2-40B4-BE49-F238E27FC236}">
                <a16:creationId xmlns:a16="http://schemas.microsoft.com/office/drawing/2014/main" id="{A90F4CCA-57CE-215A-1D38-6AD09F985E4E}"/>
              </a:ext>
            </a:extLst>
          </p:cNvPr>
          <p:cNvGrpSpPr/>
          <p:nvPr/>
        </p:nvGrpSpPr>
        <p:grpSpPr>
          <a:xfrm>
            <a:off x="6451600" y="3683000"/>
            <a:ext cx="4673600" cy="2695490"/>
            <a:chOff x="-5139688" y="-1062762"/>
            <a:chExt cx="6096000" cy="3128835"/>
          </a:xfrm>
        </p:grpSpPr>
        <p:pic>
          <p:nvPicPr>
            <p:cNvPr id="19" name="Picture 3" descr="https://lh6.googleusercontent.com/wJTOV7Ml_ZAKZUx7krVXhN5PGZGaNcxAOJmNzkQxP9YjpdRoR6p-n8BcxEsFNTC_NvG_ZZ6OJJVsV8Fu7801Yaq2R7hqvDj8p4wU0Z9kIzQ0pXIVIZPQ8BBCkPsNMDaaaXJv-wQ">
              <a:extLst>
                <a:ext uri="{FF2B5EF4-FFF2-40B4-BE49-F238E27FC236}">
                  <a16:creationId xmlns:a16="http://schemas.microsoft.com/office/drawing/2014/main" id="{6CDA04AD-0C80-3403-AEB2-C3333B54363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4098062" y="-1062762"/>
              <a:ext cx="3799596" cy="312883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DED89E59-EE7A-65D9-F3AA-0835EA555D02}"/>
                </a:ext>
              </a:extLst>
            </p:cNvPr>
            <p:cNvSpPr/>
            <p:nvPr/>
          </p:nvSpPr>
          <p:spPr>
            <a:xfrm>
              <a:off x="-5139688" y="-524690"/>
              <a:ext cx="6096000" cy="1822009"/>
            </a:xfrm>
            <a:prstGeom prst="rect">
              <a:avLst/>
            </a:prstGeom>
          </p:spPr>
          <p:txBody>
            <a:bodyPr>
              <a:spAutoFit/>
            </a:bodyPr>
            <a:lstStyle/>
            <a:p>
              <a:pPr algn="ctr" defTabSz="609630">
                <a:defRPr/>
              </a:pPr>
              <a:r>
                <a:rPr lang="en-US" sz="3200" b="1" kern="0" dirty="0" err="1">
                  <a:solidFill>
                    <a:srgbClr val="FF0066"/>
                  </a:solidFill>
                  <a:latin typeface="Calibri" panose="020F0502020204030204" pitchFamily="34" charset="0"/>
                  <a:cs typeface="Calibri" panose="020F0502020204030204" pitchFamily="34" charset="0"/>
                </a:rPr>
                <a:t>Kể</a:t>
              </a:r>
              <a:r>
                <a:rPr lang="en-US" sz="3200" b="1" kern="0" dirty="0">
                  <a:solidFill>
                    <a:srgbClr val="FF0066"/>
                  </a:solidFill>
                  <a:latin typeface="Calibri" panose="020F0502020204030204" pitchFamily="34" charset="0"/>
                  <a:cs typeface="Calibri" panose="020F0502020204030204" pitchFamily="34" charset="0"/>
                </a:rPr>
                <a:t> </a:t>
              </a:r>
              <a:r>
                <a:rPr lang="en-US" sz="3200" b="1" kern="0" dirty="0" err="1">
                  <a:solidFill>
                    <a:srgbClr val="FF0066"/>
                  </a:solidFill>
                  <a:latin typeface="Calibri" panose="020F0502020204030204" pitchFamily="34" charset="0"/>
                  <a:cs typeface="Calibri" panose="020F0502020204030204" pitchFamily="34" charset="0"/>
                </a:rPr>
                <a:t>trước</a:t>
              </a:r>
              <a:r>
                <a:rPr lang="en-US" sz="3200" b="1" kern="0" dirty="0">
                  <a:solidFill>
                    <a:srgbClr val="FF0066"/>
                  </a:solidFill>
                  <a:latin typeface="Calibri" panose="020F0502020204030204" pitchFamily="34" charset="0"/>
                  <a:cs typeface="Calibri" panose="020F0502020204030204" pitchFamily="34" charset="0"/>
                </a:rPr>
                <a:t> </a:t>
              </a:r>
              <a:r>
                <a:rPr lang="en-US" sz="3200" b="1" kern="0" dirty="0" err="1">
                  <a:solidFill>
                    <a:srgbClr val="FF0066"/>
                  </a:solidFill>
                  <a:latin typeface="Calibri" panose="020F0502020204030204" pitchFamily="34" charset="0"/>
                  <a:cs typeface="Calibri" panose="020F0502020204030204" pitchFamily="34" charset="0"/>
                </a:rPr>
                <a:t>lớp</a:t>
              </a:r>
              <a:r>
                <a:rPr lang="en-US" sz="3200" b="1" kern="0" dirty="0">
                  <a:solidFill>
                    <a:srgbClr val="FF0066"/>
                  </a:solidFill>
                  <a:latin typeface="Calibri" panose="020F0502020204030204" pitchFamily="34" charset="0"/>
                  <a:cs typeface="Calibri" panose="020F0502020204030204" pitchFamily="34" charset="0"/>
                </a:rPr>
                <a:t> </a:t>
              </a:r>
            </a:p>
            <a:p>
              <a:pPr algn="ctr" defTabSz="609630">
                <a:defRPr/>
              </a:pPr>
              <a:r>
                <a:rPr lang="en-US" sz="3200" b="1" kern="0" dirty="0" err="1">
                  <a:solidFill>
                    <a:srgbClr val="FF0066"/>
                  </a:solidFill>
                  <a:latin typeface="Calibri" panose="020F0502020204030204" pitchFamily="34" charset="0"/>
                  <a:cs typeface="Calibri" panose="020F0502020204030204" pitchFamily="34" charset="0"/>
                </a:rPr>
                <a:t>toàn</a:t>
              </a:r>
              <a:r>
                <a:rPr lang="en-US" sz="3200" b="1" kern="0" dirty="0">
                  <a:solidFill>
                    <a:srgbClr val="FF0066"/>
                  </a:solidFill>
                  <a:latin typeface="Calibri" panose="020F0502020204030204" pitchFamily="34" charset="0"/>
                  <a:cs typeface="Calibri" panose="020F0502020204030204" pitchFamily="34" charset="0"/>
                </a:rPr>
                <a:t> </a:t>
              </a:r>
              <a:r>
                <a:rPr lang="en-US" sz="3200" b="1" kern="0" dirty="0" err="1">
                  <a:solidFill>
                    <a:srgbClr val="FF0066"/>
                  </a:solidFill>
                  <a:latin typeface="Calibri" panose="020F0502020204030204" pitchFamily="34" charset="0"/>
                  <a:cs typeface="Calibri" panose="020F0502020204030204" pitchFamily="34" charset="0"/>
                </a:rPr>
                <a:t>bộ</a:t>
              </a:r>
              <a:r>
                <a:rPr lang="en-US" sz="3200" b="1" kern="0" dirty="0">
                  <a:solidFill>
                    <a:srgbClr val="FF0066"/>
                  </a:solidFill>
                  <a:latin typeface="Calibri" panose="020F0502020204030204" pitchFamily="34" charset="0"/>
                  <a:cs typeface="Calibri" panose="020F0502020204030204" pitchFamily="34" charset="0"/>
                </a:rPr>
                <a:t> </a:t>
              </a:r>
            </a:p>
            <a:p>
              <a:pPr algn="ctr" defTabSz="609630">
                <a:defRPr/>
              </a:pPr>
              <a:r>
                <a:rPr lang="en-US" sz="3200" b="1" kern="0" dirty="0" err="1">
                  <a:solidFill>
                    <a:srgbClr val="FF0066"/>
                  </a:solidFill>
                  <a:latin typeface="Calibri" panose="020F0502020204030204" pitchFamily="34" charset="0"/>
                  <a:cs typeface="Calibri" panose="020F0502020204030204" pitchFamily="34" charset="0"/>
                </a:rPr>
                <a:t>câu</a:t>
              </a:r>
              <a:r>
                <a:rPr lang="en-US" sz="3200" b="1" kern="0" dirty="0">
                  <a:solidFill>
                    <a:srgbClr val="FF0066"/>
                  </a:solidFill>
                  <a:latin typeface="Calibri" panose="020F0502020204030204" pitchFamily="34" charset="0"/>
                  <a:cs typeface="Calibri" panose="020F0502020204030204" pitchFamily="34" charset="0"/>
                </a:rPr>
                <a:t> </a:t>
              </a:r>
              <a:r>
                <a:rPr lang="en-US" sz="3200" b="1" kern="0" dirty="0" err="1">
                  <a:solidFill>
                    <a:srgbClr val="FF0066"/>
                  </a:solidFill>
                  <a:latin typeface="Calibri" panose="020F0502020204030204" pitchFamily="34" charset="0"/>
                  <a:cs typeface="Calibri" panose="020F0502020204030204" pitchFamily="34" charset="0"/>
                </a:rPr>
                <a:t>chuyện</a:t>
              </a:r>
              <a:endParaRPr lang="en-US" sz="3200" kern="0" dirty="0">
                <a:solidFill>
                  <a:srgbClr val="FF0066"/>
                </a:solidFill>
                <a:latin typeface="Calibri" panose="020F0502020204030204" pitchFamily="34" charset="0"/>
                <a:cs typeface="Calibri" panose="020F0502020204030204" pitchFamily="34" charset="0"/>
              </a:endParaRPr>
            </a:p>
          </p:txBody>
        </p:sp>
      </p:grpSp>
      <p:sp>
        <p:nvSpPr>
          <p:cNvPr id="21" name="Rounded Rectangle 26">
            <a:extLst>
              <a:ext uri="{FF2B5EF4-FFF2-40B4-BE49-F238E27FC236}">
                <a16:creationId xmlns:a16="http://schemas.microsoft.com/office/drawing/2014/main" id="{4575CC8F-8DC3-17FC-DD73-BC9045777CFF}"/>
              </a:ext>
            </a:extLst>
          </p:cNvPr>
          <p:cNvSpPr/>
          <p:nvPr/>
        </p:nvSpPr>
        <p:spPr>
          <a:xfrm>
            <a:off x="7467600" y="1397000"/>
            <a:ext cx="3413760" cy="646986"/>
          </a:xfrm>
          <a:prstGeom prst="roundRect">
            <a:avLst/>
          </a:prstGeom>
          <a:solidFill>
            <a:srgbClr val="FFFF99"/>
          </a:solidFill>
          <a:ln w="28575">
            <a:solidFill>
              <a:srgbClr val="729E5D"/>
            </a:solidFill>
            <a:prstDash val="lgDash"/>
          </a:ln>
        </p:spPr>
        <p:txBody>
          <a:bodyPr wrap="square">
            <a:spAutoFit/>
          </a:bodyPr>
          <a:lstStyle/>
          <a:p>
            <a:pPr algn="just" defTabSz="609630">
              <a:defRPr/>
            </a:pPr>
            <a:r>
              <a:rPr lang="en-US" sz="3200" b="1" dirty="0">
                <a:solidFill>
                  <a:srgbClr val="000000"/>
                </a:solidFill>
                <a:latin typeface="Calibri" panose="020F0502020204030204" pitchFamily="34" charset="0"/>
                <a:cs typeface="Calibri" panose="020F0502020204030204" pitchFamily="34" charset="0"/>
              </a:rPr>
              <a:t>1. </a:t>
            </a:r>
            <a:r>
              <a:rPr lang="en-US" sz="3200" b="1" dirty="0" err="1">
                <a:solidFill>
                  <a:srgbClr val="000000"/>
                </a:solidFill>
                <a:latin typeface="Calibri" panose="020F0502020204030204" pitchFamily="34" charset="0"/>
                <a:cs typeface="Calibri" panose="020F0502020204030204" pitchFamily="34" charset="0"/>
              </a:rPr>
              <a:t>Đúng</a:t>
            </a:r>
            <a:r>
              <a:rPr lang="en-US" sz="3200" b="1" dirty="0">
                <a:solidFill>
                  <a:srgbClr val="000000"/>
                </a:solidFill>
                <a:latin typeface="Calibri" panose="020F0502020204030204" pitchFamily="34" charset="0"/>
                <a:cs typeface="Calibri" panose="020F0502020204030204" pitchFamily="34" charset="0"/>
              </a:rPr>
              <a:t> </a:t>
            </a:r>
            <a:r>
              <a:rPr lang="en-US" sz="3200" b="1" dirty="0" err="1">
                <a:solidFill>
                  <a:srgbClr val="000000"/>
                </a:solidFill>
                <a:latin typeface="Calibri" panose="020F0502020204030204" pitchFamily="34" charset="0"/>
                <a:cs typeface="Calibri" panose="020F0502020204030204" pitchFamily="34" charset="0"/>
              </a:rPr>
              <a:t>nội</a:t>
            </a:r>
            <a:r>
              <a:rPr lang="en-US" sz="3200" b="1" dirty="0">
                <a:solidFill>
                  <a:srgbClr val="000000"/>
                </a:solidFill>
                <a:latin typeface="Calibri" panose="020F0502020204030204" pitchFamily="34" charset="0"/>
                <a:cs typeface="Calibri" panose="020F0502020204030204" pitchFamily="34" charset="0"/>
              </a:rPr>
              <a:t> dung </a:t>
            </a:r>
          </a:p>
        </p:txBody>
      </p:sp>
      <p:sp>
        <p:nvSpPr>
          <p:cNvPr id="23" name="Rounded Rectangle 27">
            <a:extLst>
              <a:ext uri="{FF2B5EF4-FFF2-40B4-BE49-F238E27FC236}">
                <a16:creationId xmlns:a16="http://schemas.microsoft.com/office/drawing/2014/main" id="{D81AEAB4-A2BA-66FB-CAD1-F7FA5BEC03D3}"/>
              </a:ext>
            </a:extLst>
          </p:cNvPr>
          <p:cNvSpPr/>
          <p:nvPr/>
        </p:nvSpPr>
        <p:spPr>
          <a:xfrm>
            <a:off x="7518400" y="2362200"/>
            <a:ext cx="4064000" cy="1100869"/>
          </a:xfrm>
          <a:prstGeom prst="roundRect">
            <a:avLst/>
          </a:prstGeom>
          <a:solidFill>
            <a:srgbClr val="FFF2CD"/>
          </a:solidFill>
          <a:ln w="28575">
            <a:solidFill>
              <a:schemeClr val="accent4"/>
            </a:solidFill>
            <a:prstDash val="lgDash"/>
          </a:ln>
        </p:spPr>
        <p:txBody>
          <a:bodyPr wrap="square">
            <a:spAutoFit/>
          </a:bodyPr>
          <a:lstStyle/>
          <a:p>
            <a:pPr algn="just" defTabSz="609630">
              <a:defRPr/>
            </a:pPr>
            <a:r>
              <a:rPr lang="en-US" sz="2933" b="1" dirty="0">
                <a:solidFill>
                  <a:srgbClr val="000000"/>
                </a:solidFill>
                <a:latin typeface="Calibri" panose="020F0502020204030204" pitchFamily="34" charset="0"/>
                <a:cs typeface="Calibri" panose="020F0502020204030204" pitchFamily="34" charset="0"/>
              </a:rPr>
              <a:t>2. </a:t>
            </a:r>
            <a:r>
              <a:rPr lang="en-US" sz="2933" b="1" dirty="0" err="1">
                <a:solidFill>
                  <a:srgbClr val="000000"/>
                </a:solidFill>
                <a:latin typeface="Calibri" panose="020F0502020204030204" pitchFamily="34" charset="0"/>
                <a:cs typeface="Calibri" panose="020F0502020204030204" pitchFamily="34" charset="0"/>
              </a:rPr>
              <a:t>Sử</a:t>
            </a:r>
            <a:r>
              <a:rPr lang="en-US" sz="2933" b="1" dirty="0">
                <a:solidFill>
                  <a:srgbClr val="000000"/>
                </a:solidFill>
                <a:latin typeface="Calibri" panose="020F0502020204030204" pitchFamily="34" charset="0"/>
                <a:cs typeface="Calibri" panose="020F0502020204030204" pitchFamily="34" charset="0"/>
              </a:rPr>
              <a:t> </a:t>
            </a:r>
            <a:r>
              <a:rPr lang="en-US" sz="2933" b="1" dirty="0" err="1">
                <a:solidFill>
                  <a:srgbClr val="000000"/>
                </a:solidFill>
                <a:latin typeface="Calibri" panose="020F0502020204030204" pitchFamily="34" charset="0"/>
                <a:cs typeface="Calibri" panose="020F0502020204030204" pitchFamily="34" charset="0"/>
              </a:rPr>
              <a:t>dụng</a:t>
            </a:r>
            <a:r>
              <a:rPr lang="en-US" sz="2933" b="1" dirty="0">
                <a:solidFill>
                  <a:srgbClr val="000000"/>
                </a:solidFill>
                <a:latin typeface="Calibri" panose="020F0502020204030204" pitchFamily="34" charset="0"/>
                <a:cs typeface="Calibri" panose="020F0502020204030204" pitchFamily="34" charset="0"/>
              </a:rPr>
              <a:t> </a:t>
            </a:r>
            <a:r>
              <a:rPr lang="en-US" sz="2933" b="1" dirty="0" err="1">
                <a:solidFill>
                  <a:srgbClr val="000000"/>
                </a:solidFill>
                <a:latin typeface="Calibri" panose="020F0502020204030204" pitchFamily="34" charset="0"/>
                <a:cs typeface="Calibri" panose="020F0502020204030204" pitchFamily="34" charset="0"/>
              </a:rPr>
              <a:t>ánh</a:t>
            </a:r>
            <a:r>
              <a:rPr lang="en-US" sz="2933" b="1" dirty="0">
                <a:solidFill>
                  <a:srgbClr val="000000"/>
                </a:solidFill>
                <a:latin typeface="Calibri" panose="020F0502020204030204" pitchFamily="34" charset="0"/>
                <a:cs typeface="Calibri" panose="020F0502020204030204" pitchFamily="34" charset="0"/>
              </a:rPr>
              <a:t> </a:t>
            </a:r>
            <a:r>
              <a:rPr lang="en-US" sz="2933" b="1" dirty="0" err="1">
                <a:solidFill>
                  <a:srgbClr val="000000"/>
                </a:solidFill>
                <a:latin typeface="Calibri" panose="020F0502020204030204" pitchFamily="34" charset="0"/>
                <a:cs typeface="Calibri" panose="020F0502020204030204" pitchFamily="34" charset="0"/>
              </a:rPr>
              <a:t>mắt</a:t>
            </a:r>
            <a:r>
              <a:rPr lang="en-US" sz="2933" b="1" dirty="0">
                <a:solidFill>
                  <a:srgbClr val="000000"/>
                </a:solidFill>
                <a:latin typeface="Calibri" panose="020F0502020204030204" pitchFamily="34" charset="0"/>
                <a:cs typeface="Calibri" panose="020F0502020204030204" pitchFamily="34" charset="0"/>
              </a:rPr>
              <a:t>, </a:t>
            </a:r>
            <a:r>
              <a:rPr lang="en-US" sz="2933" b="1" dirty="0" err="1">
                <a:solidFill>
                  <a:srgbClr val="000000"/>
                </a:solidFill>
                <a:latin typeface="Calibri" panose="020F0502020204030204" pitchFamily="34" charset="0"/>
                <a:cs typeface="Calibri" panose="020F0502020204030204" pitchFamily="34" charset="0"/>
              </a:rPr>
              <a:t>cử</a:t>
            </a:r>
            <a:r>
              <a:rPr lang="en-US" sz="2933" b="1" dirty="0">
                <a:solidFill>
                  <a:srgbClr val="000000"/>
                </a:solidFill>
                <a:latin typeface="Calibri" panose="020F0502020204030204" pitchFamily="34" charset="0"/>
                <a:cs typeface="Calibri" panose="020F0502020204030204" pitchFamily="34" charset="0"/>
              </a:rPr>
              <a:t> </a:t>
            </a:r>
            <a:r>
              <a:rPr lang="en-US" sz="2933" b="1" dirty="0" err="1">
                <a:solidFill>
                  <a:srgbClr val="000000"/>
                </a:solidFill>
                <a:latin typeface="Calibri" panose="020F0502020204030204" pitchFamily="34" charset="0"/>
                <a:cs typeface="Calibri" panose="020F0502020204030204" pitchFamily="34" charset="0"/>
              </a:rPr>
              <a:t>chỉ</a:t>
            </a:r>
            <a:r>
              <a:rPr lang="en-US" sz="2933" b="1" dirty="0">
                <a:solidFill>
                  <a:srgbClr val="000000"/>
                </a:solidFill>
                <a:latin typeface="Calibri" panose="020F0502020204030204" pitchFamily="34" charset="0"/>
                <a:cs typeface="Calibri" panose="020F0502020204030204" pitchFamily="34" charset="0"/>
              </a:rPr>
              <a:t>, </a:t>
            </a:r>
            <a:r>
              <a:rPr lang="en-US" sz="2933" b="1" dirty="0" err="1">
                <a:solidFill>
                  <a:srgbClr val="000000"/>
                </a:solidFill>
                <a:latin typeface="Calibri" panose="020F0502020204030204" pitchFamily="34" charset="0"/>
                <a:cs typeface="Calibri" panose="020F0502020204030204" pitchFamily="34" charset="0"/>
              </a:rPr>
              <a:t>giọng</a:t>
            </a:r>
            <a:r>
              <a:rPr lang="en-US" sz="2933" b="1" dirty="0">
                <a:solidFill>
                  <a:srgbClr val="000000"/>
                </a:solidFill>
                <a:latin typeface="Calibri" panose="020F0502020204030204" pitchFamily="34" charset="0"/>
                <a:cs typeface="Calibri" panose="020F0502020204030204" pitchFamily="34" charset="0"/>
              </a:rPr>
              <a:t> </a:t>
            </a:r>
            <a:r>
              <a:rPr lang="en-US" sz="2933" b="1" dirty="0" err="1">
                <a:solidFill>
                  <a:srgbClr val="000000"/>
                </a:solidFill>
                <a:latin typeface="Calibri" panose="020F0502020204030204" pitchFamily="34" charset="0"/>
                <a:cs typeface="Calibri" panose="020F0502020204030204" pitchFamily="34" charset="0"/>
              </a:rPr>
              <a:t>điệu</a:t>
            </a:r>
            <a:endParaRPr lang="en-US" sz="2933" b="1"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19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9" presetClass="entr" presetSubtype="0" decel="10000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 calcmode="lin" valueType="num">
                                      <p:cBhvr>
                                        <p:cTn id="14" dur="500" fill="hold"/>
                                        <p:tgtEl>
                                          <p:spTgt spid="18"/>
                                        </p:tgtEl>
                                        <p:attrNameLst>
                                          <p:attrName>style.rotation</p:attrName>
                                        </p:attrNameLst>
                                      </p:cBhvr>
                                      <p:tavLst>
                                        <p:tav tm="0">
                                          <p:val>
                                            <p:fltVal val="360"/>
                                          </p:val>
                                        </p:tav>
                                        <p:tav tm="100000">
                                          <p:val>
                                            <p:fltVal val="0"/>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171169" y="5789456"/>
            <a:ext cx="855245" cy="1138946"/>
          </a:xfrm>
          <a:custGeom>
            <a:avLst/>
            <a:gdLst/>
            <a:ahLst/>
            <a:cxnLst/>
            <a:rect l="l" t="t" r="r" b="b"/>
            <a:pathLst>
              <a:path w="1282867" h="1708419">
                <a:moveTo>
                  <a:pt x="1282868" y="1708419"/>
                </a:moveTo>
                <a:lnTo>
                  <a:pt x="0" y="1708419"/>
                </a:lnTo>
                <a:lnTo>
                  <a:pt x="0" y="0"/>
                </a:lnTo>
                <a:lnTo>
                  <a:pt x="1282868" y="0"/>
                </a:lnTo>
                <a:lnTo>
                  <a:pt x="1282868" y="1708419"/>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0800000">
            <a:off x="801389" y="6025702"/>
            <a:ext cx="1002564" cy="878611"/>
          </a:xfrm>
          <a:custGeom>
            <a:avLst/>
            <a:gdLst/>
            <a:ahLst/>
            <a:cxnLst/>
            <a:rect l="l" t="t" r="r" b="b"/>
            <a:pathLst>
              <a:path w="1503846" h="1317916">
                <a:moveTo>
                  <a:pt x="0" y="0"/>
                </a:moveTo>
                <a:lnTo>
                  <a:pt x="1503846" y="0"/>
                </a:lnTo>
                <a:lnTo>
                  <a:pt x="1503846" y="1317916"/>
                </a:lnTo>
                <a:lnTo>
                  <a:pt x="0" y="13179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10800000" flipH="1" flipV="1">
            <a:off x="438100" y="6025702"/>
            <a:ext cx="587891" cy="921198"/>
          </a:xfrm>
          <a:custGeom>
            <a:avLst/>
            <a:gdLst/>
            <a:ahLst/>
            <a:cxnLst/>
            <a:rect l="l" t="t" r="r" b="b"/>
            <a:pathLst>
              <a:path w="881837" h="1381797">
                <a:moveTo>
                  <a:pt x="881838" y="1381797"/>
                </a:moveTo>
                <a:lnTo>
                  <a:pt x="0" y="1381797"/>
                </a:lnTo>
                <a:lnTo>
                  <a:pt x="0" y="0"/>
                </a:lnTo>
                <a:lnTo>
                  <a:pt x="881838" y="0"/>
                </a:lnTo>
                <a:lnTo>
                  <a:pt x="881838" y="1381797"/>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rot="-10800000" flipV="1">
            <a:off x="11519074" y="5822804"/>
            <a:ext cx="844095" cy="1124097"/>
          </a:xfrm>
          <a:custGeom>
            <a:avLst/>
            <a:gdLst/>
            <a:ahLst/>
            <a:cxnLst/>
            <a:rect l="l" t="t" r="r" b="b"/>
            <a:pathLst>
              <a:path w="1266142" h="1686145">
                <a:moveTo>
                  <a:pt x="0" y="1686145"/>
                </a:moveTo>
                <a:lnTo>
                  <a:pt x="1266142" y="1686145"/>
                </a:lnTo>
                <a:lnTo>
                  <a:pt x="1266142" y="0"/>
                </a:lnTo>
                <a:lnTo>
                  <a:pt x="0" y="0"/>
                </a:lnTo>
                <a:lnTo>
                  <a:pt x="0" y="168614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10800000" flipH="1">
            <a:off x="10388047" y="6037713"/>
            <a:ext cx="989493" cy="867155"/>
          </a:xfrm>
          <a:custGeom>
            <a:avLst/>
            <a:gdLst/>
            <a:ahLst/>
            <a:cxnLst/>
            <a:rect l="l" t="t" r="r" b="b"/>
            <a:pathLst>
              <a:path w="1484239" h="1300733">
                <a:moveTo>
                  <a:pt x="1484239" y="0"/>
                </a:moveTo>
                <a:lnTo>
                  <a:pt x="0" y="0"/>
                </a:lnTo>
                <a:lnTo>
                  <a:pt x="0" y="1300733"/>
                </a:lnTo>
                <a:lnTo>
                  <a:pt x="1484239" y="1300733"/>
                </a:lnTo>
                <a:lnTo>
                  <a:pt x="1484239"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rot="-10800000" flipV="1">
            <a:off x="11144507" y="5995681"/>
            <a:ext cx="580227" cy="909187"/>
          </a:xfrm>
          <a:custGeom>
            <a:avLst/>
            <a:gdLst/>
            <a:ahLst/>
            <a:cxnLst/>
            <a:rect l="l" t="t" r="r" b="b"/>
            <a:pathLst>
              <a:path w="870340" h="1363781">
                <a:moveTo>
                  <a:pt x="0" y="1363781"/>
                </a:moveTo>
                <a:lnTo>
                  <a:pt x="870340" y="1363781"/>
                </a:lnTo>
                <a:lnTo>
                  <a:pt x="870340" y="0"/>
                </a:lnTo>
                <a:lnTo>
                  <a:pt x="0" y="0"/>
                </a:lnTo>
                <a:lnTo>
                  <a:pt x="0" y="1363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flipV="1">
            <a:off x="11378261" y="-59597"/>
            <a:ext cx="948076" cy="1262571"/>
          </a:xfrm>
          <a:custGeom>
            <a:avLst/>
            <a:gdLst/>
            <a:ahLst/>
            <a:cxnLst/>
            <a:rect l="l" t="t" r="r" b="b"/>
            <a:pathLst>
              <a:path w="1422114" h="1893856">
                <a:moveTo>
                  <a:pt x="1422114" y="1893856"/>
                </a:moveTo>
                <a:lnTo>
                  <a:pt x="0" y="1893856"/>
                </a:lnTo>
                <a:lnTo>
                  <a:pt x="0" y="0"/>
                </a:lnTo>
                <a:lnTo>
                  <a:pt x="1422114" y="0"/>
                </a:lnTo>
                <a:lnTo>
                  <a:pt x="1422114" y="189385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a:off x="10136830" y="-22640"/>
            <a:ext cx="1111385" cy="973977"/>
          </a:xfrm>
          <a:custGeom>
            <a:avLst/>
            <a:gdLst/>
            <a:ahLst/>
            <a:cxnLst/>
            <a:rect l="l" t="t" r="r" b="b"/>
            <a:pathLst>
              <a:path w="1667078" h="1460966">
                <a:moveTo>
                  <a:pt x="0" y="0"/>
                </a:moveTo>
                <a:lnTo>
                  <a:pt x="1667077" y="0"/>
                </a:lnTo>
                <a:lnTo>
                  <a:pt x="1667077" y="1460966"/>
                </a:lnTo>
                <a:lnTo>
                  <a:pt x="0" y="146096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Freeform 10"/>
          <p:cNvSpPr/>
          <p:nvPr/>
        </p:nvSpPr>
        <p:spPr>
          <a:xfrm flipH="1" flipV="1">
            <a:off x="10999235" y="-69850"/>
            <a:ext cx="651703" cy="1021187"/>
          </a:xfrm>
          <a:custGeom>
            <a:avLst/>
            <a:gdLst/>
            <a:ahLst/>
            <a:cxnLst/>
            <a:rect l="l" t="t" r="r" b="b"/>
            <a:pathLst>
              <a:path w="977555" h="1531781">
                <a:moveTo>
                  <a:pt x="977555" y="1531781"/>
                </a:moveTo>
                <a:lnTo>
                  <a:pt x="0" y="1531781"/>
                </a:lnTo>
                <a:lnTo>
                  <a:pt x="0" y="0"/>
                </a:lnTo>
                <a:lnTo>
                  <a:pt x="977555" y="0"/>
                </a:lnTo>
                <a:lnTo>
                  <a:pt x="977555" y="1531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1" name="Freeform 11"/>
          <p:cNvSpPr/>
          <p:nvPr/>
        </p:nvSpPr>
        <p:spPr>
          <a:xfrm flipV="1">
            <a:off x="-207999" y="-69850"/>
            <a:ext cx="963474" cy="1283077"/>
          </a:xfrm>
          <a:custGeom>
            <a:avLst/>
            <a:gdLst/>
            <a:ahLst/>
            <a:cxnLst/>
            <a:rect l="l" t="t" r="r" b="b"/>
            <a:pathLst>
              <a:path w="1445211" h="1924615">
                <a:moveTo>
                  <a:pt x="0" y="1924615"/>
                </a:moveTo>
                <a:lnTo>
                  <a:pt x="1445211" y="1924615"/>
                </a:lnTo>
                <a:lnTo>
                  <a:pt x="1445211" y="0"/>
                </a:lnTo>
                <a:lnTo>
                  <a:pt x="0" y="0"/>
                </a:lnTo>
                <a:lnTo>
                  <a:pt x="0" y="192461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Freeform 12"/>
          <p:cNvSpPr/>
          <p:nvPr/>
        </p:nvSpPr>
        <p:spPr>
          <a:xfrm flipH="1">
            <a:off x="917027" y="-21873"/>
            <a:ext cx="1129436" cy="989797"/>
          </a:xfrm>
          <a:custGeom>
            <a:avLst/>
            <a:gdLst/>
            <a:ahLst/>
            <a:cxnLst/>
            <a:rect l="l" t="t" r="r" b="b"/>
            <a:pathLst>
              <a:path w="1694154" h="1484695">
                <a:moveTo>
                  <a:pt x="1694154" y="0"/>
                </a:moveTo>
                <a:lnTo>
                  <a:pt x="0" y="0"/>
                </a:lnTo>
                <a:lnTo>
                  <a:pt x="0" y="1484695"/>
                </a:lnTo>
                <a:lnTo>
                  <a:pt x="1694154" y="1484695"/>
                </a:lnTo>
                <a:lnTo>
                  <a:pt x="16941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flipV="1">
            <a:off x="520728" y="-21873"/>
            <a:ext cx="662288" cy="1037773"/>
          </a:xfrm>
          <a:custGeom>
            <a:avLst/>
            <a:gdLst/>
            <a:ahLst/>
            <a:cxnLst/>
            <a:rect l="l" t="t" r="r" b="b"/>
            <a:pathLst>
              <a:path w="993432" h="1556660">
                <a:moveTo>
                  <a:pt x="0" y="1556659"/>
                </a:moveTo>
                <a:lnTo>
                  <a:pt x="993432" y="1556659"/>
                </a:lnTo>
                <a:lnTo>
                  <a:pt x="993432" y="0"/>
                </a:lnTo>
                <a:lnTo>
                  <a:pt x="0" y="0"/>
                </a:lnTo>
                <a:lnTo>
                  <a:pt x="0" y="155665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Freeform 14"/>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flipV="1">
            <a:off x="-649566" y="949753"/>
            <a:ext cx="1559515" cy="1718904"/>
          </a:xfrm>
          <a:custGeom>
            <a:avLst/>
            <a:gdLst/>
            <a:ahLst/>
            <a:cxnLst/>
            <a:rect l="l" t="t" r="r" b="b"/>
            <a:pathLst>
              <a:path w="2339272" h="2578356">
                <a:moveTo>
                  <a:pt x="0" y="2578355"/>
                </a:moveTo>
                <a:lnTo>
                  <a:pt x="2339272" y="2578355"/>
                </a:lnTo>
                <a:lnTo>
                  <a:pt x="2339272" y="0"/>
                </a:lnTo>
                <a:lnTo>
                  <a:pt x="0" y="0"/>
                </a:lnTo>
                <a:lnTo>
                  <a:pt x="0"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6" name="Freeform 16"/>
          <p:cNvSpPr/>
          <p:nvPr/>
        </p:nvSpPr>
        <p:spPr>
          <a:xfrm rot="-10800000" flipH="1" flipV="1">
            <a:off x="-44169" y="5916456"/>
            <a:ext cx="855245" cy="1138946"/>
          </a:xfrm>
          <a:custGeom>
            <a:avLst/>
            <a:gdLst/>
            <a:ahLst/>
            <a:cxnLst/>
            <a:rect l="l" t="t" r="r" b="b"/>
            <a:pathLst>
              <a:path w="1282867" h="1708419">
                <a:moveTo>
                  <a:pt x="1282868" y="1708419"/>
                </a:moveTo>
                <a:lnTo>
                  <a:pt x="0" y="1708419"/>
                </a:lnTo>
                <a:lnTo>
                  <a:pt x="0" y="0"/>
                </a:lnTo>
                <a:lnTo>
                  <a:pt x="1282868" y="0"/>
                </a:lnTo>
                <a:lnTo>
                  <a:pt x="1282868" y="1708419"/>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7" name="Freeform 17"/>
          <p:cNvSpPr/>
          <p:nvPr/>
        </p:nvSpPr>
        <p:spPr>
          <a:xfrm rot="-10800000">
            <a:off x="928389" y="6152702"/>
            <a:ext cx="1002564" cy="878611"/>
          </a:xfrm>
          <a:custGeom>
            <a:avLst/>
            <a:gdLst/>
            <a:ahLst/>
            <a:cxnLst/>
            <a:rect l="l" t="t" r="r" b="b"/>
            <a:pathLst>
              <a:path w="1503846" h="1317916">
                <a:moveTo>
                  <a:pt x="0" y="0"/>
                </a:moveTo>
                <a:lnTo>
                  <a:pt x="1503846" y="0"/>
                </a:lnTo>
                <a:lnTo>
                  <a:pt x="1503846" y="1317916"/>
                </a:lnTo>
                <a:lnTo>
                  <a:pt x="0" y="13179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8" name="Freeform 18"/>
          <p:cNvSpPr/>
          <p:nvPr/>
        </p:nvSpPr>
        <p:spPr>
          <a:xfrm rot="-10800000" flipH="1" flipV="1">
            <a:off x="565100" y="6152702"/>
            <a:ext cx="587891" cy="921198"/>
          </a:xfrm>
          <a:custGeom>
            <a:avLst/>
            <a:gdLst/>
            <a:ahLst/>
            <a:cxnLst/>
            <a:rect l="l" t="t" r="r" b="b"/>
            <a:pathLst>
              <a:path w="881837" h="1381797">
                <a:moveTo>
                  <a:pt x="881838" y="1381797"/>
                </a:moveTo>
                <a:lnTo>
                  <a:pt x="0" y="1381797"/>
                </a:lnTo>
                <a:lnTo>
                  <a:pt x="0" y="0"/>
                </a:lnTo>
                <a:lnTo>
                  <a:pt x="881838" y="0"/>
                </a:lnTo>
                <a:lnTo>
                  <a:pt x="881838" y="1381797"/>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9" name="Freeform 19"/>
          <p:cNvSpPr/>
          <p:nvPr/>
        </p:nvSpPr>
        <p:spPr>
          <a:xfrm rot="-10800000" flipV="1">
            <a:off x="11646074" y="5949804"/>
            <a:ext cx="844095" cy="1124097"/>
          </a:xfrm>
          <a:custGeom>
            <a:avLst/>
            <a:gdLst/>
            <a:ahLst/>
            <a:cxnLst/>
            <a:rect l="l" t="t" r="r" b="b"/>
            <a:pathLst>
              <a:path w="1266142" h="1686145">
                <a:moveTo>
                  <a:pt x="0" y="1686145"/>
                </a:moveTo>
                <a:lnTo>
                  <a:pt x="1266142" y="1686145"/>
                </a:lnTo>
                <a:lnTo>
                  <a:pt x="1266142" y="0"/>
                </a:lnTo>
                <a:lnTo>
                  <a:pt x="0" y="0"/>
                </a:lnTo>
                <a:lnTo>
                  <a:pt x="0" y="168614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0" name="Freeform 20"/>
          <p:cNvSpPr/>
          <p:nvPr/>
        </p:nvSpPr>
        <p:spPr>
          <a:xfrm rot="-10800000" flipH="1">
            <a:off x="10515047" y="6164713"/>
            <a:ext cx="989493" cy="867155"/>
          </a:xfrm>
          <a:custGeom>
            <a:avLst/>
            <a:gdLst/>
            <a:ahLst/>
            <a:cxnLst/>
            <a:rect l="l" t="t" r="r" b="b"/>
            <a:pathLst>
              <a:path w="1484239" h="1300733">
                <a:moveTo>
                  <a:pt x="1484239" y="0"/>
                </a:moveTo>
                <a:lnTo>
                  <a:pt x="0" y="0"/>
                </a:lnTo>
                <a:lnTo>
                  <a:pt x="0" y="1300733"/>
                </a:lnTo>
                <a:lnTo>
                  <a:pt x="1484239" y="1300733"/>
                </a:lnTo>
                <a:lnTo>
                  <a:pt x="1484239"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1" name="Freeform 21"/>
          <p:cNvSpPr/>
          <p:nvPr/>
        </p:nvSpPr>
        <p:spPr>
          <a:xfrm rot="-10800000" flipV="1">
            <a:off x="11271507" y="6122681"/>
            <a:ext cx="580227" cy="909187"/>
          </a:xfrm>
          <a:custGeom>
            <a:avLst/>
            <a:gdLst/>
            <a:ahLst/>
            <a:cxnLst/>
            <a:rect l="l" t="t" r="r" b="b"/>
            <a:pathLst>
              <a:path w="870340" h="1363781">
                <a:moveTo>
                  <a:pt x="0" y="1363781"/>
                </a:moveTo>
                <a:lnTo>
                  <a:pt x="870340" y="1363781"/>
                </a:lnTo>
                <a:lnTo>
                  <a:pt x="870340" y="0"/>
                </a:lnTo>
                <a:lnTo>
                  <a:pt x="0" y="0"/>
                </a:lnTo>
                <a:lnTo>
                  <a:pt x="0" y="1363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2" name="Freeform 22"/>
          <p:cNvSpPr/>
          <p:nvPr/>
        </p:nvSpPr>
        <p:spPr>
          <a:xfrm flipH="1" flipV="1">
            <a:off x="11505261" y="67403"/>
            <a:ext cx="948076" cy="1262571"/>
          </a:xfrm>
          <a:custGeom>
            <a:avLst/>
            <a:gdLst/>
            <a:ahLst/>
            <a:cxnLst/>
            <a:rect l="l" t="t" r="r" b="b"/>
            <a:pathLst>
              <a:path w="1422114" h="1893856">
                <a:moveTo>
                  <a:pt x="1422114" y="1893856"/>
                </a:moveTo>
                <a:lnTo>
                  <a:pt x="0" y="1893856"/>
                </a:lnTo>
                <a:lnTo>
                  <a:pt x="0" y="0"/>
                </a:lnTo>
                <a:lnTo>
                  <a:pt x="1422114" y="0"/>
                </a:lnTo>
                <a:lnTo>
                  <a:pt x="1422114" y="189385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3" name="Freeform 23"/>
          <p:cNvSpPr/>
          <p:nvPr/>
        </p:nvSpPr>
        <p:spPr>
          <a:xfrm>
            <a:off x="10263830" y="104360"/>
            <a:ext cx="1111385" cy="973977"/>
          </a:xfrm>
          <a:custGeom>
            <a:avLst/>
            <a:gdLst/>
            <a:ahLst/>
            <a:cxnLst/>
            <a:rect l="l" t="t" r="r" b="b"/>
            <a:pathLst>
              <a:path w="1667078" h="1460966">
                <a:moveTo>
                  <a:pt x="0" y="0"/>
                </a:moveTo>
                <a:lnTo>
                  <a:pt x="1667077" y="0"/>
                </a:lnTo>
                <a:lnTo>
                  <a:pt x="1667077" y="1460966"/>
                </a:lnTo>
                <a:lnTo>
                  <a:pt x="0" y="146096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4" name="Freeform 24"/>
          <p:cNvSpPr/>
          <p:nvPr/>
        </p:nvSpPr>
        <p:spPr>
          <a:xfrm flipH="1" flipV="1">
            <a:off x="11126235" y="57151"/>
            <a:ext cx="651703" cy="1021187"/>
          </a:xfrm>
          <a:custGeom>
            <a:avLst/>
            <a:gdLst/>
            <a:ahLst/>
            <a:cxnLst/>
            <a:rect l="l" t="t" r="r" b="b"/>
            <a:pathLst>
              <a:path w="977555" h="1531781">
                <a:moveTo>
                  <a:pt x="977555" y="1531781"/>
                </a:moveTo>
                <a:lnTo>
                  <a:pt x="0" y="1531781"/>
                </a:lnTo>
                <a:lnTo>
                  <a:pt x="0" y="0"/>
                </a:lnTo>
                <a:lnTo>
                  <a:pt x="977555" y="0"/>
                </a:lnTo>
                <a:lnTo>
                  <a:pt x="977555" y="1531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5" name="Freeform 25"/>
          <p:cNvSpPr/>
          <p:nvPr/>
        </p:nvSpPr>
        <p:spPr>
          <a:xfrm flipV="1">
            <a:off x="-80999" y="57150"/>
            <a:ext cx="963474" cy="1283077"/>
          </a:xfrm>
          <a:custGeom>
            <a:avLst/>
            <a:gdLst/>
            <a:ahLst/>
            <a:cxnLst/>
            <a:rect l="l" t="t" r="r" b="b"/>
            <a:pathLst>
              <a:path w="1445211" h="1924615">
                <a:moveTo>
                  <a:pt x="0" y="1924615"/>
                </a:moveTo>
                <a:lnTo>
                  <a:pt x="1445211" y="1924615"/>
                </a:lnTo>
                <a:lnTo>
                  <a:pt x="1445211" y="0"/>
                </a:lnTo>
                <a:lnTo>
                  <a:pt x="0" y="0"/>
                </a:lnTo>
                <a:lnTo>
                  <a:pt x="0" y="192461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6" name="Freeform 26"/>
          <p:cNvSpPr/>
          <p:nvPr/>
        </p:nvSpPr>
        <p:spPr>
          <a:xfrm flipH="1">
            <a:off x="1044027" y="105127"/>
            <a:ext cx="1129436" cy="989797"/>
          </a:xfrm>
          <a:custGeom>
            <a:avLst/>
            <a:gdLst/>
            <a:ahLst/>
            <a:cxnLst/>
            <a:rect l="l" t="t" r="r" b="b"/>
            <a:pathLst>
              <a:path w="1694154" h="1484695">
                <a:moveTo>
                  <a:pt x="1694154" y="0"/>
                </a:moveTo>
                <a:lnTo>
                  <a:pt x="0" y="0"/>
                </a:lnTo>
                <a:lnTo>
                  <a:pt x="0" y="1484695"/>
                </a:lnTo>
                <a:lnTo>
                  <a:pt x="1694154" y="1484695"/>
                </a:lnTo>
                <a:lnTo>
                  <a:pt x="16941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7" name="Freeform 27"/>
          <p:cNvSpPr/>
          <p:nvPr/>
        </p:nvSpPr>
        <p:spPr>
          <a:xfrm flipV="1">
            <a:off x="647728" y="105127"/>
            <a:ext cx="662288" cy="1037773"/>
          </a:xfrm>
          <a:custGeom>
            <a:avLst/>
            <a:gdLst/>
            <a:ahLst/>
            <a:cxnLst/>
            <a:rect l="l" t="t" r="r" b="b"/>
            <a:pathLst>
              <a:path w="993432" h="1556660">
                <a:moveTo>
                  <a:pt x="0" y="1556659"/>
                </a:moveTo>
                <a:lnTo>
                  <a:pt x="993432" y="1556659"/>
                </a:lnTo>
                <a:lnTo>
                  <a:pt x="993432" y="0"/>
                </a:lnTo>
                <a:lnTo>
                  <a:pt x="0" y="0"/>
                </a:lnTo>
                <a:lnTo>
                  <a:pt x="0" y="155665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8" name="Freeform 28"/>
          <p:cNvSpPr/>
          <p:nvPr/>
        </p:nvSpPr>
        <p:spPr>
          <a:xfrm flipH="1" flipV="1">
            <a:off x="11409051" y="1076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9" name="Freeform 29"/>
          <p:cNvSpPr/>
          <p:nvPr/>
        </p:nvSpPr>
        <p:spPr>
          <a:xfrm flipV="1">
            <a:off x="-522566" y="1076753"/>
            <a:ext cx="1559515" cy="1718904"/>
          </a:xfrm>
          <a:custGeom>
            <a:avLst/>
            <a:gdLst/>
            <a:ahLst/>
            <a:cxnLst/>
            <a:rect l="l" t="t" r="r" b="b"/>
            <a:pathLst>
              <a:path w="2339272" h="2578356">
                <a:moveTo>
                  <a:pt x="0" y="2578355"/>
                </a:moveTo>
                <a:lnTo>
                  <a:pt x="2339272" y="2578355"/>
                </a:lnTo>
                <a:lnTo>
                  <a:pt x="2339272" y="0"/>
                </a:lnTo>
                <a:lnTo>
                  <a:pt x="0" y="0"/>
                </a:lnTo>
                <a:lnTo>
                  <a:pt x="0"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9" name="Rectangle 68">
            <a:extLst>
              <a:ext uri="{FF2B5EF4-FFF2-40B4-BE49-F238E27FC236}">
                <a16:creationId xmlns:a16="http://schemas.microsoft.com/office/drawing/2014/main" id="{57F4E33A-38D3-A66E-6798-24D3BD2E9D4A}"/>
              </a:ext>
            </a:extLst>
          </p:cNvPr>
          <p:cNvSpPr/>
          <p:nvPr/>
        </p:nvSpPr>
        <p:spPr>
          <a:xfrm>
            <a:off x="2246704" y="397388"/>
            <a:ext cx="7694735" cy="1200329"/>
          </a:xfrm>
          <a:prstGeom prst="rect">
            <a:avLst/>
          </a:prstGeom>
          <a:noFill/>
        </p:spPr>
        <p:txBody>
          <a:bodyPr wrap="none" lIns="91440" tIns="45720" rIns="91440" bIns="45720">
            <a:spAutoFit/>
          </a:bodyPr>
          <a:lstStyle/>
          <a:p>
            <a:pPr algn="ctr" defTabSz="914446">
              <a:defRPr/>
            </a:pPr>
            <a:r>
              <a:rPr lang="en-US" sz="7200" b="1" dirty="0">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Ý </a:t>
            </a:r>
            <a:r>
              <a:rPr lang="en-US" sz="7200" b="1" dirty="0" err="1">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nghĩa</a:t>
            </a:r>
            <a:r>
              <a:rPr lang="en-US" sz="7200" b="1" dirty="0">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 </a:t>
            </a:r>
            <a:r>
              <a:rPr lang="en-US" sz="7200" b="1" dirty="0" err="1">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câu</a:t>
            </a:r>
            <a:r>
              <a:rPr lang="en-US" sz="7200" b="1" dirty="0">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 </a:t>
            </a:r>
            <a:r>
              <a:rPr lang="en-US" sz="7200" b="1" dirty="0" err="1">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rPr>
              <a:t>chuyện</a:t>
            </a:r>
            <a:endParaRPr lang="en-US" sz="7200" b="1" dirty="0">
              <a:ln w="0"/>
              <a:solidFill>
                <a:srgbClr val="4472C4"/>
              </a:solidFill>
              <a:effectLst>
                <a:outerShdw blurRad="38100" dist="25400" dir="5400000" algn="ctr" rotWithShape="0">
                  <a:srgbClr val="6E747A">
                    <a:alpha val="43000"/>
                  </a:srgbClr>
                </a:outerShdw>
              </a:effectLst>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0" name="Picture 69">
            <a:extLst>
              <a:ext uri="{FF2B5EF4-FFF2-40B4-BE49-F238E27FC236}">
                <a16:creationId xmlns:a16="http://schemas.microsoft.com/office/drawing/2014/main" id="{E4CE8448-DCE9-48B2-65DC-FA3FAA9E932A}"/>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sharpenSoften amount="25000"/>
                    </a14:imgEffect>
                    <a14:imgEffect>
                      <a14:saturation sat="200000"/>
                    </a14:imgEffect>
                  </a14:imgLayer>
                </a14:imgProps>
              </a:ext>
            </a:extLst>
          </a:blip>
          <a:stretch>
            <a:fillRect/>
          </a:stretch>
        </p:blipFill>
        <p:spPr>
          <a:xfrm>
            <a:off x="2794000" y="3683000"/>
            <a:ext cx="7348693" cy="2879792"/>
          </a:xfrm>
          <a:prstGeom prst="rect">
            <a:avLst/>
          </a:prstGeom>
        </p:spPr>
      </p:pic>
      <p:grpSp>
        <p:nvGrpSpPr>
          <p:cNvPr id="71" name="Group 70">
            <a:extLst>
              <a:ext uri="{FF2B5EF4-FFF2-40B4-BE49-F238E27FC236}">
                <a16:creationId xmlns:a16="http://schemas.microsoft.com/office/drawing/2014/main" id="{E9722D4C-B8D8-0FA7-B26F-54A8A1B9BD91}"/>
              </a:ext>
            </a:extLst>
          </p:cNvPr>
          <p:cNvGrpSpPr/>
          <p:nvPr/>
        </p:nvGrpSpPr>
        <p:grpSpPr>
          <a:xfrm>
            <a:off x="1115435" y="1597718"/>
            <a:ext cx="9505107" cy="2060682"/>
            <a:chOff x="743710" y="1514475"/>
            <a:chExt cx="5370580" cy="1200150"/>
          </a:xfrm>
        </p:grpSpPr>
        <p:sp>
          <p:nvSpPr>
            <p:cNvPr id="72" name="Scroll: Horizontal 71">
              <a:extLst>
                <a:ext uri="{FF2B5EF4-FFF2-40B4-BE49-F238E27FC236}">
                  <a16:creationId xmlns:a16="http://schemas.microsoft.com/office/drawing/2014/main" id="{A7A60A0F-8906-892E-4687-FC2BBDB60EC8}"/>
                </a:ext>
              </a:extLst>
            </p:cNvPr>
            <p:cNvSpPr/>
            <p:nvPr/>
          </p:nvSpPr>
          <p:spPr>
            <a:xfrm>
              <a:off x="743710" y="1514475"/>
              <a:ext cx="5370580" cy="1200150"/>
            </a:xfrm>
            <a:prstGeom prst="horizontalScroll">
              <a:avLst/>
            </a:prstGeom>
            <a:solidFill>
              <a:srgbClr val="FAFDD7"/>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31">
                <a:buClr>
                  <a:srgbClr val="000000"/>
                </a:buClr>
              </a:pPr>
              <a:endParaRPr lang="vi-VN" sz="1867" kern="0">
                <a:solidFill>
                  <a:srgbClr val="BAE5E4"/>
                </a:solidFill>
                <a:latin typeface="Arial" panose="020B0604020202020204" pitchFamily="34" charset="0"/>
                <a:sym typeface="Arial"/>
              </a:endParaRPr>
            </a:p>
          </p:txBody>
        </p:sp>
        <p:sp>
          <p:nvSpPr>
            <p:cNvPr id="73" name="TextBox 72">
              <a:extLst>
                <a:ext uri="{FF2B5EF4-FFF2-40B4-BE49-F238E27FC236}">
                  <a16:creationId xmlns:a16="http://schemas.microsoft.com/office/drawing/2014/main" id="{A873097F-CCAB-F1D1-7C00-A3FBD2EB2699}"/>
                </a:ext>
              </a:extLst>
            </p:cNvPr>
            <p:cNvSpPr txBox="1"/>
            <p:nvPr/>
          </p:nvSpPr>
          <p:spPr>
            <a:xfrm>
              <a:off x="968981" y="1593330"/>
              <a:ext cx="5060977" cy="914177"/>
            </a:xfrm>
            <a:prstGeom prst="rect">
              <a:avLst/>
            </a:prstGeom>
            <a:noFill/>
          </p:spPr>
          <p:txBody>
            <a:bodyPr wrap="square" rtlCol="0">
              <a:spAutoFit/>
            </a:bodyPr>
            <a:lstStyle/>
            <a:p>
              <a:pPr algn="ctr" defTabSz="1219231">
                <a:lnSpc>
                  <a:spcPct val="150000"/>
                </a:lnSpc>
                <a:buClr>
                  <a:srgbClr val="000000"/>
                </a:buClr>
              </a:pPr>
              <a:r>
                <a:rPr lang="vi-VN"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Mình chỉ xinh đẹp khi là chính mình. Hãy tự tin vào vẻ đẹp của bản thân.</a:t>
              </a:r>
              <a:endParaRPr lang="vi-VN" sz="32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grpSp>
    </p:spTree>
    <p:extLst>
      <p:ext uri="{BB962C8B-B14F-4D97-AF65-F5344CB8AC3E}">
        <p14:creationId xmlns:p14="http://schemas.microsoft.com/office/powerpoint/2010/main" val="353606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inVertical)">
                                      <p:cBhvr>
                                        <p:cTn id="7" dur="500"/>
                                        <p:tgtEl>
                                          <p:spTgt spid="6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fade">
                                      <p:cBhvr>
                                        <p:cTn id="11" dur="500"/>
                                        <p:tgtEl>
                                          <p:spTgt spid="70"/>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500" fill="hold"/>
                                        <p:tgtEl>
                                          <p:spTgt spid="71"/>
                                        </p:tgtEl>
                                        <p:attrNameLst>
                                          <p:attrName>ppt_w</p:attrName>
                                        </p:attrNameLst>
                                      </p:cBhvr>
                                      <p:tavLst>
                                        <p:tav tm="0">
                                          <p:val>
                                            <p:fltVal val="0"/>
                                          </p:val>
                                        </p:tav>
                                        <p:tav tm="100000">
                                          <p:val>
                                            <p:strVal val="#ppt_w"/>
                                          </p:val>
                                        </p:tav>
                                      </p:tavLst>
                                    </p:anim>
                                    <p:anim calcmode="lin" valueType="num">
                                      <p:cBhvr>
                                        <p:cTn id="17" dur="500" fill="hold"/>
                                        <p:tgtEl>
                                          <p:spTgt spid="71"/>
                                        </p:tgtEl>
                                        <p:attrNameLst>
                                          <p:attrName>ppt_h</p:attrName>
                                        </p:attrNameLst>
                                      </p:cBhvr>
                                      <p:tavLst>
                                        <p:tav tm="0">
                                          <p:val>
                                            <p:fltVal val="0"/>
                                          </p:val>
                                        </p:tav>
                                        <p:tav tm="100000">
                                          <p:val>
                                            <p:strVal val="#ppt_h"/>
                                          </p:val>
                                        </p:tav>
                                      </p:tavLst>
                                    </p:anim>
                                    <p:animEffect transition="in" filter="fade">
                                      <p:cBhvr>
                                        <p:cTn id="1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0457496" y="-70340"/>
            <a:ext cx="1697343" cy="2260384"/>
          </a:xfrm>
          <a:custGeom>
            <a:avLst/>
            <a:gdLst/>
            <a:ahLst/>
            <a:cxnLst/>
            <a:rect l="l" t="t" r="r" b="b"/>
            <a:pathLst>
              <a:path w="2546014" h="3390576">
                <a:moveTo>
                  <a:pt x="2546014" y="3390576"/>
                </a:moveTo>
                <a:lnTo>
                  <a:pt x="0" y="3390576"/>
                </a:lnTo>
                <a:lnTo>
                  <a:pt x="0" y="0"/>
                </a:lnTo>
                <a:lnTo>
                  <a:pt x="2546014" y="0"/>
                </a:lnTo>
                <a:lnTo>
                  <a:pt x="2546014" y="3390576"/>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772246" y="-799356"/>
            <a:ext cx="8647509" cy="8456711"/>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8DFCC"/>
            </a:solidFill>
          </p:spPr>
        </p:sp>
      </p:grpSp>
      <p:sp>
        <p:nvSpPr>
          <p:cNvPr id="5" name="Freeform 5"/>
          <p:cNvSpPr/>
          <p:nvPr/>
        </p:nvSpPr>
        <p:spPr>
          <a:xfrm flipH="1">
            <a:off x="1962746" y="-70340"/>
            <a:ext cx="1989716" cy="1743715"/>
          </a:xfrm>
          <a:custGeom>
            <a:avLst/>
            <a:gdLst/>
            <a:ahLst/>
            <a:cxnLst/>
            <a:rect l="l" t="t" r="r" b="b"/>
            <a:pathLst>
              <a:path w="2984574" h="2615572">
                <a:moveTo>
                  <a:pt x="2984574" y="0"/>
                </a:moveTo>
                <a:lnTo>
                  <a:pt x="0" y="0"/>
                </a:lnTo>
                <a:lnTo>
                  <a:pt x="0" y="2615572"/>
                </a:lnTo>
                <a:lnTo>
                  <a:pt x="2984574" y="2615572"/>
                </a:lnTo>
                <a:lnTo>
                  <a:pt x="298457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a:off x="8234957" y="14180"/>
            <a:ext cx="1989716" cy="1743715"/>
          </a:xfrm>
          <a:custGeom>
            <a:avLst/>
            <a:gdLst/>
            <a:ahLst/>
            <a:cxnLst/>
            <a:rect l="l" t="t" r="r" b="b"/>
            <a:pathLst>
              <a:path w="2984574" h="2615572">
                <a:moveTo>
                  <a:pt x="0" y="0"/>
                </a:moveTo>
                <a:lnTo>
                  <a:pt x="2984574" y="0"/>
                </a:lnTo>
                <a:lnTo>
                  <a:pt x="2984574" y="2615572"/>
                </a:lnTo>
                <a:lnTo>
                  <a:pt x="0" y="261557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flipH="1" flipV="1">
            <a:off x="9778923" y="-70340"/>
            <a:ext cx="1166746" cy="1828235"/>
          </a:xfrm>
          <a:custGeom>
            <a:avLst/>
            <a:gdLst/>
            <a:ahLst/>
            <a:cxnLst/>
            <a:rect l="l" t="t" r="r" b="b"/>
            <a:pathLst>
              <a:path w="1750119" h="2742352">
                <a:moveTo>
                  <a:pt x="1750119" y="2742352"/>
                </a:moveTo>
                <a:lnTo>
                  <a:pt x="0" y="2742352"/>
                </a:lnTo>
                <a:lnTo>
                  <a:pt x="0" y="0"/>
                </a:lnTo>
                <a:lnTo>
                  <a:pt x="1750119" y="0"/>
                </a:lnTo>
                <a:lnTo>
                  <a:pt x="1750119" y="2742352"/>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flipV="1">
            <a:off x="10470260" y="1393814"/>
            <a:ext cx="2990554" cy="3296201"/>
          </a:xfrm>
          <a:custGeom>
            <a:avLst/>
            <a:gdLst/>
            <a:ahLst/>
            <a:cxnLst/>
            <a:rect l="l" t="t" r="r" b="b"/>
            <a:pathLst>
              <a:path w="4485831" h="4944302">
                <a:moveTo>
                  <a:pt x="4485831" y="4944302"/>
                </a:moveTo>
                <a:lnTo>
                  <a:pt x="0" y="4944302"/>
                </a:lnTo>
                <a:lnTo>
                  <a:pt x="0" y="0"/>
                </a:lnTo>
                <a:lnTo>
                  <a:pt x="4485831" y="0"/>
                </a:lnTo>
                <a:lnTo>
                  <a:pt x="4485831" y="4944302"/>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0" name="Freeform 10"/>
          <p:cNvSpPr/>
          <p:nvPr/>
        </p:nvSpPr>
        <p:spPr>
          <a:xfrm flipV="1">
            <a:off x="0" y="-70340"/>
            <a:ext cx="1697343" cy="2260384"/>
          </a:xfrm>
          <a:custGeom>
            <a:avLst/>
            <a:gdLst/>
            <a:ahLst/>
            <a:cxnLst/>
            <a:rect l="l" t="t" r="r" b="b"/>
            <a:pathLst>
              <a:path w="2546014" h="3390576">
                <a:moveTo>
                  <a:pt x="0" y="3390576"/>
                </a:moveTo>
                <a:lnTo>
                  <a:pt x="2546014" y="3390576"/>
                </a:lnTo>
                <a:lnTo>
                  <a:pt x="2546014" y="0"/>
                </a:lnTo>
                <a:lnTo>
                  <a:pt x="0" y="0"/>
                </a:lnTo>
                <a:lnTo>
                  <a:pt x="0" y="339057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1" name="Freeform 11"/>
          <p:cNvSpPr/>
          <p:nvPr/>
        </p:nvSpPr>
        <p:spPr>
          <a:xfrm flipV="1">
            <a:off x="1188873" y="-70340"/>
            <a:ext cx="1166746" cy="1828235"/>
          </a:xfrm>
          <a:custGeom>
            <a:avLst/>
            <a:gdLst/>
            <a:ahLst/>
            <a:cxnLst/>
            <a:rect l="l" t="t" r="r" b="b"/>
            <a:pathLst>
              <a:path w="1750119" h="2742352">
                <a:moveTo>
                  <a:pt x="0" y="2742352"/>
                </a:moveTo>
                <a:lnTo>
                  <a:pt x="1750119" y="2742352"/>
                </a:lnTo>
                <a:lnTo>
                  <a:pt x="1750119" y="0"/>
                </a:lnTo>
                <a:lnTo>
                  <a:pt x="0" y="0"/>
                </a:lnTo>
                <a:lnTo>
                  <a:pt x="0" y="2742352"/>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2" name="Freeform 12"/>
          <p:cNvSpPr/>
          <p:nvPr/>
        </p:nvSpPr>
        <p:spPr>
          <a:xfrm flipV="1">
            <a:off x="-1268813" y="1393814"/>
            <a:ext cx="2990554" cy="3296201"/>
          </a:xfrm>
          <a:custGeom>
            <a:avLst/>
            <a:gdLst/>
            <a:ahLst/>
            <a:cxnLst/>
            <a:rect l="l" t="t" r="r" b="b"/>
            <a:pathLst>
              <a:path w="4485831" h="4944302">
                <a:moveTo>
                  <a:pt x="0" y="4944302"/>
                </a:moveTo>
                <a:lnTo>
                  <a:pt x="4485831" y="4944302"/>
                </a:lnTo>
                <a:lnTo>
                  <a:pt x="4485831" y="0"/>
                </a:lnTo>
                <a:lnTo>
                  <a:pt x="0" y="0"/>
                </a:lnTo>
                <a:lnTo>
                  <a:pt x="0" y="4944302"/>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0" name="Freeform 20"/>
          <p:cNvSpPr/>
          <p:nvPr/>
        </p:nvSpPr>
        <p:spPr>
          <a:xfrm>
            <a:off x="328396" y="3916861"/>
            <a:ext cx="3268701" cy="3109351"/>
          </a:xfrm>
          <a:custGeom>
            <a:avLst/>
            <a:gdLst/>
            <a:ahLst/>
            <a:cxnLst/>
            <a:rect l="l" t="t" r="r" b="b"/>
            <a:pathLst>
              <a:path w="4903051" h="4664027">
                <a:moveTo>
                  <a:pt x="0" y="0"/>
                </a:moveTo>
                <a:lnTo>
                  <a:pt x="4903051" y="0"/>
                </a:lnTo>
                <a:lnTo>
                  <a:pt x="4903051" y="4664027"/>
                </a:lnTo>
                <a:lnTo>
                  <a:pt x="0" y="4664027"/>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21" name="Freeform 21"/>
          <p:cNvSpPr/>
          <p:nvPr/>
        </p:nvSpPr>
        <p:spPr>
          <a:xfrm>
            <a:off x="8613127" y="4025748"/>
            <a:ext cx="2756541" cy="3075639"/>
          </a:xfrm>
          <a:custGeom>
            <a:avLst/>
            <a:gdLst/>
            <a:ahLst/>
            <a:cxnLst/>
            <a:rect l="l" t="t" r="r" b="b"/>
            <a:pathLst>
              <a:path w="4134812" h="4613458">
                <a:moveTo>
                  <a:pt x="0" y="0"/>
                </a:moveTo>
                <a:lnTo>
                  <a:pt x="4134811" y="0"/>
                </a:lnTo>
                <a:lnTo>
                  <a:pt x="4134811" y="4613458"/>
                </a:lnTo>
                <a:lnTo>
                  <a:pt x="0" y="461345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pic>
        <p:nvPicPr>
          <p:cNvPr id="23" name="Picture 22">
            <a:extLst>
              <a:ext uri="{FF2B5EF4-FFF2-40B4-BE49-F238E27FC236}">
                <a16:creationId xmlns:a16="http://schemas.microsoft.com/office/drawing/2014/main" id="{F250073F-E1B0-1A69-8DFD-3D79FA99A6EE}"/>
              </a:ext>
            </a:extLst>
          </p:cNvPr>
          <p:cNvPicPr>
            <a:picLocks noChangeAspect="1"/>
          </p:cNvPicPr>
          <p:nvPr/>
        </p:nvPicPr>
        <p:blipFill>
          <a:blip r:embed="rId14"/>
          <a:stretch>
            <a:fillRect/>
          </a:stretch>
        </p:blipFill>
        <p:spPr>
          <a:xfrm>
            <a:off x="762000" y="1701801"/>
            <a:ext cx="10823370" cy="3454699"/>
          </a:xfrm>
          <a:prstGeom prst="rect">
            <a:avLst/>
          </a:prstGeom>
        </p:spPr>
      </p:pic>
    </p:spTree>
    <p:extLst>
      <p:ext uri="{BB962C8B-B14F-4D97-AF65-F5344CB8AC3E}">
        <p14:creationId xmlns:p14="http://schemas.microsoft.com/office/powerpoint/2010/main" val="95955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171169" y="5789456"/>
            <a:ext cx="855245" cy="1138946"/>
          </a:xfrm>
          <a:custGeom>
            <a:avLst/>
            <a:gdLst/>
            <a:ahLst/>
            <a:cxnLst/>
            <a:rect l="l" t="t" r="r" b="b"/>
            <a:pathLst>
              <a:path w="1282867" h="1708419">
                <a:moveTo>
                  <a:pt x="1282868" y="1708419"/>
                </a:moveTo>
                <a:lnTo>
                  <a:pt x="0" y="1708419"/>
                </a:lnTo>
                <a:lnTo>
                  <a:pt x="0" y="0"/>
                </a:lnTo>
                <a:lnTo>
                  <a:pt x="1282868" y="0"/>
                </a:lnTo>
                <a:lnTo>
                  <a:pt x="1282868" y="1708419"/>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0800000">
            <a:off x="801389" y="6025702"/>
            <a:ext cx="1002564" cy="878611"/>
          </a:xfrm>
          <a:custGeom>
            <a:avLst/>
            <a:gdLst/>
            <a:ahLst/>
            <a:cxnLst/>
            <a:rect l="l" t="t" r="r" b="b"/>
            <a:pathLst>
              <a:path w="1503846" h="1317916">
                <a:moveTo>
                  <a:pt x="0" y="0"/>
                </a:moveTo>
                <a:lnTo>
                  <a:pt x="1503846" y="0"/>
                </a:lnTo>
                <a:lnTo>
                  <a:pt x="1503846" y="1317916"/>
                </a:lnTo>
                <a:lnTo>
                  <a:pt x="0" y="13179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10800000" flipH="1" flipV="1">
            <a:off x="438100" y="6025702"/>
            <a:ext cx="587891" cy="921198"/>
          </a:xfrm>
          <a:custGeom>
            <a:avLst/>
            <a:gdLst/>
            <a:ahLst/>
            <a:cxnLst/>
            <a:rect l="l" t="t" r="r" b="b"/>
            <a:pathLst>
              <a:path w="881837" h="1381797">
                <a:moveTo>
                  <a:pt x="881838" y="1381797"/>
                </a:moveTo>
                <a:lnTo>
                  <a:pt x="0" y="1381797"/>
                </a:lnTo>
                <a:lnTo>
                  <a:pt x="0" y="0"/>
                </a:lnTo>
                <a:lnTo>
                  <a:pt x="881838" y="0"/>
                </a:lnTo>
                <a:lnTo>
                  <a:pt x="881838" y="1381797"/>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rot="-10800000" flipV="1">
            <a:off x="11519074" y="5822804"/>
            <a:ext cx="844095" cy="1124097"/>
          </a:xfrm>
          <a:custGeom>
            <a:avLst/>
            <a:gdLst/>
            <a:ahLst/>
            <a:cxnLst/>
            <a:rect l="l" t="t" r="r" b="b"/>
            <a:pathLst>
              <a:path w="1266142" h="1686145">
                <a:moveTo>
                  <a:pt x="0" y="1686145"/>
                </a:moveTo>
                <a:lnTo>
                  <a:pt x="1266142" y="1686145"/>
                </a:lnTo>
                <a:lnTo>
                  <a:pt x="1266142" y="0"/>
                </a:lnTo>
                <a:lnTo>
                  <a:pt x="0" y="0"/>
                </a:lnTo>
                <a:lnTo>
                  <a:pt x="0" y="168614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10800000" flipH="1">
            <a:off x="10388047" y="6037713"/>
            <a:ext cx="989493" cy="867155"/>
          </a:xfrm>
          <a:custGeom>
            <a:avLst/>
            <a:gdLst/>
            <a:ahLst/>
            <a:cxnLst/>
            <a:rect l="l" t="t" r="r" b="b"/>
            <a:pathLst>
              <a:path w="1484239" h="1300733">
                <a:moveTo>
                  <a:pt x="1484239" y="0"/>
                </a:moveTo>
                <a:lnTo>
                  <a:pt x="0" y="0"/>
                </a:lnTo>
                <a:lnTo>
                  <a:pt x="0" y="1300733"/>
                </a:lnTo>
                <a:lnTo>
                  <a:pt x="1484239" y="1300733"/>
                </a:lnTo>
                <a:lnTo>
                  <a:pt x="1484239"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rot="-10800000" flipV="1">
            <a:off x="11144507" y="5995681"/>
            <a:ext cx="580227" cy="909187"/>
          </a:xfrm>
          <a:custGeom>
            <a:avLst/>
            <a:gdLst/>
            <a:ahLst/>
            <a:cxnLst/>
            <a:rect l="l" t="t" r="r" b="b"/>
            <a:pathLst>
              <a:path w="870340" h="1363781">
                <a:moveTo>
                  <a:pt x="0" y="1363781"/>
                </a:moveTo>
                <a:lnTo>
                  <a:pt x="870340" y="1363781"/>
                </a:lnTo>
                <a:lnTo>
                  <a:pt x="870340" y="0"/>
                </a:lnTo>
                <a:lnTo>
                  <a:pt x="0" y="0"/>
                </a:lnTo>
                <a:lnTo>
                  <a:pt x="0" y="1363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flipV="1">
            <a:off x="11378261" y="-59597"/>
            <a:ext cx="948076" cy="1262571"/>
          </a:xfrm>
          <a:custGeom>
            <a:avLst/>
            <a:gdLst/>
            <a:ahLst/>
            <a:cxnLst/>
            <a:rect l="l" t="t" r="r" b="b"/>
            <a:pathLst>
              <a:path w="1422114" h="1893856">
                <a:moveTo>
                  <a:pt x="1422114" y="1893856"/>
                </a:moveTo>
                <a:lnTo>
                  <a:pt x="0" y="1893856"/>
                </a:lnTo>
                <a:lnTo>
                  <a:pt x="0" y="0"/>
                </a:lnTo>
                <a:lnTo>
                  <a:pt x="1422114" y="0"/>
                </a:lnTo>
                <a:lnTo>
                  <a:pt x="1422114" y="1893856"/>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a:off x="10136830" y="-22640"/>
            <a:ext cx="1111385" cy="973977"/>
          </a:xfrm>
          <a:custGeom>
            <a:avLst/>
            <a:gdLst/>
            <a:ahLst/>
            <a:cxnLst/>
            <a:rect l="l" t="t" r="r" b="b"/>
            <a:pathLst>
              <a:path w="1667078" h="1460966">
                <a:moveTo>
                  <a:pt x="0" y="0"/>
                </a:moveTo>
                <a:lnTo>
                  <a:pt x="1667077" y="0"/>
                </a:lnTo>
                <a:lnTo>
                  <a:pt x="1667077" y="1460966"/>
                </a:lnTo>
                <a:lnTo>
                  <a:pt x="0" y="146096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Freeform 10"/>
          <p:cNvSpPr/>
          <p:nvPr/>
        </p:nvSpPr>
        <p:spPr>
          <a:xfrm flipH="1" flipV="1">
            <a:off x="10999235" y="-69850"/>
            <a:ext cx="651703" cy="1021187"/>
          </a:xfrm>
          <a:custGeom>
            <a:avLst/>
            <a:gdLst/>
            <a:ahLst/>
            <a:cxnLst/>
            <a:rect l="l" t="t" r="r" b="b"/>
            <a:pathLst>
              <a:path w="977555" h="1531781">
                <a:moveTo>
                  <a:pt x="977555" y="1531781"/>
                </a:moveTo>
                <a:lnTo>
                  <a:pt x="0" y="1531781"/>
                </a:lnTo>
                <a:lnTo>
                  <a:pt x="0" y="0"/>
                </a:lnTo>
                <a:lnTo>
                  <a:pt x="977555" y="0"/>
                </a:lnTo>
                <a:lnTo>
                  <a:pt x="977555" y="1531781"/>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1" name="Freeform 11"/>
          <p:cNvSpPr/>
          <p:nvPr/>
        </p:nvSpPr>
        <p:spPr>
          <a:xfrm flipV="1">
            <a:off x="-207999" y="-69850"/>
            <a:ext cx="963474" cy="1283077"/>
          </a:xfrm>
          <a:custGeom>
            <a:avLst/>
            <a:gdLst/>
            <a:ahLst/>
            <a:cxnLst/>
            <a:rect l="l" t="t" r="r" b="b"/>
            <a:pathLst>
              <a:path w="1445211" h="1924615">
                <a:moveTo>
                  <a:pt x="0" y="1924615"/>
                </a:moveTo>
                <a:lnTo>
                  <a:pt x="1445211" y="1924615"/>
                </a:lnTo>
                <a:lnTo>
                  <a:pt x="1445211" y="0"/>
                </a:lnTo>
                <a:lnTo>
                  <a:pt x="0" y="0"/>
                </a:lnTo>
                <a:lnTo>
                  <a:pt x="0" y="192461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Freeform 12"/>
          <p:cNvSpPr/>
          <p:nvPr/>
        </p:nvSpPr>
        <p:spPr>
          <a:xfrm flipH="1">
            <a:off x="917027" y="-21873"/>
            <a:ext cx="1129436" cy="989797"/>
          </a:xfrm>
          <a:custGeom>
            <a:avLst/>
            <a:gdLst/>
            <a:ahLst/>
            <a:cxnLst/>
            <a:rect l="l" t="t" r="r" b="b"/>
            <a:pathLst>
              <a:path w="1694154" h="1484695">
                <a:moveTo>
                  <a:pt x="1694154" y="0"/>
                </a:moveTo>
                <a:lnTo>
                  <a:pt x="0" y="0"/>
                </a:lnTo>
                <a:lnTo>
                  <a:pt x="0" y="1484695"/>
                </a:lnTo>
                <a:lnTo>
                  <a:pt x="1694154" y="1484695"/>
                </a:lnTo>
                <a:lnTo>
                  <a:pt x="1694154"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flipV="1">
            <a:off x="520728" y="-21873"/>
            <a:ext cx="662288" cy="1037773"/>
          </a:xfrm>
          <a:custGeom>
            <a:avLst/>
            <a:gdLst/>
            <a:ahLst/>
            <a:cxnLst/>
            <a:rect l="l" t="t" r="r" b="b"/>
            <a:pathLst>
              <a:path w="993432" h="1556660">
                <a:moveTo>
                  <a:pt x="0" y="1556659"/>
                </a:moveTo>
                <a:lnTo>
                  <a:pt x="993432" y="1556659"/>
                </a:lnTo>
                <a:lnTo>
                  <a:pt x="993432" y="0"/>
                </a:lnTo>
                <a:lnTo>
                  <a:pt x="0" y="0"/>
                </a:lnTo>
                <a:lnTo>
                  <a:pt x="0" y="1556659"/>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Freeform 14"/>
          <p:cNvSpPr/>
          <p:nvPr/>
        </p:nvSpPr>
        <p:spPr>
          <a:xfrm flipH="1" flipV="1">
            <a:off x="11282051" y="949753"/>
            <a:ext cx="1559515" cy="1718904"/>
          </a:xfrm>
          <a:custGeom>
            <a:avLst/>
            <a:gdLst/>
            <a:ahLst/>
            <a:cxnLst/>
            <a:rect l="l" t="t" r="r" b="b"/>
            <a:pathLst>
              <a:path w="2339272" h="2578356">
                <a:moveTo>
                  <a:pt x="2339272" y="2578355"/>
                </a:moveTo>
                <a:lnTo>
                  <a:pt x="0" y="2578355"/>
                </a:lnTo>
                <a:lnTo>
                  <a:pt x="0" y="0"/>
                </a:lnTo>
                <a:lnTo>
                  <a:pt x="2339272" y="0"/>
                </a:lnTo>
                <a:lnTo>
                  <a:pt x="2339272"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flipV="1">
            <a:off x="-649566" y="949753"/>
            <a:ext cx="1559515" cy="1718904"/>
          </a:xfrm>
          <a:custGeom>
            <a:avLst/>
            <a:gdLst/>
            <a:ahLst/>
            <a:cxnLst/>
            <a:rect l="l" t="t" r="r" b="b"/>
            <a:pathLst>
              <a:path w="2339272" h="2578356">
                <a:moveTo>
                  <a:pt x="0" y="2578355"/>
                </a:moveTo>
                <a:lnTo>
                  <a:pt x="2339272" y="2578355"/>
                </a:lnTo>
                <a:lnTo>
                  <a:pt x="2339272" y="0"/>
                </a:lnTo>
                <a:lnTo>
                  <a:pt x="0" y="0"/>
                </a:lnTo>
                <a:lnTo>
                  <a:pt x="0" y="2578355"/>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7" name="TextBox 27"/>
          <p:cNvSpPr txBox="1"/>
          <p:nvPr/>
        </p:nvSpPr>
        <p:spPr>
          <a:xfrm>
            <a:off x="7804905" y="5074594"/>
            <a:ext cx="1196447" cy="564257"/>
          </a:xfrm>
          <a:prstGeom prst="rect">
            <a:avLst/>
          </a:prstGeom>
        </p:spPr>
        <p:txBody>
          <a:bodyPr lIns="0" tIns="0" rIns="0" bIns="0" rtlCol="0" anchor="t">
            <a:spAutoFit/>
          </a:bodyPr>
          <a:lstStyle/>
          <a:p>
            <a:pPr algn="ctr" defTabSz="609630">
              <a:lnSpc>
                <a:spcPts val="4380"/>
              </a:lnSpc>
              <a:spcBef>
                <a:spcPct val="0"/>
              </a:spcBef>
              <a:defRPr/>
            </a:pPr>
            <a:r>
              <a:rPr lang="en-US" sz="3128">
                <a:solidFill>
                  <a:srgbClr val="FDF5EF"/>
                </a:solidFill>
                <a:latin typeface="Ubuntu Bold"/>
              </a:rPr>
              <a:t>B</a:t>
            </a:r>
          </a:p>
        </p:txBody>
      </p:sp>
      <p:grpSp>
        <p:nvGrpSpPr>
          <p:cNvPr id="16" name="Group 15">
            <a:extLst>
              <a:ext uri="{FF2B5EF4-FFF2-40B4-BE49-F238E27FC236}">
                <a16:creationId xmlns:a16="http://schemas.microsoft.com/office/drawing/2014/main" id="{93EE7BC7-A0E4-BC4D-2291-1BF4B7CDBB27}"/>
              </a:ext>
            </a:extLst>
          </p:cNvPr>
          <p:cNvGrpSpPr/>
          <p:nvPr/>
        </p:nvGrpSpPr>
        <p:grpSpPr>
          <a:xfrm>
            <a:off x="1638301" y="331570"/>
            <a:ext cx="8153403" cy="1358183"/>
            <a:chOff x="511811" y="527283"/>
            <a:chExt cx="5834378" cy="877900"/>
          </a:xfrm>
        </p:grpSpPr>
        <p:pic>
          <p:nvPicPr>
            <p:cNvPr id="17" name="Picture 16">
              <a:extLst>
                <a:ext uri="{FF2B5EF4-FFF2-40B4-BE49-F238E27FC236}">
                  <a16:creationId xmlns:a16="http://schemas.microsoft.com/office/drawing/2014/main" id="{549C5F02-9C5C-FC48-AA92-4AE8198DD735}"/>
                </a:ext>
              </a:extLst>
            </p:cNvPr>
            <p:cNvPicPr>
              <a:picLocks noChangeAspect="1"/>
            </p:cNvPicPr>
            <p:nvPr/>
          </p:nvPicPr>
          <p:blipFill>
            <a:blip r:embed="rId10"/>
            <a:stretch>
              <a:fillRect/>
            </a:stretch>
          </p:blipFill>
          <p:spPr>
            <a:xfrm>
              <a:off x="511811" y="527283"/>
              <a:ext cx="5834378" cy="877900"/>
            </a:xfrm>
            <a:prstGeom prst="rect">
              <a:avLst/>
            </a:prstGeom>
          </p:spPr>
        </p:pic>
        <p:sp>
          <p:nvSpPr>
            <p:cNvPr id="22" name="TextBox 21">
              <a:extLst>
                <a:ext uri="{FF2B5EF4-FFF2-40B4-BE49-F238E27FC236}">
                  <a16:creationId xmlns:a16="http://schemas.microsoft.com/office/drawing/2014/main" id="{C7E97374-6D91-6C37-C59C-3969542BB7AB}"/>
                </a:ext>
              </a:extLst>
            </p:cNvPr>
            <p:cNvSpPr txBox="1"/>
            <p:nvPr/>
          </p:nvSpPr>
          <p:spPr>
            <a:xfrm>
              <a:off x="1196865" y="711756"/>
              <a:ext cx="4975336" cy="616714"/>
            </a:xfrm>
            <a:prstGeom prst="rect">
              <a:avLst/>
            </a:prstGeom>
            <a:noFill/>
          </p:spPr>
          <p:txBody>
            <a:bodyPr wrap="square" rtlCol="0">
              <a:spAutoFit/>
            </a:bodyPr>
            <a:lstStyle/>
            <a:p>
              <a:pPr algn="just" defTabSz="1219231">
                <a:buClr>
                  <a:srgbClr val="000000"/>
                </a:buClr>
              </a:pPr>
              <a:r>
                <a:rPr lang="vi-VN" sz="2800" kern="0" dirty="0">
                  <a:solidFill>
                    <a:srgbClr val="213054">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rPr>
                <a:t>Kể cho người thân về nhân vật voi em trong câu chuyện.</a:t>
              </a:r>
              <a:endParaRPr lang="en-US" sz="2800" kern="0" dirty="0">
                <a:solidFill>
                  <a:srgbClr val="213054">
                    <a:lumMod val="50000"/>
                  </a:srgbClr>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grpSp>
      <p:sp>
        <p:nvSpPr>
          <p:cNvPr id="24" name="TextBox 23">
            <a:extLst>
              <a:ext uri="{FF2B5EF4-FFF2-40B4-BE49-F238E27FC236}">
                <a16:creationId xmlns:a16="http://schemas.microsoft.com/office/drawing/2014/main" id="{398D74A1-3DC4-5A25-6074-B01A2F3F238F}"/>
              </a:ext>
            </a:extLst>
          </p:cNvPr>
          <p:cNvSpPr txBox="1"/>
          <p:nvPr/>
        </p:nvSpPr>
        <p:spPr>
          <a:xfrm>
            <a:off x="6096001" y="1925150"/>
            <a:ext cx="5591175" cy="4573560"/>
          </a:xfrm>
          <a:prstGeom prst="rect">
            <a:avLst/>
          </a:prstGeom>
          <a:noFill/>
        </p:spPr>
        <p:txBody>
          <a:bodyPr wrap="square" rtlCol="0">
            <a:spAutoFit/>
          </a:bodyPr>
          <a:lstStyle/>
          <a:p>
            <a:pPr algn="just" defTabSz="1219231">
              <a:lnSpc>
                <a:spcPct val="130000"/>
              </a:lnSpc>
              <a:buClr>
                <a:srgbClr val="000000"/>
              </a:buClr>
            </a:pPr>
            <a:r>
              <a:rPr lang="vi-VN"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a:t>
            </a:r>
            <a:r>
              <a:rPr lang="en-US"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Quan </a:t>
            </a:r>
            <a:r>
              <a:rPr lang="vi-VN"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sát và kể lại theo tranh minh họa</a:t>
            </a:r>
            <a:r>
              <a:rPr lang="en-US"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a:t>
            </a:r>
          </a:p>
          <a:p>
            <a:pPr algn="just" defTabSz="1219231">
              <a:lnSpc>
                <a:spcPct val="130000"/>
              </a:lnSpc>
              <a:buClr>
                <a:srgbClr val="000000"/>
              </a:buClr>
            </a:pPr>
            <a:r>
              <a:rPr lang="en-US"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a:t>
            </a:r>
            <a:r>
              <a:rPr lang="vi-VN"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Kể về những hành động và cảm xúc của voi em sau khi nói chuyện với hươu và dê.</a:t>
            </a:r>
          </a:p>
          <a:p>
            <a:pPr algn="just" defTabSz="1219231">
              <a:lnSpc>
                <a:spcPct val="130000"/>
              </a:lnSpc>
              <a:buClr>
                <a:srgbClr val="000000"/>
              </a:buClr>
            </a:pPr>
            <a:r>
              <a:rPr lang="vi-VN"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Rút ra bài học.</a:t>
            </a:r>
          </a:p>
          <a:p>
            <a:pPr algn="just" defTabSz="1219231">
              <a:lnSpc>
                <a:spcPct val="130000"/>
              </a:lnSpc>
              <a:buClr>
                <a:srgbClr val="000000"/>
              </a:buClr>
            </a:pPr>
            <a:r>
              <a:rPr lang="vi-VN"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Wingdings" panose="05000000000000000000" pitchFamily="2" charset="2"/>
              </a:rPr>
              <a:t> Lắng nghe ý kiến của người thân sau khi nghe em kể. </a:t>
            </a:r>
            <a:endParaRPr lang="vi-VN" sz="2800"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pic>
        <p:nvPicPr>
          <p:cNvPr id="25" name="Picture 24">
            <a:extLst>
              <a:ext uri="{FF2B5EF4-FFF2-40B4-BE49-F238E27FC236}">
                <a16:creationId xmlns:a16="http://schemas.microsoft.com/office/drawing/2014/main" id="{8EAFEC59-9DEC-63D8-D170-A0EDC80B7BD2}"/>
              </a:ext>
            </a:extLst>
          </p:cNvPr>
          <p:cNvPicPr>
            <a:picLocks noChangeAspect="1"/>
          </p:cNvPicPr>
          <p:nvPr/>
        </p:nvPicPr>
        <p:blipFill rotWithShape="1">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sharpenSoften amount="25000"/>
                    </a14:imgEffect>
                    <a14:imgEffect>
                      <a14:saturation sat="200000"/>
                    </a14:imgEffect>
                  </a14:imgLayer>
                </a14:imgProps>
              </a:ext>
            </a:extLst>
          </a:blip>
          <a:srcRect l="2" r="227" b="-76"/>
          <a:stretch/>
        </p:blipFill>
        <p:spPr>
          <a:xfrm>
            <a:off x="1341743" y="1925151"/>
            <a:ext cx="4643687" cy="3608159"/>
          </a:xfrm>
          <a:prstGeom prst="rect">
            <a:avLst/>
          </a:prstGeom>
        </p:spPr>
      </p:pic>
    </p:spTree>
    <p:extLst>
      <p:ext uri="{BB962C8B-B14F-4D97-AF65-F5344CB8AC3E}">
        <p14:creationId xmlns:p14="http://schemas.microsoft.com/office/powerpoint/2010/main" val="28913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xEl>
                                              <p:pRg st="0" end="0"/>
                                            </p:txEl>
                                          </p:spTgt>
                                        </p:tgtEl>
                                        <p:attrNameLst>
                                          <p:attrName>style.visibility</p:attrName>
                                        </p:attrNameLst>
                                      </p:cBhvr>
                                      <p:to>
                                        <p:strVal val="visible"/>
                                      </p:to>
                                    </p:set>
                                    <p:animEffect transition="in" filter="wipe(left)">
                                      <p:cBhvr>
                                        <p:cTn id="12" dur="500"/>
                                        <p:tgtEl>
                                          <p:spTgt spid="2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
                                            <p:txEl>
                                              <p:pRg st="1" end="1"/>
                                            </p:txEl>
                                          </p:spTgt>
                                        </p:tgtEl>
                                        <p:attrNameLst>
                                          <p:attrName>style.visibility</p:attrName>
                                        </p:attrNameLst>
                                      </p:cBhvr>
                                      <p:to>
                                        <p:strVal val="visible"/>
                                      </p:to>
                                    </p:set>
                                    <p:animEffect transition="in" filter="wipe(left)">
                                      <p:cBhvr>
                                        <p:cTn id="17" dur="500"/>
                                        <p:tgtEl>
                                          <p:spTgt spid="2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xEl>
                                              <p:pRg st="2" end="2"/>
                                            </p:txEl>
                                          </p:spTgt>
                                        </p:tgtEl>
                                        <p:attrNameLst>
                                          <p:attrName>style.visibility</p:attrName>
                                        </p:attrNameLst>
                                      </p:cBhvr>
                                      <p:to>
                                        <p:strVal val="visible"/>
                                      </p:to>
                                    </p:set>
                                    <p:animEffect transition="in" filter="wipe(left)">
                                      <p:cBhvr>
                                        <p:cTn id="22" dur="500"/>
                                        <p:tgtEl>
                                          <p:spTgt spid="2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
                                            <p:txEl>
                                              <p:pRg st="3" end="3"/>
                                            </p:txEl>
                                          </p:spTgt>
                                        </p:tgtEl>
                                        <p:attrNameLst>
                                          <p:attrName>style.visibility</p:attrName>
                                        </p:attrNameLst>
                                      </p:cBhvr>
                                      <p:to>
                                        <p:strVal val="visible"/>
                                      </p:to>
                                    </p:set>
                                    <p:animEffect transition="in" filter="wipe(left)">
                                      <p:cBhvr>
                                        <p:cTn id="27" dur="500"/>
                                        <p:tgtEl>
                                          <p:spTgt spid="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72246" y="-799356"/>
            <a:ext cx="8647509" cy="8456711"/>
            <a:chOff x="0" y="0"/>
            <a:chExt cx="6350000" cy="6350000"/>
          </a:xfrm>
        </p:grpSpPr>
        <p:sp>
          <p:nvSpPr>
            <p:cNvPr id="3" name="Freeform 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8DFCC"/>
            </a:solidFill>
          </p:spPr>
        </p:sp>
      </p:grpSp>
      <p:sp>
        <p:nvSpPr>
          <p:cNvPr id="6" name="Freeform 6"/>
          <p:cNvSpPr/>
          <p:nvPr/>
        </p:nvSpPr>
        <p:spPr>
          <a:xfrm>
            <a:off x="3444977" y="2269709"/>
            <a:ext cx="5302047" cy="5030317"/>
          </a:xfrm>
          <a:custGeom>
            <a:avLst/>
            <a:gdLst/>
            <a:ahLst/>
            <a:cxnLst/>
            <a:rect l="l" t="t" r="r" b="b"/>
            <a:pathLst>
              <a:path w="7953070" h="7545476">
                <a:moveTo>
                  <a:pt x="0" y="0"/>
                </a:moveTo>
                <a:lnTo>
                  <a:pt x="7953070" y="0"/>
                </a:lnTo>
                <a:lnTo>
                  <a:pt x="7953070" y="7545475"/>
                </a:lnTo>
                <a:lnTo>
                  <a:pt x="0" y="754547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7" name="Group 7"/>
          <p:cNvGrpSpPr/>
          <p:nvPr/>
        </p:nvGrpSpPr>
        <p:grpSpPr>
          <a:xfrm>
            <a:off x="3832685" y="1693960"/>
            <a:ext cx="130817" cy="130817"/>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9" name="Group 9"/>
          <p:cNvGrpSpPr/>
          <p:nvPr/>
        </p:nvGrpSpPr>
        <p:grpSpPr>
          <a:xfrm>
            <a:off x="3590285" y="1693960"/>
            <a:ext cx="130817" cy="130817"/>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11" name="Group 11"/>
          <p:cNvGrpSpPr/>
          <p:nvPr/>
        </p:nvGrpSpPr>
        <p:grpSpPr>
          <a:xfrm>
            <a:off x="3347886" y="1693960"/>
            <a:ext cx="130817" cy="13081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13" name="Group 13"/>
          <p:cNvGrpSpPr/>
          <p:nvPr/>
        </p:nvGrpSpPr>
        <p:grpSpPr>
          <a:xfrm>
            <a:off x="8713298" y="1693960"/>
            <a:ext cx="130817" cy="130817"/>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15" name="Group 15"/>
          <p:cNvGrpSpPr/>
          <p:nvPr/>
        </p:nvGrpSpPr>
        <p:grpSpPr>
          <a:xfrm>
            <a:off x="8470899" y="1693960"/>
            <a:ext cx="130817" cy="130817"/>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grpSp>
        <p:nvGrpSpPr>
          <p:cNvPr id="17" name="Group 17"/>
          <p:cNvGrpSpPr/>
          <p:nvPr/>
        </p:nvGrpSpPr>
        <p:grpSpPr>
          <a:xfrm>
            <a:off x="8228500" y="1693960"/>
            <a:ext cx="130817" cy="130817"/>
            <a:chOff x="0" y="0"/>
            <a:chExt cx="6350000" cy="6350000"/>
          </a:xfrm>
        </p:grpSpPr>
        <p:sp>
          <p:nvSpPr>
            <p:cNvPr id="18" name="Freeform 1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9F4F1A"/>
            </a:solidFill>
          </p:spPr>
        </p:sp>
      </p:grpSp>
      <p:sp>
        <p:nvSpPr>
          <p:cNvPr id="19" name="Freeform 19"/>
          <p:cNvSpPr/>
          <p:nvPr/>
        </p:nvSpPr>
        <p:spPr>
          <a:xfrm>
            <a:off x="9596612" y="2269709"/>
            <a:ext cx="3769834" cy="6599271"/>
          </a:xfrm>
          <a:custGeom>
            <a:avLst/>
            <a:gdLst/>
            <a:ahLst/>
            <a:cxnLst/>
            <a:rect l="l" t="t" r="r" b="b"/>
            <a:pathLst>
              <a:path w="5654751" h="9898907">
                <a:moveTo>
                  <a:pt x="0" y="0"/>
                </a:moveTo>
                <a:lnTo>
                  <a:pt x="5654750" y="0"/>
                </a:lnTo>
                <a:lnTo>
                  <a:pt x="5654750" y="9898907"/>
                </a:lnTo>
                <a:lnTo>
                  <a:pt x="0" y="989890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2" name="Freeform 22"/>
          <p:cNvSpPr/>
          <p:nvPr/>
        </p:nvSpPr>
        <p:spPr>
          <a:xfrm flipH="1">
            <a:off x="-1174444" y="2269709"/>
            <a:ext cx="3769834" cy="6599271"/>
          </a:xfrm>
          <a:custGeom>
            <a:avLst/>
            <a:gdLst/>
            <a:ahLst/>
            <a:cxnLst/>
            <a:rect l="l" t="t" r="r" b="b"/>
            <a:pathLst>
              <a:path w="5654751" h="9898907">
                <a:moveTo>
                  <a:pt x="5654750" y="0"/>
                </a:moveTo>
                <a:lnTo>
                  <a:pt x="0" y="0"/>
                </a:lnTo>
                <a:lnTo>
                  <a:pt x="0" y="9898907"/>
                </a:lnTo>
                <a:lnTo>
                  <a:pt x="5654750" y="9898907"/>
                </a:lnTo>
                <a:lnTo>
                  <a:pt x="565475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3" name="Freeform 23"/>
          <p:cNvSpPr/>
          <p:nvPr/>
        </p:nvSpPr>
        <p:spPr>
          <a:xfrm flipH="1" flipV="1">
            <a:off x="11378261" y="-59597"/>
            <a:ext cx="948076" cy="1262571"/>
          </a:xfrm>
          <a:custGeom>
            <a:avLst/>
            <a:gdLst/>
            <a:ahLst/>
            <a:cxnLst/>
            <a:rect l="l" t="t" r="r" b="b"/>
            <a:pathLst>
              <a:path w="1422114" h="1893856">
                <a:moveTo>
                  <a:pt x="1422114" y="1893856"/>
                </a:moveTo>
                <a:lnTo>
                  <a:pt x="0" y="1893856"/>
                </a:lnTo>
                <a:lnTo>
                  <a:pt x="0" y="0"/>
                </a:lnTo>
                <a:lnTo>
                  <a:pt x="1422114" y="0"/>
                </a:lnTo>
                <a:lnTo>
                  <a:pt x="1422114" y="1893856"/>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4" name="Freeform 24"/>
          <p:cNvSpPr/>
          <p:nvPr/>
        </p:nvSpPr>
        <p:spPr>
          <a:xfrm>
            <a:off x="10136830" y="-22640"/>
            <a:ext cx="1111385" cy="973977"/>
          </a:xfrm>
          <a:custGeom>
            <a:avLst/>
            <a:gdLst/>
            <a:ahLst/>
            <a:cxnLst/>
            <a:rect l="l" t="t" r="r" b="b"/>
            <a:pathLst>
              <a:path w="1667078" h="1460966">
                <a:moveTo>
                  <a:pt x="0" y="0"/>
                </a:moveTo>
                <a:lnTo>
                  <a:pt x="1667077" y="0"/>
                </a:lnTo>
                <a:lnTo>
                  <a:pt x="1667077" y="1460966"/>
                </a:lnTo>
                <a:lnTo>
                  <a:pt x="0" y="146096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5" name="Freeform 25"/>
          <p:cNvSpPr/>
          <p:nvPr/>
        </p:nvSpPr>
        <p:spPr>
          <a:xfrm flipH="1" flipV="1">
            <a:off x="10999235" y="-69850"/>
            <a:ext cx="651703" cy="1021187"/>
          </a:xfrm>
          <a:custGeom>
            <a:avLst/>
            <a:gdLst/>
            <a:ahLst/>
            <a:cxnLst/>
            <a:rect l="l" t="t" r="r" b="b"/>
            <a:pathLst>
              <a:path w="977555" h="1531781">
                <a:moveTo>
                  <a:pt x="977555" y="1531781"/>
                </a:moveTo>
                <a:lnTo>
                  <a:pt x="0" y="1531781"/>
                </a:lnTo>
                <a:lnTo>
                  <a:pt x="0" y="0"/>
                </a:lnTo>
                <a:lnTo>
                  <a:pt x="977555" y="0"/>
                </a:lnTo>
                <a:lnTo>
                  <a:pt x="977555" y="1531781"/>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26" name="Freeform 26"/>
          <p:cNvSpPr/>
          <p:nvPr/>
        </p:nvSpPr>
        <p:spPr>
          <a:xfrm flipV="1">
            <a:off x="-207999" y="-69850"/>
            <a:ext cx="963474" cy="1283077"/>
          </a:xfrm>
          <a:custGeom>
            <a:avLst/>
            <a:gdLst/>
            <a:ahLst/>
            <a:cxnLst/>
            <a:rect l="l" t="t" r="r" b="b"/>
            <a:pathLst>
              <a:path w="1445211" h="1924615">
                <a:moveTo>
                  <a:pt x="0" y="1924615"/>
                </a:moveTo>
                <a:lnTo>
                  <a:pt x="1445211" y="1924615"/>
                </a:lnTo>
                <a:lnTo>
                  <a:pt x="1445211" y="0"/>
                </a:lnTo>
                <a:lnTo>
                  <a:pt x="0" y="0"/>
                </a:lnTo>
                <a:lnTo>
                  <a:pt x="0" y="1924615"/>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7" name="Freeform 27"/>
          <p:cNvSpPr/>
          <p:nvPr/>
        </p:nvSpPr>
        <p:spPr>
          <a:xfrm flipH="1">
            <a:off x="917027" y="-21873"/>
            <a:ext cx="1129436" cy="989797"/>
          </a:xfrm>
          <a:custGeom>
            <a:avLst/>
            <a:gdLst/>
            <a:ahLst/>
            <a:cxnLst/>
            <a:rect l="l" t="t" r="r" b="b"/>
            <a:pathLst>
              <a:path w="1694154" h="1484695">
                <a:moveTo>
                  <a:pt x="1694154" y="0"/>
                </a:moveTo>
                <a:lnTo>
                  <a:pt x="0" y="0"/>
                </a:lnTo>
                <a:lnTo>
                  <a:pt x="0" y="1484695"/>
                </a:lnTo>
                <a:lnTo>
                  <a:pt x="1694154" y="1484695"/>
                </a:lnTo>
                <a:lnTo>
                  <a:pt x="1694154"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8" name="Freeform 28"/>
          <p:cNvSpPr/>
          <p:nvPr/>
        </p:nvSpPr>
        <p:spPr>
          <a:xfrm flipV="1">
            <a:off x="520728" y="-21873"/>
            <a:ext cx="662288" cy="1037773"/>
          </a:xfrm>
          <a:custGeom>
            <a:avLst/>
            <a:gdLst/>
            <a:ahLst/>
            <a:cxnLst/>
            <a:rect l="l" t="t" r="r" b="b"/>
            <a:pathLst>
              <a:path w="993432" h="1556660">
                <a:moveTo>
                  <a:pt x="0" y="1556659"/>
                </a:moveTo>
                <a:lnTo>
                  <a:pt x="993432" y="1556659"/>
                </a:lnTo>
                <a:lnTo>
                  <a:pt x="993432" y="0"/>
                </a:lnTo>
                <a:lnTo>
                  <a:pt x="0" y="0"/>
                </a:lnTo>
                <a:lnTo>
                  <a:pt x="0" y="1556659"/>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29" name="Freeform 29"/>
          <p:cNvSpPr/>
          <p:nvPr/>
        </p:nvSpPr>
        <p:spPr>
          <a:xfrm rot="-10800000">
            <a:off x="1830547" y="5664184"/>
            <a:ext cx="1361925" cy="1193542"/>
          </a:xfrm>
          <a:custGeom>
            <a:avLst/>
            <a:gdLst/>
            <a:ahLst/>
            <a:cxnLst/>
            <a:rect l="l" t="t" r="r" b="b"/>
            <a:pathLst>
              <a:path w="2042888" h="1790313">
                <a:moveTo>
                  <a:pt x="0" y="0"/>
                </a:moveTo>
                <a:lnTo>
                  <a:pt x="2042888" y="0"/>
                </a:lnTo>
                <a:lnTo>
                  <a:pt x="2042888" y="1790313"/>
                </a:lnTo>
                <a:lnTo>
                  <a:pt x="0" y="179031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30" name="Freeform 30"/>
          <p:cNvSpPr/>
          <p:nvPr/>
        </p:nvSpPr>
        <p:spPr>
          <a:xfrm rot="-10800000" flipH="1">
            <a:off x="9057829" y="5683018"/>
            <a:ext cx="1361925" cy="1193542"/>
          </a:xfrm>
          <a:custGeom>
            <a:avLst/>
            <a:gdLst/>
            <a:ahLst/>
            <a:cxnLst/>
            <a:rect l="l" t="t" r="r" b="b"/>
            <a:pathLst>
              <a:path w="2042888" h="1790313">
                <a:moveTo>
                  <a:pt x="2042888" y="0"/>
                </a:moveTo>
                <a:lnTo>
                  <a:pt x="0" y="0"/>
                </a:lnTo>
                <a:lnTo>
                  <a:pt x="0" y="1790313"/>
                </a:lnTo>
                <a:lnTo>
                  <a:pt x="2042888" y="1790313"/>
                </a:lnTo>
                <a:lnTo>
                  <a:pt x="2042888" y="0"/>
                </a:lnTo>
                <a:close/>
              </a:path>
            </a:pathLst>
          </a:custGeom>
          <a:blipFill>
            <a:blip r:embed="rId8">
              <a:extLst>
                <a:ext uri="{96DAC541-7B7A-43D3-8B79-37D633B846F1}">
                  <asvg:svgBlip xmlns="" xmlns:asvg="http://schemas.microsoft.com/office/drawing/2016/SVG/main" r:embed="rId9"/>
                </a:ext>
              </a:extLst>
            </a:blip>
            <a:stretch>
              <a:fillRect/>
            </a:stretch>
          </a:blipFill>
        </p:spPr>
      </p:sp>
      <p:pic>
        <p:nvPicPr>
          <p:cNvPr id="31" name="Picture 30">
            <a:extLst>
              <a:ext uri="{FF2B5EF4-FFF2-40B4-BE49-F238E27FC236}">
                <a16:creationId xmlns:a16="http://schemas.microsoft.com/office/drawing/2014/main" id="{4E231CDA-BD22-7C31-D566-818C5B4D856B}"/>
              </a:ext>
            </a:extLst>
          </p:cNvPr>
          <p:cNvPicPr>
            <a:picLocks noChangeAspect="1"/>
          </p:cNvPicPr>
          <p:nvPr/>
        </p:nvPicPr>
        <p:blipFill>
          <a:blip r:embed="rId12"/>
          <a:stretch>
            <a:fillRect/>
          </a:stretch>
        </p:blipFill>
        <p:spPr>
          <a:xfrm>
            <a:off x="3657600" y="3175000"/>
            <a:ext cx="4966639" cy="2385775"/>
          </a:xfrm>
          <a:prstGeom prst="rect">
            <a:avLst/>
          </a:prstGeom>
        </p:spPr>
      </p:pic>
    </p:spTree>
    <p:extLst>
      <p:ext uri="{BB962C8B-B14F-4D97-AF65-F5344CB8AC3E}">
        <p14:creationId xmlns:p14="http://schemas.microsoft.com/office/powerpoint/2010/main" val="99041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a:latin typeface="Noto Sans S Chinese DemiLight" panose="020B0400000000000000" pitchFamily="34" charset="-122"/>
            <a:ea typeface="Noto Sans S Chinese DemiLight" panose="020B0400000000000000"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492</Words>
  <Application>Microsoft Office PowerPoint</Application>
  <PresentationFormat>Widescreen</PresentationFormat>
  <Paragraphs>42</Paragraphs>
  <Slides>20</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20</vt:i4>
      </vt:variant>
    </vt:vector>
  </HeadingPairs>
  <TitlesOfParts>
    <vt:vector size="31" baseType="lpstr">
      <vt:lpstr>Arial</vt:lpstr>
      <vt:lpstr>Arial-Rounded</vt:lpstr>
      <vt:lpstr>Calibri</vt:lpstr>
      <vt:lpstr>Calibri Light</vt:lpstr>
      <vt:lpstr>inpin heiti</vt:lpstr>
      <vt:lpstr>Times New Roman</vt:lpstr>
      <vt:lpstr>Ubuntu Bold</vt:lpstr>
      <vt:lpstr>Wingdings</vt:lpstr>
      <vt:lpstr>站酷快乐体2016修订版</vt:lpstr>
      <vt:lpstr>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2025-09-30T09:08:55Z</dcterms:created>
  <dcterms:modified xsi:type="dcterms:W3CDTF">2025-09-30T09:10:07Z</dcterms:modified>
</cp:coreProperties>
</file>