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7" r:id="rId3"/>
    <p:sldMasterId id="2147483701" r:id="rId4"/>
    <p:sldMasterId id="2147483713" r:id="rId5"/>
    <p:sldMasterId id="2147483722" r:id="rId6"/>
    <p:sldMasterId id="2147483731" r:id="rId7"/>
  </p:sldMasterIdLst>
  <p:notesMasterIdLst>
    <p:notesMasterId r:id="rId26"/>
  </p:notesMasterIdLst>
  <p:sldIdLst>
    <p:sldId id="2908" r:id="rId8"/>
    <p:sldId id="258" r:id="rId9"/>
    <p:sldId id="260" r:id="rId10"/>
    <p:sldId id="261" r:id="rId11"/>
    <p:sldId id="262" r:id="rId12"/>
    <p:sldId id="263" r:id="rId13"/>
    <p:sldId id="359" r:id="rId14"/>
    <p:sldId id="259" r:id="rId15"/>
    <p:sldId id="345" r:id="rId16"/>
    <p:sldId id="2911" r:id="rId17"/>
    <p:sldId id="371" r:id="rId18"/>
    <p:sldId id="2910" r:id="rId19"/>
    <p:sldId id="305" r:id="rId20"/>
    <p:sldId id="295" r:id="rId21"/>
    <p:sldId id="2913" r:id="rId22"/>
    <p:sldId id="2914" r:id="rId23"/>
    <p:sldId id="2920" r:id="rId24"/>
    <p:sldId id="36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14083-76C1-4D14-98B0-282473AF8C48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1541-CF44-463B-9285-33990AB1A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3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894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71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25CAA-ED89-46F7-A4DF-AB72F87F1FB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49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733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488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192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9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027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582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123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E3AE05-7DD1-4AF0-924E-BEEA496F37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F0502020204030204"/>
                <a:ea typeface="DengXia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21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E1A7-BE2A-4821-8BD1-246388A16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A4416-CAFA-4893-A486-5942232A5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9F51B-A2F2-482D-9C06-A092524DF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563D0-A6AD-47AD-BF54-151C9EB5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A4C79-2347-4B61-AC85-31D06AB4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1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0B6A4-6B21-43B1-BEC1-31543107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20D95-5629-4D8C-BAAF-9C808BC44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F2A3B-F856-46AF-94E2-4D9A6207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90A9B-2595-499B-A0D8-015AEB7A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8A7F1-8976-494B-AF2C-A110BC16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9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18C9-42EB-4190-AF3F-B1CA323CB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CB7CF-63CF-41EB-8063-D363E1D0B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A4C4E-EACE-42A6-8D5F-EE4A117A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A4612-D2C0-4707-8C7A-6377D897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AA644-A205-4BDE-BEC2-0F0B129B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30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286E-2FC8-474D-9605-C724463B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7086-50CB-4FDB-8059-6EBDA117B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87264-D1FA-40C4-8D2F-1E422BD9B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37009-E083-4E6D-8B1F-1D7B5BA4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7C21B-6526-4860-A19F-17AC4F5D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21CA5-3FDC-4143-87D4-D130F08B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4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C685-EFF1-498C-9766-A2437108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6CF2-235F-4889-9ACE-A55CCAFE1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73D81-1446-48F4-BE86-1AB02C72D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C5920-D0CD-4A65-A44B-519785950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939DF-0A36-4D0A-9FE2-389AA2C88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82C1C1-98A9-4164-98F9-5F3CFFBD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EA244E-3674-471E-944C-2EA16748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CBB536-390B-4FB0-856D-8C718454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9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2E28-AB03-471A-B91A-A50E133A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A5676-A4BE-45B3-B9B8-61CF14A5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9EDE9-B984-4C49-B666-5223BBA92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1E185-B971-4F2E-B2D9-C86B0DB0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7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4910-9590-4BC3-BB88-5C62276C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27E7A-16D0-4841-A2F9-2BC249F3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2985B-4DB1-4323-9E57-FAA7D82E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94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9D84-29D6-417F-81F2-20BBB5B6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E798-AE75-466C-858F-2BE3F524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07AA0-5EF6-4F80-AFB0-9DC09B09F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87F80-ECA2-4385-AC5B-BA85DBD6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B74E1-5124-4579-8F9C-6F625194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BF02-625D-48A4-9A48-C10170B20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7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5FCC-6926-4633-A72C-7319DFC7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A419E-1C5B-4A4C-9806-2540F72440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372A-0E41-4E8C-9CFF-FA8B0D17A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70A92-E8EB-4772-8E24-FA577A65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8457D-0CA3-4938-B534-82A4C887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B34EF-44E3-4BEF-BCBF-BD257F3C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4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7945B-4394-405E-9CD0-93E3B0C4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60DC9-EA05-465D-A8C7-6032F8FBE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B7ABC-73FC-4185-9238-2377C477B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2FF99-8EC3-423D-B8B9-100DD7E6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971E0-E9CC-44ED-8D84-2EBC525A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7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0DD7F-B25C-4A41-AF41-DCBE3153C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2D5DC-F4B9-491F-B696-ED598291C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AE70A-32DE-4FD3-BF12-0372F984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44A2A-8EE7-41E5-91CF-1166C5C19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8FD15-11B8-45D1-A628-3957418E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77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309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927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055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146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9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03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9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237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4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884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188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69" y="1482091"/>
            <a:ext cx="5220971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4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8" y="1482091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8" y="2368554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72185" y="4439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235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698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7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2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741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8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8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953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30310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9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80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67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FB475AF3-A322-416E-99D7-29F5A7799ECC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10B49C96-558A-49EC-AD52-79C3D5970B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115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90778-FD6A-40F4-A368-E25F7AF8C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8A7FDC-F702-4802-B2A9-967831A47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D20503-3780-40EA-B21F-DC3C1FDF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850C3F-E4FA-4B4A-9DEF-26902A3D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998897-C6FE-4FEB-B8AD-AC6E46DF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5465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811E3-33E5-4FA4-A417-31D9789A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EF7A0D-6728-4100-9472-683247084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400D13-4615-4063-967F-0842A25AB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E5931F-474B-466E-824D-736B3BA6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631E34-1F4D-446B-BA3D-5A38FB6E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129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135A8F-9693-43FA-A937-88BE8C5DF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AB061A-5F7C-472A-98C7-AEDA8DAC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571962-A602-419B-B366-F0D09E39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FBDDA-FAA1-48D4-98E6-DCD54D4E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A0937E-E674-404D-BA2F-BBF5E12A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4452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3CECD-753E-496E-A6D9-A7ACFB8F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53E91A-C9E6-4F5F-9730-F141C8F35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85D6623-5A7B-4045-AADF-A73436E44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BE0E8F-E223-4D3B-A808-484C331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0E48AC-DC57-4703-BDDA-CE39E3059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1002B1-1D31-465E-BED6-04AE45F7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5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FCE6B-B1B5-4BCD-90CD-8D9FE64E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518091-2020-46B2-A2C3-139BA90E5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F70B92-1858-4608-B78B-CE225B125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A3A02F-233E-4CAC-B217-520052693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8404A7-75A7-4FAD-9ABA-3B3511BC5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DF0C1F-D56E-417B-A1A6-CDEDBBD7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A1A2ED-4247-4F7E-9CE6-9EBC490DC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62F7A0B-CBE0-4C9C-9287-A2F7B585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805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4DCAB9-E678-48C2-B8AC-D130051E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6EE013-E6C1-4C4F-B0C6-96B7CCBDB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BB2E72-BDA9-4250-A7C2-522DE20A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2F5F06-D3AA-492E-B5BF-EB07CE83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5327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F1F0C74-5470-4103-8C60-72E5A8B1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A68A78F-3AFF-4961-8477-CB57D9BB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E583D3-85AC-41F1-8D26-FC448751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4322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BDAA2-7F82-413E-97E8-7CB888893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A27FBE-3F99-40AF-A9C6-51E76F0D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8450B6-FE2F-448D-8F18-D6B698473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523596-73AD-44E1-BC66-B8C399E5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2D18AA-1534-410D-96AD-50A42664B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209515-EB11-4FD0-B8A9-BC1B5BC14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9028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DD6C3-9A48-4D23-B871-64CE3A6E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34F55D-BA32-4729-947C-505A8646A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7F547F-8334-4C5A-8498-F5E53C7D1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912CCC-BA35-41A4-B1CA-B31D42F9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F43CE3-F971-4B3C-9E58-FEF1C4EA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C9298F-C230-4A85-9478-040EFA3B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50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A2CB3B-D7E4-4C1D-B90D-A4A7FD39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68A0D7-AB25-40DF-A483-16C01E9CA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4197DC-32A7-4948-8498-682B1BD2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6E031A-85A5-40BB-B201-8310B77E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C0AD8F-966A-4EE9-80E8-E4CD0D3A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82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F05B1F6-8A6A-4C9A-9BA5-99388B86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3AEB37-E0F4-4A77-A60D-3A1E4ED6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867B72-8887-4DF8-8780-4CF5D387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A3A7CF-A139-4DC8-8780-7BA7765C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0D41E1-1DED-4880-980D-29072DD1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8065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C366D3-5762-4D36-B666-26996E5102BC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19341013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7243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5564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5128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730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053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7258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5130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FF3A7C-AD87-4FD5-B36B-820E975C156B}"/>
              </a:ext>
            </a:extLst>
          </p:cNvPr>
          <p:cNvSpPr txBox="1"/>
          <p:nvPr userDrawn="1"/>
        </p:nvSpPr>
        <p:spPr>
          <a:xfrm>
            <a:off x="8906608" y="6596390"/>
            <a:ext cx="4097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tranthao121004@gmail.com </a:t>
            </a:r>
          </a:p>
        </p:txBody>
      </p:sp>
    </p:spTree>
    <p:extLst>
      <p:ext uri="{BB962C8B-B14F-4D97-AF65-F5344CB8AC3E}">
        <p14:creationId xmlns:p14="http://schemas.microsoft.com/office/powerpoint/2010/main" val="15285110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5843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71411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56269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1431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3794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7474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6218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15797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18" name="Freeform 17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14" name="Oval 13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Oval 14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Oval 15"/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701503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52600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rgbClr val="F95D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823" y="242721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3489764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43492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15879" y="233253"/>
            <a:ext cx="11385753" cy="1530251"/>
          </a:xfrm>
          <a:custGeom>
            <a:avLst/>
            <a:gdLst>
              <a:gd name="connsiteX0" fmla="*/ 0 w 6378151"/>
              <a:gd name="connsiteY0" fmla="*/ 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0 w 6378151"/>
              <a:gd name="connsiteY4" fmla="*/ 0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172122 w 6378151"/>
              <a:gd name="connsiteY0" fmla="*/ 161365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172122 w 6378151"/>
              <a:gd name="connsiteY4" fmla="*/ 161365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182880 h 1143000"/>
              <a:gd name="connsiteX1" fmla="*/ 6378151 w 6378151"/>
              <a:gd name="connsiteY1" fmla="*/ 0 h 1143000"/>
              <a:gd name="connsiteX2" fmla="*/ 6378151 w 6378151"/>
              <a:gd name="connsiteY2" fmla="*/ 1143000 h 1143000"/>
              <a:gd name="connsiteX3" fmla="*/ 0 w 6378151"/>
              <a:gd name="connsiteY3" fmla="*/ 1143000 h 1143000"/>
              <a:gd name="connsiteX4" fmla="*/ 204395 w 6378151"/>
              <a:gd name="connsiteY4" fmla="*/ 182880 h 1143000"/>
              <a:gd name="connsiteX0" fmla="*/ 204395 w 6378151"/>
              <a:gd name="connsiteY0" fmla="*/ 74634 h 1034754"/>
              <a:gd name="connsiteX1" fmla="*/ 6119967 w 6378151"/>
              <a:gd name="connsiteY1" fmla="*/ 63876 h 1034754"/>
              <a:gd name="connsiteX2" fmla="*/ 6378151 w 6378151"/>
              <a:gd name="connsiteY2" fmla="*/ 1034754 h 1034754"/>
              <a:gd name="connsiteX3" fmla="*/ 0 w 6378151"/>
              <a:gd name="connsiteY3" fmla="*/ 1034754 h 1034754"/>
              <a:gd name="connsiteX4" fmla="*/ 204395 w 6378151"/>
              <a:gd name="connsiteY4" fmla="*/ 74634 h 1034754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82083 h 1042203"/>
              <a:gd name="connsiteX1" fmla="*/ 6044663 w 6378151"/>
              <a:gd name="connsiteY1" fmla="*/ 39052 h 1042203"/>
              <a:gd name="connsiteX2" fmla="*/ 6378151 w 6378151"/>
              <a:gd name="connsiteY2" fmla="*/ 1042203 h 1042203"/>
              <a:gd name="connsiteX3" fmla="*/ 0 w 6378151"/>
              <a:gd name="connsiteY3" fmla="*/ 1042203 h 1042203"/>
              <a:gd name="connsiteX4" fmla="*/ 204395 w 6378151"/>
              <a:gd name="connsiteY4" fmla="*/ 82083 h 1042203"/>
              <a:gd name="connsiteX0" fmla="*/ 204395 w 6378151"/>
              <a:gd name="connsiteY0" fmla="*/ 209708 h 1169828"/>
              <a:gd name="connsiteX1" fmla="*/ 6044663 w 6378151"/>
              <a:gd name="connsiteY1" fmla="*/ 166677 h 1169828"/>
              <a:gd name="connsiteX2" fmla="*/ 6378151 w 6378151"/>
              <a:gd name="connsiteY2" fmla="*/ 1169828 h 1169828"/>
              <a:gd name="connsiteX3" fmla="*/ 0 w 6378151"/>
              <a:gd name="connsiteY3" fmla="*/ 1169828 h 1169828"/>
              <a:gd name="connsiteX4" fmla="*/ 204395 w 6378151"/>
              <a:gd name="connsiteY4" fmla="*/ 209708 h 1169828"/>
              <a:gd name="connsiteX0" fmla="*/ 204395 w 6378151"/>
              <a:gd name="connsiteY0" fmla="*/ 216207 h 1176327"/>
              <a:gd name="connsiteX1" fmla="*/ 6044663 w 6378151"/>
              <a:gd name="connsiteY1" fmla="*/ 173176 h 1176327"/>
              <a:gd name="connsiteX2" fmla="*/ 6378151 w 6378151"/>
              <a:gd name="connsiteY2" fmla="*/ 1176327 h 1176327"/>
              <a:gd name="connsiteX3" fmla="*/ 0 w 6378151"/>
              <a:gd name="connsiteY3" fmla="*/ 1176327 h 1176327"/>
              <a:gd name="connsiteX4" fmla="*/ 204395 w 6378151"/>
              <a:gd name="connsiteY4" fmla="*/ 216207 h 1176327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9132 h 1203798"/>
              <a:gd name="connsiteX1" fmla="*/ 6044663 w 6378151"/>
              <a:gd name="connsiteY1" fmla="*/ 200647 h 1203798"/>
              <a:gd name="connsiteX2" fmla="*/ 6378151 w 6378151"/>
              <a:gd name="connsiteY2" fmla="*/ 1203798 h 1203798"/>
              <a:gd name="connsiteX3" fmla="*/ 0 w 6378151"/>
              <a:gd name="connsiteY3" fmla="*/ 1203798 h 1203798"/>
              <a:gd name="connsiteX4" fmla="*/ 311971 w 6378151"/>
              <a:gd name="connsiteY4" fmla="*/ 179132 h 1203798"/>
              <a:gd name="connsiteX0" fmla="*/ 311971 w 6378151"/>
              <a:gd name="connsiteY0" fmla="*/ 171490 h 1196156"/>
              <a:gd name="connsiteX1" fmla="*/ 6044663 w 6378151"/>
              <a:gd name="connsiteY1" fmla="*/ 193005 h 1196156"/>
              <a:gd name="connsiteX2" fmla="*/ 6378151 w 6378151"/>
              <a:gd name="connsiteY2" fmla="*/ 1196156 h 1196156"/>
              <a:gd name="connsiteX3" fmla="*/ 0 w 6378151"/>
              <a:gd name="connsiteY3" fmla="*/ 1196156 h 1196156"/>
              <a:gd name="connsiteX4" fmla="*/ 311971 w 6378151"/>
              <a:gd name="connsiteY4" fmla="*/ 171490 h 1196156"/>
              <a:gd name="connsiteX0" fmla="*/ 311971 w 6378151"/>
              <a:gd name="connsiteY0" fmla="*/ 140008 h 1164674"/>
              <a:gd name="connsiteX1" fmla="*/ 6044663 w 6378151"/>
              <a:gd name="connsiteY1" fmla="*/ 161523 h 1164674"/>
              <a:gd name="connsiteX2" fmla="*/ 6378151 w 6378151"/>
              <a:gd name="connsiteY2" fmla="*/ 1164674 h 1164674"/>
              <a:gd name="connsiteX3" fmla="*/ 0 w 6378151"/>
              <a:gd name="connsiteY3" fmla="*/ 1164674 h 1164674"/>
              <a:gd name="connsiteX4" fmla="*/ 311971 w 6378151"/>
              <a:gd name="connsiteY4" fmla="*/ 140008 h 1164674"/>
              <a:gd name="connsiteX0" fmla="*/ 311971 w 6378151"/>
              <a:gd name="connsiteY0" fmla="*/ 130732 h 1155398"/>
              <a:gd name="connsiteX1" fmla="*/ 6044663 w 6378151"/>
              <a:gd name="connsiteY1" fmla="*/ 152247 h 1155398"/>
              <a:gd name="connsiteX2" fmla="*/ 6378151 w 6378151"/>
              <a:gd name="connsiteY2" fmla="*/ 1155398 h 1155398"/>
              <a:gd name="connsiteX3" fmla="*/ 0 w 6378151"/>
              <a:gd name="connsiteY3" fmla="*/ 1155398 h 1155398"/>
              <a:gd name="connsiteX4" fmla="*/ 311971 w 6378151"/>
              <a:gd name="connsiteY4" fmla="*/ 130732 h 1155398"/>
              <a:gd name="connsiteX0" fmla="*/ 311971 w 6378151"/>
              <a:gd name="connsiteY0" fmla="*/ 116775 h 1141441"/>
              <a:gd name="connsiteX1" fmla="*/ 5947844 w 6378151"/>
              <a:gd name="connsiteY1" fmla="*/ 159805 h 1141441"/>
              <a:gd name="connsiteX2" fmla="*/ 6378151 w 6378151"/>
              <a:gd name="connsiteY2" fmla="*/ 1141441 h 1141441"/>
              <a:gd name="connsiteX3" fmla="*/ 0 w 6378151"/>
              <a:gd name="connsiteY3" fmla="*/ 1141441 h 1141441"/>
              <a:gd name="connsiteX4" fmla="*/ 311971 w 6378151"/>
              <a:gd name="connsiteY4" fmla="*/ 116775 h 1141441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52822 h 1177488"/>
              <a:gd name="connsiteX1" fmla="*/ 6033906 w 6378151"/>
              <a:gd name="connsiteY1" fmla="*/ 142064 h 1177488"/>
              <a:gd name="connsiteX2" fmla="*/ 6378151 w 6378151"/>
              <a:gd name="connsiteY2" fmla="*/ 1177488 h 1177488"/>
              <a:gd name="connsiteX3" fmla="*/ 0 w 6378151"/>
              <a:gd name="connsiteY3" fmla="*/ 1177488 h 1177488"/>
              <a:gd name="connsiteX4" fmla="*/ 311971 w 6378151"/>
              <a:gd name="connsiteY4" fmla="*/ 152822 h 1177488"/>
              <a:gd name="connsiteX0" fmla="*/ 311971 w 6378151"/>
              <a:gd name="connsiteY0" fmla="*/ 119570 h 1144236"/>
              <a:gd name="connsiteX1" fmla="*/ 6033906 w 6378151"/>
              <a:gd name="connsiteY1" fmla="*/ 108812 h 1144236"/>
              <a:gd name="connsiteX2" fmla="*/ 6378151 w 6378151"/>
              <a:gd name="connsiteY2" fmla="*/ 1144236 h 1144236"/>
              <a:gd name="connsiteX3" fmla="*/ 0 w 6378151"/>
              <a:gd name="connsiteY3" fmla="*/ 1144236 h 1144236"/>
              <a:gd name="connsiteX4" fmla="*/ 311971 w 6378151"/>
              <a:gd name="connsiteY4" fmla="*/ 119570 h 1144236"/>
              <a:gd name="connsiteX0" fmla="*/ 311971 w 6378151"/>
              <a:gd name="connsiteY0" fmla="*/ 16611 h 1041277"/>
              <a:gd name="connsiteX1" fmla="*/ 6033906 w 6378151"/>
              <a:gd name="connsiteY1" fmla="*/ 5853 h 1041277"/>
              <a:gd name="connsiteX2" fmla="*/ 6378151 w 6378151"/>
              <a:gd name="connsiteY2" fmla="*/ 1041277 h 1041277"/>
              <a:gd name="connsiteX3" fmla="*/ 0 w 6378151"/>
              <a:gd name="connsiteY3" fmla="*/ 1041277 h 1041277"/>
              <a:gd name="connsiteX4" fmla="*/ 311971 w 6378151"/>
              <a:gd name="connsiteY4" fmla="*/ 16611 h 1041277"/>
              <a:gd name="connsiteX0" fmla="*/ 311971 w 6378151"/>
              <a:gd name="connsiteY0" fmla="*/ 100650 h 1125316"/>
              <a:gd name="connsiteX1" fmla="*/ 6033906 w 6378151"/>
              <a:gd name="connsiteY1" fmla="*/ 89892 h 1125316"/>
              <a:gd name="connsiteX2" fmla="*/ 6378151 w 6378151"/>
              <a:gd name="connsiteY2" fmla="*/ 1125316 h 1125316"/>
              <a:gd name="connsiteX3" fmla="*/ 0 w 6378151"/>
              <a:gd name="connsiteY3" fmla="*/ 1125316 h 1125316"/>
              <a:gd name="connsiteX4" fmla="*/ 311971 w 6378151"/>
              <a:gd name="connsiteY4" fmla="*/ 100650 h 1125316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8062 h 1132728"/>
              <a:gd name="connsiteX1" fmla="*/ 6001633 w 6378151"/>
              <a:gd name="connsiteY1" fmla="*/ 86546 h 1132728"/>
              <a:gd name="connsiteX2" fmla="*/ 6378151 w 6378151"/>
              <a:gd name="connsiteY2" fmla="*/ 1132728 h 1132728"/>
              <a:gd name="connsiteX3" fmla="*/ 0 w 6378151"/>
              <a:gd name="connsiteY3" fmla="*/ 1132728 h 1132728"/>
              <a:gd name="connsiteX4" fmla="*/ 311971 w 6378151"/>
              <a:gd name="connsiteY4" fmla="*/ 108062 h 1132728"/>
              <a:gd name="connsiteX0" fmla="*/ 311971 w 6378151"/>
              <a:gd name="connsiteY0" fmla="*/ 103312 h 1127978"/>
              <a:gd name="connsiteX1" fmla="*/ 6001633 w 6378151"/>
              <a:gd name="connsiteY1" fmla="*/ 81796 h 1127978"/>
              <a:gd name="connsiteX2" fmla="*/ 6378151 w 6378151"/>
              <a:gd name="connsiteY2" fmla="*/ 1127978 h 1127978"/>
              <a:gd name="connsiteX3" fmla="*/ 0 w 6378151"/>
              <a:gd name="connsiteY3" fmla="*/ 1127978 h 1127978"/>
              <a:gd name="connsiteX4" fmla="*/ 311971 w 6378151"/>
              <a:gd name="connsiteY4" fmla="*/ 103312 h 1127978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8455 h 1143121"/>
              <a:gd name="connsiteX1" fmla="*/ 6001633 w 6378151"/>
              <a:gd name="connsiteY1" fmla="*/ 96939 h 1143121"/>
              <a:gd name="connsiteX2" fmla="*/ 6378151 w 6378151"/>
              <a:gd name="connsiteY2" fmla="*/ 1143121 h 1143121"/>
              <a:gd name="connsiteX3" fmla="*/ 0 w 6378151"/>
              <a:gd name="connsiteY3" fmla="*/ 1143121 h 1143121"/>
              <a:gd name="connsiteX4" fmla="*/ 311971 w 6378151"/>
              <a:gd name="connsiteY4" fmla="*/ 118455 h 1143121"/>
              <a:gd name="connsiteX0" fmla="*/ 311971 w 6378151"/>
              <a:gd name="connsiteY0" fmla="*/ 113915 h 1138581"/>
              <a:gd name="connsiteX1" fmla="*/ 6001633 w 6378151"/>
              <a:gd name="connsiteY1" fmla="*/ 92399 h 1138581"/>
              <a:gd name="connsiteX2" fmla="*/ 6378151 w 6378151"/>
              <a:gd name="connsiteY2" fmla="*/ 1138581 h 1138581"/>
              <a:gd name="connsiteX3" fmla="*/ 0 w 6378151"/>
              <a:gd name="connsiteY3" fmla="*/ 1138581 h 1138581"/>
              <a:gd name="connsiteX4" fmla="*/ 311971 w 6378151"/>
              <a:gd name="connsiteY4" fmla="*/ 113915 h 1138581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  <a:gd name="connsiteX0" fmla="*/ 311971 w 6378151"/>
              <a:gd name="connsiteY0" fmla="*/ 123022 h 1147688"/>
              <a:gd name="connsiteX1" fmla="*/ 6001633 w 6378151"/>
              <a:gd name="connsiteY1" fmla="*/ 101506 h 1147688"/>
              <a:gd name="connsiteX2" fmla="*/ 6378151 w 6378151"/>
              <a:gd name="connsiteY2" fmla="*/ 1147688 h 1147688"/>
              <a:gd name="connsiteX3" fmla="*/ 0 w 6378151"/>
              <a:gd name="connsiteY3" fmla="*/ 1147688 h 1147688"/>
              <a:gd name="connsiteX4" fmla="*/ 311971 w 6378151"/>
              <a:gd name="connsiteY4" fmla="*/ 123022 h 11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78151" h="1147688">
                <a:moveTo>
                  <a:pt x="311971" y="123022"/>
                </a:moveTo>
                <a:cubicBezTo>
                  <a:pt x="702453" y="8274"/>
                  <a:pt x="5352966" y="-74203"/>
                  <a:pt x="6001633" y="101506"/>
                </a:cubicBezTo>
                <a:cubicBezTo>
                  <a:pt x="6446285" y="575739"/>
                  <a:pt x="6266988" y="813304"/>
                  <a:pt x="6378151" y="1147688"/>
                </a:cubicBezTo>
                <a:lnTo>
                  <a:pt x="0" y="1147688"/>
                </a:lnTo>
                <a:cubicBezTo>
                  <a:pt x="57374" y="820476"/>
                  <a:pt x="-78891" y="439478"/>
                  <a:pt x="311971" y="123022"/>
                </a:cubicBezTo>
                <a:close/>
              </a:path>
            </a:pathLst>
          </a:custGeom>
          <a:solidFill>
            <a:srgbClr val="8AB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75207" y="1762125"/>
            <a:ext cx="11443218" cy="4803328"/>
            <a:chOff x="220782" y="1331119"/>
            <a:chExt cx="6436810" cy="3602496"/>
          </a:xfrm>
        </p:grpSpPr>
        <p:sp>
          <p:nvSpPr>
            <p:cNvPr id="5" name="Freeform 4"/>
            <p:cNvSpPr/>
            <p:nvPr/>
          </p:nvSpPr>
          <p:spPr>
            <a:xfrm>
              <a:off x="1630680" y="1333500"/>
              <a:ext cx="4968240" cy="7620"/>
            </a:xfrm>
            <a:custGeom>
              <a:avLst/>
              <a:gdLst>
                <a:gd name="connsiteX0" fmla="*/ 0 w 4968240"/>
                <a:gd name="connsiteY0" fmla="*/ 0 h 7620"/>
                <a:gd name="connsiteX1" fmla="*/ 2781300 w 4968240"/>
                <a:gd name="connsiteY1" fmla="*/ 0 h 7620"/>
                <a:gd name="connsiteX2" fmla="*/ 4968240 w 4968240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8240" h="7620">
                  <a:moveTo>
                    <a:pt x="0" y="0"/>
                  </a:moveTo>
                  <a:lnTo>
                    <a:pt x="2781300" y="0"/>
                  </a:lnTo>
                  <a:lnTo>
                    <a:pt x="4968240" y="7620"/>
                  </a:ln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782" y="1333500"/>
              <a:ext cx="6436810" cy="3600115"/>
            </a:xfrm>
            <a:custGeom>
              <a:avLst/>
              <a:gdLst>
                <a:gd name="connsiteX0" fmla="*/ 6378138 w 6436810"/>
                <a:gd name="connsiteY0" fmla="*/ 0 h 3600115"/>
                <a:gd name="connsiteX1" fmla="*/ 6431478 w 6436810"/>
                <a:gd name="connsiteY1" fmla="*/ 723900 h 3600115"/>
                <a:gd name="connsiteX2" fmla="*/ 6431478 w 6436810"/>
                <a:gd name="connsiteY2" fmla="*/ 1607820 h 3600115"/>
                <a:gd name="connsiteX3" fmla="*/ 6400998 w 6436810"/>
                <a:gd name="connsiteY3" fmla="*/ 2400300 h 3600115"/>
                <a:gd name="connsiteX4" fmla="*/ 6332418 w 6436810"/>
                <a:gd name="connsiteY4" fmla="*/ 2895600 h 3600115"/>
                <a:gd name="connsiteX5" fmla="*/ 6240978 w 6436810"/>
                <a:gd name="connsiteY5" fmla="*/ 3177540 h 3600115"/>
                <a:gd name="connsiteX6" fmla="*/ 6088578 w 6436810"/>
                <a:gd name="connsiteY6" fmla="*/ 3390900 h 3600115"/>
                <a:gd name="connsiteX7" fmla="*/ 5814258 w 6436810"/>
                <a:gd name="connsiteY7" fmla="*/ 3520440 h 3600115"/>
                <a:gd name="connsiteX8" fmla="*/ 5440878 w 6436810"/>
                <a:gd name="connsiteY8" fmla="*/ 3573780 h 3600115"/>
                <a:gd name="connsiteX9" fmla="*/ 4564578 w 6436810"/>
                <a:gd name="connsiteY9" fmla="*/ 3573780 h 3600115"/>
                <a:gd name="connsiteX10" fmla="*/ 3833058 w 6436810"/>
                <a:gd name="connsiteY10" fmla="*/ 3566160 h 3600115"/>
                <a:gd name="connsiteX11" fmla="*/ 3116778 w 6436810"/>
                <a:gd name="connsiteY11" fmla="*/ 3566160 h 3600115"/>
                <a:gd name="connsiteX12" fmla="*/ 2423358 w 6436810"/>
                <a:gd name="connsiteY12" fmla="*/ 3581400 h 3600115"/>
                <a:gd name="connsiteX13" fmla="*/ 1874718 w 6436810"/>
                <a:gd name="connsiteY13" fmla="*/ 3596640 h 3600115"/>
                <a:gd name="connsiteX14" fmla="*/ 1333698 w 6436810"/>
                <a:gd name="connsiteY14" fmla="*/ 3596640 h 3600115"/>
                <a:gd name="connsiteX15" fmla="*/ 838398 w 6436810"/>
                <a:gd name="connsiteY15" fmla="*/ 3558540 h 3600115"/>
                <a:gd name="connsiteX16" fmla="*/ 579318 w 6436810"/>
                <a:gd name="connsiteY16" fmla="*/ 3497580 h 3600115"/>
                <a:gd name="connsiteX17" fmla="*/ 388818 w 6436810"/>
                <a:gd name="connsiteY17" fmla="*/ 3413760 h 3600115"/>
                <a:gd name="connsiteX18" fmla="*/ 266898 w 6436810"/>
                <a:gd name="connsiteY18" fmla="*/ 3314700 h 3600115"/>
                <a:gd name="connsiteX19" fmla="*/ 175458 w 6436810"/>
                <a:gd name="connsiteY19" fmla="*/ 3124200 h 3600115"/>
                <a:gd name="connsiteX20" fmla="*/ 114498 w 6436810"/>
                <a:gd name="connsiteY20" fmla="*/ 2910840 h 3600115"/>
                <a:gd name="connsiteX21" fmla="*/ 61158 w 6436810"/>
                <a:gd name="connsiteY21" fmla="*/ 2636520 h 3600115"/>
                <a:gd name="connsiteX22" fmla="*/ 38298 w 6436810"/>
                <a:gd name="connsiteY22" fmla="*/ 2278380 h 3600115"/>
                <a:gd name="connsiteX23" fmla="*/ 15438 w 6436810"/>
                <a:gd name="connsiteY23" fmla="*/ 1866900 h 3600115"/>
                <a:gd name="connsiteX24" fmla="*/ 15438 w 6436810"/>
                <a:gd name="connsiteY24" fmla="*/ 1455420 h 3600115"/>
                <a:gd name="connsiteX25" fmla="*/ 198 w 6436810"/>
                <a:gd name="connsiteY25" fmla="*/ 952500 h 3600115"/>
                <a:gd name="connsiteX26" fmla="*/ 7818 w 6436810"/>
                <a:gd name="connsiteY26" fmla="*/ 289560 h 3600115"/>
                <a:gd name="connsiteX27" fmla="*/ 23058 w 6436810"/>
                <a:gd name="connsiteY27" fmla="*/ 0 h 360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36810" h="3600115">
                  <a:moveTo>
                    <a:pt x="6378138" y="0"/>
                  </a:moveTo>
                  <a:cubicBezTo>
                    <a:pt x="6400363" y="227965"/>
                    <a:pt x="6422588" y="455930"/>
                    <a:pt x="6431478" y="723900"/>
                  </a:cubicBezTo>
                  <a:cubicBezTo>
                    <a:pt x="6440368" y="991870"/>
                    <a:pt x="6436558" y="1328420"/>
                    <a:pt x="6431478" y="1607820"/>
                  </a:cubicBezTo>
                  <a:cubicBezTo>
                    <a:pt x="6426398" y="1887220"/>
                    <a:pt x="6417508" y="2185670"/>
                    <a:pt x="6400998" y="2400300"/>
                  </a:cubicBezTo>
                  <a:cubicBezTo>
                    <a:pt x="6384488" y="2614930"/>
                    <a:pt x="6359088" y="2766060"/>
                    <a:pt x="6332418" y="2895600"/>
                  </a:cubicBezTo>
                  <a:cubicBezTo>
                    <a:pt x="6305748" y="3025140"/>
                    <a:pt x="6281618" y="3094990"/>
                    <a:pt x="6240978" y="3177540"/>
                  </a:cubicBezTo>
                  <a:cubicBezTo>
                    <a:pt x="6200338" y="3260090"/>
                    <a:pt x="6159698" y="3333750"/>
                    <a:pt x="6088578" y="3390900"/>
                  </a:cubicBezTo>
                  <a:cubicBezTo>
                    <a:pt x="6017458" y="3448050"/>
                    <a:pt x="5922208" y="3489960"/>
                    <a:pt x="5814258" y="3520440"/>
                  </a:cubicBezTo>
                  <a:cubicBezTo>
                    <a:pt x="5706308" y="3550920"/>
                    <a:pt x="5649158" y="3564890"/>
                    <a:pt x="5440878" y="3573780"/>
                  </a:cubicBezTo>
                  <a:cubicBezTo>
                    <a:pt x="5232598" y="3582670"/>
                    <a:pt x="4564578" y="3573780"/>
                    <a:pt x="4564578" y="3573780"/>
                  </a:cubicBezTo>
                  <a:lnTo>
                    <a:pt x="3833058" y="3566160"/>
                  </a:lnTo>
                  <a:lnTo>
                    <a:pt x="3116778" y="3566160"/>
                  </a:lnTo>
                  <a:cubicBezTo>
                    <a:pt x="2881828" y="3568700"/>
                    <a:pt x="2423358" y="3581400"/>
                    <a:pt x="2423358" y="3581400"/>
                  </a:cubicBezTo>
                  <a:lnTo>
                    <a:pt x="1874718" y="3596640"/>
                  </a:lnTo>
                  <a:cubicBezTo>
                    <a:pt x="1693108" y="3599180"/>
                    <a:pt x="1506418" y="3602990"/>
                    <a:pt x="1333698" y="3596640"/>
                  </a:cubicBezTo>
                  <a:cubicBezTo>
                    <a:pt x="1160978" y="3590290"/>
                    <a:pt x="964128" y="3575050"/>
                    <a:pt x="838398" y="3558540"/>
                  </a:cubicBezTo>
                  <a:cubicBezTo>
                    <a:pt x="712668" y="3542030"/>
                    <a:pt x="654248" y="3521710"/>
                    <a:pt x="579318" y="3497580"/>
                  </a:cubicBezTo>
                  <a:cubicBezTo>
                    <a:pt x="504388" y="3473450"/>
                    <a:pt x="440888" y="3444240"/>
                    <a:pt x="388818" y="3413760"/>
                  </a:cubicBezTo>
                  <a:cubicBezTo>
                    <a:pt x="336748" y="3383280"/>
                    <a:pt x="302458" y="3362960"/>
                    <a:pt x="266898" y="3314700"/>
                  </a:cubicBezTo>
                  <a:cubicBezTo>
                    <a:pt x="231338" y="3266440"/>
                    <a:pt x="200858" y="3191510"/>
                    <a:pt x="175458" y="3124200"/>
                  </a:cubicBezTo>
                  <a:cubicBezTo>
                    <a:pt x="150058" y="3056890"/>
                    <a:pt x="133548" y="2992120"/>
                    <a:pt x="114498" y="2910840"/>
                  </a:cubicBezTo>
                  <a:cubicBezTo>
                    <a:pt x="95448" y="2829560"/>
                    <a:pt x="73858" y="2741930"/>
                    <a:pt x="61158" y="2636520"/>
                  </a:cubicBezTo>
                  <a:cubicBezTo>
                    <a:pt x="48458" y="2531110"/>
                    <a:pt x="45918" y="2406650"/>
                    <a:pt x="38298" y="2278380"/>
                  </a:cubicBezTo>
                  <a:cubicBezTo>
                    <a:pt x="30678" y="2150110"/>
                    <a:pt x="19248" y="2004060"/>
                    <a:pt x="15438" y="1866900"/>
                  </a:cubicBezTo>
                  <a:cubicBezTo>
                    <a:pt x="11628" y="1729740"/>
                    <a:pt x="17978" y="1607820"/>
                    <a:pt x="15438" y="1455420"/>
                  </a:cubicBezTo>
                  <a:cubicBezTo>
                    <a:pt x="12898" y="1303020"/>
                    <a:pt x="1468" y="1146810"/>
                    <a:pt x="198" y="952500"/>
                  </a:cubicBezTo>
                  <a:cubicBezTo>
                    <a:pt x="-1072" y="758190"/>
                    <a:pt x="4008" y="448310"/>
                    <a:pt x="7818" y="289560"/>
                  </a:cubicBezTo>
                  <a:cubicBezTo>
                    <a:pt x="11628" y="130810"/>
                    <a:pt x="17343" y="65405"/>
                    <a:pt x="23058" y="0"/>
                  </a:cubicBez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600" y="1331119"/>
              <a:ext cx="150019" cy="4762"/>
            </a:xfrm>
            <a:custGeom>
              <a:avLst/>
              <a:gdLst>
                <a:gd name="connsiteX0" fmla="*/ 0 w 150019"/>
                <a:gd name="connsiteY0" fmla="*/ 0 h 4762"/>
                <a:gd name="connsiteX1" fmla="*/ 150019 w 150019"/>
                <a:gd name="connsiteY1" fmla="*/ 4762 h 4762"/>
                <a:gd name="connsiteX2" fmla="*/ 150019 w 150019"/>
                <a:gd name="connsiteY2" fmla="*/ 4762 h 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019" h="4762">
                  <a:moveTo>
                    <a:pt x="0" y="0"/>
                  </a:moveTo>
                  <a:lnTo>
                    <a:pt x="150019" y="4762"/>
                  </a:lnTo>
                  <a:lnTo>
                    <a:pt x="150019" y="4762"/>
                  </a:lnTo>
                </a:path>
              </a:pathLst>
            </a:custGeom>
            <a:noFill/>
            <a:ln>
              <a:solidFill>
                <a:srgbClr val="7EA1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</p:grpSpPr>
        <p:sp>
          <p:nvSpPr>
            <p:cNvPr id="9" name="Oval 8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>
              <a:solidFill>
                <a:schemeClr val="bg1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3373965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47294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 userDrawn="1"/>
        </p:nvSpPr>
        <p:spPr bwMode="auto">
          <a:xfrm rot="10800000">
            <a:off x="491068" y="319893"/>
            <a:ext cx="11226800" cy="6182507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75572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42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BC6C3-2A12-45DD-86FC-47F1E55C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2E244-42DE-4113-A621-C6B64C166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AE31-8DBF-4DF5-A633-62C9050E4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7057A-3CB6-4482-95B3-991E6705BD3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DB619-CB95-4139-8402-B1294AA19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F0A53-ACCF-488C-AAD4-9DEAB8181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26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52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58C711-4DFE-4B75-B8B9-4B6627B14C34}"/>
              </a:ext>
            </a:extLst>
          </p:cNvPr>
          <p:cNvSpPr txBox="1"/>
          <p:nvPr userDrawn="1"/>
        </p:nvSpPr>
        <p:spPr>
          <a:xfrm>
            <a:off x="9563100" y="105507"/>
            <a:ext cx="2628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91323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E38F8A-74BC-44D9-BA3C-D822B02A0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CC5787-2417-4D67-BC60-9A7D2AA56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6E505F-C9FE-466B-BA8A-3AD1E9B96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081F-4352-4F18-BEDA-C66D1965C30F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AA7661-D508-4955-A925-D418035FA1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67076-C3C8-425C-81B3-923C0BE32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D127C-1AB9-49D4-AC10-B9A902CDDD42}"/>
              </a:ext>
            </a:extLst>
          </p:cNvPr>
          <p:cNvSpPr txBox="1"/>
          <p:nvPr userDrawn="1"/>
        </p:nvSpPr>
        <p:spPr>
          <a:xfrm>
            <a:off x="9625379" y="36047"/>
            <a:ext cx="2727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Hương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Thảo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tranthao121004@gmail.com</a:t>
            </a:r>
            <a:endParaRPr lang="en-US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5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8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CE2123-40B2-4B73-8404-BA885C957DE8}"/>
              </a:ext>
            </a:extLst>
          </p:cNvPr>
          <p:cNvSpPr txBox="1"/>
          <p:nvPr userDrawn="1"/>
        </p:nvSpPr>
        <p:spPr>
          <a:xfrm>
            <a:off x="10137530" y="96716"/>
            <a:ext cx="276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60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8" y="719333"/>
            <a:ext cx="102900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alam"/>
              <a:buNone/>
              <a:defRPr sz="2800" b="1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1034" y="1583467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6599F5-8F26-4D0A-B085-845895CE4A51}"/>
              </a:ext>
            </a:extLst>
          </p:cNvPr>
          <p:cNvSpPr/>
          <p:nvPr userDrawn="1"/>
        </p:nvSpPr>
        <p:spPr>
          <a:xfrm>
            <a:off x="8373515" y="6517734"/>
            <a:ext cx="2066591" cy="256545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1067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1067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1477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" Type="http://schemas.openxmlformats.org/officeDocument/2006/relationships/image" Target="../media/image6.png"/><Relationship Id="rId21" Type="http://schemas.openxmlformats.org/officeDocument/2006/relationships/image" Target="../media/image20.png"/><Relationship Id="rId7" Type="http://schemas.openxmlformats.org/officeDocument/2006/relationships/image" Target="../media/image10.png"/><Relationship Id="rId12" Type="http://schemas.openxmlformats.org/officeDocument/2006/relationships/slide" Target="slide5.xml"/><Relationship Id="rId17" Type="http://schemas.openxmlformats.org/officeDocument/2006/relationships/slide" Target="slide4.xml"/><Relationship Id="rId2" Type="http://schemas.openxmlformats.org/officeDocument/2006/relationships/audio" Target="../media/audio1.wav"/><Relationship Id="rId16" Type="http://schemas.openxmlformats.org/officeDocument/2006/relationships/image" Target="../media/image17.png"/><Relationship Id="rId20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gif"/><Relationship Id="rId5" Type="http://schemas.openxmlformats.org/officeDocument/2006/relationships/image" Target="../media/image8.png"/><Relationship Id="rId15" Type="http://schemas.openxmlformats.org/officeDocument/2006/relationships/slide" Target="slide3.xml"/><Relationship Id="rId10" Type="http://schemas.openxmlformats.org/officeDocument/2006/relationships/image" Target="../media/image13.gif"/><Relationship Id="rId19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2.gif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18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519366" y="1072515"/>
            <a:ext cx="7145337" cy="5748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428133" y="2857245"/>
            <a:ext cx="5100408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Arial"/>
                <a:ea typeface="+mn-ea"/>
                <a:cs typeface="+mn-ea"/>
                <a:sym typeface="+mn-lt"/>
              </a:rPr>
              <a:t>Khởi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Arial"/>
                <a:ea typeface="+mn-ea"/>
                <a:cs typeface="+mn-ea"/>
                <a:sym typeface="+mn-lt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Arial"/>
                <a:ea typeface="+mn-ea"/>
                <a:cs typeface="+mn-ea"/>
                <a:sym typeface="+mn-lt"/>
              </a:rPr>
              <a:t>động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DC5D3D"/>
              </a:solidFill>
              <a:effectLst/>
              <a:uLnTx/>
              <a:uFillTx/>
              <a:latin typeface="Arial"/>
              <a:ea typeface="+mn-ea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7173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77596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763278-C313-4EDF-987E-F22E21837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02"/>
            <a:ext cx="12191995" cy="6856793"/>
          </a:xfrm>
          <a:prstGeom prst="rect">
            <a:avLst/>
          </a:prstGeom>
        </p:spPr>
      </p:pic>
      <p:pic>
        <p:nvPicPr>
          <p:cNvPr id="32" name="1b" descr="A close up of a logo&#10;&#10;Description generated with high confidence">
            <a:extLst>
              <a:ext uri="{FF2B5EF4-FFF2-40B4-BE49-F238E27FC236}">
                <a16:creationId xmlns:a16="http://schemas.microsoft.com/office/drawing/2014/main" id="{BB610790-D290-419E-AF66-8F78EE25E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17" y="1099333"/>
            <a:ext cx="3218967" cy="2243522"/>
          </a:xfrm>
          <a:prstGeom prst="rect">
            <a:avLst/>
          </a:prstGeom>
        </p:spPr>
      </p:pic>
      <p:pic>
        <p:nvPicPr>
          <p:cNvPr id="34" name="2b">
            <a:extLst>
              <a:ext uri="{FF2B5EF4-FFF2-40B4-BE49-F238E27FC236}">
                <a16:creationId xmlns:a16="http://schemas.microsoft.com/office/drawing/2014/main" id="{D91F0E31-F505-45CC-A500-C8C2CBDA9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165" y="1099333"/>
            <a:ext cx="3212870" cy="2255716"/>
          </a:xfrm>
          <a:prstGeom prst="rect">
            <a:avLst/>
          </a:prstGeom>
        </p:spPr>
      </p:pic>
      <p:pic>
        <p:nvPicPr>
          <p:cNvPr id="36" name="3b">
            <a:extLst>
              <a:ext uri="{FF2B5EF4-FFF2-40B4-BE49-F238E27FC236}">
                <a16:creationId xmlns:a16="http://schemas.microsoft.com/office/drawing/2014/main" id="{014C4854-1F24-4C12-B5D7-588DEDA035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63" y="3417188"/>
            <a:ext cx="3194581" cy="2225233"/>
          </a:xfrm>
          <a:prstGeom prst="rect">
            <a:avLst/>
          </a:prstGeom>
        </p:spPr>
      </p:pic>
      <p:pic>
        <p:nvPicPr>
          <p:cNvPr id="38" name="4b" descr="A close up of a logo&#10;&#10;Description generated with high confidence">
            <a:extLst>
              <a:ext uri="{FF2B5EF4-FFF2-40B4-BE49-F238E27FC236}">
                <a16:creationId xmlns:a16="http://schemas.microsoft.com/office/drawing/2014/main" id="{CC6EF77F-72C1-432E-A9A4-5E262484B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64" y="3438230"/>
            <a:ext cx="3176291" cy="2225233"/>
          </a:xfrm>
          <a:prstGeom prst="rect">
            <a:avLst/>
          </a:prstGeom>
        </p:spPr>
      </p:pic>
      <p:pic>
        <p:nvPicPr>
          <p:cNvPr id="53" name="Picture 5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69B54F1-CC45-43F6-97AD-194D52974AA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08">
            <a:off x="11579833" y="2857144"/>
            <a:ext cx="241845" cy="196196"/>
          </a:xfrm>
          <a:prstGeom prst="rect">
            <a:avLst/>
          </a:prstGeom>
        </p:spPr>
      </p:pic>
      <p:pic>
        <p:nvPicPr>
          <p:cNvPr id="57" name="buom" descr="A insect on the ground&#10;&#10;Description generated with high confidence">
            <a:extLst>
              <a:ext uri="{FF2B5EF4-FFF2-40B4-BE49-F238E27FC236}">
                <a16:creationId xmlns:a16="http://schemas.microsoft.com/office/drawing/2014/main" id="{633BA60B-A834-4BA0-9477-2FB9465B37F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0510">
            <a:off x="1835381" y="2493526"/>
            <a:ext cx="963915" cy="9234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69E7C5-4EA5-4C44-AA00-1B2105BB828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6" y="4934926"/>
            <a:ext cx="506290" cy="506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4BD2E-90FC-49F3-AC62-E2293F519B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3" y="144615"/>
            <a:ext cx="868643" cy="644243"/>
          </a:xfrm>
          <a:prstGeom prst="rect">
            <a:avLst/>
          </a:prstGeom>
        </p:spPr>
      </p:pic>
      <p:pic>
        <p:nvPicPr>
          <p:cNvPr id="4" name="Picture 3">
            <a:hlinkClick r:id="rId12" action="ppaction://hlinksldjump"/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>
            <a:off x="7446645" y="6219825"/>
            <a:ext cx="1506247" cy="5581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4C3F12-C796-43C9-A1D2-7BBDD7BCE9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1" y="1003177"/>
            <a:ext cx="7060874" cy="4743467"/>
          </a:xfrm>
          <a:prstGeom prst="rect">
            <a:avLst/>
          </a:prstGeom>
        </p:spPr>
      </p:pic>
      <p:pic>
        <p:nvPicPr>
          <p:cNvPr id="20" name="1a">
            <a:hlinkClick r:id="rId15" action="ppaction://hlinksldjump"/>
            <a:extLst>
              <a:ext uri="{FF2B5EF4-FFF2-40B4-BE49-F238E27FC236}">
                <a16:creationId xmlns:a16="http://schemas.microsoft.com/office/drawing/2014/main" id="{1D755C37-7225-46B6-AECB-63145FE021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31" y="788858"/>
            <a:ext cx="3449389" cy="2384680"/>
          </a:xfrm>
          <a:prstGeom prst="rect">
            <a:avLst/>
          </a:prstGeom>
        </p:spPr>
      </p:pic>
      <p:pic>
        <p:nvPicPr>
          <p:cNvPr id="22" name="2a">
            <a:hlinkClick r:id="rId17" action="ppaction://hlinksldjump"/>
            <a:extLst>
              <a:ext uri="{FF2B5EF4-FFF2-40B4-BE49-F238E27FC236}">
                <a16:creationId xmlns:a16="http://schemas.microsoft.com/office/drawing/2014/main" id="{E6388EE3-A630-4AAD-8615-8FA7CF881B6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808" y="736218"/>
            <a:ext cx="3235685" cy="2437320"/>
          </a:xfrm>
          <a:prstGeom prst="rect">
            <a:avLst/>
          </a:prstGeom>
        </p:spPr>
      </p:pic>
      <p:pic>
        <p:nvPicPr>
          <p:cNvPr id="23" name="3a">
            <a:hlinkClick r:id="rId12" action="ppaction://hlinksldjump"/>
            <a:extLst>
              <a:ext uri="{FF2B5EF4-FFF2-40B4-BE49-F238E27FC236}">
                <a16:creationId xmlns:a16="http://schemas.microsoft.com/office/drawing/2014/main" id="{92318311-7088-4865-B336-5759C85325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16" y="3005504"/>
            <a:ext cx="3371991" cy="2601079"/>
          </a:xfrm>
          <a:prstGeom prst="rect">
            <a:avLst/>
          </a:prstGeom>
        </p:spPr>
      </p:pic>
      <p:pic>
        <p:nvPicPr>
          <p:cNvPr id="24" name="4a">
            <a:hlinkClick r:id="rId20" action="ppaction://hlinksldjump"/>
            <a:extLst>
              <a:ext uri="{FF2B5EF4-FFF2-40B4-BE49-F238E27FC236}">
                <a16:creationId xmlns:a16="http://schemas.microsoft.com/office/drawing/2014/main" id="{89768423-E81D-4E09-86F4-B6A0DBF3AB2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806" y="2985757"/>
            <a:ext cx="3294993" cy="26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0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51610815-90AC-4463-A02A-2631C4B67A8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EF1AB-B4D0-4F5F-8B39-FAE257D613F7}"/>
              </a:ext>
            </a:extLst>
          </p:cNvPr>
          <p:cNvSpPr txBox="1"/>
          <p:nvPr/>
        </p:nvSpPr>
        <p:spPr>
          <a:xfrm>
            <a:off x="1250066" y="1354238"/>
            <a:ext cx="101825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qua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rồi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qua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vườn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9C377-1663-4A93-951F-A769749FB432}"/>
              </a:ext>
            </a:extLst>
          </p:cNvPr>
          <p:cNvSpPr txBox="1"/>
          <p:nvPr/>
        </p:nvSpPr>
        <p:spPr>
          <a:xfrm>
            <a:off x="1250066" y="3300714"/>
            <a:ext cx="3047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3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 action="ppaction://hlinksldjump"/>
            <a:extLst>
              <a:ext uri="{FF2B5EF4-FFF2-40B4-BE49-F238E27FC236}">
                <a16:creationId xmlns:a16="http://schemas.microsoft.com/office/drawing/2014/main" id="{BAC73DBC-8EDB-4C1D-ADC5-59A21F8A3FC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D9DFFB-2E60-49B7-AEC5-067BDDE415E2}"/>
              </a:ext>
            </a:extLst>
          </p:cNvPr>
          <p:cNvSpPr txBox="1"/>
          <p:nvPr/>
        </p:nvSpPr>
        <p:spPr>
          <a:xfrm>
            <a:off x="1250066" y="1354238"/>
            <a:ext cx="101825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Điền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chỗ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trống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qua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rồi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qua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634D9-AB63-4CB6-AA06-E200A0D86A17}"/>
              </a:ext>
            </a:extLst>
          </p:cNvPr>
          <p:cNvSpPr txBox="1"/>
          <p:nvPr/>
        </p:nvSpPr>
        <p:spPr>
          <a:xfrm>
            <a:off x="1250066" y="3300714"/>
            <a:ext cx="2920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hồng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79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 action="ppaction://hlinksldjump"/>
            <a:extLst>
              <a:ext uri="{FF2B5EF4-FFF2-40B4-BE49-F238E27FC236}">
                <a16:creationId xmlns:a16="http://schemas.microsoft.com/office/drawing/2014/main" id="{E8A3D8D8-1DFA-4A8B-9290-10ED9F0F074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F2F40B-0C06-41A2-98EB-3C7D4751E754}"/>
              </a:ext>
            </a:extLst>
          </p:cNvPr>
          <p:cNvSpPr txBox="1"/>
          <p:nvPr/>
        </p:nvSpPr>
        <p:spPr>
          <a:xfrm>
            <a:off x="1250066" y="1354238"/>
            <a:ext cx="63738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thay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phải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truồng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thay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46285-AC70-4F24-87DC-EF5358B6E211}"/>
              </a:ext>
            </a:extLst>
          </p:cNvPr>
          <p:cNvSpPr txBox="1"/>
          <p:nvPr/>
        </p:nvSpPr>
        <p:spPr>
          <a:xfrm>
            <a:off x="1250066" y="3300714"/>
            <a:ext cx="3389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lịch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5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 action="ppaction://hlinksldjump"/>
            <a:extLst>
              <a:ext uri="{FF2B5EF4-FFF2-40B4-BE49-F238E27FC236}">
                <a16:creationId xmlns:a16="http://schemas.microsoft.com/office/drawing/2014/main" id="{1D6E0EC9-6BBF-42E5-9782-CD06E7F07821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92D6B-6B91-4DB9-A69B-6920AF53839F}"/>
              </a:ext>
            </a:extLst>
          </p:cNvPr>
          <p:cNvSpPr txBox="1"/>
          <p:nvPr/>
        </p:nvSpPr>
        <p:spPr>
          <a:xfrm>
            <a:off x="1250066" y="1354238"/>
            <a:ext cx="59715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ngoài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ruột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Đợi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xinh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xinh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dòng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E535D8-67EC-45C9-8FD9-E06670C45FE9}"/>
              </a:ext>
            </a:extLst>
          </p:cNvPr>
          <p:cNvSpPr txBox="1"/>
          <p:nvPr/>
        </p:nvSpPr>
        <p:spPr>
          <a:xfrm>
            <a:off x="1250066" y="3300714"/>
            <a:ext cx="3195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vở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5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9914055-A3F4-1B47-9AA7-27E38CF237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063" y="3669617"/>
            <a:ext cx="3863257" cy="3188383"/>
          </a:xfrm>
          <a:prstGeom prst="rect">
            <a:avLst/>
          </a:prstGeom>
        </p:spPr>
      </p:pic>
      <p:sp>
        <p:nvSpPr>
          <p:cNvPr id="7" name="文本框 2055"/>
          <p:cNvSpPr txBox="1"/>
          <p:nvPr/>
        </p:nvSpPr>
        <p:spPr>
          <a:xfrm>
            <a:off x="809297" y="1690978"/>
            <a:ext cx="1127760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150050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Bài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 3: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Niềm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vui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của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 Bi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và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Arial"/>
                <a:ea typeface="黑体" panose="02010609060101010101" pitchFamily="2" charset="-122"/>
                <a:cs typeface="+mn-cs"/>
              </a:rPr>
              <a:t>Bống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uLnTx/>
              <a:uFillTx/>
              <a:latin typeface="Arial"/>
              <a:ea typeface="黑体" panose="0201060906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06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5">
            <a:extLst>
              <a:ext uri="{FF2B5EF4-FFF2-40B4-BE49-F238E27FC236}">
                <a16:creationId xmlns:a16="http://schemas.microsoft.com/office/drawing/2014/main" id="{79E211EE-A62B-4D25-8775-0D260B76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404759" y="772054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4364527-9BA4-4EF3-BD6B-216A4DB2F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763C397-0C8D-4D4F-80DF-05F146F6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FBE018C-B768-45ED-AB07-13AC4723ED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4" r="71083" b="46860"/>
          <a:stretch/>
        </p:blipFill>
        <p:spPr>
          <a:xfrm>
            <a:off x="481487" y="658251"/>
            <a:ext cx="3406282" cy="349566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6AB0A7D-D719-4E7F-AFEB-80B3966410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 rot="20680750">
            <a:off x="7110228" y="1645907"/>
            <a:ext cx="1935225" cy="28739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7854D3-9C9C-4370-ABE5-4B27E2737DD0}"/>
              </a:ext>
            </a:extLst>
          </p:cNvPr>
          <p:cNvSpPr/>
          <p:nvPr/>
        </p:nvSpPr>
        <p:spPr>
          <a:xfrm>
            <a:off x="2152049" y="3082888"/>
            <a:ext cx="533475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Tiết</a:t>
            </a: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-Rounded" panose="020B0500000000000000" pitchFamily="34" charset="0"/>
                <a:cs typeface="Arial" panose="020B0604020202020204" pitchFamily="34" charset="0"/>
              </a:rPr>
              <a:t> 1 + 2</a:t>
            </a:r>
          </a:p>
        </p:txBody>
      </p:sp>
    </p:spTree>
    <p:extLst>
      <p:ext uri="{BB962C8B-B14F-4D97-AF65-F5344CB8AC3E}">
        <p14:creationId xmlns:p14="http://schemas.microsoft.com/office/powerpoint/2010/main" val="119458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865618" y="1949702"/>
            <a:ext cx="1059417" cy="846935"/>
            <a:chOff x="477164" y="1358011"/>
            <a:chExt cx="898272" cy="718110"/>
          </a:xfrm>
        </p:grpSpPr>
        <p:pic>
          <p:nvPicPr>
            <p:cNvPr id="27" name="图片 26" descr="未标题-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164" y="1358011"/>
              <a:ext cx="898272" cy="718110"/>
            </a:xfrm>
            <a:prstGeom prst="rect">
              <a:avLst/>
            </a:prstGeom>
          </p:spPr>
        </p:pic>
        <p:sp>
          <p:nvSpPr>
            <p:cNvPr id="28" name="Text Box 70"/>
            <p:cNvSpPr txBox="1">
              <a:spLocks noChangeArrowheads="1"/>
            </p:cNvSpPr>
            <p:nvPr/>
          </p:nvSpPr>
          <p:spPr bwMode="gray">
            <a:xfrm>
              <a:off x="714348" y="1428742"/>
              <a:ext cx="381000" cy="54801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121917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1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65618" y="3044998"/>
            <a:ext cx="1059417" cy="846934"/>
            <a:chOff x="500034" y="2214560"/>
            <a:chExt cx="898272" cy="718110"/>
          </a:xfrm>
        </p:grpSpPr>
        <p:pic>
          <p:nvPicPr>
            <p:cNvPr id="30" name="图片 29" descr="未标题-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034" y="2214560"/>
              <a:ext cx="898272" cy="718110"/>
            </a:xfrm>
            <a:prstGeom prst="rect">
              <a:avLst/>
            </a:prstGeom>
          </p:spPr>
        </p:pic>
        <p:sp>
          <p:nvSpPr>
            <p:cNvPr id="31" name="Text Box 70"/>
            <p:cNvSpPr txBox="1">
              <a:spLocks noChangeArrowheads="1"/>
            </p:cNvSpPr>
            <p:nvPr/>
          </p:nvSpPr>
          <p:spPr bwMode="gray">
            <a:xfrm>
              <a:off x="714348" y="2285998"/>
              <a:ext cx="381000" cy="5480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121917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2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824935" y="4781951"/>
            <a:ext cx="1059417" cy="846935"/>
            <a:chOff x="477164" y="3023248"/>
            <a:chExt cx="898272" cy="718110"/>
          </a:xfrm>
        </p:grpSpPr>
        <p:pic>
          <p:nvPicPr>
            <p:cNvPr id="33" name="图片 32" descr="未标题-2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164" y="3023248"/>
              <a:ext cx="898272" cy="718110"/>
            </a:xfrm>
            <a:prstGeom prst="rect">
              <a:avLst/>
            </a:prstGeom>
          </p:spPr>
        </p:pic>
        <p:sp>
          <p:nvSpPr>
            <p:cNvPr id="34" name="Text Box 70"/>
            <p:cNvSpPr txBox="1">
              <a:spLocks noChangeArrowheads="1"/>
            </p:cNvSpPr>
            <p:nvPr/>
          </p:nvSpPr>
          <p:spPr bwMode="gray">
            <a:xfrm>
              <a:off x="714348" y="3143254"/>
              <a:ext cx="381000" cy="54801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121917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3</a:t>
              </a:r>
            </a:p>
          </p:txBody>
        </p:sp>
      </p:grpSp>
      <p:pic>
        <p:nvPicPr>
          <p:cNvPr id="38" name="图片 37" descr="未标题-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6776" y="1781194"/>
            <a:ext cx="7379873" cy="1095296"/>
          </a:xfrm>
          <a:prstGeom prst="rect">
            <a:avLst/>
          </a:prstGeom>
        </p:spPr>
      </p:pic>
      <p:pic>
        <p:nvPicPr>
          <p:cNvPr id="39" name="图片 38" descr="未标题-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20489" y="3307006"/>
            <a:ext cx="7379873" cy="1095296"/>
          </a:xfrm>
          <a:prstGeom prst="rect">
            <a:avLst/>
          </a:prstGeom>
        </p:spPr>
      </p:pic>
      <p:pic>
        <p:nvPicPr>
          <p:cNvPr id="40" name="图片 39" descr="未标题-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94700" y="4616304"/>
            <a:ext cx="6706877" cy="112772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213996" y="1949702"/>
            <a:ext cx="6016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/>
            <a:r>
              <a:rPr lang="en-US" altLang="zh-CN" sz="320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đúng các từ khó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25757" y="2693007"/>
            <a:ext cx="5556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/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đối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thoại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nhân</a:t>
            </a:r>
            <a:r>
              <a:rPr lang="en-US" altLang="zh-CN" sz="32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32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52982" y="4330025"/>
            <a:ext cx="69415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/>
            <a:r>
              <a:rPr lang="vi-VN" altLang="zh-CN" sz="320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Hiểu được nội dung câu chuyện và tình cảm giữa hai an hem Bi và Bống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6" name="Picture 2" descr="F:\360安全浏览器下载\六一\Nipic_2531170_b95b5e79d8a6cffe\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852" y="1811576"/>
            <a:ext cx="2567516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BBCAA7-27CF-4636-A3ED-462FA555AC5D}"/>
              </a:ext>
            </a:extLst>
          </p:cNvPr>
          <p:cNvSpPr txBox="1"/>
          <p:nvPr/>
        </p:nvSpPr>
        <p:spPr>
          <a:xfrm>
            <a:off x="1851948" y="582048"/>
            <a:ext cx="952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Mục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tiêu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72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4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4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4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7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2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82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4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4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4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4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9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90"/>
                            </p:stCondLst>
                            <p:childTnLst>
                              <p:par>
                                <p:cTn id="6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4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4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4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CBC0BA-1A1E-4A87-9A0A-FC7863A0B6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417" y="157948"/>
            <a:ext cx="1418477" cy="747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9DE773-3971-471F-B827-484B088A4181}"/>
              </a:ext>
            </a:extLst>
          </p:cNvPr>
          <p:cNvSpPr txBox="1"/>
          <p:nvPr/>
        </p:nvSpPr>
        <p:spPr>
          <a:xfrm>
            <a:off x="2894121" y="670265"/>
            <a:ext cx="8717872" cy="1468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</a:t>
            </a:r>
            <a:r>
              <a:rPr lang="vi-VN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Bức tranh dưới đây vẽ những gì?</a:t>
            </a:r>
          </a:p>
          <a:p>
            <a:pPr>
              <a:lnSpc>
                <a:spcPct val="150000"/>
              </a:lnSpc>
            </a:pPr>
            <a:r>
              <a:rPr lang="vi-VN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lang="vi-VN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Đoán xem hai bạn nhỏ nói gì với nhau.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B46005-B98E-4BF2-8671-D70449644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0125" y="2149436"/>
            <a:ext cx="9134454" cy="47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8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1994869" y="115410"/>
            <a:ext cx="7433216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Niềm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Bi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</a:t>
            </a:r>
            <a:endParaRPr lang="en-US" sz="40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CC1427-5E34-4F7A-A0F5-85EFCA61B10A}"/>
              </a:ext>
            </a:extLst>
          </p:cNvPr>
          <p:cNvSpPr/>
          <p:nvPr/>
        </p:nvSpPr>
        <p:spPr>
          <a:xfrm>
            <a:off x="461638" y="1148090"/>
            <a:ext cx="11008311" cy="570991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Khi cơn mưa vừa dứt, hai anh em Bi và Bống chợt thấy cầu vồng: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Cầu vồng kìa! Em nhìn xem. Đẹp quá!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Bi chỉ lên bầu trời và nói tiếp: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Anh nghe nói dưới chân cầu vồng có bảy hũ vàng đấy.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hưởng ứng: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Lát nữa, mình sẽ đi lấy về nhé! Có vàng rồi, em sẽ mua nhiều búp bê và quần áo đẹp.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mua một con ngựa hồng và một cái ô tô.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 nhiên, cầu vồng biến mất. Bi cười: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Em ơi! Anh đùa đấy! Ở đó không có vàng đâu.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vui vẻ: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Thế ạ? Nếu vậy, em sẽ lấy bút màu để vẽ tặng anh ngựa hồng và ô tô.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vẽ tặng em nhiều búp bê và quần áo đủ các màu sắc.</a:t>
            </a:r>
          </a:p>
          <a:p>
            <a:pPr algn="just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 có bảy hũ vàng dưới chân cầu vồng, hai anh em vẫn cười vui vẻ.</a:t>
            </a:r>
          </a:p>
          <a:p>
            <a:pPr algn="r"/>
            <a:r>
              <a:rPr lang="vi-VN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(Theo 108 truyện mẹ kể con nghe)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46BD69A6-D922-49CA-8944-19A7E77C6509}"/>
              </a:ext>
            </a:extLst>
          </p:cNvPr>
          <p:cNvSpPr/>
          <p:nvPr/>
        </p:nvSpPr>
        <p:spPr>
          <a:xfrm>
            <a:off x="9907480" y="155606"/>
            <a:ext cx="2284520" cy="112746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Đọc</a:t>
            </a:r>
            <a:r>
              <a:rPr lang="en-US" sz="3200" dirty="0"/>
              <a:t> </a:t>
            </a:r>
            <a:r>
              <a:rPr lang="en-US" sz="3200" dirty="0" err="1"/>
              <a:t>mẫu</a:t>
            </a:r>
            <a:endParaRPr lang="en-US" sz="3200" dirty="0"/>
          </a:p>
        </p:txBody>
      </p:sp>
      <p:pic>
        <p:nvPicPr>
          <p:cNvPr id="6" name="Audio_ Niềm vui của Bi và Bống_HTS">
            <a:hlinkClick r:id="" action="ppaction://media"/>
            <a:extLst>
              <a:ext uri="{FF2B5EF4-FFF2-40B4-BE49-F238E27FC236}">
                <a16:creationId xmlns:a16="http://schemas.microsoft.com/office/drawing/2014/main" id="{7A3E9FC8-AA23-4A57-BF27-136829A26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1793" y="2319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1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56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3630967" y="115410"/>
            <a:ext cx="5797118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Niềm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Bi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CC1427-5E34-4F7A-A0F5-85EFCA61B10A}"/>
              </a:ext>
            </a:extLst>
          </p:cNvPr>
          <p:cNvSpPr/>
          <p:nvPr/>
        </p:nvSpPr>
        <p:spPr>
          <a:xfrm>
            <a:off x="506026" y="949138"/>
            <a:ext cx="11008311" cy="570991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Khi cơn mưa vừa dứt, hai anh em Bi và Bống chợt thấy cầu vồng: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Cầu vồng kìa! Em nhìn xem. Đẹp quá!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Bi chỉ lên bầu trời và nói tiếp: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Anh nghe nói dưới chân cầu vồng có bảy hũ vàng đấy.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hưởng ứng: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Lát nữa, mình sẽ đi lấy về nhé! Có vàng rồi, em sẽ mua nhiều búp bê và quần áo đẹp.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mua một con ngựa hồng và một cái ô tô.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 nhiên, cầu vồng biến mất. Bi cười: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Em ơi! Anh đùa đấy! Ở đó không có vàng đâu.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vui vẻ: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Thế ạ? Nếu vậy, em sẽ lấy bút màu để vẽ tặng anh ngựa hồng và ô tô.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vẽ tặng em nhiều búp bê và quần áo đủ các màu sắc.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 có bảy hũ vàng dưới chân cầu vồng, hai anh em vẫn cười vui vẻ.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(Theo 108 truyện mẹ kể con nghe)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953249-858A-4842-85E5-4E9C946ACF2D}"/>
              </a:ext>
            </a:extLst>
          </p:cNvPr>
          <p:cNvSpPr/>
          <p:nvPr/>
        </p:nvSpPr>
        <p:spPr>
          <a:xfrm>
            <a:off x="347136" y="939152"/>
            <a:ext cx="452809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C11568-3531-4333-8608-9DE82745CC08}"/>
              </a:ext>
            </a:extLst>
          </p:cNvPr>
          <p:cNvSpPr/>
          <p:nvPr/>
        </p:nvSpPr>
        <p:spPr>
          <a:xfrm>
            <a:off x="190942" y="3550838"/>
            <a:ext cx="457200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6D25E2-CAD4-4942-9120-BBAB1A624E83}"/>
              </a:ext>
            </a:extLst>
          </p:cNvPr>
          <p:cNvSpPr/>
          <p:nvPr/>
        </p:nvSpPr>
        <p:spPr>
          <a:xfrm>
            <a:off x="299729" y="5657160"/>
            <a:ext cx="457200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7149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云形标注 2"/>
          <p:cNvSpPr/>
          <p:nvPr/>
        </p:nvSpPr>
        <p:spPr>
          <a:xfrm>
            <a:off x="8602312" y="1514168"/>
            <a:ext cx="2805424" cy="1784338"/>
          </a:xfrm>
          <a:prstGeom prst="cloudCallout">
            <a:avLst>
              <a:gd name="adj1" fmla="val -21735"/>
              <a:gd name="adj2" fmla="val 81360"/>
            </a:avLst>
          </a:prstGeom>
          <a:gradFill flip="none" rotWithShape="1">
            <a:gsLst>
              <a:gs pos="100000">
                <a:srgbClr val="92D050">
                  <a:tint val="66000"/>
                  <a:satMod val="160000"/>
                </a:srgbClr>
              </a:gs>
              <a:gs pos="0">
                <a:srgbClr val="92D050"/>
              </a:gs>
            </a:gsLst>
            <a:lin ang="5400000" scaled="1"/>
            <a:tileRect/>
          </a:gradFill>
          <a:ln w="28575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17872" y="1693549"/>
            <a:ext cx="3661254" cy="1168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marR="0" lvl="0" indent="-457189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</a:t>
            </a:r>
            <a:r>
              <a:rPr kumimoji="0" lang="en-US" altLang="zh-CN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àu</a:t>
            </a:r>
            <a:r>
              <a:rPr kumimoji="0" lang="en-US" altLang="zh-CN" sz="5400" b="0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400" b="0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sắc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椭圆形标注 1"/>
          <p:cNvSpPr/>
          <p:nvPr/>
        </p:nvSpPr>
        <p:spPr>
          <a:xfrm>
            <a:off x="4601355" y="1550568"/>
            <a:ext cx="3166605" cy="1454680"/>
          </a:xfrm>
          <a:prstGeom prst="wedgeEllipseCallout">
            <a:avLst>
              <a:gd name="adj1" fmla="val 11197"/>
              <a:gd name="adj2" fmla="val 80272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100000">
                <a:srgbClr val="FF0000">
                  <a:tint val="44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653717" y="1605589"/>
            <a:ext cx="2571768" cy="1434879"/>
          </a:xfrm>
          <a:prstGeom prst="wedgeRoundRectCallout">
            <a:avLst>
              <a:gd name="adj1" fmla="val -1644"/>
              <a:gd name="adj2" fmla="val 76875"/>
              <a:gd name="adj3" fmla="val 16667"/>
            </a:avLst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00B0F0">
                  <a:tint val="44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4368" y="1670702"/>
            <a:ext cx="2805424" cy="1168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marR="0" lvl="0" indent="-457189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</a:t>
            </a: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ũ</a:t>
            </a:r>
            <a:r>
              <a:rPr kumimoji="0" lang="en-US" altLang="zh-CN" sz="5400" b="0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5400" b="0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59976" y="1673708"/>
            <a:ext cx="3393679" cy="88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marR="0" lvl="0" indent="-457189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</a:t>
            </a:r>
            <a:r>
              <a:rPr kumimoji="0" lang="en-US" altLang="zh-CN" sz="4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ưởng</a:t>
            </a: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zh-CN" sz="4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ứng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218" name="Picture 2" descr="F:\360安全浏览器下载\六一\Nipic_2531170_b95b5e79d8a6cffe\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197" y="3436906"/>
            <a:ext cx="1920289" cy="289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:\360安全浏览器下载\六一\Nipic_2531170_b95b5e79d8a6cffe\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532" y="3882914"/>
            <a:ext cx="1545893" cy="243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F:\360安全浏览器下载\六一\Nipic_2531170_b95b5e79d8a6cffe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450" y="3575582"/>
            <a:ext cx="1970463" cy="247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388F83-2F86-415A-B996-49254E2DAF6D}"/>
              </a:ext>
            </a:extLst>
          </p:cNvPr>
          <p:cNvSpPr txBox="1"/>
          <p:nvPr/>
        </p:nvSpPr>
        <p:spPr>
          <a:xfrm>
            <a:off x="3550489" y="444536"/>
            <a:ext cx="538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34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2" grpId="0" animBg="1"/>
      <p:bldP spid="4" grpId="0" animBg="1"/>
      <p:bldP spid="34" grpId="0"/>
      <p:bldP spid="35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88" descr="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4" y="603682"/>
            <a:ext cx="11513574" cy="597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91" descr="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7050">
            <a:off x="-406917" y="6872411"/>
            <a:ext cx="1661583" cy="80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F:\360安全浏览器下载\六一\Nipic_2531170_b95b5e79d8a6cffe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2931" y="440024"/>
            <a:ext cx="2177371" cy="299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CE2986-B34F-4FEE-88F2-C3A80330481E}"/>
              </a:ext>
            </a:extLst>
          </p:cNvPr>
          <p:cNvSpPr/>
          <p:nvPr/>
        </p:nvSpPr>
        <p:spPr>
          <a:xfrm>
            <a:off x="1713390" y="2264305"/>
            <a:ext cx="9126245" cy="57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Nếu vậy, em sẽ lấy bút màu để vẽ tặng anh ngựa hồng và ô tô.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78B345-5E64-4838-A8C9-987EDE4FDA2D}"/>
              </a:ext>
            </a:extLst>
          </p:cNvPr>
          <p:cNvSpPr/>
          <p:nvPr/>
        </p:nvSpPr>
        <p:spPr>
          <a:xfrm>
            <a:off x="1599724" y="3325327"/>
            <a:ext cx="9126243" cy="57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    Còn anh sẽ vẽ tặng em nhiều búp bê và quần áo đủ các màu sắc.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DD470D3-595C-4122-BF6C-65735B8DEC4F}"/>
              </a:ext>
            </a:extLst>
          </p:cNvPr>
          <p:cNvCxnSpPr>
            <a:cxnSpLocks/>
          </p:cNvCxnSpPr>
          <p:nvPr/>
        </p:nvCxnSpPr>
        <p:spPr>
          <a:xfrm flipH="1">
            <a:off x="5696439" y="2207288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3708FA4-140C-4EFA-B4D6-564FCADA1C92}"/>
              </a:ext>
            </a:extLst>
          </p:cNvPr>
          <p:cNvCxnSpPr>
            <a:cxnSpLocks/>
          </p:cNvCxnSpPr>
          <p:nvPr/>
        </p:nvCxnSpPr>
        <p:spPr>
          <a:xfrm flipH="1">
            <a:off x="3207042" y="2191577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54E159-231E-4F73-B5DA-3C960CE5BB01}"/>
              </a:ext>
            </a:extLst>
          </p:cNvPr>
          <p:cNvCxnSpPr>
            <a:cxnSpLocks/>
          </p:cNvCxnSpPr>
          <p:nvPr/>
        </p:nvCxnSpPr>
        <p:spPr>
          <a:xfrm flipH="1">
            <a:off x="9146598" y="2191576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CB6785-BA7E-44B1-AC29-062C022EB18C}"/>
              </a:ext>
            </a:extLst>
          </p:cNvPr>
          <p:cNvCxnSpPr>
            <a:cxnSpLocks/>
          </p:cNvCxnSpPr>
          <p:nvPr/>
        </p:nvCxnSpPr>
        <p:spPr>
          <a:xfrm flipH="1">
            <a:off x="10195052" y="2199978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A42173D-52F8-4215-AE0B-78CF9752B257}"/>
              </a:ext>
            </a:extLst>
          </p:cNvPr>
          <p:cNvCxnSpPr>
            <a:cxnSpLocks/>
          </p:cNvCxnSpPr>
          <p:nvPr/>
        </p:nvCxnSpPr>
        <p:spPr>
          <a:xfrm flipH="1">
            <a:off x="10108761" y="2192669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F2F062-1C91-4295-B999-42B6D678DBB2}"/>
              </a:ext>
            </a:extLst>
          </p:cNvPr>
          <p:cNvCxnSpPr>
            <a:cxnSpLocks/>
          </p:cNvCxnSpPr>
          <p:nvPr/>
        </p:nvCxnSpPr>
        <p:spPr>
          <a:xfrm flipH="1">
            <a:off x="3114893" y="3296818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3C4E60A-DE3D-4BD5-9FA9-6369EE0D1D86}"/>
              </a:ext>
            </a:extLst>
          </p:cNvPr>
          <p:cNvCxnSpPr>
            <a:cxnSpLocks/>
          </p:cNvCxnSpPr>
          <p:nvPr/>
        </p:nvCxnSpPr>
        <p:spPr>
          <a:xfrm flipH="1">
            <a:off x="10357373" y="3308211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079BF52-EBD6-497E-ADDA-A9DECC544501}"/>
              </a:ext>
            </a:extLst>
          </p:cNvPr>
          <p:cNvCxnSpPr>
            <a:cxnSpLocks/>
          </p:cNvCxnSpPr>
          <p:nvPr/>
        </p:nvCxnSpPr>
        <p:spPr>
          <a:xfrm flipH="1">
            <a:off x="6736133" y="3268310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E908D98-45B0-4250-B80D-C8D60831160C}"/>
              </a:ext>
            </a:extLst>
          </p:cNvPr>
          <p:cNvCxnSpPr>
            <a:cxnSpLocks/>
          </p:cNvCxnSpPr>
          <p:nvPr/>
        </p:nvCxnSpPr>
        <p:spPr>
          <a:xfrm flipH="1">
            <a:off x="10407979" y="3336111"/>
            <a:ext cx="184297" cy="6277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EDDDA15-0F6E-4558-9BBA-AD8CDCBD5B53}"/>
              </a:ext>
            </a:extLst>
          </p:cNvPr>
          <p:cNvSpPr/>
          <p:nvPr/>
        </p:nvSpPr>
        <p:spPr>
          <a:xfrm>
            <a:off x="4787484" y="475556"/>
            <a:ext cx="4359114" cy="5707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dài</a:t>
            </a:r>
            <a:endParaRPr lang="en-US" sz="40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52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16435E-6 L 0.81181 -0.8056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90" y="-40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9659FF-F113-4F8A-8355-833B746D5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76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3079531" y="115410"/>
            <a:ext cx="6348554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Niềm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Bi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CC1427-5E34-4F7A-A0F5-85EFCA61B10A}"/>
              </a:ext>
            </a:extLst>
          </p:cNvPr>
          <p:cNvSpPr/>
          <p:nvPr/>
        </p:nvSpPr>
        <p:spPr>
          <a:xfrm>
            <a:off x="506026" y="949138"/>
            <a:ext cx="11008311" cy="570991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Khi cơn mưa vừa dứt, hai anh em Bi và Bống chợt thấy cầu vồng: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Cầu vồng kìa! Em nhìn xem. Đẹp quá!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Bi chỉ lên bầu trời và nói tiếp: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Anh nghe nói dưới chân cầu vồng có bảy hũ vàng đấy.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hưởng ứng: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Lát nữa, mình sẽ đi lấy về nhé! Có vàng rồi, em sẽ mua nhiều búp bê và quần áo đẹp.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mua một con ngựa hồng và một cái ô tô.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 nhiên, cầu vồng biến mất. Bi cười: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Em ơi! Anh đùa đấy! Ở đó không có vàng đâu.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vui vẻ: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Thế ạ? Nếu vậy, em sẽ lấy bút màu để vẽ tặng anh ngựa hồng và ô tô.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vẽ tặng em nhiều búp bê và quần áo đủ các màu sắc.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 có bảy hũ vàng dưới chân cầu vồng, hai anh em vẫn cười vui vẻ.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 108 truyện mẹ kể con nghe)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F7A034-306F-4700-866D-28556FA1C685}"/>
              </a:ext>
            </a:extLst>
          </p:cNvPr>
          <p:cNvSpPr/>
          <p:nvPr/>
        </p:nvSpPr>
        <p:spPr>
          <a:xfrm>
            <a:off x="9779371" y="-65519"/>
            <a:ext cx="2490952" cy="983972"/>
          </a:xfrm>
          <a:prstGeom prst="roundRect">
            <a:avLst/>
          </a:prstGeom>
          <a:solidFill>
            <a:srgbClr val="F90F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theo nhóm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953249-858A-4842-85E5-4E9C946ACF2D}"/>
              </a:ext>
            </a:extLst>
          </p:cNvPr>
          <p:cNvSpPr/>
          <p:nvPr/>
        </p:nvSpPr>
        <p:spPr>
          <a:xfrm>
            <a:off x="347136" y="939152"/>
            <a:ext cx="452809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C11568-3531-4333-8608-9DE82745CC08}"/>
              </a:ext>
            </a:extLst>
          </p:cNvPr>
          <p:cNvSpPr/>
          <p:nvPr/>
        </p:nvSpPr>
        <p:spPr>
          <a:xfrm>
            <a:off x="190942" y="3550838"/>
            <a:ext cx="457200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6D25E2-CAD4-4942-9120-BBAB1A624E83}"/>
              </a:ext>
            </a:extLst>
          </p:cNvPr>
          <p:cNvSpPr/>
          <p:nvPr/>
        </p:nvSpPr>
        <p:spPr>
          <a:xfrm>
            <a:off x="299729" y="5657160"/>
            <a:ext cx="457200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2901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32D325-9041-614E-B121-2883E358D2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1808" y="-45710"/>
            <a:ext cx="844272" cy="11938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44157-FBFC-45DE-AE77-CC70A71BC2E3}"/>
              </a:ext>
            </a:extLst>
          </p:cNvPr>
          <p:cNvSpPr/>
          <p:nvPr/>
        </p:nvSpPr>
        <p:spPr>
          <a:xfrm>
            <a:off x="2617076" y="115410"/>
            <a:ext cx="6811009" cy="7723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Niềm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Bi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CC1427-5E34-4F7A-A0F5-85EFCA61B10A}"/>
              </a:ext>
            </a:extLst>
          </p:cNvPr>
          <p:cNvSpPr/>
          <p:nvPr/>
        </p:nvSpPr>
        <p:spPr>
          <a:xfrm>
            <a:off x="506026" y="949138"/>
            <a:ext cx="11008311" cy="570991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Khi cơn mưa vừa dứt, hai anh em Bi và Bống chợt thấy cầu vồng: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Cầu vồng kìa! Em nhìn xem. Đẹp quá!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Bi chỉ lên bầu trời và nói tiếp: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Anh nghe nói dưới chân cầu vồng có bảy hũ vàng đấy.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hưởng ứng: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Lát nữa, mình sẽ đi lấy về nhé! Có vàng rồi, em sẽ mua nhiều búp bê và quần áo đẹp.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mua một con ngựa hồng và một cái ô tô.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 nhiên, cầu vồng biến mất. Bi cười: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Em ơi! Anh đùa đấy! Ở đó không có vàng đâu.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 vui vẻ: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Thế ạ? Nếu vậy, em sẽ lấy bút màu để vẽ tặng anh ngựa hồng và ô tô.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- Còn anh sẽ vẽ tặng em nhiều búp bê và quần áo đủ các màu sắc.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 có bảy hũ vàng dưới chân cầu vồng, hai anh em vẫn cười vui vẻ.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(Theo 108 truyện mẹ kể con nghe)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F7A034-306F-4700-866D-28556FA1C685}"/>
              </a:ext>
            </a:extLst>
          </p:cNvPr>
          <p:cNvSpPr/>
          <p:nvPr/>
        </p:nvSpPr>
        <p:spPr>
          <a:xfrm>
            <a:off x="9270123" y="318151"/>
            <a:ext cx="3017288" cy="466078"/>
          </a:xfrm>
          <a:prstGeom prst="roundRect">
            <a:avLst/>
          </a:prstGeom>
          <a:solidFill>
            <a:srgbClr val="F90F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toàn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3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D8F404-60B4-8544-A42A-54C1B0CE75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29" y="-272404"/>
            <a:ext cx="7528689" cy="577867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EC7C4FE-109B-F845-8577-A6873A64B796}"/>
              </a:ext>
            </a:extLst>
          </p:cNvPr>
          <p:cNvSpPr txBox="1"/>
          <p:nvPr/>
        </p:nvSpPr>
        <p:spPr>
          <a:xfrm>
            <a:off x="4048730" y="2492343"/>
            <a:ext cx="4342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1" lang="en-US" altLang="zh-CN" sz="48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1" lang="en-US" altLang="zh-CN" sz="4800" b="1" i="0" u="none" strike="noStrike" kern="1200" cap="none" spc="0" normalizeH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1" lang="en-US" altLang="zh-CN" sz="48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1" lang="en-US" altLang="zh-CN" sz="4800" b="1" i="0" u="none" strike="noStrike" kern="1200" cap="none" spc="0" normalizeH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1" lang="en-US" altLang="zh-CN" sz="48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1" lang="en-US" altLang="zh-CN" sz="4800" b="1" i="0" u="none" strike="noStrike" kern="1200" cap="none" spc="0" normalizeH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kumimoji="1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06A324A-BCB1-2349-A8FF-71CC6D9D22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6513" y="3121820"/>
            <a:ext cx="1754978" cy="175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7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sljho3q">
      <a:majorFont>
        <a:latin typeface="Arial"/>
        <a:ea typeface="汉仪跳跳体简"/>
        <a:cs typeface=""/>
      </a:majorFont>
      <a:minorFont>
        <a:latin typeface="Arial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fcf4eai">
      <a:majorFont>
        <a:latin typeface="华康少女文字W5(P)"/>
        <a:ea typeface="华康少女文字W5(P)"/>
        <a:cs typeface=""/>
      </a:majorFont>
      <a:minorFont>
        <a:latin typeface="华康少女文字W5(P)"/>
        <a:ea typeface="华康少女文字W5(P)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Doodle Sketchbook by Slidesgo">
  <a:themeElements>
    <a:clrScheme name="Simple Light">
      <a:dk1>
        <a:srgbClr val="213054"/>
      </a:dk1>
      <a:lt1>
        <a:srgbClr val="BAE5E4"/>
      </a:lt1>
      <a:dk2>
        <a:srgbClr val="A889CC"/>
      </a:dk2>
      <a:lt2>
        <a:srgbClr val="FC7D77"/>
      </a:lt2>
      <a:accent1>
        <a:srgbClr val="FFAB40"/>
      </a:accent1>
      <a:accent2>
        <a:srgbClr val="FFFFFF"/>
      </a:accent2>
      <a:accent3>
        <a:srgbClr val="213054"/>
      </a:accent3>
      <a:accent4>
        <a:srgbClr val="BAE5E4"/>
      </a:accent4>
      <a:accent5>
        <a:srgbClr val="A889CC"/>
      </a:accent5>
      <a:accent6>
        <a:srgbClr val="FC7D77"/>
      </a:accent6>
      <a:hlink>
        <a:srgbClr val="2130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1138</Words>
  <Application>Microsoft Office PowerPoint</Application>
  <PresentationFormat>Widescreen</PresentationFormat>
  <Paragraphs>119</Paragraphs>
  <Slides>18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40" baseType="lpstr">
      <vt:lpstr>微软雅黑</vt:lpstr>
      <vt:lpstr>宋体</vt:lpstr>
      <vt:lpstr>Arial</vt:lpstr>
      <vt:lpstr>Arial-Rounded</vt:lpstr>
      <vt:lpstr>Calibri</vt:lpstr>
      <vt:lpstr>Calibri Light</vt:lpstr>
      <vt:lpstr>DengXian</vt:lpstr>
      <vt:lpstr>DengXian</vt:lpstr>
      <vt:lpstr>Kalam</vt:lpstr>
      <vt:lpstr>Montserrat</vt:lpstr>
      <vt:lpstr>黑体</vt:lpstr>
      <vt:lpstr>Times New Roman</vt:lpstr>
      <vt:lpstr>华康少女文字W5(P)</vt:lpstr>
      <vt:lpstr>思源黑体 CN Regular</vt:lpstr>
      <vt:lpstr>汉仪跳跳体简</vt:lpstr>
      <vt:lpstr>1_Office Theme</vt:lpstr>
      <vt:lpstr>Office 主题</vt:lpstr>
      <vt:lpstr>https://www.freeppt7.com</vt:lpstr>
      <vt:lpstr>1_Office 主题​​</vt:lpstr>
      <vt:lpstr>3_Office 主题</vt:lpstr>
      <vt:lpstr>1_Office 主题</vt:lpstr>
      <vt:lpstr>Doodle Sketchbook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User PC</cp:lastModifiedBy>
  <cp:revision>17</cp:revision>
  <dcterms:created xsi:type="dcterms:W3CDTF">2021-07-24T04:44:50Z</dcterms:created>
  <dcterms:modified xsi:type="dcterms:W3CDTF">2025-09-30T08:53:04Z</dcterms:modified>
</cp:coreProperties>
</file>