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303" r:id="rId2"/>
    <p:sldId id="362" r:id="rId3"/>
    <p:sldId id="360" r:id="rId4"/>
    <p:sldId id="260" r:id="rId5"/>
    <p:sldId id="305" r:id="rId6"/>
    <p:sldId id="339" r:id="rId7"/>
    <p:sldId id="340" r:id="rId8"/>
    <p:sldId id="353" r:id="rId9"/>
    <p:sldId id="322" r:id="rId10"/>
    <p:sldId id="342" r:id="rId11"/>
    <p:sldId id="357" r:id="rId12"/>
    <p:sldId id="323" r:id="rId13"/>
    <p:sldId id="358" r:id="rId14"/>
    <p:sldId id="359" r:id="rId15"/>
    <p:sldId id="356" r:id="rId16"/>
    <p:sldId id="28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643.49963" units="1/cm"/>
          <inkml:channelProperty channel="Y" name="resolution" value="1144.09912" units="1/cm"/>
          <inkml:channelProperty channel="T" name="resolution" value="1" units="1/dev"/>
        </inkml:channelProperties>
      </inkml:inkSource>
      <inkml:timestamp xml:id="ts0" timeString="2024-09-30T02:30:51.9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2970 7010 0,'0'0'0,"4"0"16,1 0-16,2 0 15,-7 0 1,14 3-16,-1-3 16,1 0-1,5 0-15,2 0 16,0 0-16,3 0 16,6 0-1,0 0-15,3 0 16,1 0-16,-3 0 15,56 0 1,-49 0 0,9 0-16,-3 0 0,3 0 15,47 3 1,-8 7 0,-46-10-16,5 0 15,7 0 1,43 0-16,-50 0 15,52 0-15,-13 7 16,-43-4 0,2-3-16,8 0 15,49 0-15,-53 0 16,50 0 0,1 0-16,-51 0 15,-4 0 1,60 0-16,-51 0 15,47 0-15,-4 0 16,-48 0 0,2 0-16,53 0 15,-59 0-15,7 0 16,47 0 0,-51 0-16,2 0 15,44-6-15,-45-2 16,3 8-1,-5 0-15,2 0 16,43-2-16,1-8 16,-52 6-1,10 4-15,-6-4 16,46-5 0,-45 6-16,38-9 15,0-1-15,-45 10 16,45-10-1,-44 6-15,2 0 16,44-3-16,-43 10 16,52-3-1,-52 3-15,2 0 16,0-7 0,48-3-16,-57 7 15,7 3-15,-9-7 16,65 1-1,-65 2-15,10 4 16,-6-4-16,2 4 16,45-6-1,-53 6-15,14 0 16,-9 0-16,-2-2 16,6 2-1,-1 0-15,45-11 16,-49 7-16,-8-1 15,16 5 1,-10 0-16,-5-6 16,3 6-1,4 0-15,-7-4 16,-4 4-16,-3 0 16,-3 0-1,-4 0-15,-3 0 16,-1 0-16,-9 0 15,0 0 1,0 0-16,0 0 16,9-1-16,-7 1 15,-2 0 1,0 0-16,0 0 16,0 0-16,0 0 15,0 0 1,0 0-16,0 0 15,0 0 1,0 0-16,0 0 16,0 0-16,0 0 15,0 0 1,0 0-16,0 0 16,0 0-16,0 0 15,0 0 1,0 0-16,0 0 15,0 0-15,0 0 16,0 0 0,0 0-16,0 0 15,0 0 1,0 0-16,0 0 16,0 0-16,0 0 15,0 0-15,0 0 16,0 0-1,0 0-15,0 0 16,0 0-16,0 0 16,0 0-1,0 0-15,0 0 16,0 0 0,0 0-16,0 0 15,0 0-15,0 0 16,0 0-1,0 0-15,0 0 16,0 0-16,0 0 16,0 0-1,0 0-15,0 0 16,0 0-16,0 0 16,0 0-1,7 0-15,2 0 16,5-4-16,-14 4 15,0 0 1,0 0-16,0 0 16,25 0-1,-1 0-15,0 0 16,-3 0-16,12 0 16,-1 0-1,-6 0-15,11 0 16,1 0-16,-10 0 15,12 4 1,-7-4-16,2 1 16,4 3-16,-4 2 15,-5-4 1,7-2-16,-2 3 16,-5 1-16,7-4 15,-2 0 1,-1 1-16,41 9 15,-43-8-15,-2 2 16,9-2 0,-5-2-16,-1 4 15,7 0-15,-5 0 16,0-2 0,2 2-16,-3-4 15,0 3 1,3 0-16,-3 5 15,2-8-15,1 0 16,-1 0 0,2 0-16,-2 0 15,4 0-15,45 6 16,-53-6 0,8 0-16,-3 0 15,6 3-15,-6-3 16,53 0-1,-52 3-15,9-3 16,-3 4-16,52-4 16,-48 0-1,2 0-15,48 6 16,-59-6-16,58 0 16,-57 0-1,6 0-15,5 0 16,-4 0-16,54-2 15,-55 2 1,52 0-16,-58 0 16,11 0-1,52 0-15,-53 0 16,1 0-16,105-14 16,-107 8-1,-3 2-15,50 0 16,5 1-16,-53 3 15,-2 0-15,65 0 16,-4 0 0,7 0-16,-67 0 15,7 0 1,54 0-16,2 0 16,-1 0-1,2 0 1,-64 0-16,47-7 15,-1 5-15,9 2 0,-2 6 16,-54-3 0,-1-3-16,54 7 15,-60-1 1,5-2-16,1 6 16,-11-6-1,4 5-15,-4-6 16,-4 3-16,-3 1 15,-5 0-15,-3 1 16,-6-3 0,0-5-16,2 0 15,-6-3-15</inkml:trace>
  <inkml:trace contextRef="#ctx0" brushRef="#br0" timeOffset="3736.05">540 9900 0,'0'0'0,"8"7"0,-2 4 16,1 5 0,-9-3-16,2 5 15,-6-5-15,-7 4 16,4 3-1,2 3-15,1-4 16,-11 6-16,-59 52 16,59-53-1,1-1-15,4 0 16,6 7 0,0-1-16,3 3 15,-2 2-15,3-2 16,2 5-1,60 61-15,-44-64 16,-7 0-16,3-6 16,-5 8-1,0-4-15,-1 7 16,-3 3-16,-1 6 16,3 42-1,-10-45-15,5 48 16,0-50-1,-18 48-15,-36 17 16,41-78-16,-2 3 16,6 1-1,3-8-15,1 9 16,-2-2-16,7 1 16,-3 8-1,3 4-15,33 81 16,6-54-16,-27-36 15,64 58 1,29-31-16,5-15 16,-30-27-16,5-8 15</inkml:trace>
  <inkml:trace contextRef="#ctx0" brushRef="#br0" timeOffset="9096.76">18848 7231 0,'13'3'0,"10"10"0,34 11 16,-30-14 0,47 4-1,-34-8-15,51 8 16,3-10-16,3-4 16,2 0-16,-1 0 15,2 0 1,51 10-16,-52 0 15,3-10-15,56 0 16,-54 3 0,52 6-16,-45-9 15,53 11-15,-7-7 16,5-4 0,-6 0-16,2 0 15,-7-21-15,4 0 16,-62 9 15,-4-5-31</inkml:trace>
  <inkml:trace contextRef="#ctx0" brushRef="#br0" timeOffset="10050.27">17652 8991 0,'0'3'0,"0"7"0,0 3 15,0-13 1,-7 14-16,-1 9 16,-22 31-16,-5 10 15,5 7 1,0 2-16,-4 7 16,4-2-16,-3 3 15,6 3 1,4-8-16,8-35 15,-1 39 1,0 4-16,-2-3 16,2 7-16,-8 52 15,8-45 1,-7 52-16,9-49 16,8-2-16,15-1 15,4-4 1,4-13-16,3-9 15,6 6-15,16-8 16,-5-1 0,30 36-16,0 1 15,2 5 1,28 37-16,8-1 16,28 61-16,-70-84 15,-29-45 1</inkml:trace>
  <inkml:trace contextRef="#ctx0" brushRef="#br0" timeOffset="42196.49">16966 6407 0,'0'-2'0,"3"2"16,3 6-16,-6-6 15,14 4 1,9-1-16,40 4 15,18 3 1,3-3-16,7 4 16,3-2-1,2 2-15,0-6 0,12-1 16,-13 3 0,2 3-16,-48-10 15,-1 0-15,-15-4 16,0 4-1,28-10-15</inkml:trace>
  <inkml:trace contextRef="#ctx0" brushRef="#br0" timeOffset="43095.73">16966 6318 0,'0'2'0,"0"-2"15,0 0-15,0 15 16,0-1-16,0-14 15,0 20 1,0 6-16,8 41 16,2 4-1,-16 13-15,-10-7 16,13-41-16,-27 103 16,9-50-1,-10 39-15,8-44 16,14 4-16,-19 45 15,13-46 1,-9 48-16,8-33 16,-19 42-16,18-47 15,12 64 1,-21-13-16,-4-3 16,5-9-16,-5 3 15,1-5 1,4 3-16,1 6 15,-2-6-15,16-39 16,-10 52 0,3-6-1,14-47-15,-18 58 16,12-57-16,-18 53 16,14-54-16,-1 53 15,4-55 1,7 3-16,3-2 15,0 3 1,-10-5 0,2-1-16,8-43 0,-2 44 15,-5 1-15,10-8 16,-3-40 0,0 47-16,14-13 15,2 2 1,-2-5-16,-4-45 15,20 40-15,4-5 16,2-15 0,-2 5-16,-11-34 15,24 26-15,-24-27 32,38 21-32,-34-24 15,72 34-15,-71-41 16,47 15-16,135 4 15,-117-21 1,12-11-16,55 4 16,-124-4-16</inkml:trace>
  <inkml:trace contextRef="#ctx0" brushRef="#br0" timeOffset="135503.79">24568 11949 0,'-3'0'0,"-7"0"15,-4 6-15,0 1 16,1 0-16,-8-1 16,2 5-1,-4-4-15,-1 1 16,-3-3-16,-3 2 15,0-1 1,0-6-16,-6 7 16,-2-7-16,-1 0 15,-45 7 1,37-11-16,-4 4 16,-39 0-16,39 0 15,-42 0 1,46 0-16,-47 0 15,46 0 1,-45 0-16,3 7 16,6-1-16,-2 5 15,2 0 1,3 0-16,41-8 16,-50 17-16,-44 6 15,43-14 1,52-12-16,-44 18 15,-6-2-15,-4-2 16,48-12 0,6 5-16,-65 1 15,2-5 1,59-3-16,-47 9 16,-7-1-16,61-5 15,-48 6-15,-9 2 16,49-11-1,0 4-15,-53-8 16,-7 4 0,57 0-16,-4 0 15,-99 8 1,57-3-16,53-2 16,-52 7-16,46-10 15,-54 0 1,9 4-16,41-4 15,-38-17-15,1 1 16,44 8 0,-29-15-16,-51-14 15,95 24-15,0-3 16,8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D389D-4515-4397-9E77-715D8F7E67D3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4ED07-928A-4F5B-88C3-3597AEC7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2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C8020-144F-4A97-BC6C-8348BECFAA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164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65157-1402-BADF-DCC0-A405C89C5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728F912-13F2-3118-F9A2-1735AD345B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C771A0F-9A74-74CC-44C4-AF94107E4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611541-8BF8-2964-9664-0AE4419F7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4002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508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617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584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1961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825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914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551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891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24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15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4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2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8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06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5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6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4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9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5702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13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6377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04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89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02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42B81B7D-603D-4DA2-81A6-B532BCD7D1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6109" y="0"/>
            <a:ext cx="9495891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28FE4EF-15A1-4477-8320-DB85CFD06C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2610" y="0"/>
            <a:ext cx="9911449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74CA494-15F0-4D4F-AD68-8519986441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118334" cy="6858000"/>
          </a:xfrm>
          <a:prstGeom prst="rect">
            <a:avLst/>
          </a:prstGeom>
        </p:spPr>
      </p:pic>
      <p:sp>
        <p:nvSpPr>
          <p:cNvPr id="14" name="标题 9">
            <a:extLst>
              <a:ext uri="{FF2B5EF4-FFF2-40B4-BE49-F238E27FC236}">
                <a16:creationId xmlns:a16="http://schemas.microsoft.com/office/drawing/2014/main" id="{18B2922A-4CAE-42B2-AEB9-B51BDF0E3D8B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88056" y="2868552"/>
            <a:ext cx="4924425" cy="147732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>
              <a:lnSpc>
                <a:spcPct val="100000"/>
              </a:lnSpc>
              <a:defRPr lang="zh-CN" altLang="en-US" sz="960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+mj-ea"/>
                <a:ea typeface="+mj-ea"/>
                <a:cs typeface="+mn-cs"/>
              </a:defRPr>
            </a:lvl1pPr>
          </a:lstStyle>
          <a:p>
            <a:pPr marL="0" lvl="0" algn="ctr"/>
            <a:r>
              <a:rPr lang="zh-CN" altLang="en-US" dirty="0"/>
              <a:t>编辑标题</a:t>
            </a:r>
          </a:p>
        </p:txBody>
      </p:sp>
      <p:sp>
        <p:nvSpPr>
          <p:cNvPr id="21" name="文本占位符 20">
            <a:extLst>
              <a:ext uri="{FF2B5EF4-FFF2-40B4-BE49-F238E27FC236}">
                <a16:creationId xmlns:a16="http://schemas.microsoft.com/office/drawing/2014/main" id="{381B52A8-16E7-40E6-837E-98A6E856BAF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64893" y="2281272"/>
            <a:ext cx="2462213" cy="683264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>
            <a:lvl1pPr marL="0" indent="0">
              <a:buNone/>
              <a:defRPr lang="zh-CN" altLang="en-US" sz="4800" dirty="0" smtClean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+mj-ea"/>
                <a:ea typeface="+mj-ea"/>
              </a:defRPr>
            </a:lvl1pPr>
            <a:lvl2pPr marL="228600" indent="0">
              <a:buNone/>
              <a:defRPr lang="zh-CN" altLang="en-US" sz="1800" dirty="0" smtClean="0"/>
            </a:lvl2pPr>
            <a:lvl3pPr marL="685800" indent="0">
              <a:buNone/>
              <a:defRPr lang="zh-CN" altLang="en-US" sz="1800" dirty="0" smtClean="0"/>
            </a:lvl3pPr>
            <a:lvl4pPr marL="1143000" indent="0">
              <a:buNone/>
              <a:defRPr lang="zh-CN" altLang="en-US" dirty="0" smtClean="0"/>
            </a:lvl4pPr>
            <a:lvl5pPr marL="1600200" indent="0">
              <a:buNone/>
              <a:defRPr lang="zh-CN" altLang="en-US" dirty="0"/>
            </a:lvl5pPr>
          </a:lstStyle>
          <a:p>
            <a:pPr marL="0" lvl="0" algn="ctr"/>
            <a:r>
              <a:rPr lang="zh-CN" altLang="en-US" dirty="0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val="156297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>
        <p:tmplLst>
          <p:tmpl>
            <p:tnLst>
              <p:par>
                <p:cTn presetID="50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5CFC7-BB6D-4E49-ACF4-79FB6B6C8328}" type="datetimeFigureOut">
              <a:rPr lang="en-US" smtClean="0"/>
              <a:t>29/09/2025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432AA9-E16F-45F4-BF49-86E7C94E6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5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microsoft.com/office/2007/relationships/hdphoto" Target="../media/hdphoto1.wdp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8F46460-66A3-4295-B90A-3AEE68185C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5" r="-1014"/>
          <a:stretch/>
        </p:blipFill>
        <p:spPr>
          <a:xfrm>
            <a:off x="0" y="4727739"/>
            <a:ext cx="12374880" cy="2130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7E6BC58-AED1-4EF4-9BDE-33AE26334D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7" t="1329" r="4993" b="80004"/>
          <a:stretch/>
        </p:blipFill>
        <p:spPr>
          <a:xfrm>
            <a:off x="442813" y="735418"/>
            <a:ext cx="2362200" cy="12801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68FBDE-CA38-4FFF-B31C-8D8471726C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1" t="1329" r="14133" b="88065"/>
          <a:stretch/>
        </p:blipFill>
        <p:spPr>
          <a:xfrm>
            <a:off x="8570216" y="0"/>
            <a:ext cx="2051094" cy="14708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597BE2D-A049-43DC-A681-72632CCF69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9" t="8081" r="6051" b="81084"/>
          <a:stretch/>
        </p:blipFill>
        <p:spPr>
          <a:xfrm>
            <a:off x="10270184" y="431450"/>
            <a:ext cx="1770468" cy="123414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38FB7A-576D-1F49-397A-9B3C6E4BB60D}"/>
              </a:ext>
            </a:extLst>
          </p:cNvPr>
          <p:cNvSpPr/>
          <p:nvPr/>
        </p:nvSpPr>
        <p:spPr>
          <a:xfrm>
            <a:off x="2142538" y="1470837"/>
            <a:ext cx="8629295" cy="30621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ln w="0"/>
                <a:solidFill>
                  <a:schemeClr val="accent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CHÁNH NGHĨA</a:t>
            </a:r>
          </a:p>
          <a:p>
            <a:r>
              <a:rPr lang="en-US" sz="3600" b="1" dirty="0">
                <a:ln w="0"/>
                <a:solidFill>
                  <a:schemeClr val="accent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KHỐI LỚP 4</a:t>
            </a:r>
          </a:p>
          <a:p>
            <a:r>
              <a:rPr lang="en-US" sz="3600" b="1" dirty="0">
                <a:ln w="0"/>
                <a:solidFill>
                  <a:schemeClr val="accent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600" b="1">
                <a:ln w="0"/>
                <a:solidFill>
                  <a:schemeClr val="accent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TIẾNG VIỆT (LTVC)</a:t>
            </a:r>
            <a:endParaRPr lang="en-US" sz="3600" b="1" dirty="0">
              <a:ln w="0"/>
              <a:solidFill>
                <a:schemeClr val="accent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>
                <a:ln w="0"/>
                <a:solidFill>
                  <a:schemeClr val="accent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Bài: Quy tắc viết tên cơ quan, tổ chức</a:t>
            </a:r>
            <a:endParaRPr lang="en-US" sz="3600" b="1" dirty="0">
              <a:ln w="0"/>
              <a:solidFill>
                <a:schemeClr val="accent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70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260CD-DFC0-7A63-1673-089AEAB0F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906AEA5F-D150-5BDC-0142-7791E6651E3D}"/>
              </a:ext>
            </a:extLst>
          </p:cNvPr>
          <p:cNvSpPr txBox="1"/>
          <p:nvPr/>
        </p:nvSpPr>
        <p:spPr>
          <a:xfrm>
            <a:off x="640033" y="77717"/>
            <a:ext cx="6774611" cy="83099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A75723"/>
                </a:solidFill>
                <a:effectLst/>
                <a:uLnTx/>
                <a:uFillTx/>
                <a:latin typeface="UTM Duepuntozero" panose="02040603050506020204" pitchFamily="18" charset="0"/>
                <a:ea typeface="字魂70号-灵悦黑体"/>
                <a:cs typeface="+mn-cs"/>
              </a:rPr>
              <a:t>Thứ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A75723"/>
                </a:solidFill>
                <a:effectLst/>
                <a:uLnTx/>
                <a:uFillTx/>
                <a:latin typeface="UTM Duepuntozero" panose="02040603050506020204" pitchFamily="18" charset="0"/>
                <a:ea typeface="字魂70号-灵悦黑体"/>
                <a:cs typeface="+mn-cs"/>
              </a:rPr>
              <a:t> ….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A75723"/>
                </a:solidFill>
                <a:effectLst/>
                <a:uLnTx/>
                <a:uFillTx/>
                <a:latin typeface="UTM Duepuntozero" panose="02040603050506020204" pitchFamily="18" charset="0"/>
                <a:ea typeface="字魂70号-灵悦黑体"/>
                <a:cs typeface="+mn-cs"/>
              </a:rPr>
              <a:t>ngày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A75723"/>
                </a:solidFill>
                <a:effectLst/>
                <a:uLnTx/>
                <a:uFillTx/>
                <a:latin typeface="UTM Duepuntozero" panose="02040603050506020204" pitchFamily="18" charset="0"/>
                <a:ea typeface="字魂70号-灵悦黑体"/>
                <a:cs typeface="+mn-cs"/>
              </a:rPr>
              <a:t> ….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A75723"/>
                </a:solidFill>
                <a:effectLst/>
                <a:uLnTx/>
                <a:uFillTx/>
                <a:latin typeface="UTM Duepuntozero" panose="02040603050506020204" pitchFamily="18" charset="0"/>
                <a:ea typeface="字魂70号-灵悦黑体"/>
                <a:cs typeface="+mn-cs"/>
              </a:rPr>
              <a:t>tháng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A75723"/>
                </a:solidFill>
                <a:effectLst/>
                <a:uLnTx/>
                <a:uFillTx/>
                <a:latin typeface="UTM Duepuntozero" panose="02040603050506020204" pitchFamily="18" charset="0"/>
                <a:ea typeface="字魂70号-灵悦黑体"/>
                <a:cs typeface="+mn-cs"/>
              </a:rPr>
              <a:t> ….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A75723"/>
                </a:solidFill>
                <a:effectLst/>
                <a:uLnTx/>
                <a:uFillTx/>
                <a:latin typeface="UTM Duepuntozero" panose="02040603050506020204" pitchFamily="18" charset="0"/>
                <a:ea typeface="字魂70号-灵悦黑体"/>
                <a:cs typeface="+mn-cs"/>
              </a:rPr>
              <a:t>năm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A75723"/>
                </a:solidFill>
                <a:effectLst/>
                <a:uLnTx/>
                <a:uFillTx/>
                <a:latin typeface="UTM Duepuntozero" panose="02040603050506020204" pitchFamily="18" charset="0"/>
                <a:ea typeface="字魂70号-灵悦黑体"/>
                <a:cs typeface="+mn-cs"/>
              </a:rPr>
              <a:t> …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A75723"/>
              </a:solidFill>
              <a:effectLst/>
              <a:uLnTx/>
              <a:uFillTx/>
              <a:latin typeface="UTM Duepuntozero" panose="02040603050506020204" pitchFamily="18" charset="0"/>
              <a:ea typeface="字魂70号-灵悦黑体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DB00BE-9F3A-F653-636A-8E20FF350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553" y="884638"/>
            <a:ext cx="4578493" cy="10120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021672-635E-57D8-A3A7-857DF6CAA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943" y="2278677"/>
            <a:ext cx="8053514" cy="19386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40A7E2-B976-080A-7466-F1D1E9DA2A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69466">
            <a:off x="0" y="1297641"/>
            <a:ext cx="2377646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8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11A168-5243-211E-4C1D-943BC63B6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399" y="1759691"/>
            <a:ext cx="467048" cy="4670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75CB60-6BE2-6BB1-E242-9FF08CD712A9}"/>
              </a:ext>
            </a:extLst>
          </p:cNvPr>
          <p:cNvSpPr txBox="1"/>
          <p:nvPr/>
        </p:nvSpPr>
        <p:spPr>
          <a:xfrm>
            <a:off x="2705100" y="1692291"/>
            <a:ext cx="855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just">
              <a:spcBef>
                <a:spcPts val="1200"/>
              </a:spcBef>
            </a:pP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Biết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tắc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tên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cơ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tổ</a:t>
            </a:r>
            <a:r>
              <a:rPr lang="en-US" sz="32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chức</a:t>
            </a:r>
            <a:endParaRPr lang="en-US" sz="3200" b="1" dirty="0">
              <a:solidFill>
                <a:srgbClr val="0033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88EB7FF4-8CB8-C00E-A317-7C110F8BD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625" y="95579"/>
            <a:ext cx="5969482" cy="1052587"/>
          </a:xfrm>
          <a:prstGeom prst="rect">
            <a:avLst/>
          </a:prstGeom>
        </p:spPr>
      </p:pic>
      <p:pic>
        <p:nvPicPr>
          <p:cNvPr id="5" name="Picture 4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6CF92744-D14C-4316-7601-8AA3CCB8807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878" y="0"/>
            <a:ext cx="1093341" cy="1279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D5B73E-5DFC-04D2-C505-034756222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1121" y="90681"/>
            <a:ext cx="1205005" cy="1205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F17396-CEDE-7B70-AAB5-9BB480B59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195" y="247508"/>
            <a:ext cx="4877223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22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F4CDECD-6F4A-47BD-A62C-1302C4363B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293" y="504354"/>
            <a:ext cx="1029746" cy="86106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B4C06AB-4A32-1BBD-1DD3-96307338F2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6770961" y="2656720"/>
            <a:ext cx="3244988" cy="42012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D7E0B3-44B4-B032-0470-70124132B1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2509" y="996997"/>
            <a:ext cx="6968332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9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5E047B0-F8E3-066F-5BC8-FFCA1610C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259" y="2557842"/>
            <a:ext cx="4327616" cy="421901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17146D78-C310-DE57-34E6-09F3096F17DC}"/>
              </a:ext>
            </a:extLst>
          </p:cNvPr>
          <p:cNvSpPr/>
          <p:nvPr/>
        </p:nvSpPr>
        <p:spPr>
          <a:xfrm>
            <a:off x="5039666" y="347047"/>
            <a:ext cx="7017508" cy="2799276"/>
          </a:xfrm>
          <a:custGeom>
            <a:avLst/>
            <a:gdLst>
              <a:gd name="connsiteX0" fmla="*/ 0 w 7017508"/>
              <a:gd name="connsiteY0" fmla="*/ 466555 h 2799276"/>
              <a:gd name="connsiteX1" fmla="*/ 466555 w 7017508"/>
              <a:gd name="connsiteY1" fmla="*/ 0 h 2799276"/>
              <a:gd name="connsiteX2" fmla="*/ 1169585 w 7017508"/>
              <a:gd name="connsiteY2" fmla="*/ 0 h 2799276"/>
              <a:gd name="connsiteX3" fmla="*/ 1169585 w 7017508"/>
              <a:gd name="connsiteY3" fmla="*/ 0 h 2799276"/>
              <a:gd name="connsiteX4" fmla="*/ 2923962 w 7017508"/>
              <a:gd name="connsiteY4" fmla="*/ 0 h 2799276"/>
              <a:gd name="connsiteX5" fmla="*/ 6550953 w 7017508"/>
              <a:gd name="connsiteY5" fmla="*/ 0 h 2799276"/>
              <a:gd name="connsiteX6" fmla="*/ 7017508 w 7017508"/>
              <a:gd name="connsiteY6" fmla="*/ 466555 h 2799276"/>
              <a:gd name="connsiteX7" fmla="*/ 7017508 w 7017508"/>
              <a:gd name="connsiteY7" fmla="*/ 1632911 h 2799276"/>
              <a:gd name="connsiteX8" fmla="*/ 7017508 w 7017508"/>
              <a:gd name="connsiteY8" fmla="*/ 1632911 h 2799276"/>
              <a:gd name="connsiteX9" fmla="*/ 7017508 w 7017508"/>
              <a:gd name="connsiteY9" fmla="*/ 2332730 h 2799276"/>
              <a:gd name="connsiteX10" fmla="*/ 7017508 w 7017508"/>
              <a:gd name="connsiteY10" fmla="*/ 2332721 h 2799276"/>
              <a:gd name="connsiteX11" fmla="*/ 6550953 w 7017508"/>
              <a:gd name="connsiteY11" fmla="*/ 2799276 h 2799276"/>
              <a:gd name="connsiteX12" fmla="*/ 2923962 w 7017508"/>
              <a:gd name="connsiteY12" fmla="*/ 2799276 h 2799276"/>
              <a:gd name="connsiteX13" fmla="*/ 231297 w 7017508"/>
              <a:gd name="connsiteY13" fmla="*/ 3277168 h 2799276"/>
              <a:gd name="connsiteX14" fmla="*/ 1169585 w 7017508"/>
              <a:gd name="connsiteY14" fmla="*/ 2799276 h 2799276"/>
              <a:gd name="connsiteX15" fmla="*/ 466555 w 7017508"/>
              <a:gd name="connsiteY15" fmla="*/ 2799276 h 2799276"/>
              <a:gd name="connsiteX16" fmla="*/ 0 w 7017508"/>
              <a:gd name="connsiteY16" fmla="*/ 2332721 h 2799276"/>
              <a:gd name="connsiteX17" fmla="*/ 0 w 7017508"/>
              <a:gd name="connsiteY17" fmla="*/ 2332730 h 2799276"/>
              <a:gd name="connsiteX18" fmla="*/ 0 w 7017508"/>
              <a:gd name="connsiteY18" fmla="*/ 1632911 h 2799276"/>
              <a:gd name="connsiteX19" fmla="*/ 0 w 7017508"/>
              <a:gd name="connsiteY19" fmla="*/ 1632911 h 2799276"/>
              <a:gd name="connsiteX20" fmla="*/ 0 w 7017508"/>
              <a:gd name="connsiteY20" fmla="*/ 466555 h 2799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017508" h="2799276" fill="none" extrusionOk="0">
                <a:moveTo>
                  <a:pt x="0" y="466555"/>
                </a:moveTo>
                <a:cubicBezTo>
                  <a:pt x="22941" y="221301"/>
                  <a:pt x="168429" y="16268"/>
                  <a:pt x="466555" y="0"/>
                </a:cubicBezTo>
                <a:cubicBezTo>
                  <a:pt x="558490" y="38732"/>
                  <a:pt x="846296" y="50348"/>
                  <a:pt x="1169585" y="0"/>
                </a:cubicBezTo>
                <a:lnTo>
                  <a:pt x="1169585" y="0"/>
                </a:lnTo>
                <a:cubicBezTo>
                  <a:pt x="1677687" y="-65340"/>
                  <a:pt x="2691353" y="-102366"/>
                  <a:pt x="2923962" y="0"/>
                </a:cubicBezTo>
                <a:cubicBezTo>
                  <a:pt x="3930086" y="-117130"/>
                  <a:pt x="5557150" y="123459"/>
                  <a:pt x="6550953" y="0"/>
                </a:cubicBezTo>
                <a:cubicBezTo>
                  <a:pt x="6831093" y="35799"/>
                  <a:pt x="6980879" y="214007"/>
                  <a:pt x="7017508" y="466555"/>
                </a:cubicBezTo>
                <a:cubicBezTo>
                  <a:pt x="7051739" y="850983"/>
                  <a:pt x="6988509" y="1463268"/>
                  <a:pt x="7017508" y="1632911"/>
                </a:cubicBezTo>
                <a:lnTo>
                  <a:pt x="7017508" y="1632911"/>
                </a:lnTo>
                <a:cubicBezTo>
                  <a:pt x="7049264" y="1873252"/>
                  <a:pt x="7047429" y="2196322"/>
                  <a:pt x="7017508" y="2332730"/>
                </a:cubicBezTo>
                <a:lnTo>
                  <a:pt x="7017508" y="2332721"/>
                </a:lnTo>
                <a:cubicBezTo>
                  <a:pt x="7003322" y="2572626"/>
                  <a:pt x="6796241" y="2839599"/>
                  <a:pt x="6550953" y="2799276"/>
                </a:cubicBezTo>
                <a:cubicBezTo>
                  <a:pt x="5413640" y="2932670"/>
                  <a:pt x="4713295" y="2668556"/>
                  <a:pt x="2923962" y="2799276"/>
                </a:cubicBezTo>
                <a:cubicBezTo>
                  <a:pt x="2008399" y="3012245"/>
                  <a:pt x="1454845" y="3034899"/>
                  <a:pt x="231297" y="3277168"/>
                </a:cubicBezTo>
                <a:cubicBezTo>
                  <a:pt x="354197" y="3281833"/>
                  <a:pt x="776915" y="3019168"/>
                  <a:pt x="1169585" y="2799276"/>
                </a:cubicBezTo>
                <a:cubicBezTo>
                  <a:pt x="979427" y="2792683"/>
                  <a:pt x="559297" y="2780490"/>
                  <a:pt x="466555" y="2799276"/>
                </a:cubicBezTo>
                <a:cubicBezTo>
                  <a:pt x="205460" y="2847300"/>
                  <a:pt x="-23910" y="2616125"/>
                  <a:pt x="0" y="2332721"/>
                </a:cubicBezTo>
                <a:lnTo>
                  <a:pt x="0" y="2332730"/>
                </a:lnTo>
                <a:cubicBezTo>
                  <a:pt x="52399" y="2216448"/>
                  <a:pt x="-2010" y="1820070"/>
                  <a:pt x="0" y="1632911"/>
                </a:cubicBezTo>
                <a:lnTo>
                  <a:pt x="0" y="1632911"/>
                </a:lnTo>
                <a:cubicBezTo>
                  <a:pt x="-21927" y="1474468"/>
                  <a:pt x="-20659" y="1026611"/>
                  <a:pt x="0" y="466555"/>
                </a:cubicBezTo>
                <a:close/>
              </a:path>
              <a:path w="7017508" h="2799276" stroke="0" extrusionOk="0">
                <a:moveTo>
                  <a:pt x="0" y="466555"/>
                </a:moveTo>
                <a:cubicBezTo>
                  <a:pt x="-10264" y="226436"/>
                  <a:pt x="235399" y="-17932"/>
                  <a:pt x="466555" y="0"/>
                </a:cubicBezTo>
                <a:cubicBezTo>
                  <a:pt x="561606" y="52769"/>
                  <a:pt x="1034218" y="22906"/>
                  <a:pt x="1169585" y="0"/>
                </a:cubicBezTo>
                <a:lnTo>
                  <a:pt x="1169585" y="0"/>
                </a:lnTo>
                <a:cubicBezTo>
                  <a:pt x="2013898" y="-19139"/>
                  <a:pt x="2393734" y="-15447"/>
                  <a:pt x="2923962" y="0"/>
                </a:cubicBezTo>
                <a:cubicBezTo>
                  <a:pt x="4244124" y="-134364"/>
                  <a:pt x="5788073" y="130381"/>
                  <a:pt x="6550953" y="0"/>
                </a:cubicBezTo>
                <a:cubicBezTo>
                  <a:pt x="6802734" y="-13883"/>
                  <a:pt x="7048270" y="185037"/>
                  <a:pt x="7017508" y="466555"/>
                </a:cubicBezTo>
                <a:cubicBezTo>
                  <a:pt x="7058649" y="1044135"/>
                  <a:pt x="6998087" y="1293781"/>
                  <a:pt x="7017508" y="1632911"/>
                </a:cubicBezTo>
                <a:lnTo>
                  <a:pt x="7017508" y="1632911"/>
                </a:lnTo>
                <a:cubicBezTo>
                  <a:pt x="7010434" y="1863089"/>
                  <a:pt x="7014045" y="2252191"/>
                  <a:pt x="7017508" y="2332730"/>
                </a:cubicBezTo>
                <a:lnTo>
                  <a:pt x="7017508" y="2332721"/>
                </a:lnTo>
                <a:cubicBezTo>
                  <a:pt x="7037883" y="2588170"/>
                  <a:pt x="6789655" y="2804772"/>
                  <a:pt x="6550953" y="2799276"/>
                </a:cubicBezTo>
                <a:cubicBezTo>
                  <a:pt x="5104618" y="2761517"/>
                  <a:pt x="4468710" y="2849774"/>
                  <a:pt x="2923962" y="2799276"/>
                </a:cubicBezTo>
                <a:cubicBezTo>
                  <a:pt x="1735892" y="2838457"/>
                  <a:pt x="1246055" y="3151203"/>
                  <a:pt x="231297" y="3277168"/>
                </a:cubicBezTo>
                <a:cubicBezTo>
                  <a:pt x="429930" y="3131434"/>
                  <a:pt x="743666" y="3075489"/>
                  <a:pt x="1169585" y="2799276"/>
                </a:cubicBezTo>
                <a:cubicBezTo>
                  <a:pt x="965708" y="2854109"/>
                  <a:pt x="751635" y="2793674"/>
                  <a:pt x="466555" y="2799276"/>
                </a:cubicBezTo>
                <a:cubicBezTo>
                  <a:pt x="188585" y="2803791"/>
                  <a:pt x="26820" y="2569428"/>
                  <a:pt x="0" y="2332721"/>
                </a:cubicBezTo>
                <a:lnTo>
                  <a:pt x="0" y="2332730"/>
                </a:lnTo>
                <a:cubicBezTo>
                  <a:pt x="-37806" y="2106864"/>
                  <a:pt x="-55003" y="1945830"/>
                  <a:pt x="0" y="1632911"/>
                </a:cubicBezTo>
                <a:lnTo>
                  <a:pt x="0" y="1632911"/>
                </a:lnTo>
                <a:cubicBezTo>
                  <a:pt x="-29922" y="1274783"/>
                  <a:pt x="104171" y="910274"/>
                  <a:pt x="0" y="466555"/>
                </a:cubicBezTo>
                <a:close/>
              </a:path>
            </a:pathLst>
          </a:custGeom>
          <a:solidFill>
            <a:srgbClr val="CCFFFF">
              <a:alpha val="77000"/>
            </a:srgb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wedgeRoundRectCallout">
                    <a:avLst>
                      <a:gd name="adj1" fmla="val -46704"/>
                      <a:gd name="adj2" fmla="val 67072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A6A94-9BC4-E20A-3504-C13633043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1504" y="391880"/>
            <a:ext cx="5986791" cy="38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3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92D5FD4-2D52-5E3F-AB00-4A452A6E6532}"/>
              </a:ext>
            </a:extLst>
          </p:cNvPr>
          <p:cNvSpPr/>
          <p:nvPr/>
        </p:nvSpPr>
        <p:spPr>
          <a:xfrm>
            <a:off x="2927301" y="193936"/>
            <a:ext cx="7343193" cy="1576873"/>
          </a:xfrm>
          <a:custGeom>
            <a:avLst/>
            <a:gdLst>
              <a:gd name="connsiteX0" fmla="*/ 0 w 7343193"/>
              <a:gd name="connsiteY0" fmla="*/ 393446 h 1576873"/>
              <a:gd name="connsiteX1" fmla="*/ 393446 w 7343193"/>
              <a:gd name="connsiteY1" fmla="*/ 0 h 1576873"/>
              <a:gd name="connsiteX2" fmla="*/ 6949747 w 7343193"/>
              <a:gd name="connsiteY2" fmla="*/ 0 h 1576873"/>
              <a:gd name="connsiteX3" fmla="*/ 7343193 w 7343193"/>
              <a:gd name="connsiteY3" fmla="*/ 393446 h 1576873"/>
              <a:gd name="connsiteX4" fmla="*/ 7343193 w 7343193"/>
              <a:gd name="connsiteY4" fmla="*/ 1183427 h 1576873"/>
              <a:gd name="connsiteX5" fmla="*/ 6949747 w 7343193"/>
              <a:gd name="connsiteY5" fmla="*/ 1576873 h 1576873"/>
              <a:gd name="connsiteX6" fmla="*/ 393446 w 7343193"/>
              <a:gd name="connsiteY6" fmla="*/ 1576873 h 1576873"/>
              <a:gd name="connsiteX7" fmla="*/ 0 w 7343193"/>
              <a:gd name="connsiteY7" fmla="*/ 1183427 h 1576873"/>
              <a:gd name="connsiteX8" fmla="*/ 0 w 7343193"/>
              <a:gd name="connsiteY8" fmla="*/ 393446 h 1576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43193" h="1576873" fill="none" extrusionOk="0">
                <a:moveTo>
                  <a:pt x="0" y="393446"/>
                </a:moveTo>
                <a:cubicBezTo>
                  <a:pt x="-26857" y="188463"/>
                  <a:pt x="191662" y="1216"/>
                  <a:pt x="393446" y="0"/>
                </a:cubicBezTo>
                <a:cubicBezTo>
                  <a:pt x="2917021" y="91033"/>
                  <a:pt x="5765807" y="163703"/>
                  <a:pt x="6949747" y="0"/>
                </a:cubicBezTo>
                <a:cubicBezTo>
                  <a:pt x="7143934" y="7626"/>
                  <a:pt x="7337964" y="191894"/>
                  <a:pt x="7343193" y="393446"/>
                </a:cubicBezTo>
                <a:cubicBezTo>
                  <a:pt x="7366348" y="496363"/>
                  <a:pt x="7413850" y="1069805"/>
                  <a:pt x="7343193" y="1183427"/>
                </a:cubicBezTo>
                <a:cubicBezTo>
                  <a:pt x="7333220" y="1439295"/>
                  <a:pt x="7189841" y="1544180"/>
                  <a:pt x="6949747" y="1576873"/>
                </a:cubicBezTo>
                <a:cubicBezTo>
                  <a:pt x="4252794" y="1511248"/>
                  <a:pt x="3190192" y="1528156"/>
                  <a:pt x="393446" y="1576873"/>
                </a:cubicBezTo>
                <a:cubicBezTo>
                  <a:pt x="142242" y="1581770"/>
                  <a:pt x="-37042" y="1401512"/>
                  <a:pt x="0" y="1183427"/>
                </a:cubicBezTo>
                <a:cubicBezTo>
                  <a:pt x="62467" y="856653"/>
                  <a:pt x="-14788" y="487975"/>
                  <a:pt x="0" y="393446"/>
                </a:cubicBezTo>
                <a:close/>
              </a:path>
              <a:path w="7343193" h="1576873" stroke="0" extrusionOk="0">
                <a:moveTo>
                  <a:pt x="0" y="393446"/>
                </a:moveTo>
                <a:cubicBezTo>
                  <a:pt x="-1973" y="181422"/>
                  <a:pt x="163578" y="20226"/>
                  <a:pt x="393446" y="0"/>
                </a:cubicBezTo>
                <a:cubicBezTo>
                  <a:pt x="2335015" y="-32859"/>
                  <a:pt x="5213471" y="-101307"/>
                  <a:pt x="6949747" y="0"/>
                </a:cubicBezTo>
                <a:cubicBezTo>
                  <a:pt x="7141725" y="17021"/>
                  <a:pt x="7356112" y="158615"/>
                  <a:pt x="7343193" y="393446"/>
                </a:cubicBezTo>
                <a:cubicBezTo>
                  <a:pt x="7336603" y="538251"/>
                  <a:pt x="7396165" y="1062989"/>
                  <a:pt x="7343193" y="1183427"/>
                </a:cubicBezTo>
                <a:cubicBezTo>
                  <a:pt x="7324147" y="1429207"/>
                  <a:pt x="7163937" y="1552876"/>
                  <a:pt x="6949747" y="1576873"/>
                </a:cubicBezTo>
                <a:cubicBezTo>
                  <a:pt x="3921116" y="1432383"/>
                  <a:pt x="3481648" y="1497894"/>
                  <a:pt x="393446" y="1576873"/>
                </a:cubicBezTo>
                <a:cubicBezTo>
                  <a:pt x="191644" y="1557219"/>
                  <a:pt x="-2167" y="1425280"/>
                  <a:pt x="0" y="1183427"/>
                </a:cubicBezTo>
                <a:cubicBezTo>
                  <a:pt x="-17529" y="1049900"/>
                  <a:pt x="-39133" y="552261"/>
                  <a:pt x="0" y="393446"/>
                </a:cubicBezTo>
                <a:close/>
              </a:path>
            </a:pathLst>
          </a:custGeom>
          <a:solidFill>
            <a:srgbClr val="CCFFFF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1239133447">
                  <a:prstGeom prst="roundRect">
                    <a:avLst>
                      <a:gd name="adj" fmla="val 2495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Theo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đây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cơ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D8AD4F-4CB1-2041-296D-8778CA89C7D0}"/>
              </a:ext>
            </a:extLst>
          </p:cNvPr>
          <p:cNvGrpSpPr/>
          <p:nvPr/>
        </p:nvGrpSpPr>
        <p:grpSpPr>
          <a:xfrm>
            <a:off x="6843334" y="2799865"/>
            <a:ext cx="4867501" cy="2262472"/>
            <a:chOff x="4516591" y="1208190"/>
            <a:chExt cx="7155003" cy="3022357"/>
          </a:xfrm>
        </p:grpSpPr>
        <p:sp>
          <p:nvSpPr>
            <p:cNvPr id="11" name="Rectangle: Diagonal Corners Rounded 10">
              <a:extLst>
                <a:ext uri="{FF2B5EF4-FFF2-40B4-BE49-F238E27FC236}">
                  <a16:creationId xmlns:a16="http://schemas.microsoft.com/office/drawing/2014/main" id="{A8A852A2-12DA-CEE7-59CB-756109467507}"/>
                </a:ext>
              </a:extLst>
            </p:cNvPr>
            <p:cNvSpPr/>
            <p:nvPr/>
          </p:nvSpPr>
          <p:spPr>
            <a:xfrm>
              <a:off x="5566540" y="2015426"/>
              <a:ext cx="6105054" cy="2215121"/>
            </a:xfrm>
            <a:custGeom>
              <a:avLst/>
              <a:gdLst>
                <a:gd name="connsiteX0" fmla="*/ 369194 w 6105054"/>
                <a:gd name="connsiteY0" fmla="*/ 0 h 2215121"/>
                <a:gd name="connsiteX1" fmla="*/ 834436 w 6105054"/>
                <a:gd name="connsiteY1" fmla="*/ 0 h 2215121"/>
                <a:gd name="connsiteX2" fmla="*/ 1357037 w 6105054"/>
                <a:gd name="connsiteY2" fmla="*/ 0 h 2215121"/>
                <a:gd name="connsiteX3" fmla="*/ 1994354 w 6105054"/>
                <a:gd name="connsiteY3" fmla="*/ 0 h 2215121"/>
                <a:gd name="connsiteX4" fmla="*/ 2574314 w 6105054"/>
                <a:gd name="connsiteY4" fmla="*/ 0 h 2215121"/>
                <a:gd name="connsiteX5" fmla="*/ 3211631 w 6105054"/>
                <a:gd name="connsiteY5" fmla="*/ 0 h 2215121"/>
                <a:gd name="connsiteX6" fmla="*/ 3734232 w 6105054"/>
                <a:gd name="connsiteY6" fmla="*/ 0 h 2215121"/>
                <a:gd name="connsiteX7" fmla="*/ 4314191 w 6105054"/>
                <a:gd name="connsiteY7" fmla="*/ 0 h 2215121"/>
                <a:gd name="connsiteX8" fmla="*/ 4836792 w 6105054"/>
                <a:gd name="connsiteY8" fmla="*/ 0 h 2215121"/>
                <a:gd name="connsiteX9" fmla="*/ 5416751 w 6105054"/>
                <a:gd name="connsiteY9" fmla="*/ 0 h 2215121"/>
                <a:gd name="connsiteX10" fmla="*/ 6105054 w 6105054"/>
                <a:gd name="connsiteY10" fmla="*/ 0 h 2215121"/>
                <a:gd name="connsiteX11" fmla="*/ 6105054 w 6105054"/>
                <a:gd name="connsiteY11" fmla="*/ 0 h 2215121"/>
                <a:gd name="connsiteX12" fmla="*/ 6105054 w 6105054"/>
                <a:gd name="connsiteY12" fmla="*/ 652228 h 2215121"/>
                <a:gd name="connsiteX13" fmla="*/ 6105054 w 6105054"/>
                <a:gd name="connsiteY13" fmla="*/ 1267537 h 2215121"/>
                <a:gd name="connsiteX14" fmla="*/ 6105054 w 6105054"/>
                <a:gd name="connsiteY14" fmla="*/ 1845927 h 2215121"/>
                <a:gd name="connsiteX15" fmla="*/ 5735860 w 6105054"/>
                <a:gd name="connsiteY15" fmla="*/ 2215121 h 2215121"/>
                <a:gd name="connsiteX16" fmla="*/ 5041184 w 6105054"/>
                <a:gd name="connsiteY16" fmla="*/ 2215121 h 2215121"/>
                <a:gd name="connsiteX17" fmla="*/ 4575942 w 6105054"/>
                <a:gd name="connsiteY17" fmla="*/ 2215121 h 2215121"/>
                <a:gd name="connsiteX18" fmla="*/ 3881265 w 6105054"/>
                <a:gd name="connsiteY18" fmla="*/ 2215121 h 2215121"/>
                <a:gd name="connsiteX19" fmla="*/ 3358665 w 6105054"/>
                <a:gd name="connsiteY19" fmla="*/ 2215121 h 2215121"/>
                <a:gd name="connsiteX20" fmla="*/ 2836064 w 6105054"/>
                <a:gd name="connsiteY20" fmla="*/ 2215121 h 2215121"/>
                <a:gd name="connsiteX21" fmla="*/ 2370822 w 6105054"/>
                <a:gd name="connsiteY21" fmla="*/ 2215121 h 2215121"/>
                <a:gd name="connsiteX22" fmla="*/ 1676146 w 6105054"/>
                <a:gd name="connsiteY22" fmla="*/ 2215121 h 2215121"/>
                <a:gd name="connsiteX23" fmla="*/ 1153545 w 6105054"/>
                <a:gd name="connsiteY23" fmla="*/ 2215121 h 2215121"/>
                <a:gd name="connsiteX24" fmla="*/ 0 w 6105054"/>
                <a:gd name="connsiteY24" fmla="*/ 2215121 h 2215121"/>
                <a:gd name="connsiteX25" fmla="*/ 0 w 6105054"/>
                <a:gd name="connsiteY25" fmla="*/ 2215121 h 2215121"/>
                <a:gd name="connsiteX26" fmla="*/ 0 w 6105054"/>
                <a:gd name="connsiteY26" fmla="*/ 1562893 h 2215121"/>
                <a:gd name="connsiteX27" fmla="*/ 0 w 6105054"/>
                <a:gd name="connsiteY27" fmla="*/ 984503 h 2215121"/>
                <a:gd name="connsiteX28" fmla="*/ 0 w 6105054"/>
                <a:gd name="connsiteY28" fmla="*/ 369194 h 2215121"/>
                <a:gd name="connsiteX29" fmla="*/ 369194 w 6105054"/>
                <a:gd name="connsiteY29" fmla="*/ 0 h 221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105054" h="2215121" fill="none" extrusionOk="0">
                  <a:moveTo>
                    <a:pt x="369194" y="0"/>
                  </a:moveTo>
                  <a:cubicBezTo>
                    <a:pt x="480498" y="-21349"/>
                    <a:pt x="666821" y="-627"/>
                    <a:pt x="834436" y="0"/>
                  </a:cubicBezTo>
                  <a:cubicBezTo>
                    <a:pt x="1002051" y="627"/>
                    <a:pt x="1167164" y="26059"/>
                    <a:pt x="1357037" y="0"/>
                  </a:cubicBezTo>
                  <a:cubicBezTo>
                    <a:pt x="1546910" y="-26059"/>
                    <a:pt x="1824840" y="-29072"/>
                    <a:pt x="1994354" y="0"/>
                  </a:cubicBezTo>
                  <a:cubicBezTo>
                    <a:pt x="2163868" y="29072"/>
                    <a:pt x="2291103" y="1845"/>
                    <a:pt x="2574314" y="0"/>
                  </a:cubicBezTo>
                  <a:cubicBezTo>
                    <a:pt x="2857525" y="-1845"/>
                    <a:pt x="2896921" y="23323"/>
                    <a:pt x="3211631" y="0"/>
                  </a:cubicBezTo>
                  <a:cubicBezTo>
                    <a:pt x="3526341" y="-23323"/>
                    <a:pt x="3625695" y="-24020"/>
                    <a:pt x="3734232" y="0"/>
                  </a:cubicBezTo>
                  <a:cubicBezTo>
                    <a:pt x="3842769" y="24020"/>
                    <a:pt x="4115226" y="-28339"/>
                    <a:pt x="4314191" y="0"/>
                  </a:cubicBezTo>
                  <a:cubicBezTo>
                    <a:pt x="4513156" y="28339"/>
                    <a:pt x="4602874" y="1830"/>
                    <a:pt x="4836792" y="0"/>
                  </a:cubicBezTo>
                  <a:cubicBezTo>
                    <a:pt x="5070710" y="-1830"/>
                    <a:pt x="5210873" y="4544"/>
                    <a:pt x="5416751" y="0"/>
                  </a:cubicBezTo>
                  <a:cubicBezTo>
                    <a:pt x="5622629" y="-4544"/>
                    <a:pt x="5894975" y="-14712"/>
                    <a:pt x="6105054" y="0"/>
                  </a:cubicBezTo>
                  <a:lnTo>
                    <a:pt x="6105054" y="0"/>
                  </a:lnTo>
                  <a:cubicBezTo>
                    <a:pt x="6084365" y="292544"/>
                    <a:pt x="6099653" y="412620"/>
                    <a:pt x="6105054" y="652228"/>
                  </a:cubicBezTo>
                  <a:cubicBezTo>
                    <a:pt x="6110455" y="891836"/>
                    <a:pt x="6096860" y="1047682"/>
                    <a:pt x="6105054" y="1267537"/>
                  </a:cubicBezTo>
                  <a:cubicBezTo>
                    <a:pt x="6113248" y="1487392"/>
                    <a:pt x="6097200" y="1579814"/>
                    <a:pt x="6105054" y="1845927"/>
                  </a:cubicBezTo>
                  <a:cubicBezTo>
                    <a:pt x="6098239" y="2055254"/>
                    <a:pt x="5934053" y="2232976"/>
                    <a:pt x="5735860" y="2215121"/>
                  </a:cubicBezTo>
                  <a:cubicBezTo>
                    <a:pt x="5477367" y="2244329"/>
                    <a:pt x="5310852" y="2220681"/>
                    <a:pt x="5041184" y="2215121"/>
                  </a:cubicBezTo>
                  <a:cubicBezTo>
                    <a:pt x="4771516" y="2209561"/>
                    <a:pt x="4747410" y="2193773"/>
                    <a:pt x="4575942" y="2215121"/>
                  </a:cubicBezTo>
                  <a:cubicBezTo>
                    <a:pt x="4404474" y="2236469"/>
                    <a:pt x="4021684" y="2219509"/>
                    <a:pt x="3881265" y="2215121"/>
                  </a:cubicBezTo>
                  <a:cubicBezTo>
                    <a:pt x="3740846" y="2210733"/>
                    <a:pt x="3559934" y="2194737"/>
                    <a:pt x="3358665" y="2215121"/>
                  </a:cubicBezTo>
                  <a:cubicBezTo>
                    <a:pt x="3157396" y="2235505"/>
                    <a:pt x="3023485" y="2225277"/>
                    <a:pt x="2836064" y="2215121"/>
                  </a:cubicBezTo>
                  <a:cubicBezTo>
                    <a:pt x="2648643" y="2204965"/>
                    <a:pt x="2522743" y="2232374"/>
                    <a:pt x="2370822" y="2215121"/>
                  </a:cubicBezTo>
                  <a:cubicBezTo>
                    <a:pt x="2218901" y="2197868"/>
                    <a:pt x="1938208" y="2208189"/>
                    <a:pt x="1676146" y="2215121"/>
                  </a:cubicBezTo>
                  <a:cubicBezTo>
                    <a:pt x="1414084" y="2222053"/>
                    <a:pt x="1401874" y="2228164"/>
                    <a:pt x="1153545" y="2215121"/>
                  </a:cubicBezTo>
                  <a:cubicBezTo>
                    <a:pt x="905216" y="2202078"/>
                    <a:pt x="334245" y="2250766"/>
                    <a:pt x="0" y="2215121"/>
                  </a:cubicBezTo>
                  <a:lnTo>
                    <a:pt x="0" y="2215121"/>
                  </a:lnTo>
                  <a:cubicBezTo>
                    <a:pt x="-27158" y="2020748"/>
                    <a:pt x="6592" y="1782374"/>
                    <a:pt x="0" y="1562893"/>
                  </a:cubicBezTo>
                  <a:cubicBezTo>
                    <a:pt x="-6592" y="1343412"/>
                    <a:pt x="-2580" y="1109773"/>
                    <a:pt x="0" y="984503"/>
                  </a:cubicBezTo>
                  <a:cubicBezTo>
                    <a:pt x="2580" y="859233"/>
                    <a:pt x="6148" y="655685"/>
                    <a:pt x="0" y="369194"/>
                  </a:cubicBezTo>
                  <a:cubicBezTo>
                    <a:pt x="-1586" y="139221"/>
                    <a:pt x="183487" y="-15002"/>
                    <a:pt x="369194" y="0"/>
                  </a:cubicBezTo>
                  <a:close/>
                </a:path>
                <a:path w="6105054" h="2215121" stroke="0" extrusionOk="0">
                  <a:moveTo>
                    <a:pt x="369194" y="0"/>
                  </a:moveTo>
                  <a:cubicBezTo>
                    <a:pt x="665442" y="-2712"/>
                    <a:pt x="764732" y="22840"/>
                    <a:pt x="1121229" y="0"/>
                  </a:cubicBezTo>
                  <a:cubicBezTo>
                    <a:pt x="1477726" y="-22840"/>
                    <a:pt x="1600014" y="2972"/>
                    <a:pt x="1873264" y="0"/>
                  </a:cubicBezTo>
                  <a:cubicBezTo>
                    <a:pt x="2146514" y="-2972"/>
                    <a:pt x="2357825" y="-9896"/>
                    <a:pt x="2510582" y="0"/>
                  </a:cubicBezTo>
                  <a:cubicBezTo>
                    <a:pt x="2663339" y="9896"/>
                    <a:pt x="2922773" y="19838"/>
                    <a:pt x="3147900" y="0"/>
                  </a:cubicBezTo>
                  <a:cubicBezTo>
                    <a:pt x="3373027" y="-19838"/>
                    <a:pt x="3645139" y="-8155"/>
                    <a:pt x="3785217" y="0"/>
                  </a:cubicBezTo>
                  <a:cubicBezTo>
                    <a:pt x="3925295" y="8155"/>
                    <a:pt x="4173542" y="-17740"/>
                    <a:pt x="4307818" y="0"/>
                  </a:cubicBezTo>
                  <a:cubicBezTo>
                    <a:pt x="4442094" y="17740"/>
                    <a:pt x="4575617" y="3836"/>
                    <a:pt x="4830418" y="0"/>
                  </a:cubicBezTo>
                  <a:cubicBezTo>
                    <a:pt x="5085219" y="-3836"/>
                    <a:pt x="5178036" y="-9004"/>
                    <a:pt x="5467736" y="0"/>
                  </a:cubicBezTo>
                  <a:cubicBezTo>
                    <a:pt x="5757436" y="9004"/>
                    <a:pt x="5929867" y="-3980"/>
                    <a:pt x="6105054" y="0"/>
                  </a:cubicBezTo>
                  <a:lnTo>
                    <a:pt x="6105054" y="0"/>
                  </a:lnTo>
                  <a:cubicBezTo>
                    <a:pt x="6103840" y="240857"/>
                    <a:pt x="6124769" y="323149"/>
                    <a:pt x="6105054" y="559931"/>
                  </a:cubicBezTo>
                  <a:cubicBezTo>
                    <a:pt x="6085339" y="796713"/>
                    <a:pt x="6076713" y="1021462"/>
                    <a:pt x="6105054" y="1138322"/>
                  </a:cubicBezTo>
                  <a:cubicBezTo>
                    <a:pt x="6133395" y="1255182"/>
                    <a:pt x="6100615" y="1668004"/>
                    <a:pt x="6105054" y="1845927"/>
                  </a:cubicBezTo>
                  <a:cubicBezTo>
                    <a:pt x="6092521" y="2036194"/>
                    <a:pt x="5939884" y="2260924"/>
                    <a:pt x="5735860" y="2215121"/>
                  </a:cubicBezTo>
                  <a:cubicBezTo>
                    <a:pt x="5471839" y="2225826"/>
                    <a:pt x="5321179" y="2195298"/>
                    <a:pt x="5155901" y="2215121"/>
                  </a:cubicBezTo>
                  <a:cubicBezTo>
                    <a:pt x="4990623" y="2234944"/>
                    <a:pt x="4803965" y="2224948"/>
                    <a:pt x="4461224" y="2215121"/>
                  </a:cubicBezTo>
                  <a:cubicBezTo>
                    <a:pt x="4118483" y="2205294"/>
                    <a:pt x="3983730" y="2237191"/>
                    <a:pt x="3709189" y="2215121"/>
                  </a:cubicBezTo>
                  <a:cubicBezTo>
                    <a:pt x="3434648" y="2193051"/>
                    <a:pt x="3352467" y="2228570"/>
                    <a:pt x="3129230" y="2215121"/>
                  </a:cubicBezTo>
                  <a:cubicBezTo>
                    <a:pt x="2905993" y="2201672"/>
                    <a:pt x="2819034" y="2198775"/>
                    <a:pt x="2663988" y="2215121"/>
                  </a:cubicBezTo>
                  <a:cubicBezTo>
                    <a:pt x="2508942" y="2231467"/>
                    <a:pt x="2332826" y="2186511"/>
                    <a:pt x="2084029" y="2215121"/>
                  </a:cubicBezTo>
                  <a:cubicBezTo>
                    <a:pt x="1835232" y="2243731"/>
                    <a:pt x="1702728" y="2217100"/>
                    <a:pt x="1389353" y="2215121"/>
                  </a:cubicBezTo>
                  <a:cubicBezTo>
                    <a:pt x="1075978" y="2213142"/>
                    <a:pt x="874638" y="2224128"/>
                    <a:pt x="637318" y="2215121"/>
                  </a:cubicBezTo>
                  <a:cubicBezTo>
                    <a:pt x="399998" y="2206114"/>
                    <a:pt x="268964" y="2228437"/>
                    <a:pt x="0" y="2215121"/>
                  </a:cubicBezTo>
                  <a:lnTo>
                    <a:pt x="0" y="2215121"/>
                  </a:lnTo>
                  <a:cubicBezTo>
                    <a:pt x="-4645" y="2045334"/>
                    <a:pt x="-7921" y="1881832"/>
                    <a:pt x="0" y="1599812"/>
                  </a:cubicBezTo>
                  <a:cubicBezTo>
                    <a:pt x="7921" y="1317792"/>
                    <a:pt x="4116" y="1244553"/>
                    <a:pt x="0" y="1021422"/>
                  </a:cubicBezTo>
                  <a:cubicBezTo>
                    <a:pt x="-4116" y="798291"/>
                    <a:pt x="1616" y="641205"/>
                    <a:pt x="0" y="369194"/>
                  </a:cubicBezTo>
                  <a:cubicBezTo>
                    <a:pt x="21499" y="154475"/>
                    <a:pt x="158404" y="-12944"/>
                    <a:pt x="369194" y="0"/>
                  </a:cubicBezTo>
                  <a:close/>
                </a:path>
              </a:pathLst>
            </a:custGeom>
            <a:solidFill>
              <a:srgbClr val="CCFFFF"/>
            </a:solidFill>
            <a:ln w="38100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478421591">
                    <a:prstGeom prst="round2Diag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 err="1">
                  <a:solidFill>
                    <a:prstClr val="black"/>
                  </a:solidFill>
                  <a:latin typeface="思源黑体"/>
                </a:rPr>
                <a:t>Đài</a:t>
              </a:r>
              <a:r>
                <a:rPr lang="en-US" sz="4400" dirty="0">
                  <a:solidFill>
                    <a:prstClr val="black"/>
                  </a:solidFill>
                  <a:latin typeface="思源黑体"/>
                </a:rPr>
                <a:t> </a:t>
              </a:r>
              <a:r>
                <a:rPr lang="en-US" sz="4400" dirty="0" err="1">
                  <a:solidFill>
                    <a:prstClr val="black"/>
                  </a:solidFill>
                  <a:latin typeface="思源黑体"/>
                </a:rPr>
                <a:t>truyền</a:t>
              </a:r>
              <a:r>
                <a:rPr lang="en-US" sz="4400" dirty="0">
                  <a:solidFill>
                    <a:prstClr val="black"/>
                  </a:solidFill>
                  <a:latin typeface="思源黑体"/>
                </a:rPr>
                <a:t> </a:t>
              </a:r>
              <a:r>
                <a:rPr lang="en-US" sz="4400" dirty="0" err="1">
                  <a:solidFill>
                    <a:prstClr val="black"/>
                  </a:solidFill>
                  <a:latin typeface="思源黑体"/>
                </a:rPr>
                <a:t>hình</a:t>
              </a:r>
              <a:r>
                <a:rPr lang="en-US" sz="4400" dirty="0">
                  <a:solidFill>
                    <a:prstClr val="black"/>
                  </a:solidFill>
                  <a:latin typeface="思源黑体"/>
                </a:rPr>
                <a:t> </a:t>
              </a:r>
              <a:r>
                <a:rPr lang="en-US" sz="4400" dirty="0" err="1">
                  <a:solidFill>
                    <a:prstClr val="black"/>
                  </a:solidFill>
                  <a:latin typeface="思源黑体"/>
                </a:rPr>
                <a:t>Việt</a:t>
              </a:r>
              <a:r>
                <a:rPr lang="en-US" sz="4400" dirty="0">
                  <a:solidFill>
                    <a:prstClr val="black"/>
                  </a:solidFill>
                  <a:latin typeface="思源黑体"/>
                </a:rPr>
                <a:t> Nam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cs typeface="+mn-cs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D361D98-4880-08CF-0C39-168E59097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16591" y="1208190"/>
              <a:ext cx="1651855" cy="1512680"/>
            </a:xfrm>
            <a:custGeom>
              <a:avLst/>
              <a:gdLst>
                <a:gd name="connsiteX0" fmla="*/ 252118 w 1651855"/>
                <a:gd name="connsiteY0" fmla="*/ 0 h 1512680"/>
                <a:gd name="connsiteX1" fmla="*/ 791499 w 1651855"/>
                <a:gd name="connsiteY1" fmla="*/ 0 h 1512680"/>
                <a:gd name="connsiteX2" fmla="*/ 1399737 w 1651855"/>
                <a:gd name="connsiteY2" fmla="*/ 0 h 1512680"/>
                <a:gd name="connsiteX3" fmla="*/ 1651855 w 1651855"/>
                <a:gd name="connsiteY3" fmla="*/ 252118 h 1512680"/>
                <a:gd name="connsiteX4" fmla="*/ 1651855 w 1651855"/>
                <a:gd name="connsiteY4" fmla="*/ 869793 h 1512680"/>
                <a:gd name="connsiteX5" fmla="*/ 1651855 w 1651855"/>
                <a:gd name="connsiteY5" fmla="*/ 1512680 h 1512680"/>
                <a:gd name="connsiteX6" fmla="*/ 1651855 w 1651855"/>
                <a:gd name="connsiteY6" fmla="*/ 1512680 h 1512680"/>
                <a:gd name="connsiteX7" fmla="*/ 1101237 w 1651855"/>
                <a:gd name="connsiteY7" fmla="*/ 1512680 h 1512680"/>
                <a:gd name="connsiteX8" fmla="*/ 583655 w 1651855"/>
                <a:gd name="connsiteY8" fmla="*/ 1512680 h 1512680"/>
                <a:gd name="connsiteX9" fmla="*/ 0 w 1651855"/>
                <a:gd name="connsiteY9" fmla="*/ 1512680 h 1512680"/>
                <a:gd name="connsiteX10" fmla="*/ 0 w 1651855"/>
                <a:gd name="connsiteY10" fmla="*/ 1512680 h 1512680"/>
                <a:gd name="connsiteX11" fmla="*/ 0 w 1651855"/>
                <a:gd name="connsiteY11" fmla="*/ 857188 h 1512680"/>
                <a:gd name="connsiteX12" fmla="*/ 0 w 1651855"/>
                <a:gd name="connsiteY12" fmla="*/ 252118 h 1512680"/>
                <a:gd name="connsiteX13" fmla="*/ 252118 w 1651855"/>
                <a:gd name="connsiteY13" fmla="*/ 0 h 151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51855" h="1512680" fill="none" extrusionOk="0">
                  <a:moveTo>
                    <a:pt x="252118" y="0"/>
                  </a:moveTo>
                  <a:cubicBezTo>
                    <a:pt x="475653" y="14209"/>
                    <a:pt x="679897" y="3663"/>
                    <a:pt x="791499" y="0"/>
                  </a:cubicBezTo>
                  <a:cubicBezTo>
                    <a:pt x="903101" y="-3663"/>
                    <a:pt x="1276382" y="-27521"/>
                    <a:pt x="1399737" y="0"/>
                  </a:cubicBezTo>
                  <a:cubicBezTo>
                    <a:pt x="1541050" y="-2865"/>
                    <a:pt x="1678520" y="92048"/>
                    <a:pt x="1651855" y="252118"/>
                  </a:cubicBezTo>
                  <a:cubicBezTo>
                    <a:pt x="1664422" y="458577"/>
                    <a:pt x="1651104" y="673025"/>
                    <a:pt x="1651855" y="869793"/>
                  </a:cubicBezTo>
                  <a:cubicBezTo>
                    <a:pt x="1652606" y="1066561"/>
                    <a:pt x="1657676" y="1198522"/>
                    <a:pt x="1651855" y="1512680"/>
                  </a:cubicBezTo>
                  <a:lnTo>
                    <a:pt x="1651855" y="1512680"/>
                  </a:lnTo>
                  <a:cubicBezTo>
                    <a:pt x="1442101" y="1531644"/>
                    <a:pt x="1215884" y="1504542"/>
                    <a:pt x="1101237" y="1512680"/>
                  </a:cubicBezTo>
                  <a:cubicBezTo>
                    <a:pt x="986590" y="1520818"/>
                    <a:pt x="841122" y="1538002"/>
                    <a:pt x="583655" y="1512680"/>
                  </a:cubicBezTo>
                  <a:cubicBezTo>
                    <a:pt x="326188" y="1487358"/>
                    <a:pt x="210580" y="1495206"/>
                    <a:pt x="0" y="1512680"/>
                  </a:cubicBezTo>
                  <a:lnTo>
                    <a:pt x="0" y="1512680"/>
                  </a:lnTo>
                  <a:cubicBezTo>
                    <a:pt x="-4458" y="1261022"/>
                    <a:pt x="-32657" y="1075548"/>
                    <a:pt x="0" y="857188"/>
                  </a:cubicBezTo>
                  <a:cubicBezTo>
                    <a:pt x="32657" y="638828"/>
                    <a:pt x="11005" y="521015"/>
                    <a:pt x="0" y="252118"/>
                  </a:cubicBezTo>
                  <a:cubicBezTo>
                    <a:pt x="10691" y="80392"/>
                    <a:pt x="137762" y="1217"/>
                    <a:pt x="252118" y="0"/>
                  </a:cubicBezTo>
                  <a:close/>
                </a:path>
                <a:path w="1651855" h="1512680" stroke="0" extrusionOk="0">
                  <a:moveTo>
                    <a:pt x="252118" y="0"/>
                  </a:moveTo>
                  <a:cubicBezTo>
                    <a:pt x="409357" y="-23044"/>
                    <a:pt x="644115" y="15751"/>
                    <a:pt x="802975" y="0"/>
                  </a:cubicBezTo>
                  <a:cubicBezTo>
                    <a:pt x="961835" y="-15751"/>
                    <a:pt x="1194006" y="-19986"/>
                    <a:pt x="1399737" y="0"/>
                  </a:cubicBezTo>
                  <a:cubicBezTo>
                    <a:pt x="1545212" y="-1599"/>
                    <a:pt x="1639660" y="105588"/>
                    <a:pt x="1651855" y="252118"/>
                  </a:cubicBezTo>
                  <a:cubicBezTo>
                    <a:pt x="1666231" y="460509"/>
                    <a:pt x="1633924" y="585936"/>
                    <a:pt x="1651855" y="869793"/>
                  </a:cubicBezTo>
                  <a:cubicBezTo>
                    <a:pt x="1669786" y="1153651"/>
                    <a:pt x="1619760" y="1379577"/>
                    <a:pt x="1651855" y="1512680"/>
                  </a:cubicBezTo>
                  <a:lnTo>
                    <a:pt x="1651855" y="1512680"/>
                  </a:lnTo>
                  <a:cubicBezTo>
                    <a:pt x="1404383" y="1517452"/>
                    <a:pt x="1362193" y="1507934"/>
                    <a:pt x="1117755" y="1512680"/>
                  </a:cubicBezTo>
                  <a:cubicBezTo>
                    <a:pt x="873317" y="1517426"/>
                    <a:pt x="746351" y="1532096"/>
                    <a:pt x="583655" y="1512680"/>
                  </a:cubicBezTo>
                  <a:cubicBezTo>
                    <a:pt x="420959" y="1493264"/>
                    <a:pt x="212961" y="1492927"/>
                    <a:pt x="0" y="1512680"/>
                  </a:cubicBezTo>
                  <a:lnTo>
                    <a:pt x="0" y="1512680"/>
                  </a:lnTo>
                  <a:cubicBezTo>
                    <a:pt x="22428" y="1351328"/>
                    <a:pt x="-26499" y="1121860"/>
                    <a:pt x="0" y="882399"/>
                  </a:cubicBezTo>
                  <a:cubicBezTo>
                    <a:pt x="26499" y="642938"/>
                    <a:pt x="16118" y="388350"/>
                    <a:pt x="0" y="252118"/>
                  </a:cubicBezTo>
                  <a:cubicBezTo>
                    <a:pt x="8251" y="111560"/>
                    <a:pt x="120562" y="-5956"/>
                    <a:pt x="252118" y="0"/>
                  </a:cubicBezTo>
                  <a:close/>
                </a:path>
              </a:pathLst>
            </a:custGeom>
            <a:ln>
              <a:noFill/>
              <a:extLst>
                <a:ext uri="{C807C97D-BFC1-408E-A445-0C87EB9F89A2}">
                  <ask:lineSketchStyleProps xmlns:ask="http://schemas.microsoft.com/office/drawing/2018/sketchyshapes" sd="221186314">
                    <a:prstGeom prst="round2Same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</p:pic>
      </p:grpSp>
      <p:pic>
        <p:nvPicPr>
          <p:cNvPr id="1026" name="Picture 2" descr="Chức năng, nhiệm vụ và cơ cấu tổ chức của VTV">
            <a:extLst>
              <a:ext uri="{FF2B5EF4-FFF2-40B4-BE49-F238E27FC236}">
                <a16:creationId xmlns:a16="http://schemas.microsoft.com/office/drawing/2014/main" id="{6D97CB75-5F71-8EF7-3BF2-6C79D059A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4" y="2347306"/>
            <a:ext cx="6162675" cy="410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EE3CCFA-EFC8-8247-0A26-972FCC3AD41E}"/>
              </a:ext>
            </a:extLst>
          </p:cNvPr>
          <p:cNvSpPr/>
          <p:nvPr/>
        </p:nvSpPr>
        <p:spPr>
          <a:xfrm rot="20696898">
            <a:off x="2434349" y="4068359"/>
            <a:ext cx="2919399" cy="30695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58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92D5FD4-2D52-5E3F-AB00-4A452A6E6532}"/>
              </a:ext>
            </a:extLst>
          </p:cNvPr>
          <p:cNvSpPr/>
          <p:nvPr/>
        </p:nvSpPr>
        <p:spPr>
          <a:xfrm>
            <a:off x="2927301" y="193936"/>
            <a:ext cx="7343193" cy="1576873"/>
          </a:xfrm>
          <a:custGeom>
            <a:avLst/>
            <a:gdLst>
              <a:gd name="connsiteX0" fmla="*/ 0 w 7343193"/>
              <a:gd name="connsiteY0" fmla="*/ 393446 h 1576873"/>
              <a:gd name="connsiteX1" fmla="*/ 393446 w 7343193"/>
              <a:gd name="connsiteY1" fmla="*/ 0 h 1576873"/>
              <a:gd name="connsiteX2" fmla="*/ 6949747 w 7343193"/>
              <a:gd name="connsiteY2" fmla="*/ 0 h 1576873"/>
              <a:gd name="connsiteX3" fmla="*/ 7343193 w 7343193"/>
              <a:gd name="connsiteY3" fmla="*/ 393446 h 1576873"/>
              <a:gd name="connsiteX4" fmla="*/ 7343193 w 7343193"/>
              <a:gd name="connsiteY4" fmla="*/ 1183427 h 1576873"/>
              <a:gd name="connsiteX5" fmla="*/ 6949747 w 7343193"/>
              <a:gd name="connsiteY5" fmla="*/ 1576873 h 1576873"/>
              <a:gd name="connsiteX6" fmla="*/ 393446 w 7343193"/>
              <a:gd name="connsiteY6" fmla="*/ 1576873 h 1576873"/>
              <a:gd name="connsiteX7" fmla="*/ 0 w 7343193"/>
              <a:gd name="connsiteY7" fmla="*/ 1183427 h 1576873"/>
              <a:gd name="connsiteX8" fmla="*/ 0 w 7343193"/>
              <a:gd name="connsiteY8" fmla="*/ 393446 h 1576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43193" h="1576873" fill="none" extrusionOk="0">
                <a:moveTo>
                  <a:pt x="0" y="393446"/>
                </a:moveTo>
                <a:cubicBezTo>
                  <a:pt x="-26857" y="188463"/>
                  <a:pt x="191662" y="1216"/>
                  <a:pt x="393446" y="0"/>
                </a:cubicBezTo>
                <a:cubicBezTo>
                  <a:pt x="2917021" y="91033"/>
                  <a:pt x="5765807" y="163703"/>
                  <a:pt x="6949747" y="0"/>
                </a:cubicBezTo>
                <a:cubicBezTo>
                  <a:pt x="7143934" y="7626"/>
                  <a:pt x="7337964" y="191894"/>
                  <a:pt x="7343193" y="393446"/>
                </a:cubicBezTo>
                <a:cubicBezTo>
                  <a:pt x="7366348" y="496363"/>
                  <a:pt x="7413850" y="1069805"/>
                  <a:pt x="7343193" y="1183427"/>
                </a:cubicBezTo>
                <a:cubicBezTo>
                  <a:pt x="7333220" y="1439295"/>
                  <a:pt x="7189841" y="1544180"/>
                  <a:pt x="6949747" y="1576873"/>
                </a:cubicBezTo>
                <a:cubicBezTo>
                  <a:pt x="4252794" y="1511248"/>
                  <a:pt x="3190192" y="1528156"/>
                  <a:pt x="393446" y="1576873"/>
                </a:cubicBezTo>
                <a:cubicBezTo>
                  <a:pt x="142242" y="1581770"/>
                  <a:pt x="-37042" y="1401512"/>
                  <a:pt x="0" y="1183427"/>
                </a:cubicBezTo>
                <a:cubicBezTo>
                  <a:pt x="62467" y="856653"/>
                  <a:pt x="-14788" y="487975"/>
                  <a:pt x="0" y="393446"/>
                </a:cubicBezTo>
                <a:close/>
              </a:path>
              <a:path w="7343193" h="1576873" stroke="0" extrusionOk="0">
                <a:moveTo>
                  <a:pt x="0" y="393446"/>
                </a:moveTo>
                <a:cubicBezTo>
                  <a:pt x="-1973" y="181422"/>
                  <a:pt x="163578" y="20226"/>
                  <a:pt x="393446" y="0"/>
                </a:cubicBezTo>
                <a:cubicBezTo>
                  <a:pt x="2335015" y="-32859"/>
                  <a:pt x="5213471" y="-101307"/>
                  <a:pt x="6949747" y="0"/>
                </a:cubicBezTo>
                <a:cubicBezTo>
                  <a:pt x="7141725" y="17021"/>
                  <a:pt x="7356112" y="158615"/>
                  <a:pt x="7343193" y="393446"/>
                </a:cubicBezTo>
                <a:cubicBezTo>
                  <a:pt x="7336603" y="538251"/>
                  <a:pt x="7396165" y="1062989"/>
                  <a:pt x="7343193" y="1183427"/>
                </a:cubicBezTo>
                <a:cubicBezTo>
                  <a:pt x="7324147" y="1429207"/>
                  <a:pt x="7163937" y="1552876"/>
                  <a:pt x="6949747" y="1576873"/>
                </a:cubicBezTo>
                <a:cubicBezTo>
                  <a:pt x="3921116" y="1432383"/>
                  <a:pt x="3481648" y="1497894"/>
                  <a:pt x="393446" y="1576873"/>
                </a:cubicBezTo>
                <a:cubicBezTo>
                  <a:pt x="191644" y="1557219"/>
                  <a:pt x="-2167" y="1425280"/>
                  <a:pt x="0" y="1183427"/>
                </a:cubicBezTo>
                <a:cubicBezTo>
                  <a:pt x="-17529" y="1049900"/>
                  <a:pt x="-39133" y="552261"/>
                  <a:pt x="0" y="393446"/>
                </a:cubicBezTo>
                <a:close/>
              </a:path>
            </a:pathLst>
          </a:custGeom>
          <a:solidFill>
            <a:srgbClr val="CCFFFF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1239133447">
                  <a:prstGeom prst="roundRect">
                    <a:avLst>
                      <a:gd name="adj" fmla="val 2495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Quan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sát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tranh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minh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họa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nhớ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văn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bản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miêu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tả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D8AD4F-4CB1-2041-296D-8778CA89C7D0}"/>
              </a:ext>
            </a:extLst>
          </p:cNvPr>
          <p:cNvGrpSpPr/>
          <p:nvPr/>
        </p:nvGrpSpPr>
        <p:grpSpPr>
          <a:xfrm>
            <a:off x="6376302" y="2862820"/>
            <a:ext cx="5294587" cy="2224372"/>
            <a:chOff x="4740612" y="1259086"/>
            <a:chExt cx="7782800" cy="2971461"/>
          </a:xfrm>
        </p:grpSpPr>
        <p:sp>
          <p:nvSpPr>
            <p:cNvPr id="11" name="Rectangle: Diagonal Corners Rounded 10">
              <a:extLst>
                <a:ext uri="{FF2B5EF4-FFF2-40B4-BE49-F238E27FC236}">
                  <a16:creationId xmlns:a16="http://schemas.microsoft.com/office/drawing/2014/main" id="{A8A852A2-12DA-CEE7-59CB-756109467507}"/>
                </a:ext>
              </a:extLst>
            </p:cNvPr>
            <p:cNvSpPr/>
            <p:nvPr/>
          </p:nvSpPr>
          <p:spPr>
            <a:xfrm>
              <a:off x="5566538" y="2015426"/>
              <a:ext cx="6956874" cy="2215121"/>
            </a:xfrm>
            <a:custGeom>
              <a:avLst/>
              <a:gdLst>
                <a:gd name="connsiteX0" fmla="*/ 369194 w 6956874"/>
                <a:gd name="connsiteY0" fmla="*/ 0 h 2215121"/>
                <a:gd name="connsiteX1" fmla="*/ 1159716 w 6956874"/>
                <a:gd name="connsiteY1" fmla="*/ 0 h 2215121"/>
                <a:gd name="connsiteX2" fmla="*/ 1818484 w 6956874"/>
                <a:gd name="connsiteY2" fmla="*/ 0 h 2215121"/>
                <a:gd name="connsiteX3" fmla="*/ 2411375 w 6956874"/>
                <a:gd name="connsiteY3" fmla="*/ 0 h 2215121"/>
                <a:gd name="connsiteX4" fmla="*/ 3070143 w 6956874"/>
                <a:gd name="connsiteY4" fmla="*/ 0 h 2215121"/>
                <a:gd name="connsiteX5" fmla="*/ 3597157 w 6956874"/>
                <a:gd name="connsiteY5" fmla="*/ 0 h 2215121"/>
                <a:gd name="connsiteX6" fmla="*/ 4190048 w 6956874"/>
                <a:gd name="connsiteY6" fmla="*/ 0 h 2215121"/>
                <a:gd name="connsiteX7" fmla="*/ 4717063 w 6956874"/>
                <a:gd name="connsiteY7" fmla="*/ 0 h 2215121"/>
                <a:gd name="connsiteX8" fmla="*/ 5309954 w 6956874"/>
                <a:gd name="connsiteY8" fmla="*/ 0 h 2215121"/>
                <a:gd name="connsiteX9" fmla="*/ 5771092 w 6956874"/>
                <a:gd name="connsiteY9" fmla="*/ 0 h 2215121"/>
                <a:gd name="connsiteX10" fmla="*/ 6956874 w 6956874"/>
                <a:gd name="connsiteY10" fmla="*/ 0 h 2215121"/>
                <a:gd name="connsiteX11" fmla="*/ 6956874 w 6956874"/>
                <a:gd name="connsiteY11" fmla="*/ 0 h 2215121"/>
                <a:gd name="connsiteX12" fmla="*/ 6956874 w 6956874"/>
                <a:gd name="connsiteY12" fmla="*/ 615309 h 2215121"/>
                <a:gd name="connsiteX13" fmla="*/ 6956874 w 6956874"/>
                <a:gd name="connsiteY13" fmla="*/ 1193699 h 2215121"/>
                <a:gd name="connsiteX14" fmla="*/ 6956874 w 6956874"/>
                <a:gd name="connsiteY14" fmla="*/ 1845927 h 2215121"/>
                <a:gd name="connsiteX15" fmla="*/ 6587680 w 6956874"/>
                <a:gd name="connsiteY15" fmla="*/ 2215121 h 2215121"/>
                <a:gd name="connsiteX16" fmla="*/ 5797158 w 6956874"/>
                <a:gd name="connsiteY16" fmla="*/ 2215121 h 2215121"/>
                <a:gd name="connsiteX17" fmla="*/ 5072514 w 6956874"/>
                <a:gd name="connsiteY17" fmla="*/ 2215121 h 2215121"/>
                <a:gd name="connsiteX18" fmla="*/ 4545499 w 6956874"/>
                <a:gd name="connsiteY18" fmla="*/ 2215121 h 2215121"/>
                <a:gd name="connsiteX19" fmla="*/ 4018485 w 6956874"/>
                <a:gd name="connsiteY19" fmla="*/ 2215121 h 2215121"/>
                <a:gd name="connsiteX20" fmla="*/ 3557347 w 6956874"/>
                <a:gd name="connsiteY20" fmla="*/ 2215121 h 2215121"/>
                <a:gd name="connsiteX21" fmla="*/ 2832702 w 6956874"/>
                <a:gd name="connsiteY21" fmla="*/ 2215121 h 2215121"/>
                <a:gd name="connsiteX22" fmla="*/ 2305688 w 6956874"/>
                <a:gd name="connsiteY22" fmla="*/ 2215121 h 2215121"/>
                <a:gd name="connsiteX23" fmla="*/ 1646920 w 6956874"/>
                <a:gd name="connsiteY23" fmla="*/ 2215121 h 2215121"/>
                <a:gd name="connsiteX24" fmla="*/ 856398 w 6956874"/>
                <a:gd name="connsiteY24" fmla="*/ 2215121 h 2215121"/>
                <a:gd name="connsiteX25" fmla="*/ 0 w 6956874"/>
                <a:gd name="connsiteY25" fmla="*/ 2215121 h 2215121"/>
                <a:gd name="connsiteX26" fmla="*/ 0 w 6956874"/>
                <a:gd name="connsiteY26" fmla="*/ 2215121 h 2215121"/>
                <a:gd name="connsiteX27" fmla="*/ 0 w 6956874"/>
                <a:gd name="connsiteY27" fmla="*/ 1636731 h 2215121"/>
                <a:gd name="connsiteX28" fmla="*/ 0 w 6956874"/>
                <a:gd name="connsiteY28" fmla="*/ 984503 h 2215121"/>
                <a:gd name="connsiteX29" fmla="*/ 0 w 6956874"/>
                <a:gd name="connsiteY29" fmla="*/ 369194 h 2215121"/>
                <a:gd name="connsiteX30" fmla="*/ 369194 w 6956874"/>
                <a:gd name="connsiteY30" fmla="*/ 0 h 221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956874" h="2215121" fill="none" extrusionOk="0">
                  <a:moveTo>
                    <a:pt x="369194" y="0"/>
                  </a:moveTo>
                  <a:cubicBezTo>
                    <a:pt x="641582" y="3228"/>
                    <a:pt x="827817" y="24858"/>
                    <a:pt x="1159716" y="0"/>
                  </a:cubicBezTo>
                  <a:cubicBezTo>
                    <a:pt x="1491615" y="-24858"/>
                    <a:pt x="1527824" y="23500"/>
                    <a:pt x="1818484" y="0"/>
                  </a:cubicBezTo>
                  <a:cubicBezTo>
                    <a:pt x="2109144" y="-23500"/>
                    <a:pt x="2145319" y="10920"/>
                    <a:pt x="2411375" y="0"/>
                  </a:cubicBezTo>
                  <a:cubicBezTo>
                    <a:pt x="2677431" y="-10920"/>
                    <a:pt x="2800412" y="17660"/>
                    <a:pt x="3070143" y="0"/>
                  </a:cubicBezTo>
                  <a:cubicBezTo>
                    <a:pt x="3339874" y="-17660"/>
                    <a:pt x="3480432" y="-19168"/>
                    <a:pt x="3597157" y="0"/>
                  </a:cubicBezTo>
                  <a:cubicBezTo>
                    <a:pt x="3713882" y="19168"/>
                    <a:pt x="3921508" y="-4810"/>
                    <a:pt x="4190048" y="0"/>
                  </a:cubicBezTo>
                  <a:cubicBezTo>
                    <a:pt x="4458588" y="4810"/>
                    <a:pt x="4560072" y="-14728"/>
                    <a:pt x="4717063" y="0"/>
                  </a:cubicBezTo>
                  <a:cubicBezTo>
                    <a:pt x="4874055" y="14728"/>
                    <a:pt x="5015141" y="8442"/>
                    <a:pt x="5309954" y="0"/>
                  </a:cubicBezTo>
                  <a:cubicBezTo>
                    <a:pt x="5604767" y="-8442"/>
                    <a:pt x="5562950" y="7903"/>
                    <a:pt x="5771092" y="0"/>
                  </a:cubicBezTo>
                  <a:cubicBezTo>
                    <a:pt x="5979234" y="-7903"/>
                    <a:pt x="6525207" y="-16889"/>
                    <a:pt x="6956874" y="0"/>
                  </a:cubicBezTo>
                  <a:lnTo>
                    <a:pt x="6956874" y="0"/>
                  </a:lnTo>
                  <a:cubicBezTo>
                    <a:pt x="6977928" y="123378"/>
                    <a:pt x="6948680" y="395454"/>
                    <a:pt x="6956874" y="615309"/>
                  </a:cubicBezTo>
                  <a:cubicBezTo>
                    <a:pt x="6965068" y="835164"/>
                    <a:pt x="6949020" y="927586"/>
                    <a:pt x="6956874" y="1193699"/>
                  </a:cubicBezTo>
                  <a:cubicBezTo>
                    <a:pt x="6964729" y="1459812"/>
                    <a:pt x="6977221" y="1627535"/>
                    <a:pt x="6956874" y="1845927"/>
                  </a:cubicBezTo>
                  <a:cubicBezTo>
                    <a:pt x="6919281" y="2048764"/>
                    <a:pt x="6814160" y="2233861"/>
                    <a:pt x="6587680" y="2215121"/>
                  </a:cubicBezTo>
                  <a:cubicBezTo>
                    <a:pt x="6375822" y="2217584"/>
                    <a:pt x="6181324" y="2246879"/>
                    <a:pt x="5797158" y="2215121"/>
                  </a:cubicBezTo>
                  <a:cubicBezTo>
                    <a:pt x="5412992" y="2183363"/>
                    <a:pt x="5421148" y="2217773"/>
                    <a:pt x="5072514" y="2215121"/>
                  </a:cubicBezTo>
                  <a:cubicBezTo>
                    <a:pt x="4723880" y="2212469"/>
                    <a:pt x="4679466" y="2215013"/>
                    <a:pt x="4545499" y="2215121"/>
                  </a:cubicBezTo>
                  <a:cubicBezTo>
                    <a:pt x="4411532" y="2215229"/>
                    <a:pt x="4265631" y="2194115"/>
                    <a:pt x="4018485" y="2215121"/>
                  </a:cubicBezTo>
                  <a:cubicBezTo>
                    <a:pt x="3771339" y="2236127"/>
                    <a:pt x="3730898" y="2198244"/>
                    <a:pt x="3557347" y="2215121"/>
                  </a:cubicBezTo>
                  <a:cubicBezTo>
                    <a:pt x="3383796" y="2231998"/>
                    <a:pt x="3111463" y="2220170"/>
                    <a:pt x="2832702" y="2215121"/>
                  </a:cubicBezTo>
                  <a:cubicBezTo>
                    <a:pt x="2553942" y="2210072"/>
                    <a:pt x="2546417" y="2201620"/>
                    <a:pt x="2305688" y="2215121"/>
                  </a:cubicBezTo>
                  <a:cubicBezTo>
                    <a:pt x="2064959" y="2228622"/>
                    <a:pt x="1928772" y="2229344"/>
                    <a:pt x="1646920" y="2215121"/>
                  </a:cubicBezTo>
                  <a:cubicBezTo>
                    <a:pt x="1365068" y="2200898"/>
                    <a:pt x="1205283" y="2227495"/>
                    <a:pt x="856398" y="2215121"/>
                  </a:cubicBezTo>
                  <a:cubicBezTo>
                    <a:pt x="507513" y="2202747"/>
                    <a:pt x="345293" y="2244532"/>
                    <a:pt x="0" y="2215121"/>
                  </a:cubicBezTo>
                  <a:lnTo>
                    <a:pt x="0" y="2215121"/>
                  </a:lnTo>
                  <a:cubicBezTo>
                    <a:pt x="-6341" y="2036628"/>
                    <a:pt x="-9736" y="1862339"/>
                    <a:pt x="0" y="1636731"/>
                  </a:cubicBezTo>
                  <a:cubicBezTo>
                    <a:pt x="9736" y="1411123"/>
                    <a:pt x="-18589" y="1303035"/>
                    <a:pt x="0" y="984503"/>
                  </a:cubicBezTo>
                  <a:cubicBezTo>
                    <a:pt x="18589" y="665971"/>
                    <a:pt x="-15923" y="519900"/>
                    <a:pt x="0" y="369194"/>
                  </a:cubicBezTo>
                  <a:cubicBezTo>
                    <a:pt x="16458" y="126321"/>
                    <a:pt x="142665" y="14771"/>
                    <a:pt x="369194" y="0"/>
                  </a:cubicBezTo>
                  <a:close/>
                </a:path>
                <a:path w="6956874" h="2215121" stroke="0" extrusionOk="0">
                  <a:moveTo>
                    <a:pt x="369194" y="0"/>
                  </a:moveTo>
                  <a:cubicBezTo>
                    <a:pt x="603729" y="-36101"/>
                    <a:pt x="913186" y="620"/>
                    <a:pt x="1159716" y="0"/>
                  </a:cubicBezTo>
                  <a:cubicBezTo>
                    <a:pt x="1406246" y="-620"/>
                    <a:pt x="1682550" y="-17852"/>
                    <a:pt x="1950237" y="0"/>
                  </a:cubicBezTo>
                  <a:cubicBezTo>
                    <a:pt x="2217924" y="17852"/>
                    <a:pt x="2452509" y="-21790"/>
                    <a:pt x="2609005" y="0"/>
                  </a:cubicBezTo>
                  <a:cubicBezTo>
                    <a:pt x="2765501" y="21790"/>
                    <a:pt x="3039005" y="21421"/>
                    <a:pt x="3267773" y="0"/>
                  </a:cubicBezTo>
                  <a:cubicBezTo>
                    <a:pt x="3496541" y="-21421"/>
                    <a:pt x="3764049" y="30730"/>
                    <a:pt x="3926541" y="0"/>
                  </a:cubicBezTo>
                  <a:cubicBezTo>
                    <a:pt x="4089033" y="-30730"/>
                    <a:pt x="4276548" y="6118"/>
                    <a:pt x="4453556" y="0"/>
                  </a:cubicBezTo>
                  <a:cubicBezTo>
                    <a:pt x="4630564" y="-6118"/>
                    <a:pt x="4799155" y="18940"/>
                    <a:pt x="4980570" y="0"/>
                  </a:cubicBezTo>
                  <a:cubicBezTo>
                    <a:pt x="5161985" y="-18940"/>
                    <a:pt x="5347568" y="2525"/>
                    <a:pt x="5639338" y="0"/>
                  </a:cubicBezTo>
                  <a:cubicBezTo>
                    <a:pt x="5931108" y="-2525"/>
                    <a:pt x="6066069" y="-2874"/>
                    <a:pt x="6232229" y="0"/>
                  </a:cubicBezTo>
                  <a:cubicBezTo>
                    <a:pt x="6398389" y="2874"/>
                    <a:pt x="6677005" y="-20392"/>
                    <a:pt x="6956874" y="0"/>
                  </a:cubicBezTo>
                  <a:lnTo>
                    <a:pt x="6956874" y="0"/>
                  </a:lnTo>
                  <a:cubicBezTo>
                    <a:pt x="6965188" y="270681"/>
                    <a:pt x="6982313" y="473569"/>
                    <a:pt x="6956874" y="596850"/>
                  </a:cubicBezTo>
                  <a:cubicBezTo>
                    <a:pt x="6931436" y="720131"/>
                    <a:pt x="6958527" y="974962"/>
                    <a:pt x="6956874" y="1193699"/>
                  </a:cubicBezTo>
                  <a:cubicBezTo>
                    <a:pt x="6955221" y="1412436"/>
                    <a:pt x="6960008" y="1594098"/>
                    <a:pt x="6956874" y="1845927"/>
                  </a:cubicBezTo>
                  <a:cubicBezTo>
                    <a:pt x="6946128" y="2079290"/>
                    <a:pt x="6766321" y="2182236"/>
                    <a:pt x="6587680" y="2215121"/>
                  </a:cubicBezTo>
                  <a:cubicBezTo>
                    <a:pt x="6388001" y="2241729"/>
                    <a:pt x="6026596" y="2214185"/>
                    <a:pt x="5863035" y="2215121"/>
                  </a:cubicBezTo>
                  <a:cubicBezTo>
                    <a:pt x="5699475" y="2216057"/>
                    <a:pt x="5328328" y="2247061"/>
                    <a:pt x="5072514" y="2215121"/>
                  </a:cubicBezTo>
                  <a:cubicBezTo>
                    <a:pt x="4816700" y="2183181"/>
                    <a:pt x="4709838" y="2220108"/>
                    <a:pt x="4479622" y="2215121"/>
                  </a:cubicBezTo>
                  <a:cubicBezTo>
                    <a:pt x="4249406" y="2210134"/>
                    <a:pt x="4208838" y="2234440"/>
                    <a:pt x="4018485" y="2215121"/>
                  </a:cubicBezTo>
                  <a:cubicBezTo>
                    <a:pt x="3828132" y="2195802"/>
                    <a:pt x="3714666" y="2230825"/>
                    <a:pt x="3425594" y="2215121"/>
                  </a:cubicBezTo>
                  <a:cubicBezTo>
                    <a:pt x="3136522" y="2199417"/>
                    <a:pt x="3020350" y="2221951"/>
                    <a:pt x="2700949" y="2215121"/>
                  </a:cubicBezTo>
                  <a:cubicBezTo>
                    <a:pt x="2381549" y="2208291"/>
                    <a:pt x="2296109" y="2202293"/>
                    <a:pt x="1910427" y="2215121"/>
                  </a:cubicBezTo>
                  <a:cubicBezTo>
                    <a:pt x="1524745" y="2227949"/>
                    <a:pt x="1452728" y="2176231"/>
                    <a:pt x="1119906" y="2215121"/>
                  </a:cubicBezTo>
                  <a:cubicBezTo>
                    <a:pt x="787084" y="2254011"/>
                    <a:pt x="290001" y="2213627"/>
                    <a:pt x="0" y="2215121"/>
                  </a:cubicBezTo>
                  <a:lnTo>
                    <a:pt x="0" y="2215121"/>
                  </a:lnTo>
                  <a:cubicBezTo>
                    <a:pt x="-19535" y="1971269"/>
                    <a:pt x="-11062" y="1775287"/>
                    <a:pt x="0" y="1655190"/>
                  </a:cubicBezTo>
                  <a:cubicBezTo>
                    <a:pt x="11062" y="1535093"/>
                    <a:pt x="1616" y="1274973"/>
                    <a:pt x="0" y="1002962"/>
                  </a:cubicBezTo>
                  <a:cubicBezTo>
                    <a:pt x="-1616" y="730951"/>
                    <a:pt x="10309" y="681341"/>
                    <a:pt x="0" y="369194"/>
                  </a:cubicBezTo>
                  <a:cubicBezTo>
                    <a:pt x="4646" y="144379"/>
                    <a:pt x="173232" y="2111"/>
                    <a:pt x="369194" y="0"/>
                  </a:cubicBezTo>
                  <a:close/>
                </a:path>
              </a:pathLst>
            </a:custGeom>
            <a:solidFill>
              <a:srgbClr val="CCFFFF"/>
            </a:solidFill>
            <a:ln w="38100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478421591">
                    <a:prstGeom prst="round2Diag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Tập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đoàn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Điện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lực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Việt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 Nam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D361D98-4880-08CF-0C39-168E59097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0612" y="1259086"/>
              <a:ext cx="1651855" cy="1512680"/>
            </a:xfrm>
            <a:custGeom>
              <a:avLst/>
              <a:gdLst>
                <a:gd name="connsiteX0" fmla="*/ 252118 w 1651855"/>
                <a:gd name="connsiteY0" fmla="*/ 0 h 1512680"/>
                <a:gd name="connsiteX1" fmla="*/ 791499 w 1651855"/>
                <a:gd name="connsiteY1" fmla="*/ 0 h 1512680"/>
                <a:gd name="connsiteX2" fmla="*/ 1399737 w 1651855"/>
                <a:gd name="connsiteY2" fmla="*/ 0 h 1512680"/>
                <a:gd name="connsiteX3" fmla="*/ 1651855 w 1651855"/>
                <a:gd name="connsiteY3" fmla="*/ 252118 h 1512680"/>
                <a:gd name="connsiteX4" fmla="*/ 1651855 w 1651855"/>
                <a:gd name="connsiteY4" fmla="*/ 869793 h 1512680"/>
                <a:gd name="connsiteX5" fmla="*/ 1651855 w 1651855"/>
                <a:gd name="connsiteY5" fmla="*/ 1512680 h 1512680"/>
                <a:gd name="connsiteX6" fmla="*/ 1651855 w 1651855"/>
                <a:gd name="connsiteY6" fmla="*/ 1512680 h 1512680"/>
                <a:gd name="connsiteX7" fmla="*/ 1101237 w 1651855"/>
                <a:gd name="connsiteY7" fmla="*/ 1512680 h 1512680"/>
                <a:gd name="connsiteX8" fmla="*/ 583655 w 1651855"/>
                <a:gd name="connsiteY8" fmla="*/ 1512680 h 1512680"/>
                <a:gd name="connsiteX9" fmla="*/ 0 w 1651855"/>
                <a:gd name="connsiteY9" fmla="*/ 1512680 h 1512680"/>
                <a:gd name="connsiteX10" fmla="*/ 0 w 1651855"/>
                <a:gd name="connsiteY10" fmla="*/ 1512680 h 1512680"/>
                <a:gd name="connsiteX11" fmla="*/ 0 w 1651855"/>
                <a:gd name="connsiteY11" fmla="*/ 857188 h 1512680"/>
                <a:gd name="connsiteX12" fmla="*/ 0 w 1651855"/>
                <a:gd name="connsiteY12" fmla="*/ 252118 h 1512680"/>
                <a:gd name="connsiteX13" fmla="*/ 252118 w 1651855"/>
                <a:gd name="connsiteY13" fmla="*/ 0 h 151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51855" h="1512680" fill="none" extrusionOk="0">
                  <a:moveTo>
                    <a:pt x="252118" y="0"/>
                  </a:moveTo>
                  <a:cubicBezTo>
                    <a:pt x="475653" y="14209"/>
                    <a:pt x="679897" y="3663"/>
                    <a:pt x="791499" y="0"/>
                  </a:cubicBezTo>
                  <a:cubicBezTo>
                    <a:pt x="903101" y="-3663"/>
                    <a:pt x="1276382" y="-27521"/>
                    <a:pt x="1399737" y="0"/>
                  </a:cubicBezTo>
                  <a:cubicBezTo>
                    <a:pt x="1541050" y="-2865"/>
                    <a:pt x="1678520" y="92048"/>
                    <a:pt x="1651855" y="252118"/>
                  </a:cubicBezTo>
                  <a:cubicBezTo>
                    <a:pt x="1664422" y="458577"/>
                    <a:pt x="1651104" y="673025"/>
                    <a:pt x="1651855" y="869793"/>
                  </a:cubicBezTo>
                  <a:cubicBezTo>
                    <a:pt x="1652606" y="1066561"/>
                    <a:pt x="1657676" y="1198522"/>
                    <a:pt x="1651855" y="1512680"/>
                  </a:cubicBezTo>
                  <a:lnTo>
                    <a:pt x="1651855" y="1512680"/>
                  </a:lnTo>
                  <a:cubicBezTo>
                    <a:pt x="1442101" y="1531644"/>
                    <a:pt x="1215884" y="1504542"/>
                    <a:pt x="1101237" y="1512680"/>
                  </a:cubicBezTo>
                  <a:cubicBezTo>
                    <a:pt x="986590" y="1520818"/>
                    <a:pt x="841122" y="1538002"/>
                    <a:pt x="583655" y="1512680"/>
                  </a:cubicBezTo>
                  <a:cubicBezTo>
                    <a:pt x="326188" y="1487358"/>
                    <a:pt x="210580" y="1495206"/>
                    <a:pt x="0" y="1512680"/>
                  </a:cubicBezTo>
                  <a:lnTo>
                    <a:pt x="0" y="1512680"/>
                  </a:lnTo>
                  <a:cubicBezTo>
                    <a:pt x="-4458" y="1261022"/>
                    <a:pt x="-32657" y="1075548"/>
                    <a:pt x="0" y="857188"/>
                  </a:cubicBezTo>
                  <a:cubicBezTo>
                    <a:pt x="32657" y="638828"/>
                    <a:pt x="11005" y="521015"/>
                    <a:pt x="0" y="252118"/>
                  </a:cubicBezTo>
                  <a:cubicBezTo>
                    <a:pt x="10691" y="80392"/>
                    <a:pt x="137762" y="1217"/>
                    <a:pt x="252118" y="0"/>
                  </a:cubicBezTo>
                  <a:close/>
                </a:path>
                <a:path w="1651855" h="1512680" stroke="0" extrusionOk="0">
                  <a:moveTo>
                    <a:pt x="252118" y="0"/>
                  </a:moveTo>
                  <a:cubicBezTo>
                    <a:pt x="409357" y="-23044"/>
                    <a:pt x="644115" y="15751"/>
                    <a:pt x="802975" y="0"/>
                  </a:cubicBezTo>
                  <a:cubicBezTo>
                    <a:pt x="961835" y="-15751"/>
                    <a:pt x="1194006" y="-19986"/>
                    <a:pt x="1399737" y="0"/>
                  </a:cubicBezTo>
                  <a:cubicBezTo>
                    <a:pt x="1545212" y="-1599"/>
                    <a:pt x="1639660" y="105588"/>
                    <a:pt x="1651855" y="252118"/>
                  </a:cubicBezTo>
                  <a:cubicBezTo>
                    <a:pt x="1666231" y="460509"/>
                    <a:pt x="1633924" y="585936"/>
                    <a:pt x="1651855" y="869793"/>
                  </a:cubicBezTo>
                  <a:cubicBezTo>
                    <a:pt x="1669786" y="1153651"/>
                    <a:pt x="1619760" y="1379577"/>
                    <a:pt x="1651855" y="1512680"/>
                  </a:cubicBezTo>
                  <a:lnTo>
                    <a:pt x="1651855" y="1512680"/>
                  </a:lnTo>
                  <a:cubicBezTo>
                    <a:pt x="1404383" y="1517452"/>
                    <a:pt x="1362193" y="1507934"/>
                    <a:pt x="1117755" y="1512680"/>
                  </a:cubicBezTo>
                  <a:cubicBezTo>
                    <a:pt x="873317" y="1517426"/>
                    <a:pt x="746351" y="1532096"/>
                    <a:pt x="583655" y="1512680"/>
                  </a:cubicBezTo>
                  <a:cubicBezTo>
                    <a:pt x="420959" y="1493264"/>
                    <a:pt x="212961" y="1492927"/>
                    <a:pt x="0" y="1512680"/>
                  </a:cubicBezTo>
                  <a:lnTo>
                    <a:pt x="0" y="1512680"/>
                  </a:lnTo>
                  <a:cubicBezTo>
                    <a:pt x="22428" y="1351328"/>
                    <a:pt x="-26499" y="1121860"/>
                    <a:pt x="0" y="882399"/>
                  </a:cubicBezTo>
                  <a:cubicBezTo>
                    <a:pt x="26499" y="642938"/>
                    <a:pt x="16118" y="388350"/>
                    <a:pt x="0" y="252118"/>
                  </a:cubicBezTo>
                  <a:cubicBezTo>
                    <a:pt x="8251" y="111560"/>
                    <a:pt x="120562" y="-5956"/>
                    <a:pt x="252118" y="0"/>
                  </a:cubicBezTo>
                  <a:close/>
                </a:path>
              </a:pathLst>
            </a:custGeom>
            <a:ln>
              <a:noFill/>
              <a:extLst>
                <a:ext uri="{C807C97D-BFC1-408E-A445-0C87EB9F89A2}">
                  <ask:lineSketchStyleProps xmlns:ask="http://schemas.microsoft.com/office/drawing/2018/sketchyshapes" sd="221186314">
                    <a:prstGeom prst="round2Same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</p:pic>
      </p:grpSp>
      <p:pic>
        <p:nvPicPr>
          <p:cNvPr id="2050" name="Picture 2" descr="Tập đoàn Điện lưc Việt Nam: Xứng đáng với danh hiệu Anh hùng Lao động thời  kỳ đổi mới">
            <a:extLst>
              <a:ext uri="{FF2B5EF4-FFF2-40B4-BE49-F238E27FC236}">
                <a16:creationId xmlns:a16="http://schemas.microsoft.com/office/drawing/2014/main" id="{1F64EDF0-7E04-96E1-4E86-3709F922F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" y="2228850"/>
            <a:ext cx="6143625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EAE62DD-A457-5F6E-77FF-018D6C09A9CA}"/>
              </a:ext>
            </a:extLst>
          </p:cNvPr>
          <p:cNvSpPr/>
          <p:nvPr/>
        </p:nvSpPr>
        <p:spPr>
          <a:xfrm rot="21407049">
            <a:off x="3792744" y="3186470"/>
            <a:ext cx="2433976" cy="5016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54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92D5FD4-2D52-5E3F-AB00-4A452A6E6532}"/>
              </a:ext>
            </a:extLst>
          </p:cNvPr>
          <p:cNvSpPr/>
          <p:nvPr/>
        </p:nvSpPr>
        <p:spPr>
          <a:xfrm>
            <a:off x="2927301" y="193936"/>
            <a:ext cx="7343193" cy="1576873"/>
          </a:xfrm>
          <a:custGeom>
            <a:avLst/>
            <a:gdLst>
              <a:gd name="connsiteX0" fmla="*/ 0 w 7343193"/>
              <a:gd name="connsiteY0" fmla="*/ 393446 h 1576873"/>
              <a:gd name="connsiteX1" fmla="*/ 393446 w 7343193"/>
              <a:gd name="connsiteY1" fmla="*/ 0 h 1576873"/>
              <a:gd name="connsiteX2" fmla="*/ 6949747 w 7343193"/>
              <a:gd name="connsiteY2" fmla="*/ 0 h 1576873"/>
              <a:gd name="connsiteX3" fmla="*/ 7343193 w 7343193"/>
              <a:gd name="connsiteY3" fmla="*/ 393446 h 1576873"/>
              <a:gd name="connsiteX4" fmla="*/ 7343193 w 7343193"/>
              <a:gd name="connsiteY4" fmla="*/ 1183427 h 1576873"/>
              <a:gd name="connsiteX5" fmla="*/ 6949747 w 7343193"/>
              <a:gd name="connsiteY5" fmla="*/ 1576873 h 1576873"/>
              <a:gd name="connsiteX6" fmla="*/ 393446 w 7343193"/>
              <a:gd name="connsiteY6" fmla="*/ 1576873 h 1576873"/>
              <a:gd name="connsiteX7" fmla="*/ 0 w 7343193"/>
              <a:gd name="connsiteY7" fmla="*/ 1183427 h 1576873"/>
              <a:gd name="connsiteX8" fmla="*/ 0 w 7343193"/>
              <a:gd name="connsiteY8" fmla="*/ 393446 h 1576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43193" h="1576873" fill="none" extrusionOk="0">
                <a:moveTo>
                  <a:pt x="0" y="393446"/>
                </a:moveTo>
                <a:cubicBezTo>
                  <a:pt x="-26857" y="188463"/>
                  <a:pt x="191662" y="1216"/>
                  <a:pt x="393446" y="0"/>
                </a:cubicBezTo>
                <a:cubicBezTo>
                  <a:pt x="2917021" y="91033"/>
                  <a:pt x="5765807" y="163703"/>
                  <a:pt x="6949747" y="0"/>
                </a:cubicBezTo>
                <a:cubicBezTo>
                  <a:pt x="7143934" y="7626"/>
                  <a:pt x="7337964" y="191894"/>
                  <a:pt x="7343193" y="393446"/>
                </a:cubicBezTo>
                <a:cubicBezTo>
                  <a:pt x="7366348" y="496363"/>
                  <a:pt x="7413850" y="1069805"/>
                  <a:pt x="7343193" y="1183427"/>
                </a:cubicBezTo>
                <a:cubicBezTo>
                  <a:pt x="7333220" y="1439295"/>
                  <a:pt x="7189841" y="1544180"/>
                  <a:pt x="6949747" y="1576873"/>
                </a:cubicBezTo>
                <a:cubicBezTo>
                  <a:pt x="4252794" y="1511248"/>
                  <a:pt x="3190192" y="1528156"/>
                  <a:pt x="393446" y="1576873"/>
                </a:cubicBezTo>
                <a:cubicBezTo>
                  <a:pt x="142242" y="1581770"/>
                  <a:pt x="-37042" y="1401512"/>
                  <a:pt x="0" y="1183427"/>
                </a:cubicBezTo>
                <a:cubicBezTo>
                  <a:pt x="62467" y="856653"/>
                  <a:pt x="-14788" y="487975"/>
                  <a:pt x="0" y="393446"/>
                </a:cubicBezTo>
                <a:close/>
              </a:path>
              <a:path w="7343193" h="1576873" stroke="0" extrusionOk="0">
                <a:moveTo>
                  <a:pt x="0" y="393446"/>
                </a:moveTo>
                <a:cubicBezTo>
                  <a:pt x="-1973" y="181422"/>
                  <a:pt x="163578" y="20226"/>
                  <a:pt x="393446" y="0"/>
                </a:cubicBezTo>
                <a:cubicBezTo>
                  <a:pt x="2335015" y="-32859"/>
                  <a:pt x="5213471" y="-101307"/>
                  <a:pt x="6949747" y="0"/>
                </a:cubicBezTo>
                <a:cubicBezTo>
                  <a:pt x="7141725" y="17021"/>
                  <a:pt x="7356112" y="158615"/>
                  <a:pt x="7343193" y="393446"/>
                </a:cubicBezTo>
                <a:cubicBezTo>
                  <a:pt x="7336603" y="538251"/>
                  <a:pt x="7396165" y="1062989"/>
                  <a:pt x="7343193" y="1183427"/>
                </a:cubicBezTo>
                <a:cubicBezTo>
                  <a:pt x="7324147" y="1429207"/>
                  <a:pt x="7163937" y="1552876"/>
                  <a:pt x="6949747" y="1576873"/>
                </a:cubicBezTo>
                <a:cubicBezTo>
                  <a:pt x="3921116" y="1432383"/>
                  <a:pt x="3481648" y="1497894"/>
                  <a:pt x="393446" y="1576873"/>
                </a:cubicBezTo>
                <a:cubicBezTo>
                  <a:pt x="191644" y="1557219"/>
                  <a:pt x="-2167" y="1425280"/>
                  <a:pt x="0" y="1183427"/>
                </a:cubicBezTo>
                <a:cubicBezTo>
                  <a:pt x="-17529" y="1049900"/>
                  <a:pt x="-39133" y="552261"/>
                  <a:pt x="0" y="393446"/>
                </a:cubicBezTo>
                <a:close/>
              </a:path>
            </a:pathLst>
          </a:custGeom>
          <a:solidFill>
            <a:srgbClr val="CCFFFF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1239133447">
                  <a:prstGeom prst="roundRect">
                    <a:avLst>
                      <a:gd name="adj" fmla="val 2495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Theo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đây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ảnh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thủy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điện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D8AD4F-4CB1-2041-296D-8778CA89C7D0}"/>
              </a:ext>
            </a:extLst>
          </p:cNvPr>
          <p:cNvGrpSpPr/>
          <p:nvPr/>
        </p:nvGrpSpPr>
        <p:grpSpPr>
          <a:xfrm>
            <a:off x="7025230" y="2882994"/>
            <a:ext cx="4881635" cy="2224372"/>
            <a:chOff x="4740612" y="1259086"/>
            <a:chExt cx="7175780" cy="2971461"/>
          </a:xfrm>
        </p:grpSpPr>
        <p:sp>
          <p:nvSpPr>
            <p:cNvPr id="11" name="Rectangle: Diagonal Corners Rounded 10">
              <a:extLst>
                <a:ext uri="{FF2B5EF4-FFF2-40B4-BE49-F238E27FC236}">
                  <a16:creationId xmlns:a16="http://schemas.microsoft.com/office/drawing/2014/main" id="{A8A852A2-12DA-CEE7-59CB-756109467507}"/>
                </a:ext>
              </a:extLst>
            </p:cNvPr>
            <p:cNvSpPr/>
            <p:nvPr/>
          </p:nvSpPr>
          <p:spPr>
            <a:xfrm>
              <a:off x="5566540" y="2015426"/>
              <a:ext cx="6349852" cy="2215121"/>
            </a:xfrm>
            <a:custGeom>
              <a:avLst/>
              <a:gdLst>
                <a:gd name="connsiteX0" fmla="*/ 369194 w 6349852"/>
                <a:gd name="connsiteY0" fmla="*/ 0 h 2215121"/>
                <a:gd name="connsiteX1" fmla="*/ 854292 w 6349852"/>
                <a:gd name="connsiteY1" fmla="*/ 0 h 2215121"/>
                <a:gd name="connsiteX2" fmla="*/ 1399196 w 6349852"/>
                <a:gd name="connsiteY2" fmla="*/ 0 h 2215121"/>
                <a:gd name="connsiteX3" fmla="*/ 2063714 w 6349852"/>
                <a:gd name="connsiteY3" fmla="*/ 0 h 2215121"/>
                <a:gd name="connsiteX4" fmla="*/ 2668425 w 6349852"/>
                <a:gd name="connsiteY4" fmla="*/ 0 h 2215121"/>
                <a:gd name="connsiteX5" fmla="*/ 3332942 w 6349852"/>
                <a:gd name="connsiteY5" fmla="*/ 0 h 2215121"/>
                <a:gd name="connsiteX6" fmla="*/ 3877847 w 6349852"/>
                <a:gd name="connsiteY6" fmla="*/ 0 h 2215121"/>
                <a:gd name="connsiteX7" fmla="*/ 4482558 w 6349852"/>
                <a:gd name="connsiteY7" fmla="*/ 0 h 2215121"/>
                <a:gd name="connsiteX8" fmla="*/ 5027462 w 6349852"/>
                <a:gd name="connsiteY8" fmla="*/ 0 h 2215121"/>
                <a:gd name="connsiteX9" fmla="*/ 5632173 w 6349852"/>
                <a:gd name="connsiteY9" fmla="*/ 0 h 2215121"/>
                <a:gd name="connsiteX10" fmla="*/ 6349852 w 6349852"/>
                <a:gd name="connsiteY10" fmla="*/ 0 h 2215121"/>
                <a:gd name="connsiteX11" fmla="*/ 6349852 w 6349852"/>
                <a:gd name="connsiteY11" fmla="*/ 0 h 2215121"/>
                <a:gd name="connsiteX12" fmla="*/ 6349852 w 6349852"/>
                <a:gd name="connsiteY12" fmla="*/ 652228 h 2215121"/>
                <a:gd name="connsiteX13" fmla="*/ 6349852 w 6349852"/>
                <a:gd name="connsiteY13" fmla="*/ 1267537 h 2215121"/>
                <a:gd name="connsiteX14" fmla="*/ 6349852 w 6349852"/>
                <a:gd name="connsiteY14" fmla="*/ 1845927 h 2215121"/>
                <a:gd name="connsiteX15" fmla="*/ 5980658 w 6349852"/>
                <a:gd name="connsiteY15" fmla="*/ 2215121 h 2215121"/>
                <a:gd name="connsiteX16" fmla="*/ 5256334 w 6349852"/>
                <a:gd name="connsiteY16" fmla="*/ 2215121 h 2215121"/>
                <a:gd name="connsiteX17" fmla="*/ 4771236 w 6349852"/>
                <a:gd name="connsiteY17" fmla="*/ 2215121 h 2215121"/>
                <a:gd name="connsiteX18" fmla="*/ 4046912 w 6349852"/>
                <a:gd name="connsiteY18" fmla="*/ 2215121 h 2215121"/>
                <a:gd name="connsiteX19" fmla="*/ 3502008 w 6349852"/>
                <a:gd name="connsiteY19" fmla="*/ 2215121 h 2215121"/>
                <a:gd name="connsiteX20" fmla="*/ 2957103 w 6349852"/>
                <a:gd name="connsiteY20" fmla="*/ 2215121 h 2215121"/>
                <a:gd name="connsiteX21" fmla="*/ 2472005 w 6349852"/>
                <a:gd name="connsiteY21" fmla="*/ 2215121 h 2215121"/>
                <a:gd name="connsiteX22" fmla="*/ 1747681 w 6349852"/>
                <a:gd name="connsiteY22" fmla="*/ 2215121 h 2215121"/>
                <a:gd name="connsiteX23" fmla="*/ 1202777 w 6349852"/>
                <a:gd name="connsiteY23" fmla="*/ 2215121 h 2215121"/>
                <a:gd name="connsiteX24" fmla="*/ 0 w 6349852"/>
                <a:gd name="connsiteY24" fmla="*/ 2215121 h 2215121"/>
                <a:gd name="connsiteX25" fmla="*/ 0 w 6349852"/>
                <a:gd name="connsiteY25" fmla="*/ 2215121 h 2215121"/>
                <a:gd name="connsiteX26" fmla="*/ 0 w 6349852"/>
                <a:gd name="connsiteY26" fmla="*/ 1562893 h 2215121"/>
                <a:gd name="connsiteX27" fmla="*/ 0 w 6349852"/>
                <a:gd name="connsiteY27" fmla="*/ 984503 h 2215121"/>
                <a:gd name="connsiteX28" fmla="*/ 0 w 6349852"/>
                <a:gd name="connsiteY28" fmla="*/ 369194 h 2215121"/>
                <a:gd name="connsiteX29" fmla="*/ 369194 w 6349852"/>
                <a:gd name="connsiteY29" fmla="*/ 0 h 221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349852" h="2215121" fill="none" extrusionOk="0">
                  <a:moveTo>
                    <a:pt x="369194" y="0"/>
                  </a:moveTo>
                  <a:cubicBezTo>
                    <a:pt x="529255" y="-812"/>
                    <a:pt x="726679" y="-15772"/>
                    <a:pt x="854292" y="0"/>
                  </a:cubicBezTo>
                  <a:cubicBezTo>
                    <a:pt x="981905" y="15772"/>
                    <a:pt x="1218794" y="1182"/>
                    <a:pt x="1399196" y="0"/>
                  </a:cubicBezTo>
                  <a:cubicBezTo>
                    <a:pt x="1579598" y="-1182"/>
                    <a:pt x="1827014" y="-17562"/>
                    <a:pt x="2063714" y="0"/>
                  </a:cubicBezTo>
                  <a:cubicBezTo>
                    <a:pt x="2300414" y="17562"/>
                    <a:pt x="2367058" y="12065"/>
                    <a:pt x="2668425" y="0"/>
                  </a:cubicBezTo>
                  <a:cubicBezTo>
                    <a:pt x="2969792" y="-12065"/>
                    <a:pt x="3182959" y="21471"/>
                    <a:pt x="3332942" y="0"/>
                  </a:cubicBezTo>
                  <a:cubicBezTo>
                    <a:pt x="3482925" y="-21471"/>
                    <a:pt x="3700306" y="22024"/>
                    <a:pt x="3877847" y="0"/>
                  </a:cubicBezTo>
                  <a:cubicBezTo>
                    <a:pt x="4055388" y="-22024"/>
                    <a:pt x="4245940" y="-28903"/>
                    <a:pt x="4482558" y="0"/>
                  </a:cubicBezTo>
                  <a:cubicBezTo>
                    <a:pt x="4719176" y="28903"/>
                    <a:pt x="4863055" y="-118"/>
                    <a:pt x="5027462" y="0"/>
                  </a:cubicBezTo>
                  <a:cubicBezTo>
                    <a:pt x="5191869" y="118"/>
                    <a:pt x="5465179" y="27320"/>
                    <a:pt x="5632173" y="0"/>
                  </a:cubicBezTo>
                  <a:cubicBezTo>
                    <a:pt x="5799167" y="-27320"/>
                    <a:pt x="6095877" y="7107"/>
                    <a:pt x="6349852" y="0"/>
                  </a:cubicBezTo>
                  <a:lnTo>
                    <a:pt x="6349852" y="0"/>
                  </a:lnTo>
                  <a:cubicBezTo>
                    <a:pt x="6329163" y="292544"/>
                    <a:pt x="6344451" y="412620"/>
                    <a:pt x="6349852" y="652228"/>
                  </a:cubicBezTo>
                  <a:cubicBezTo>
                    <a:pt x="6355253" y="891836"/>
                    <a:pt x="6341658" y="1047682"/>
                    <a:pt x="6349852" y="1267537"/>
                  </a:cubicBezTo>
                  <a:cubicBezTo>
                    <a:pt x="6358046" y="1487392"/>
                    <a:pt x="6341998" y="1579814"/>
                    <a:pt x="6349852" y="1845927"/>
                  </a:cubicBezTo>
                  <a:cubicBezTo>
                    <a:pt x="6343037" y="2055254"/>
                    <a:pt x="6178851" y="2232976"/>
                    <a:pt x="5980658" y="2215121"/>
                  </a:cubicBezTo>
                  <a:cubicBezTo>
                    <a:pt x="5789879" y="2215888"/>
                    <a:pt x="5417300" y="2186322"/>
                    <a:pt x="5256334" y="2215121"/>
                  </a:cubicBezTo>
                  <a:cubicBezTo>
                    <a:pt x="5095368" y="2243920"/>
                    <a:pt x="4947677" y="2191390"/>
                    <a:pt x="4771236" y="2215121"/>
                  </a:cubicBezTo>
                  <a:cubicBezTo>
                    <a:pt x="4594795" y="2238852"/>
                    <a:pt x="4314329" y="2197021"/>
                    <a:pt x="4046912" y="2215121"/>
                  </a:cubicBezTo>
                  <a:cubicBezTo>
                    <a:pt x="3779495" y="2233221"/>
                    <a:pt x="3615689" y="2219067"/>
                    <a:pt x="3502008" y="2215121"/>
                  </a:cubicBezTo>
                  <a:cubicBezTo>
                    <a:pt x="3388327" y="2211175"/>
                    <a:pt x="3142099" y="2221185"/>
                    <a:pt x="2957103" y="2215121"/>
                  </a:cubicBezTo>
                  <a:cubicBezTo>
                    <a:pt x="2772108" y="2209057"/>
                    <a:pt x="2581568" y="2201797"/>
                    <a:pt x="2472005" y="2215121"/>
                  </a:cubicBezTo>
                  <a:cubicBezTo>
                    <a:pt x="2362442" y="2228445"/>
                    <a:pt x="1924521" y="2193368"/>
                    <a:pt x="1747681" y="2215121"/>
                  </a:cubicBezTo>
                  <a:cubicBezTo>
                    <a:pt x="1570841" y="2236874"/>
                    <a:pt x="1458606" y="2193463"/>
                    <a:pt x="1202777" y="2215121"/>
                  </a:cubicBezTo>
                  <a:cubicBezTo>
                    <a:pt x="946948" y="2236779"/>
                    <a:pt x="374357" y="2164391"/>
                    <a:pt x="0" y="2215121"/>
                  </a:cubicBezTo>
                  <a:lnTo>
                    <a:pt x="0" y="2215121"/>
                  </a:lnTo>
                  <a:cubicBezTo>
                    <a:pt x="-27158" y="2020748"/>
                    <a:pt x="6592" y="1782374"/>
                    <a:pt x="0" y="1562893"/>
                  </a:cubicBezTo>
                  <a:cubicBezTo>
                    <a:pt x="-6592" y="1343412"/>
                    <a:pt x="-2580" y="1109773"/>
                    <a:pt x="0" y="984503"/>
                  </a:cubicBezTo>
                  <a:cubicBezTo>
                    <a:pt x="2580" y="859233"/>
                    <a:pt x="6148" y="655685"/>
                    <a:pt x="0" y="369194"/>
                  </a:cubicBezTo>
                  <a:cubicBezTo>
                    <a:pt x="-1586" y="139221"/>
                    <a:pt x="183487" y="-15002"/>
                    <a:pt x="369194" y="0"/>
                  </a:cubicBezTo>
                  <a:close/>
                </a:path>
                <a:path w="6349852" h="2215121" stroke="0" extrusionOk="0">
                  <a:moveTo>
                    <a:pt x="369194" y="0"/>
                  </a:moveTo>
                  <a:cubicBezTo>
                    <a:pt x="571280" y="-37558"/>
                    <a:pt x="951246" y="-29677"/>
                    <a:pt x="1153325" y="0"/>
                  </a:cubicBezTo>
                  <a:cubicBezTo>
                    <a:pt x="1355404" y="29677"/>
                    <a:pt x="1709387" y="29298"/>
                    <a:pt x="1937455" y="0"/>
                  </a:cubicBezTo>
                  <a:cubicBezTo>
                    <a:pt x="2165523" y="-29298"/>
                    <a:pt x="2349717" y="-15227"/>
                    <a:pt x="2601973" y="0"/>
                  </a:cubicBezTo>
                  <a:cubicBezTo>
                    <a:pt x="2854229" y="15227"/>
                    <a:pt x="3040581" y="29130"/>
                    <a:pt x="3266491" y="0"/>
                  </a:cubicBezTo>
                  <a:cubicBezTo>
                    <a:pt x="3492401" y="-29130"/>
                    <a:pt x="3621494" y="-22819"/>
                    <a:pt x="3931008" y="0"/>
                  </a:cubicBezTo>
                  <a:cubicBezTo>
                    <a:pt x="4240522" y="22819"/>
                    <a:pt x="4307682" y="24307"/>
                    <a:pt x="4475912" y="0"/>
                  </a:cubicBezTo>
                  <a:cubicBezTo>
                    <a:pt x="4644142" y="-24307"/>
                    <a:pt x="4796031" y="-14253"/>
                    <a:pt x="5020817" y="0"/>
                  </a:cubicBezTo>
                  <a:cubicBezTo>
                    <a:pt x="5245604" y="14253"/>
                    <a:pt x="5538432" y="-10842"/>
                    <a:pt x="5685334" y="0"/>
                  </a:cubicBezTo>
                  <a:cubicBezTo>
                    <a:pt x="5832236" y="10842"/>
                    <a:pt x="6179421" y="-32608"/>
                    <a:pt x="6349852" y="0"/>
                  </a:cubicBezTo>
                  <a:lnTo>
                    <a:pt x="6349852" y="0"/>
                  </a:lnTo>
                  <a:cubicBezTo>
                    <a:pt x="6348638" y="240857"/>
                    <a:pt x="6369567" y="323149"/>
                    <a:pt x="6349852" y="559931"/>
                  </a:cubicBezTo>
                  <a:cubicBezTo>
                    <a:pt x="6330137" y="796713"/>
                    <a:pt x="6321511" y="1021462"/>
                    <a:pt x="6349852" y="1138322"/>
                  </a:cubicBezTo>
                  <a:cubicBezTo>
                    <a:pt x="6378193" y="1255182"/>
                    <a:pt x="6345413" y="1668004"/>
                    <a:pt x="6349852" y="1845927"/>
                  </a:cubicBezTo>
                  <a:cubicBezTo>
                    <a:pt x="6337319" y="2036194"/>
                    <a:pt x="6184682" y="2260924"/>
                    <a:pt x="5980658" y="2215121"/>
                  </a:cubicBezTo>
                  <a:cubicBezTo>
                    <a:pt x="5721928" y="2230512"/>
                    <a:pt x="5566108" y="2205962"/>
                    <a:pt x="5375947" y="2215121"/>
                  </a:cubicBezTo>
                  <a:cubicBezTo>
                    <a:pt x="5185786" y="2224280"/>
                    <a:pt x="4883430" y="2191571"/>
                    <a:pt x="4651623" y="2215121"/>
                  </a:cubicBezTo>
                  <a:cubicBezTo>
                    <a:pt x="4419816" y="2238671"/>
                    <a:pt x="4082559" y="2186259"/>
                    <a:pt x="3867492" y="2215121"/>
                  </a:cubicBezTo>
                  <a:cubicBezTo>
                    <a:pt x="3652425" y="2243983"/>
                    <a:pt x="3410189" y="2232873"/>
                    <a:pt x="3262781" y="2215121"/>
                  </a:cubicBezTo>
                  <a:cubicBezTo>
                    <a:pt x="3115373" y="2197369"/>
                    <a:pt x="2994524" y="2203956"/>
                    <a:pt x="2777683" y="2215121"/>
                  </a:cubicBezTo>
                  <a:cubicBezTo>
                    <a:pt x="2560842" y="2226286"/>
                    <a:pt x="2315288" y="2191947"/>
                    <a:pt x="2172972" y="2215121"/>
                  </a:cubicBezTo>
                  <a:cubicBezTo>
                    <a:pt x="2030656" y="2238295"/>
                    <a:pt x="1656373" y="2224786"/>
                    <a:pt x="1448648" y="2215121"/>
                  </a:cubicBezTo>
                  <a:cubicBezTo>
                    <a:pt x="1240923" y="2205456"/>
                    <a:pt x="864297" y="2242862"/>
                    <a:pt x="664518" y="2215121"/>
                  </a:cubicBezTo>
                  <a:cubicBezTo>
                    <a:pt x="464739" y="2187381"/>
                    <a:pt x="298345" y="2182581"/>
                    <a:pt x="0" y="2215121"/>
                  </a:cubicBezTo>
                  <a:lnTo>
                    <a:pt x="0" y="2215121"/>
                  </a:lnTo>
                  <a:cubicBezTo>
                    <a:pt x="-4645" y="2045334"/>
                    <a:pt x="-7921" y="1881832"/>
                    <a:pt x="0" y="1599812"/>
                  </a:cubicBezTo>
                  <a:cubicBezTo>
                    <a:pt x="7921" y="1317792"/>
                    <a:pt x="4116" y="1244553"/>
                    <a:pt x="0" y="1021422"/>
                  </a:cubicBezTo>
                  <a:cubicBezTo>
                    <a:pt x="-4116" y="798291"/>
                    <a:pt x="1616" y="641205"/>
                    <a:pt x="0" y="369194"/>
                  </a:cubicBezTo>
                  <a:cubicBezTo>
                    <a:pt x="21499" y="154475"/>
                    <a:pt x="158404" y="-12944"/>
                    <a:pt x="369194" y="0"/>
                  </a:cubicBezTo>
                  <a:close/>
                </a:path>
              </a:pathLst>
            </a:custGeom>
            <a:solidFill>
              <a:srgbClr val="CCFFFF"/>
            </a:solidFill>
            <a:ln w="38100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478421591">
                    <a:prstGeom prst="round2Diag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Nhà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máy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Thủy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điện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Hòa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/>
                  <a:cs typeface="+mn-cs"/>
                </a:rPr>
                <a:t>Bình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/>
                <a:cs typeface="+mn-cs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D361D98-4880-08CF-0C39-168E59097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0612" y="1259086"/>
              <a:ext cx="1651855" cy="1512680"/>
            </a:xfrm>
            <a:custGeom>
              <a:avLst/>
              <a:gdLst>
                <a:gd name="connsiteX0" fmla="*/ 252118 w 1651855"/>
                <a:gd name="connsiteY0" fmla="*/ 0 h 1512680"/>
                <a:gd name="connsiteX1" fmla="*/ 791499 w 1651855"/>
                <a:gd name="connsiteY1" fmla="*/ 0 h 1512680"/>
                <a:gd name="connsiteX2" fmla="*/ 1399737 w 1651855"/>
                <a:gd name="connsiteY2" fmla="*/ 0 h 1512680"/>
                <a:gd name="connsiteX3" fmla="*/ 1651855 w 1651855"/>
                <a:gd name="connsiteY3" fmla="*/ 252118 h 1512680"/>
                <a:gd name="connsiteX4" fmla="*/ 1651855 w 1651855"/>
                <a:gd name="connsiteY4" fmla="*/ 869793 h 1512680"/>
                <a:gd name="connsiteX5" fmla="*/ 1651855 w 1651855"/>
                <a:gd name="connsiteY5" fmla="*/ 1512680 h 1512680"/>
                <a:gd name="connsiteX6" fmla="*/ 1651855 w 1651855"/>
                <a:gd name="connsiteY6" fmla="*/ 1512680 h 1512680"/>
                <a:gd name="connsiteX7" fmla="*/ 1101237 w 1651855"/>
                <a:gd name="connsiteY7" fmla="*/ 1512680 h 1512680"/>
                <a:gd name="connsiteX8" fmla="*/ 583655 w 1651855"/>
                <a:gd name="connsiteY8" fmla="*/ 1512680 h 1512680"/>
                <a:gd name="connsiteX9" fmla="*/ 0 w 1651855"/>
                <a:gd name="connsiteY9" fmla="*/ 1512680 h 1512680"/>
                <a:gd name="connsiteX10" fmla="*/ 0 w 1651855"/>
                <a:gd name="connsiteY10" fmla="*/ 1512680 h 1512680"/>
                <a:gd name="connsiteX11" fmla="*/ 0 w 1651855"/>
                <a:gd name="connsiteY11" fmla="*/ 857188 h 1512680"/>
                <a:gd name="connsiteX12" fmla="*/ 0 w 1651855"/>
                <a:gd name="connsiteY12" fmla="*/ 252118 h 1512680"/>
                <a:gd name="connsiteX13" fmla="*/ 252118 w 1651855"/>
                <a:gd name="connsiteY13" fmla="*/ 0 h 151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51855" h="1512680" fill="none" extrusionOk="0">
                  <a:moveTo>
                    <a:pt x="252118" y="0"/>
                  </a:moveTo>
                  <a:cubicBezTo>
                    <a:pt x="475653" y="14209"/>
                    <a:pt x="679897" y="3663"/>
                    <a:pt x="791499" y="0"/>
                  </a:cubicBezTo>
                  <a:cubicBezTo>
                    <a:pt x="903101" y="-3663"/>
                    <a:pt x="1276382" y="-27521"/>
                    <a:pt x="1399737" y="0"/>
                  </a:cubicBezTo>
                  <a:cubicBezTo>
                    <a:pt x="1541050" y="-2865"/>
                    <a:pt x="1678520" y="92048"/>
                    <a:pt x="1651855" y="252118"/>
                  </a:cubicBezTo>
                  <a:cubicBezTo>
                    <a:pt x="1664422" y="458577"/>
                    <a:pt x="1651104" y="673025"/>
                    <a:pt x="1651855" y="869793"/>
                  </a:cubicBezTo>
                  <a:cubicBezTo>
                    <a:pt x="1652606" y="1066561"/>
                    <a:pt x="1657676" y="1198522"/>
                    <a:pt x="1651855" y="1512680"/>
                  </a:cubicBezTo>
                  <a:lnTo>
                    <a:pt x="1651855" y="1512680"/>
                  </a:lnTo>
                  <a:cubicBezTo>
                    <a:pt x="1442101" y="1531644"/>
                    <a:pt x="1215884" y="1504542"/>
                    <a:pt x="1101237" y="1512680"/>
                  </a:cubicBezTo>
                  <a:cubicBezTo>
                    <a:pt x="986590" y="1520818"/>
                    <a:pt x="841122" y="1538002"/>
                    <a:pt x="583655" y="1512680"/>
                  </a:cubicBezTo>
                  <a:cubicBezTo>
                    <a:pt x="326188" y="1487358"/>
                    <a:pt x="210580" y="1495206"/>
                    <a:pt x="0" y="1512680"/>
                  </a:cubicBezTo>
                  <a:lnTo>
                    <a:pt x="0" y="1512680"/>
                  </a:lnTo>
                  <a:cubicBezTo>
                    <a:pt x="-4458" y="1261022"/>
                    <a:pt x="-32657" y="1075548"/>
                    <a:pt x="0" y="857188"/>
                  </a:cubicBezTo>
                  <a:cubicBezTo>
                    <a:pt x="32657" y="638828"/>
                    <a:pt x="11005" y="521015"/>
                    <a:pt x="0" y="252118"/>
                  </a:cubicBezTo>
                  <a:cubicBezTo>
                    <a:pt x="10691" y="80392"/>
                    <a:pt x="137762" y="1217"/>
                    <a:pt x="252118" y="0"/>
                  </a:cubicBezTo>
                  <a:close/>
                </a:path>
                <a:path w="1651855" h="1512680" stroke="0" extrusionOk="0">
                  <a:moveTo>
                    <a:pt x="252118" y="0"/>
                  </a:moveTo>
                  <a:cubicBezTo>
                    <a:pt x="409357" y="-23044"/>
                    <a:pt x="644115" y="15751"/>
                    <a:pt x="802975" y="0"/>
                  </a:cubicBezTo>
                  <a:cubicBezTo>
                    <a:pt x="961835" y="-15751"/>
                    <a:pt x="1194006" y="-19986"/>
                    <a:pt x="1399737" y="0"/>
                  </a:cubicBezTo>
                  <a:cubicBezTo>
                    <a:pt x="1545212" y="-1599"/>
                    <a:pt x="1639660" y="105588"/>
                    <a:pt x="1651855" y="252118"/>
                  </a:cubicBezTo>
                  <a:cubicBezTo>
                    <a:pt x="1666231" y="460509"/>
                    <a:pt x="1633924" y="585936"/>
                    <a:pt x="1651855" y="869793"/>
                  </a:cubicBezTo>
                  <a:cubicBezTo>
                    <a:pt x="1669786" y="1153651"/>
                    <a:pt x="1619760" y="1379577"/>
                    <a:pt x="1651855" y="1512680"/>
                  </a:cubicBezTo>
                  <a:lnTo>
                    <a:pt x="1651855" y="1512680"/>
                  </a:lnTo>
                  <a:cubicBezTo>
                    <a:pt x="1404383" y="1517452"/>
                    <a:pt x="1362193" y="1507934"/>
                    <a:pt x="1117755" y="1512680"/>
                  </a:cubicBezTo>
                  <a:cubicBezTo>
                    <a:pt x="873317" y="1517426"/>
                    <a:pt x="746351" y="1532096"/>
                    <a:pt x="583655" y="1512680"/>
                  </a:cubicBezTo>
                  <a:cubicBezTo>
                    <a:pt x="420959" y="1493264"/>
                    <a:pt x="212961" y="1492927"/>
                    <a:pt x="0" y="1512680"/>
                  </a:cubicBezTo>
                  <a:lnTo>
                    <a:pt x="0" y="1512680"/>
                  </a:lnTo>
                  <a:cubicBezTo>
                    <a:pt x="22428" y="1351328"/>
                    <a:pt x="-26499" y="1121860"/>
                    <a:pt x="0" y="882399"/>
                  </a:cubicBezTo>
                  <a:cubicBezTo>
                    <a:pt x="26499" y="642938"/>
                    <a:pt x="16118" y="388350"/>
                    <a:pt x="0" y="252118"/>
                  </a:cubicBezTo>
                  <a:cubicBezTo>
                    <a:pt x="8251" y="111560"/>
                    <a:pt x="120562" y="-5956"/>
                    <a:pt x="252118" y="0"/>
                  </a:cubicBezTo>
                  <a:close/>
                </a:path>
              </a:pathLst>
            </a:custGeom>
            <a:ln>
              <a:noFill/>
              <a:extLst>
                <a:ext uri="{C807C97D-BFC1-408E-A445-0C87EB9F89A2}">
                  <ask:lineSketchStyleProps xmlns:ask="http://schemas.microsoft.com/office/drawing/2018/sketchyshapes" sd="221186314">
                    <a:prstGeom prst="round2Same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</p:pic>
      </p:grpSp>
      <p:pic>
        <p:nvPicPr>
          <p:cNvPr id="3074" name="Picture 2" descr="Thủy điện Hòa Bình - Công trình kỳ vĩ của thế kỷ 20">
            <a:extLst>
              <a:ext uri="{FF2B5EF4-FFF2-40B4-BE49-F238E27FC236}">
                <a16:creationId xmlns:a16="http://schemas.microsoft.com/office/drawing/2014/main" id="{A50B4332-8531-C86C-94CC-0656B6754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357438"/>
            <a:ext cx="6663266" cy="374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DEA7B3-C7F1-AE97-73FD-A16B47C90BB5}"/>
              </a:ext>
            </a:extLst>
          </p:cNvPr>
          <p:cNvSpPr/>
          <p:nvPr/>
        </p:nvSpPr>
        <p:spPr>
          <a:xfrm rot="21241112">
            <a:off x="1125744" y="3729396"/>
            <a:ext cx="2433976" cy="5016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26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176B16-3D27-0E7E-B59C-E4DA78CD1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55" y="-118168"/>
            <a:ext cx="11168840" cy="13412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3B486E-8B46-1938-ACF6-1BDDD5055FA2}"/>
              </a:ext>
            </a:extLst>
          </p:cNvPr>
          <p:cNvSpPr/>
          <p:nvPr/>
        </p:nvSpPr>
        <p:spPr>
          <a:xfrm>
            <a:off x="2857500" y="1143000"/>
            <a:ext cx="2324100" cy="68580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Hồ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Chí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Minh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FAEE1-DEF9-0852-375B-C0CBD95677C3}"/>
              </a:ext>
            </a:extLst>
          </p:cNvPr>
          <p:cNvSpPr/>
          <p:nvPr/>
        </p:nvSpPr>
        <p:spPr>
          <a:xfrm>
            <a:off x="5810249" y="1123950"/>
            <a:ext cx="4581525" cy="69532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Đài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truyền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hình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Việt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B6064-C5C1-F8F8-5925-2B6A30CBEAE2}"/>
              </a:ext>
            </a:extLst>
          </p:cNvPr>
          <p:cNvSpPr/>
          <p:nvPr/>
        </p:nvSpPr>
        <p:spPr>
          <a:xfrm>
            <a:off x="676275" y="2286000"/>
            <a:ext cx="5524500" cy="70485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Văn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hóa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thao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lịch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61A064-15AC-D4CD-0FBB-695D01E27109}"/>
              </a:ext>
            </a:extLst>
          </p:cNvPr>
          <p:cNvSpPr/>
          <p:nvPr/>
        </p:nvSpPr>
        <p:spPr>
          <a:xfrm>
            <a:off x="6610349" y="2333625"/>
            <a:ext cx="5200651" cy="71437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Sở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Tài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nguyên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Môi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3814F5-30D0-2A51-1908-C594BCDFAAA2}"/>
              </a:ext>
            </a:extLst>
          </p:cNvPr>
          <p:cNvSpPr/>
          <p:nvPr/>
        </p:nvSpPr>
        <p:spPr>
          <a:xfrm>
            <a:off x="3124200" y="3400425"/>
            <a:ext cx="2438400" cy="60007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Võ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Thị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Sáu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BFD1A1-16E2-6764-750B-D0C12309D821}"/>
              </a:ext>
            </a:extLst>
          </p:cNvPr>
          <p:cNvSpPr/>
          <p:nvPr/>
        </p:nvSpPr>
        <p:spPr>
          <a:xfrm>
            <a:off x="6153150" y="3324225"/>
            <a:ext cx="5067300" cy="62865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r>
              <a:rPr lang="en-US" sz="32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iểu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Đình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7858754-0333-70ED-8789-A76E06EFB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105" y="5980146"/>
            <a:ext cx="4584589" cy="6889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6ABA61-A864-26A0-966D-FAD67FD5C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080" y="6018246"/>
            <a:ext cx="4584589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4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2914 0.60139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70" y="30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-0.46601 0.600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07" y="3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22222E-6 L -0.02969 0.36111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1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-0.48125 0.2798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62" y="1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47891 0.275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5" y="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-0.46797 0.05694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98" y="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B67FC98-3184-F715-2A58-260DA15BA586}"/>
              </a:ext>
            </a:extLst>
          </p:cNvPr>
          <p:cNvSpPr/>
          <p:nvPr/>
        </p:nvSpPr>
        <p:spPr>
          <a:xfrm>
            <a:off x="1181100" y="2915416"/>
            <a:ext cx="9260758" cy="2713859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Quan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ngữ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Nhận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xét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sự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nhau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giữa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cách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tên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cơ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tổ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chức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tên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EBE54D-344D-9753-F63A-D122F9239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73" y="401865"/>
            <a:ext cx="11894327" cy="207282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91126C4-4706-489B-E464-7CDBC5764B84}"/>
              </a:ext>
            </a:extLst>
          </p:cNvPr>
          <p:cNvSpPr/>
          <p:nvPr/>
        </p:nvSpPr>
        <p:spPr>
          <a:xfrm>
            <a:off x="4657725" y="2419350"/>
            <a:ext cx="2152649" cy="80962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Gợi</a:t>
            </a: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ý</a:t>
            </a:r>
          </a:p>
        </p:txBody>
      </p:sp>
    </p:spTree>
    <p:extLst>
      <p:ext uri="{BB962C8B-B14F-4D97-AF65-F5344CB8AC3E}">
        <p14:creationId xmlns:p14="http://schemas.microsoft.com/office/powerpoint/2010/main" val="188326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207ACD50-FBB6-FA92-FCAB-2CA7D39B5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58" y="3229097"/>
            <a:ext cx="56701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chữ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cái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đầu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tất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cả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tiếng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A8004BD-E0D0-4B43-EF3F-C8BFC4DB6906}"/>
              </a:ext>
            </a:extLst>
          </p:cNvPr>
          <p:cNvSpPr/>
          <p:nvPr/>
        </p:nvSpPr>
        <p:spPr>
          <a:xfrm>
            <a:off x="552451" y="1828800"/>
            <a:ext cx="5067300" cy="80962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zh-CN" sz="4000" b="1" dirty="0" err="1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Tên</a:t>
            </a:r>
            <a:r>
              <a:rPr lang="en-US" altLang="zh-CN" sz="4000" b="1" dirty="0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lang="en-US" altLang="zh-CN" sz="4000" b="1" dirty="0" err="1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riêng</a:t>
            </a:r>
            <a:r>
              <a:rPr lang="en-US" altLang="zh-CN" sz="4000" b="1" dirty="0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lang="en-US" altLang="zh-CN" sz="4000" b="1" dirty="0" err="1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của</a:t>
            </a:r>
            <a:r>
              <a:rPr lang="en-US" altLang="zh-CN" sz="4000" b="1" dirty="0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lang="en-US" altLang="zh-CN" sz="4000" b="1" dirty="0" err="1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người</a:t>
            </a:r>
            <a:endParaRPr lang="en-US" altLang="zh-CN" sz="4000" b="1" dirty="0">
              <a:solidFill>
                <a:schemeClr val="bg1"/>
              </a:solidFill>
              <a:latin typeface="Calibri" panose="020F0502020204030204" pitchFamily="34" charset="0"/>
              <a:ea typeface="印品黑体" panose="00000500000000000000" pitchFamily="2" charset="-122"/>
              <a:cs typeface="Calibri" panose="020F0502020204030204" pitchFamily="34" charset="0"/>
              <a:sym typeface="印品黑体" panose="00000500000000000000" pitchFamily="2" charset="-122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8CB495-AF48-7044-D830-A0443BB3CFF4}"/>
              </a:ext>
            </a:extLst>
          </p:cNvPr>
          <p:cNvSpPr/>
          <p:nvPr/>
        </p:nvSpPr>
        <p:spPr>
          <a:xfrm>
            <a:off x="6457951" y="1857375"/>
            <a:ext cx="5734049" cy="80962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zh-CN" sz="4000" b="1" dirty="0" err="1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Tên</a:t>
            </a:r>
            <a:r>
              <a:rPr lang="en-US" altLang="zh-CN" sz="4000" b="1" dirty="0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lang="en-US" altLang="zh-CN" sz="4000" b="1" dirty="0" err="1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các</a:t>
            </a:r>
            <a:r>
              <a:rPr lang="en-US" altLang="zh-CN" sz="4000" b="1" dirty="0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lang="en-US" altLang="zh-CN" sz="4000" b="1" dirty="0" err="1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cơ</a:t>
            </a:r>
            <a:r>
              <a:rPr lang="en-US" altLang="zh-CN" sz="4000" b="1" dirty="0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lang="en-US" altLang="zh-CN" sz="4000" b="1" dirty="0" err="1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quan</a:t>
            </a:r>
            <a:r>
              <a:rPr lang="en-US" altLang="zh-CN" sz="4000" b="1" dirty="0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, </a:t>
            </a:r>
            <a:r>
              <a:rPr lang="en-US" altLang="zh-CN" sz="4000" b="1" dirty="0" err="1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tổ</a:t>
            </a:r>
            <a:r>
              <a:rPr lang="en-US" altLang="zh-CN" sz="4000" b="1" dirty="0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lang="en-US" altLang="zh-CN" sz="4000" b="1" dirty="0" err="1">
                <a:solidFill>
                  <a:schemeClr val="bg1"/>
                </a:solidFill>
                <a:latin typeface="Calibri" panose="020F0502020204030204" pitchFamily="34" charset="0"/>
                <a:ea typeface="印品黑体" panose="00000500000000000000" pitchFamily="2" charset="-122"/>
                <a:cs typeface="Calibri" panose="020F0502020204030204" pitchFamily="34" charset="0"/>
                <a:sym typeface="印品黑体" panose="00000500000000000000" pitchFamily="2" charset="-122"/>
              </a:rPr>
              <a:t>chức</a:t>
            </a:r>
            <a:endParaRPr lang="en-US" altLang="zh-CN" sz="4000" b="1" dirty="0">
              <a:solidFill>
                <a:schemeClr val="bg1"/>
              </a:solidFill>
              <a:latin typeface="Calibri" panose="020F0502020204030204" pitchFamily="34" charset="0"/>
              <a:ea typeface="印品黑体" panose="00000500000000000000" pitchFamily="2" charset="-122"/>
              <a:cs typeface="Calibri" panose="020F0502020204030204" pitchFamily="34" charset="0"/>
              <a:sym typeface="印品黑体" panose="00000500000000000000" pitchFamily="2" charset="-122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3837EA0D-3735-3793-DF47-251C5730F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6025" y="3210047"/>
            <a:ext cx="60102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chữ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cái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đầu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từng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phận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tạo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tên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8381E8-0153-A516-F18C-DB78163B3060}"/>
              </a:ext>
            </a:extLst>
          </p:cNvPr>
          <p:cNvSpPr/>
          <p:nvPr/>
        </p:nvSpPr>
        <p:spPr>
          <a:xfrm>
            <a:off x="342900" y="4772025"/>
            <a:ext cx="2324100" cy="68580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Hồ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Chí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Minh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FC4D3A-DA1E-0826-39F0-5C3597538193}"/>
              </a:ext>
            </a:extLst>
          </p:cNvPr>
          <p:cNvSpPr/>
          <p:nvPr/>
        </p:nvSpPr>
        <p:spPr>
          <a:xfrm>
            <a:off x="2867025" y="4781550"/>
            <a:ext cx="2438400" cy="68580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Võ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Thị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Sáu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EB5C2A-A9DA-2D46-E3C5-052A19863708}"/>
              </a:ext>
            </a:extLst>
          </p:cNvPr>
          <p:cNvSpPr/>
          <p:nvPr/>
        </p:nvSpPr>
        <p:spPr>
          <a:xfrm>
            <a:off x="6419850" y="4524375"/>
            <a:ext cx="5524500" cy="70485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Văn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hóa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thao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lịch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57FB54-D9E0-F554-458E-CE31FB3A5F83}"/>
              </a:ext>
            </a:extLst>
          </p:cNvPr>
          <p:cNvSpPr/>
          <p:nvPr/>
        </p:nvSpPr>
        <p:spPr>
          <a:xfrm>
            <a:off x="6496049" y="5467350"/>
            <a:ext cx="5200651" cy="71437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Sở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Tài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nguyên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Môi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C3179B1-0DA0-7FD2-A21A-21B0C67742A9}"/>
                  </a:ext>
                </a:extLst>
              </p14:cNvPr>
              <p14:cNvContentPartPr/>
              <p14:nvPr/>
            </p14:nvContentPartPr>
            <p14:xfrm>
              <a:off x="126000" y="2274480"/>
              <a:ext cx="8718840" cy="2144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C3179B1-0DA0-7FD2-A21A-21B0C67742A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640" y="2265120"/>
                <a:ext cx="8737560" cy="216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664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C4742F-4869-6E60-07CB-B28CE7C72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51" y="520380"/>
            <a:ext cx="12034547" cy="151193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2B4B91E-30EF-739D-5EF8-9D925AFB6316}"/>
              </a:ext>
            </a:extLst>
          </p:cNvPr>
          <p:cNvSpPr/>
          <p:nvPr/>
        </p:nvSpPr>
        <p:spPr>
          <a:xfrm>
            <a:off x="685800" y="2079887"/>
            <a:ext cx="11334750" cy="1006214"/>
          </a:xfrm>
          <a:custGeom>
            <a:avLst/>
            <a:gdLst>
              <a:gd name="connsiteX0" fmla="*/ 0 w 11334750"/>
              <a:gd name="connsiteY0" fmla="*/ 251060 h 1006214"/>
              <a:gd name="connsiteX1" fmla="*/ 251060 w 11334750"/>
              <a:gd name="connsiteY1" fmla="*/ 0 h 1006214"/>
              <a:gd name="connsiteX2" fmla="*/ 11083690 w 11334750"/>
              <a:gd name="connsiteY2" fmla="*/ 0 h 1006214"/>
              <a:gd name="connsiteX3" fmla="*/ 11334750 w 11334750"/>
              <a:gd name="connsiteY3" fmla="*/ 251060 h 1006214"/>
              <a:gd name="connsiteX4" fmla="*/ 11334750 w 11334750"/>
              <a:gd name="connsiteY4" fmla="*/ 755154 h 1006214"/>
              <a:gd name="connsiteX5" fmla="*/ 11083690 w 11334750"/>
              <a:gd name="connsiteY5" fmla="*/ 1006214 h 1006214"/>
              <a:gd name="connsiteX6" fmla="*/ 251060 w 11334750"/>
              <a:gd name="connsiteY6" fmla="*/ 1006214 h 1006214"/>
              <a:gd name="connsiteX7" fmla="*/ 0 w 11334750"/>
              <a:gd name="connsiteY7" fmla="*/ 755154 h 1006214"/>
              <a:gd name="connsiteX8" fmla="*/ 0 w 11334750"/>
              <a:gd name="connsiteY8" fmla="*/ 251060 h 100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34750" h="1006214" fill="none" extrusionOk="0">
                <a:moveTo>
                  <a:pt x="0" y="251060"/>
                </a:moveTo>
                <a:cubicBezTo>
                  <a:pt x="-13930" y="118788"/>
                  <a:pt x="121835" y="739"/>
                  <a:pt x="251060" y="0"/>
                </a:cubicBezTo>
                <a:cubicBezTo>
                  <a:pt x="4659469" y="91033"/>
                  <a:pt x="6530178" y="163703"/>
                  <a:pt x="11083690" y="0"/>
                </a:cubicBezTo>
                <a:cubicBezTo>
                  <a:pt x="11217520" y="1593"/>
                  <a:pt x="11329312" y="128774"/>
                  <a:pt x="11334750" y="251060"/>
                </a:cubicBezTo>
                <a:cubicBezTo>
                  <a:pt x="11305562" y="308937"/>
                  <a:pt x="11302494" y="613448"/>
                  <a:pt x="11334750" y="755154"/>
                </a:cubicBezTo>
                <a:cubicBezTo>
                  <a:pt x="11329070" y="915780"/>
                  <a:pt x="11224143" y="1003638"/>
                  <a:pt x="11083690" y="1006214"/>
                </a:cubicBezTo>
                <a:cubicBezTo>
                  <a:pt x="9675144" y="940589"/>
                  <a:pt x="5291710" y="957497"/>
                  <a:pt x="251060" y="1006214"/>
                </a:cubicBezTo>
                <a:cubicBezTo>
                  <a:pt x="106611" y="1007050"/>
                  <a:pt x="-14458" y="894120"/>
                  <a:pt x="0" y="755154"/>
                </a:cubicBezTo>
                <a:cubicBezTo>
                  <a:pt x="30088" y="669850"/>
                  <a:pt x="20151" y="455638"/>
                  <a:pt x="0" y="251060"/>
                </a:cubicBezTo>
                <a:close/>
              </a:path>
              <a:path w="11334750" h="1006214" stroke="0" extrusionOk="0">
                <a:moveTo>
                  <a:pt x="0" y="251060"/>
                </a:moveTo>
                <a:cubicBezTo>
                  <a:pt x="-4800" y="125226"/>
                  <a:pt x="107954" y="7156"/>
                  <a:pt x="251060" y="0"/>
                </a:cubicBezTo>
                <a:cubicBezTo>
                  <a:pt x="2148847" y="-32859"/>
                  <a:pt x="9124648" y="-101307"/>
                  <a:pt x="11083690" y="0"/>
                </a:cubicBezTo>
                <a:cubicBezTo>
                  <a:pt x="11201771" y="13834"/>
                  <a:pt x="11347840" y="94633"/>
                  <a:pt x="11334750" y="251060"/>
                </a:cubicBezTo>
                <a:cubicBezTo>
                  <a:pt x="11317339" y="314950"/>
                  <a:pt x="11378736" y="628549"/>
                  <a:pt x="11334750" y="755154"/>
                </a:cubicBezTo>
                <a:cubicBezTo>
                  <a:pt x="11325285" y="907968"/>
                  <a:pt x="11219863" y="987013"/>
                  <a:pt x="11083690" y="1006214"/>
                </a:cubicBezTo>
                <a:cubicBezTo>
                  <a:pt x="8850022" y="861724"/>
                  <a:pt x="5273662" y="927235"/>
                  <a:pt x="251060" y="1006214"/>
                </a:cubicBezTo>
                <a:cubicBezTo>
                  <a:pt x="128295" y="986053"/>
                  <a:pt x="-304" y="897253"/>
                  <a:pt x="0" y="755154"/>
                </a:cubicBezTo>
                <a:cubicBezTo>
                  <a:pt x="34715" y="651555"/>
                  <a:pt x="42367" y="387045"/>
                  <a:pt x="0" y="251060"/>
                </a:cubicBezTo>
                <a:close/>
              </a:path>
            </a:pathLst>
          </a:custGeom>
          <a:solidFill>
            <a:srgbClr val="CCFFFF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1239133447">
                  <a:prstGeom prst="roundRect">
                    <a:avLst>
                      <a:gd name="adj" fmla="val 2495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đoàn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Việt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Nam →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đoàn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Việt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2CBCD6-6521-3F43-F003-85E269D4ADE4}"/>
              </a:ext>
            </a:extLst>
          </p:cNvPr>
          <p:cNvSpPr txBox="1"/>
          <p:nvPr/>
        </p:nvSpPr>
        <p:spPr>
          <a:xfrm>
            <a:off x="828675" y="3448050"/>
            <a:ext cx="8839200" cy="166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 latinLnBrk="0">
              <a:lnSpc>
                <a:spcPct val="150000"/>
              </a:lnSpc>
            </a:pPr>
            <a:r>
              <a:rPr lang="vi-VN" sz="36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a. Trường Tiểu học Quang Trung</a:t>
            </a:r>
          </a:p>
          <a:p>
            <a:pPr algn="just" rtl="0" latinLnBrk="0">
              <a:lnSpc>
                <a:spcPct val="150000"/>
              </a:lnSpc>
            </a:pPr>
            <a:r>
              <a:rPr lang="vi-VN" sz="36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b. Nhà máy Thuỷ điện Hoà Bình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EE47A4-CA42-983A-B81E-CF6A56D12DF4}"/>
              </a:ext>
            </a:extLst>
          </p:cNvPr>
          <p:cNvCxnSpPr/>
          <p:nvPr/>
        </p:nvCxnSpPr>
        <p:spPr>
          <a:xfrm flipH="1">
            <a:off x="2781300" y="3705225"/>
            <a:ext cx="66675" cy="542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AB8DED6-720A-FDB8-1925-6F1EEE6C2A94}"/>
              </a:ext>
            </a:extLst>
          </p:cNvPr>
          <p:cNvCxnSpPr/>
          <p:nvPr/>
        </p:nvCxnSpPr>
        <p:spPr>
          <a:xfrm flipH="1">
            <a:off x="4514850" y="3733800"/>
            <a:ext cx="66675" cy="542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547D246-B828-48EB-C4D5-C130C0796CC5}"/>
              </a:ext>
            </a:extLst>
          </p:cNvPr>
          <p:cNvCxnSpPr/>
          <p:nvPr/>
        </p:nvCxnSpPr>
        <p:spPr>
          <a:xfrm flipH="1">
            <a:off x="3124200" y="4486275"/>
            <a:ext cx="66675" cy="542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385B50-3839-764C-C31A-12D3A8706B23}"/>
              </a:ext>
            </a:extLst>
          </p:cNvPr>
          <p:cNvCxnSpPr/>
          <p:nvPr/>
        </p:nvCxnSpPr>
        <p:spPr>
          <a:xfrm flipH="1">
            <a:off x="5086350" y="4486275"/>
            <a:ext cx="66675" cy="542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AF07B4A-DE81-9D03-417F-3A7803A28466}"/>
              </a:ext>
            </a:extLst>
          </p:cNvPr>
          <p:cNvSpPr/>
          <p:nvPr/>
        </p:nvSpPr>
        <p:spPr>
          <a:xfrm>
            <a:off x="2197817" y="5334304"/>
            <a:ext cx="7889158" cy="1304621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Nhận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xét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chữ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cái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đầu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tiên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từng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phận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tạo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tên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cơ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quan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tổ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chức</a:t>
            </a:r>
            <a:endParaRPr kumimoji="0" lang="vi-VN" sz="3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BFB246-0DB4-5B29-E2CF-248CCC065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299" y="990600"/>
            <a:ext cx="10106025" cy="16442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DCCF55-3F02-AC32-A13E-9110CE5ACA77}"/>
              </a:ext>
            </a:extLst>
          </p:cNvPr>
          <p:cNvSpPr/>
          <p:nvPr/>
        </p:nvSpPr>
        <p:spPr>
          <a:xfrm>
            <a:off x="685800" y="3352800"/>
            <a:ext cx="5524500" cy="70485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Văn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hóa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thao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lịch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A419A9-B492-228A-4DBA-9FA11B2F373B}"/>
              </a:ext>
            </a:extLst>
          </p:cNvPr>
          <p:cNvSpPr/>
          <p:nvPr/>
        </p:nvSpPr>
        <p:spPr>
          <a:xfrm>
            <a:off x="6648449" y="3305175"/>
            <a:ext cx="5200651" cy="71437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Sở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Tài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nguyên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Môi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7D2BA9B-BC2D-0BE2-E9E2-154B97B0CA57}"/>
              </a:ext>
            </a:extLst>
          </p:cNvPr>
          <p:cNvSpPr/>
          <p:nvPr/>
        </p:nvSpPr>
        <p:spPr>
          <a:xfrm>
            <a:off x="695325" y="3409950"/>
            <a:ext cx="3333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47F89B6-99D4-6E6F-88CB-FC2CC769310C}"/>
              </a:ext>
            </a:extLst>
          </p:cNvPr>
          <p:cNvSpPr/>
          <p:nvPr/>
        </p:nvSpPr>
        <p:spPr>
          <a:xfrm>
            <a:off x="1257300" y="3390900"/>
            <a:ext cx="3333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F0D19CA-772E-3FCC-4BD4-0C2734CA17B9}"/>
              </a:ext>
            </a:extLst>
          </p:cNvPr>
          <p:cNvSpPr/>
          <p:nvPr/>
        </p:nvSpPr>
        <p:spPr>
          <a:xfrm>
            <a:off x="2819400" y="3419475"/>
            <a:ext cx="2952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BF70D60-0F90-0AC5-DC86-E916AB1BBC40}"/>
              </a:ext>
            </a:extLst>
          </p:cNvPr>
          <p:cNvSpPr/>
          <p:nvPr/>
        </p:nvSpPr>
        <p:spPr>
          <a:xfrm>
            <a:off x="4914900" y="3429000"/>
            <a:ext cx="2952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9AB5D6C-C8EC-8EB0-B2AC-305B27D1179E}"/>
              </a:ext>
            </a:extLst>
          </p:cNvPr>
          <p:cNvSpPr/>
          <p:nvPr/>
        </p:nvSpPr>
        <p:spPr>
          <a:xfrm>
            <a:off x="6724650" y="3419475"/>
            <a:ext cx="2952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CB70FC7-0E22-C146-4791-773B1801E5F9}"/>
              </a:ext>
            </a:extLst>
          </p:cNvPr>
          <p:cNvSpPr/>
          <p:nvPr/>
        </p:nvSpPr>
        <p:spPr>
          <a:xfrm>
            <a:off x="7267575" y="3409950"/>
            <a:ext cx="2952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D6DF5C7-0711-6DAA-E497-E18C6B574A8F}"/>
              </a:ext>
            </a:extLst>
          </p:cNvPr>
          <p:cNvSpPr/>
          <p:nvPr/>
        </p:nvSpPr>
        <p:spPr>
          <a:xfrm>
            <a:off x="9686925" y="3390900"/>
            <a:ext cx="400050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0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FDC8E8-40E8-5ED8-3BB6-CB979816E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78" y="379767"/>
            <a:ext cx="11424894" cy="20789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EB81D8-C43A-5698-580F-B90162C29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287" y="2424112"/>
            <a:ext cx="9967917" cy="11668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CB0844-5729-EB8F-004A-9BC18B559A7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999" y="3389709"/>
            <a:ext cx="4769676" cy="38157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97809A-B415-8D85-F143-881F3CA89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7551" y="2976184"/>
            <a:ext cx="5096698" cy="433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9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DAA8C59-C11A-8BB3-F497-035EFB217D67}"/>
              </a:ext>
            </a:extLst>
          </p:cNvPr>
          <p:cNvSpPr/>
          <p:nvPr/>
        </p:nvSpPr>
        <p:spPr>
          <a:xfrm>
            <a:off x="304800" y="158044"/>
            <a:ext cx="11582400" cy="6541911"/>
          </a:xfrm>
          <a:prstGeom prst="roundRect">
            <a:avLst>
              <a:gd name="adj" fmla="val 8716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/>
              <a:cs typeface="+mn-cs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AB2C7E8E-FA10-85FE-65B8-13A96F63A364}"/>
              </a:ext>
            </a:extLst>
          </p:cNvPr>
          <p:cNvSpPr txBox="1"/>
          <p:nvPr/>
        </p:nvSpPr>
        <p:spPr>
          <a:xfrm>
            <a:off x="3619903" y="406401"/>
            <a:ext cx="49747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 w="254000"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VN Banh Mi" pitchFamily="2" charset="0"/>
                <a:cs typeface="+mn-cs"/>
              </a:rPr>
              <a:t>DẶN DÒ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7DC53FA-7595-DA0C-0BA3-BC972FCAAD38}"/>
              </a:ext>
            </a:extLst>
          </p:cNvPr>
          <p:cNvSpPr txBox="1"/>
          <p:nvPr/>
        </p:nvSpPr>
        <p:spPr>
          <a:xfrm>
            <a:off x="1876156" y="1806361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DE677C-7E0B-D556-F13C-AD27B7899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84042" y="1723710"/>
            <a:ext cx="919996" cy="919996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97F517B4-44E7-6DFC-E824-E23737A219B1}"/>
              </a:ext>
            </a:extLst>
          </p:cNvPr>
          <p:cNvSpPr txBox="1"/>
          <p:nvPr/>
        </p:nvSpPr>
        <p:spPr>
          <a:xfrm>
            <a:off x="1876156" y="2787373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274259-63A6-5108-24F4-87CB383BE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84042" y="2704722"/>
            <a:ext cx="919996" cy="919996"/>
          </a:xfrm>
          <a:prstGeom prst="rect">
            <a:avLst/>
          </a:prstGeom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6D812625-0D52-3E4B-1983-35196294FF8C}"/>
              </a:ext>
            </a:extLst>
          </p:cNvPr>
          <p:cNvSpPr txBox="1"/>
          <p:nvPr/>
        </p:nvSpPr>
        <p:spPr>
          <a:xfrm>
            <a:off x="1876156" y="3768385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6CF7A2-2C8C-42A6-D8D8-9B64F490F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84042" y="3685734"/>
            <a:ext cx="919996" cy="919996"/>
          </a:xfrm>
          <a:prstGeom prst="rect">
            <a:avLst/>
          </a:prstGeom>
        </p:spPr>
      </p:pic>
      <p:sp>
        <p:nvSpPr>
          <p:cNvPr id="11" name="TextBox 13">
            <a:extLst>
              <a:ext uri="{FF2B5EF4-FFF2-40B4-BE49-F238E27FC236}">
                <a16:creationId xmlns:a16="http://schemas.microsoft.com/office/drawing/2014/main" id="{00F214DD-6F4D-EDF9-A78F-4B20EE942F74}"/>
              </a:ext>
            </a:extLst>
          </p:cNvPr>
          <p:cNvSpPr txBox="1"/>
          <p:nvPr/>
        </p:nvSpPr>
        <p:spPr>
          <a:xfrm>
            <a:off x="1876156" y="4749397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03E358-EFF7-F72D-6E43-BABACC64D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84042" y="4666746"/>
            <a:ext cx="919996" cy="919996"/>
          </a:xfrm>
          <a:prstGeom prst="rect">
            <a:avLst/>
          </a:prstGeom>
        </p:spPr>
      </p:pic>
      <p:pic>
        <p:nvPicPr>
          <p:cNvPr id="13" name="Graphic 15">
            <a:extLst>
              <a:ext uri="{FF2B5EF4-FFF2-40B4-BE49-F238E27FC236}">
                <a16:creationId xmlns:a16="http://schemas.microsoft.com/office/drawing/2014/main" id="{055743BB-526E-310E-2112-B0E1EE4F0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883268" y="1399708"/>
            <a:ext cx="4737630" cy="50631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A1322B-439E-4898-5C83-D7727A42C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4791" y="382094"/>
            <a:ext cx="4974767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9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8147A0-7018-9F2B-76C3-95783A1C0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37" y="743971"/>
            <a:ext cx="8297375" cy="279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4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324</Words>
  <Application>Microsoft Office PowerPoint</Application>
  <PresentationFormat>Widescreen</PresentationFormat>
  <Paragraphs>51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等线</vt:lpstr>
      <vt:lpstr>Aptos</vt:lpstr>
      <vt:lpstr>Arial</vt:lpstr>
      <vt:lpstr>Calibri</vt:lpstr>
      <vt:lpstr>inpin heiti</vt:lpstr>
      <vt:lpstr>Times New Roman</vt:lpstr>
      <vt:lpstr>Trebuchet MS</vt:lpstr>
      <vt:lpstr>UTM Duepuntozero</vt:lpstr>
      <vt:lpstr>UVN Banh Mi</vt:lpstr>
      <vt:lpstr>Wingdings 3</vt:lpstr>
      <vt:lpstr>思源黑体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 Ho</dc:creator>
  <cp:lastModifiedBy>Vi Ho</cp:lastModifiedBy>
  <cp:revision>2</cp:revision>
  <dcterms:created xsi:type="dcterms:W3CDTF">2025-09-29T11:21:20Z</dcterms:created>
  <dcterms:modified xsi:type="dcterms:W3CDTF">2025-09-29T11:33:31Z</dcterms:modified>
</cp:coreProperties>
</file>