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4" r:id="rId3"/>
  </p:sldMasterIdLst>
  <p:notesMasterIdLst>
    <p:notesMasterId r:id="rId40"/>
  </p:notesMasterIdLst>
  <p:sldIdLst>
    <p:sldId id="538" r:id="rId4"/>
    <p:sldId id="257" r:id="rId5"/>
    <p:sldId id="258" r:id="rId6"/>
    <p:sldId id="516" r:id="rId7"/>
    <p:sldId id="519" r:id="rId8"/>
    <p:sldId id="522" r:id="rId9"/>
    <p:sldId id="520" r:id="rId10"/>
    <p:sldId id="261" r:id="rId11"/>
    <p:sldId id="536" r:id="rId12"/>
    <p:sldId id="521" r:id="rId13"/>
    <p:sldId id="523" r:id="rId14"/>
    <p:sldId id="259" r:id="rId15"/>
    <p:sldId id="264" r:id="rId16"/>
    <p:sldId id="524" r:id="rId17"/>
    <p:sldId id="265" r:id="rId18"/>
    <p:sldId id="525" r:id="rId19"/>
    <p:sldId id="527" r:id="rId20"/>
    <p:sldId id="526" r:id="rId21"/>
    <p:sldId id="528" r:id="rId22"/>
    <p:sldId id="529" r:id="rId23"/>
    <p:sldId id="530" r:id="rId24"/>
    <p:sldId id="266" r:id="rId25"/>
    <p:sldId id="267" r:id="rId26"/>
    <p:sldId id="531" r:id="rId27"/>
    <p:sldId id="532" r:id="rId28"/>
    <p:sldId id="268" r:id="rId29"/>
    <p:sldId id="533" r:id="rId30"/>
    <p:sldId id="276" r:id="rId31"/>
    <p:sldId id="270" r:id="rId32"/>
    <p:sldId id="298" r:id="rId33"/>
    <p:sldId id="296" r:id="rId34"/>
    <p:sldId id="299" r:id="rId35"/>
    <p:sldId id="297" r:id="rId36"/>
    <p:sldId id="300" r:id="rId37"/>
    <p:sldId id="535" r:id="rId38"/>
    <p:sldId id="28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819" y="-9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128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0" y="361949"/>
            <a:ext cx="1666875" cy="16668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12.png"/><Relationship Id="rId10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9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9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80.pn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9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4.png"/><Relationship Id="rId1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4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31.png"/><Relationship Id="rId19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Relationship Id="rId1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jpe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jpe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52252" y="312091"/>
            <a:ext cx="11605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algn="ctr" defTabSz="914446">
              <a:defRPr/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       TRƯỜNG TIỂU HỌC CHÁNH NGHĨA </a:t>
            </a:r>
          </a:p>
          <a:p>
            <a:pPr defTabSz="914446">
              <a:defRPr/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         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PHƯỜNG THỦ DẦU MỘT – THÀNH PHỐ HỒ CHÍ MINH</a:t>
            </a:r>
            <a:endParaRPr lang="en-US" sz="2667" dirty="0">
              <a:solidFill>
                <a:srgbClr val="C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914" y="1904254"/>
            <a:ext cx="11364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altLang="zh-CN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CHÀO MỪNG QUÝ THẦY CÔ THĂM DỰ CÔNG </a:t>
            </a:r>
            <a:r>
              <a:rPr lang="en-US" altLang="zh-CN" sz="6000" b="1" dirty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NGHỆ LỚP </a:t>
            </a:r>
            <a:r>
              <a:rPr lang="en-US" altLang="zh-CN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4 </a:t>
            </a:r>
            <a:endParaRPr lang="en-US" altLang="zh-CN" sz="6000" b="1" dirty="0">
              <a:solidFill>
                <a:srgbClr val="00206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Freeform 14"/>
          <p:cNvSpPr/>
          <p:nvPr/>
        </p:nvSpPr>
        <p:spPr>
          <a:xfrm>
            <a:off x="57005" y="4235080"/>
            <a:ext cx="2057400" cy="239432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/>
          <p:cNvSpPr txBox="1"/>
          <p:nvPr/>
        </p:nvSpPr>
        <p:spPr>
          <a:xfrm>
            <a:off x="2386548" y="4150946"/>
            <a:ext cx="6316347" cy="9950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altLang="zh-CN" sz="2933" b="1" dirty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GIÁO VIÊN : LƯU THỊ NGỌC </a:t>
            </a:r>
            <a:r>
              <a:rPr lang="en-US" altLang="zh-CN" sz="29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ANH</a:t>
            </a:r>
          </a:p>
          <a:p>
            <a:pPr defTabSz="914446">
              <a:defRPr/>
            </a:pPr>
            <a:r>
              <a:rPr lang="en-US" altLang="zh-CN" sz="2933" b="1" dirty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9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                NH : 2025 -2026</a:t>
            </a:r>
            <a:endParaRPr lang="en-US" altLang="zh-CN" sz="2933" b="1" dirty="0">
              <a:solidFill>
                <a:srgbClr val="00206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18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0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774371" y="679733"/>
            <a:ext cx="8850086" cy="256421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8028" y="1423229"/>
            <a:ext cx="8262258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Nobita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hi, c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40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39" y="-278865"/>
            <a:ext cx="14161477" cy="694364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>
              <a:fillRect/>
            </a:stretch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7490" y="1180535"/>
            <a:ext cx="5840474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>
              <a:fillRect/>
            </a:stretch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90600" y="928583"/>
            <a:ext cx="9895114" cy="2078916"/>
            <a:chOff x="2500625" y="1170898"/>
            <a:chExt cx="6303810" cy="20789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670599" y="1559074"/>
              <a:ext cx="5308585" cy="11336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 Hoạt </a:t>
              </a: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động 6: Tìm hiểu một số loại </a:t>
              </a:r>
              <a:r>
                <a:rPr lang="nl-NL" sz="36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cây</a:t>
              </a:r>
            </a:p>
            <a:p>
              <a:pPr marL="0" marR="0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nl-NL" sz="36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  </a:t>
              </a:r>
              <a:r>
                <a:rPr lang="nl-NL" sz="360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419100" y="107674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/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16" y="1300820"/>
            <a:ext cx="5133576" cy="219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552" y="1328737"/>
            <a:ext cx="2287960" cy="21383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227" y="3766128"/>
            <a:ext cx="2286000" cy="2079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6063" y="3798359"/>
            <a:ext cx="5089050" cy="2014538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8487957" y="1304275"/>
            <a:ext cx="2816413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1.Cây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8487957" y="2164120"/>
            <a:ext cx="2971173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79809" y="3037022"/>
            <a:ext cx="2237722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8579809" y="3956957"/>
            <a:ext cx="2364862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8573397" y="4872809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8772053" y="5735651"/>
            <a:ext cx="1853234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/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835" y="-328393"/>
            <a:ext cx="14161477" cy="694364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>
              <a:fillRect/>
            </a:stretch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2" name="文本框 21"/>
          <p:cNvSpPr txBox="1"/>
          <p:nvPr/>
        </p:nvSpPr>
        <p:spPr>
          <a:xfrm>
            <a:off x="1926494" y="149087"/>
            <a:ext cx="8578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ba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14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10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2025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39886" y="698599"/>
            <a:ext cx="5834743" cy="1286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25577" y="1538397"/>
            <a:ext cx="8138199" cy="2182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7372" y="3427880"/>
            <a:ext cx="1868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>
              <a:fillRect/>
            </a:stretch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>
              <a:fillRect/>
            </a:stretch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>
              <a:fillRect/>
            </a:stretch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>
              <a:fillRect/>
            </a:stretch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>
              <a:fillRect/>
            </a:stretch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>
              <a:fillRect/>
            </a:stretch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/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>
            <a:fillRect/>
          </a:stretch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>
              <a:fillRect/>
            </a:stretch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/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/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>
              <a:fillRect/>
            </a:stretch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/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/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83069" y="281015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/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/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>
              <a:fillRect/>
            </a:stretch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>
              <a:fillRect/>
            </a:stretch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>
              <a:fillRect/>
            </a:stretch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24543" y="2103419"/>
            <a:ext cx="1104900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3132947" y="3895705"/>
            <a:ext cx="5660778" cy="3476114"/>
            <a:chOff x="2607267" y="2151100"/>
            <a:chExt cx="7115460" cy="5029698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>
              <a:fillRect/>
            </a:stretch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-1885613" y="5781263"/>
            <a:ext cx="4683737" cy="4065743"/>
            <a:chOff x="-1894909" y="5416509"/>
            <a:chExt cx="4683737" cy="4065743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gặp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1208" y="884632"/>
            <a:ext cx="6142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3"/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5"/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3"/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5"/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83509"/>
            <a:ext cx="621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1" y="0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/>
          <p:cNvSpPr/>
          <p:nvPr/>
        </p:nvSpPr>
        <p:spPr>
          <a:xfrm>
            <a:off x="380999" y="261628"/>
            <a:ext cx="8229601" cy="11861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2"/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418" y="531548"/>
            <a:ext cx="741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6050" y="3731564"/>
            <a:ext cx="6392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31035"/>
            <a:ext cx="9895114" cy="76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组合 33"/>
          <p:cNvGrpSpPr/>
          <p:nvPr/>
        </p:nvGrpSpPr>
        <p:grpSpPr>
          <a:xfrm>
            <a:off x="5351494" y="2425149"/>
            <a:ext cx="6271107" cy="4432851"/>
            <a:chOff x="2607267" y="2151100"/>
            <a:chExt cx="7115460" cy="5029698"/>
          </a:xfrm>
        </p:grpSpPr>
        <p:pic>
          <p:nvPicPr>
            <p:cNvPr id="8" name="图片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9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3744687"/>
            <a:ext cx="4158343" cy="29922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6585" y="1343574"/>
            <a:ext cx="11166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A.Làm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; B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; C .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hế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,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;</a:t>
            </a:r>
            <a:endParaRPr lang="vi-VN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5131" y="2174162"/>
            <a:ext cx="38727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C: 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,B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endParaRPr lang="vi-VN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01329" y="2190388"/>
            <a:ext cx="894863" cy="83145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C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926</Words>
  <Application>Microsoft Office PowerPoint</Application>
  <PresentationFormat>Widescreen</PresentationFormat>
  <Paragraphs>112</Paragraphs>
  <Slides>36</Slides>
  <Notes>27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Microsoft YaHei</vt:lpstr>
      <vt:lpstr>#9Slide02 Noi dung dai</vt:lpstr>
      <vt:lpstr>#9Slide05 SVNClementine</vt:lpstr>
      <vt:lpstr>Arial</vt:lpstr>
      <vt:lpstr>Calibri</vt:lpstr>
      <vt:lpstr>等线</vt:lpstr>
      <vt:lpstr>等线 Light</vt:lpstr>
      <vt:lpstr>Roboto Black</vt:lpstr>
      <vt:lpstr>Times New Roman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52</cp:revision>
  <dcterms:created xsi:type="dcterms:W3CDTF">2023-07-29T07:56:00Z</dcterms:created>
  <dcterms:modified xsi:type="dcterms:W3CDTF">2025-10-21T12:39:12Z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1033-10.2.0.5808</vt:lpwstr>
  </property>
</Properties>
</file>