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59370-2CBA-40E3-9B82-5795AF8FC47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7FF91-0AB9-437A-B8A1-FF01901F3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52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7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8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5271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5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0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5760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056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3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1780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0E1B-4441-4332-A8BF-02BB1ECBB0E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E105-7FDB-4CF4-BDF5-6EFD510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tags" Target="../tags/tag1.xml"/><Relationship Id="rId21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19" Type="http://schemas.microsoft.com/office/2007/relationships/hdphoto" Target="../media/hdphoto4.wdp"/><Relationship Id="rId4" Type="http://schemas.openxmlformats.org/officeDocument/2006/relationships/slideLayout" Target="../slideLayouts/slideLayout12.xml"/><Relationship Id="rId9" Type="http://schemas.openxmlformats.org/officeDocument/2006/relationships/slide" Target="slide5.xml"/><Relationship Id="rId14" Type="http://schemas.microsoft.com/office/2007/relationships/hdphoto" Target="../media/hdphoto2.wdp"/><Relationship Id="rId2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slide" Target="slide2.xml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4.wdp"/><Relationship Id="rId12" Type="http://schemas.openxmlformats.org/officeDocument/2006/relationships/slide" Target="slide4.xml"/><Relationship Id="rId17" Type="http://schemas.openxmlformats.org/officeDocument/2006/relationships/slide" Target="slide2.xml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20" Type="http://schemas.openxmlformats.org/officeDocument/2006/relationships/slide" Target="slide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8FB7A-576D-1F49-397A-9B3C6E4BB60D}"/>
              </a:ext>
            </a:extLst>
          </p:cNvPr>
          <p:cNvSpPr/>
          <p:nvPr/>
        </p:nvSpPr>
        <p:spPr>
          <a:xfrm>
            <a:off x="1739522" y="978468"/>
            <a:ext cx="7123857" cy="306214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CHÁNH NGHĨA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LỚP 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882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3786" y="2973993"/>
            <a:ext cx="41216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1226" y="2973993"/>
            <a:ext cx="386676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nắn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nót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3287" y="2973993"/>
            <a:ext cx="3802643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lộng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khi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trình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bày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tư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thế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ngồi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9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cs typeface="+mn-cs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cs typeface="+mn-cs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cs typeface="+mn-cs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cs typeface="+mn-cs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cs typeface="+mn-cs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C0E7EA-5EE8-432A-9690-FB6D723894CF}"/>
              </a:ext>
            </a:extLst>
          </p:cNvPr>
          <p:cNvSpPr txBox="1"/>
          <p:nvPr/>
        </p:nvSpPr>
        <p:spPr>
          <a:xfrm>
            <a:off x="1260630" y="921400"/>
            <a:ext cx="729562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FD212-8A85-4B3B-BEC3-A59904DD3283}"/>
              </a:ext>
            </a:extLst>
          </p:cNvPr>
          <p:cNvSpPr txBox="1"/>
          <p:nvPr/>
        </p:nvSpPr>
        <p:spPr>
          <a:xfrm>
            <a:off x="1260630" y="1503717"/>
            <a:ext cx="686650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cha, </a:t>
            </a:r>
            <a:r>
              <a:rPr lang="en-US" sz="280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5B66B-212F-48D9-A75D-5384076CBDE4}"/>
              </a:ext>
            </a:extLst>
          </p:cNvPr>
          <p:cNvSpPr/>
          <p:nvPr/>
        </p:nvSpPr>
        <p:spPr>
          <a:xfrm>
            <a:off x="3220351" y="1695635"/>
            <a:ext cx="641435" cy="400545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DED2F0-4559-4188-B8C0-E7399900E434}"/>
              </a:ext>
            </a:extLst>
          </p:cNvPr>
          <p:cNvSpPr/>
          <p:nvPr/>
        </p:nvSpPr>
        <p:spPr>
          <a:xfrm>
            <a:off x="4721522" y="2480929"/>
            <a:ext cx="373841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403CF-7638-4B18-8368-BBEBE356D693}"/>
              </a:ext>
            </a:extLst>
          </p:cNvPr>
          <p:cNvSpPr txBox="1"/>
          <p:nvPr/>
        </p:nvSpPr>
        <p:spPr>
          <a:xfrm>
            <a:off x="1127464" y="2800547"/>
            <a:ext cx="10102788" cy="31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d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A0445BE9-7E42-4C35-B673-15F07860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3253458" y="3742847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5E19F392-3029-43D2-9BA5-D7CD7C67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3369075" y="4582528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69AD6D20-94B0-4A9C-8A2F-270223F1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2937860" y="5435181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F62EA0B-39E8-4746-8111-FD01A9B5CE0B}"/>
              </a:ext>
            </a:extLst>
          </p:cNvPr>
          <p:cNvSpPr/>
          <p:nvPr/>
        </p:nvSpPr>
        <p:spPr>
          <a:xfrm>
            <a:off x="3151057" y="3709577"/>
            <a:ext cx="157046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9C8F3A-7042-40EF-86C8-56E3BE67FE06}"/>
              </a:ext>
            </a:extLst>
          </p:cNvPr>
          <p:cNvSpPr/>
          <p:nvPr/>
        </p:nvSpPr>
        <p:spPr>
          <a:xfrm>
            <a:off x="3281408" y="4564371"/>
            <a:ext cx="1440114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D4946D-48BB-4904-AF0F-AF3B662A6457}"/>
              </a:ext>
            </a:extLst>
          </p:cNvPr>
          <p:cNvSpPr/>
          <p:nvPr/>
        </p:nvSpPr>
        <p:spPr>
          <a:xfrm>
            <a:off x="2787588" y="5388487"/>
            <a:ext cx="116297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dưa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271C33-4EA0-45F0-8CD6-CF62C6FCD267}"/>
              </a:ext>
            </a:extLst>
          </p:cNvPr>
          <p:cNvSpPr txBox="1"/>
          <p:nvPr/>
        </p:nvSpPr>
        <p:spPr>
          <a:xfrm>
            <a:off x="548640" y="1205427"/>
            <a:ext cx="11521440" cy="362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2" descr="20210409090849_wm_shs-tieng-viet-2-tap-1">
            <a:extLst>
              <a:ext uri="{FF2B5EF4-FFF2-40B4-BE49-F238E27FC236}">
                <a16:creationId xmlns:a16="http://schemas.microsoft.com/office/drawing/2014/main" id="{3E15B87D-5D8E-4E78-9E3A-644860F47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2927432" y="2288660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20210409090849_wm_shs-tieng-viet-2-tap-1">
            <a:extLst>
              <a:ext uri="{FF2B5EF4-FFF2-40B4-BE49-F238E27FC236}">
                <a16:creationId xmlns:a16="http://schemas.microsoft.com/office/drawing/2014/main" id="{4DDD476E-1890-452E-92A1-B7C41B5D9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2917990" y="3139081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20210409090849_wm_shs-tieng-viet-2-tap-1">
            <a:extLst>
              <a:ext uri="{FF2B5EF4-FFF2-40B4-BE49-F238E27FC236}">
                <a16:creationId xmlns:a16="http://schemas.microsoft.com/office/drawing/2014/main" id="{5ADECD59-1668-4DF2-9DAA-1C0C01E08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2914213" y="4222314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304490" y="-444840"/>
            <a:ext cx="13115615" cy="6181078"/>
            <a:chOff x="9835" y="-455139"/>
            <a:chExt cx="12341727" cy="6181078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55" y="84131"/>
              <a:ext cx="10549622" cy="5641808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28024437-2606-48A5-93FB-AE2EE5317FB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44" y="1557172"/>
            <a:ext cx="4168767" cy="4168767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9291445-7934-46F5-967C-B60715122BA4}"/>
              </a:ext>
            </a:extLst>
          </p:cNvPr>
          <p:cNvSpPr/>
          <p:nvPr/>
        </p:nvSpPr>
        <p:spPr>
          <a:xfrm>
            <a:off x="980643" y="1722547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r, 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2’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B32B4-6BE8-4F20-81B0-08AA663B6C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8165" y="162803"/>
            <a:ext cx="10053835" cy="1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53403CF-7638-4B18-8368-BBEBE356D693}"/>
              </a:ext>
            </a:extLst>
          </p:cNvPr>
          <p:cNvSpPr txBox="1"/>
          <p:nvPr/>
        </p:nvSpPr>
        <p:spPr>
          <a:xfrm>
            <a:off x="863304" y="1195267"/>
            <a:ext cx="11328696" cy="362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A0445BE9-7E42-4C35-B673-15F07860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3224440" y="2257825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5E19F392-3029-43D2-9BA5-D7CD7C67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3308115" y="3203370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69AD6D20-94B0-4A9C-8A2F-270223F1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2966221" y="4226236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F62EA0B-39E8-4746-8111-FD01A9B5CE0B}"/>
              </a:ext>
            </a:extLst>
          </p:cNvPr>
          <p:cNvSpPr/>
          <p:nvPr/>
        </p:nvSpPr>
        <p:spPr>
          <a:xfrm>
            <a:off x="3104915" y="2247870"/>
            <a:ext cx="157046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9C8F3A-7042-40EF-86C8-56E3BE67FE06}"/>
              </a:ext>
            </a:extLst>
          </p:cNvPr>
          <p:cNvSpPr/>
          <p:nvPr/>
        </p:nvSpPr>
        <p:spPr>
          <a:xfrm>
            <a:off x="3224440" y="3178602"/>
            <a:ext cx="1440114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D4946D-48BB-4904-AF0F-AF3B662A6457}"/>
              </a:ext>
            </a:extLst>
          </p:cNvPr>
          <p:cNvSpPr/>
          <p:nvPr/>
        </p:nvSpPr>
        <p:spPr>
          <a:xfrm>
            <a:off x="2966221" y="4117150"/>
            <a:ext cx="1266252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83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</a:p>
        </p:txBody>
      </p:sp>
    </p:spTree>
    <p:extLst>
      <p:ext uri="{BB962C8B-B14F-4D97-AF65-F5344CB8AC3E}">
        <p14:creationId xmlns:p14="http://schemas.microsoft.com/office/powerpoint/2010/main" val="2557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224099"/>
            <a:chOff x="5667646" y="720179"/>
            <a:chExt cx="7991705" cy="3034994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183101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Hoàn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thành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thơ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…..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3149081"/>
            <a:chOff x="5667646" y="720179"/>
            <a:chExt cx="6642725" cy="3149081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945104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Hoàn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thành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thơ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…..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 vu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336138"/>
            <a:chOff x="5667646" y="720179"/>
            <a:chExt cx="6753685" cy="2847872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64389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Hoàn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thành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thơ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ran.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3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2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6EC036-431F-0010-7B6E-D475C34929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6253432" y="4727616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6A851486-12CD-20DC-8C03-541F7D51A7B8}"/>
              </a:ext>
            </a:extLst>
          </p:cNvPr>
          <p:cNvSpPr/>
          <p:nvPr/>
        </p:nvSpPr>
        <p:spPr>
          <a:xfrm>
            <a:off x="1771650" y="481110"/>
            <a:ext cx="8553449" cy="3728033"/>
          </a:xfrm>
          <a:custGeom>
            <a:avLst/>
            <a:gdLst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3449" h="3728033" fill="none" extrusionOk="0">
                <a:moveTo>
                  <a:pt x="0" y="621351"/>
                </a:moveTo>
                <a:cubicBezTo>
                  <a:pt x="3639" y="373923"/>
                  <a:pt x="330373" y="64372"/>
                  <a:pt x="649463" y="0"/>
                </a:cubicBezTo>
                <a:cubicBezTo>
                  <a:pt x="2127472" y="89174"/>
                  <a:pt x="5634117" y="483561"/>
                  <a:pt x="7903985" y="0"/>
                </a:cubicBezTo>
                <a:cubicBezTo>
                  <a:pt x="8253617" y="-60886"/>
                  <a:pt x="8462625" y="251074"/>
                  <a:pt x="8553449" y="621351"/>
                </a:cubicBezTo>
                <a:cubicBezTo>
                  <a:pt x="8697028" y="1014135"/>
                  <a:pt x="8425624" y="2031957"/>
                  <a:pt x="8553449" y="3106682"/>
                </a:cubicBezTo>
                <a:cubicBezTo>
                  <a:pt x="8563527" y="3399539"/>
                  <a:pt x="8231017" y="3693434"/>
                  <a:pt x="7903985" y="3728033"/>
                </a:cubicBezTo>
                <a:cubicBezTo>
                  <a:pt x="4845210" y="3772289"/>
                  <a:pt x="3128412" y="3736615"/>
                  <a:pt x="649463" y="3728033"/>
                </a:cubicBezTo>
                <a:cubicBezTo>
                  <a:pt x="316866" y="3725138"/>
                  <a:pt x="-108860" y="3470930"/>
                  <a:pt x="0" y="3106682"/>
                </a:cubicBezTo>
                <a:cubicBezTo>
                  <a:pt x="60271" y="2222266"/>
                  <a:pt x="-15127" y="1552746"/>
                  <a:pt x="0" y="621351"/>
                </a:cubicBezTo>
                <a:close/>
              </a:path>
              <a:path w="8553449" h="3728033" stroke="0" extrusionOk="0">
                <a:moveTo>
                  <a:pt x="0" y="621351"/>
                </a:moveTo>
                <a:cubicBezTo>
                  <a:pt x="1267" y="325779"/>
                  <a:pt x="314797" y="1615"/>
                  <a:pt x="649463" y="0"/>
                </a:cubicBezTo>
                <a:cubicBezTo>
                  <a:pt x="3905442" y="80052"/>
                  <a:pt x="6627716" y="37617"/>
                  <a:pt x="7903985" y="0"/>
                </a:cubicBezTo>
                <a:cubicBezTo>
                  <a:pt x="8187148" y="-4292"/>
                  <a:pt x="8617783" y="257817"/>
                  <a:pt x="8553449" y="621351"/>
                </a:cubicBezTo>
                <a:cubicBezTo>
                  <a:pt x="8661749" y="1449169"/>
                  <a:pt x="8736606" y="2537666"/>
                  <a:pt x="8553449" y="3106682"/>
                </a:cubicBezTo>
                <a:cubicBezTo>
                  <a:pt x="8502162" y="3433269"/>
                  <a:pt x="8234866" y="3716230"/>
                  <a:pt x="7903985" y="3728033"/>
                </a:cubicBezTo>
                <a:cubicBezTo>
                  <a:pt x="6724958" y="3484225"/>
                  <a:pt x="1448547" y="3897612"/>
                  <a:pt x="649463" y="3728033"/>
                </a:cubicBezTo>
                <a:cubicBezTo>
                  <a:pt x="289054" y="3742597"/>
                  <a:pt x="-41714" y="3376898"/>
                  <a:pt x="0" y="3106682"/>
                </a:cubicBezTo>
                <a:cubicBezTo>
                  <a:pt x="34662" y="2177552"/>
                  <a:pt x="64035" y="1578191"/>
                  <a:pt x="0" y="621351"/>
                </a:cubicBezTo>
                <a:close/>
              </a:path>
              <a:path w="8553449" h="3728033" fill="none" stroke="0" extrusionOk="0">
                <a:moveTo>
                  <a:pt x="0" y="621351"/>
                </a:moveTo>
                <a:cubicBezTo>
                  <a:pt x="12831" y="342231"/>
                  <a:pt x="325894" y="59443"/>
                  <a:pt x="649463" y="0"/>
                </a:cubicBezTo>
                <a:cubicBezTo>
                  <a:pt x="2533496" y="155624"/>
                  <a:pt x="5143590" y="415583"/>
                  <a:pt x="7903985" y="0"/>
                </a:cubicBezTo>
                <a:cubicBezTo>
                  <a:pt x="8252016" y="-36600"/>
                  <a:pt x="8535187" y="252067"/>
                  <a:pt x="8553449" y="621351"/>
                </a:cubicBezTo>
                <a:cubicBezTo>
                  <a:pt x="8774624" y="890216"/>
                  <a:pt x="8485696" y="1969070"/>
                  <a:pt x="8553449" y="3106682"/>
                </a:cubicBezTo>
                <a:cubicBezTo>
                  <a:pt x="8501562" y="3451206"/>
                  <a:pt x="8238470" y="3707419"/>
                  <a:pt x="7903985" y="3728033"/>
                </a:cubicBezTo>
                <a:cubicBezTo>
                  <a:pt x="4760265" y="3577122"/>
                  <a:pt x="2942259" y="3741648"/>
                  <a:pt x="649463" y="3728033"/>
                </a:cubicBezTo>
                <a:cubicBezTo>
                  <a:pt x="283102" y="3723023"/>
                  <a:pt x="-82814" y="3445376"/>
                  <a:pt x="0" y="3106682"/>
                </a:cubicBezTo>
                <a:cubicBezTo>
                  <a:pt x="36337" y="2294755"/>
                  <a:pt x="-87528" y="1626608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95">
            <a:off x="8510654" y="2508279"/>
            <a:ext cx="3905387" cy="458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E7B85-039F-794A-B923-97D27BC42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30" y="746325"/>
            <a:ext cx="3090940" cy="1231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A84E6-CF4D-112C-F687-E8A1E3AAE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565" y="1937678"/>
            <a:ext cx="5499069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640381" y="404630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Em hǌ </a:t>
            </a:r>
            <a:r>
              <a:rPr lang="el-GR" sz="2800" b="1">
                <a:solidFill>
                  <a:srgbClr val="FFFF00"/>
                </a:solidFill>
                <a:latin typeface="HP001 4 hàng" panose="020B0603050302020204" pitchFamily="34" charset="0"/>
              </a:rPr>
              <a:t>ωϘ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wĝ em wgē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ông trăng trên cao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ánh vàng đầu ngõ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ǇrƟ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thầm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đoạn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văn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và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thực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hiện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581</Words>
  <Application>Microsoft Office PowerPoint</Application>
  <PresentationFormat>Widescreen</PresentationFormat>
  <Paragraphs>111</Paragraphs>
  <Slides>21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Gloria Hallelujah</vt:lpstr>
      <vt:lpstr>HP001 4 hàng</vt:lpstr>
      <vt:lpstr>inpin heiti</vt:lpstr>
      <vt:lpstr>Times New Roman</vt:lpstr>
      <vt:lpstr>站酷快乐体2016修订版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2025-10-01T06:56:18Z</dcterms:created>
  <dcterms:modified xsi:type="dcterms:W3CDTF">2025-10-01T06:57:23Z</dcterms:modified>
</cp:coreProperties>
</file>