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ags/tag58.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notesSlides/notesSlide1.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2.xml" ContentType="application/vnd.openxmlformats-officedocument.presentationml.notesSlide+xml"/>
  <Override PartName="/ppt/tags/tag63.xml" ContentType="application/vnd.openxmlformats-officedocument.presentationml.tags+xml"/>
  <Override PartName="/ppt/notesSlides/notesSlide3.xml" ContentType="application/vnd.openxmlformats-officedocument.presentationml.notesSlide+xml"/>
  <Override PartName="/ppt/tags/tag64.xml" ContentType="application/vnd.openxmlformats-officedocument.presentationml.tags+xml"/>
  <Override PartName="/ppt/notesSlides/notesSlide4.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0" r:id="rId4"/>
    <p:sldMasterId id="2147483712" r:id="rId5"/>
    <p:sldMasterId id="2147483724" r:id="rId6"/>
    <p:sldMasterId id="2147483736" r:id="rId7"/>
    <p:sldMasterId id="2147483748" r:id="rId8"/>
    <p:sldMasterId id="2147483759" r:id="rId9"/>
  </p:sldMasterIdLst>
  <p:notesMasterIdLst>
    <p:notesMasterId r:id="rId45"/>
  </p:notesMasterIdLst>
  <p:sldIdLst>
    <p:sldId id="361" r:id="rId10"/>
    <p:sldId id="363" r:id="rId11"/>
    <p:sldId id="365" r:id="rId12"/>
    <p:sldId id="369" r:id="rId13"/>
    <p:sldId id="370" r:id="rId14"/>
    <p:sldId id="371" r:id="rId15"/>
    <p:sldId id="373" r:id="rId16"/>
    <p:sldId id="394" r:id="rId17"/>
    <p:sldId id="313" r:id="rId18"/>
    <p:sldId id="385" r:id="rId19"/>
    <p:sldId id="310" r:id="rId20"/>
    <p:sldId id="318" r:id="rId21"/>
    <p:sldId id="319" r:id="rId22"/>
    <p:sldId id="353" r:id="rId23"/>
    <p:sldId id="380" r:id="rId24"/>
    <p:sldId id="258" r:id="rId25"/>
    <p:sldId id="378" r:id="rId26"/>
    <p:sldId id="389" r:id="rId27"/>
    <p:sldId id="379" r:id="rId28"/>
    <p:sldId id="382" r:id="rId29"/>
    <p:sldId id="354" r:id="rId30"/>
    <p:sldId id="384" r:id="rId31"/>
    <p:sldId id="355" r:id="rId32"/>
    <p:sldId id="329" r:id="rId33"/>
    <p:sldId id="387" r:id="rId34"/>
    <p:sldId id="334" r:id="rId35"/>
    <p:sldId id="337" r:id="rId36"/>
    <p:sldId id="356" r:id="rId37"/>
    <p:sldId id="357" r:id="rId38"/>
    <p:sldId id="265" r:id="rId39"/>
    <p:sldId id="330" r:id="rId40"/>
    <p:sldId id="359" r:id="rId41"/>
    <p:sldId id="392" r:id="rId42"/>
    <p:sldId id="391" r:id="rId43"/>
    <p:sldId id="37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1E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4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8E5C0-AFEC-4E68-A020-553E7B90BE64}" type="datetimeFigureOut">
              <a:rPr lang="en-US" smtClean="0"/>
              <a:t>27/10/2025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0B0D3-91CD-461F-A8F9-EF88A85E3896}" type="slidenum">
              <a:rPr lang="en-US" smtClean="0"/>
              <a:t>‹#›</a:t>
            </a:fld>
            <a:endParaRPr lang="en-US"/>
          </a:p>
        </p:txBody>
      </p:sp>
    </p:spTree>
    <p:extLst>
      <p:ext uri="{BB962C8B-B14F-4D97-AF65-F5344CB8AC3E}">
        <p14:creationId xmlns:p14="http://schemas.microsoft.com/office/powerpoint/2010/main" val="113619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a:extLst>
            <a:ext uri="{FF2B5EF4-FFF2-40B4-BE49-F238E27FC236}">
              <a16:creationId xmlns:a16="http://schemas.microsoft.com/office/drawing/2014/main" id="{A108F367-C53C-C28A-DAF7-B3196C1183D3}"/>
            </a:ext>
          </a:extLst>
        </p:cNvPr>
        <p:cNvGrpSpPr/>
        <p:nvPr/>
      </p:nvGrpSpPr>
      <p:grpSpPr>
        <a:xfrm>
          <a:off x="0" y="0"/>
          <a:ext cx="0" cy="0"/>
          <a:chOff x="0" y="0"/>
          <a:chExt cx="0" cy="0"/>
        </a:xfrm>
      </p:grpSpPr>
      <p:sp>
        <p:nvSpPr>
          <p:cNvPr id="1443" name="Google Shape;1443;ga81bce59aa_0_428:notes">
            <a:extLst>
              <a:ext uri="{FF2B5EF4-FFF2-40B4-BE49-F238E27FC236}">
                <a16:creationId xmlns:a16="http://schemas.microsoft.com/office/drawing/2014/main" id="{D3D03C6C-1B79-481C-307C-4749EFDDC1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a81bce59aa_0_428:notes">
            <a:extLst>
              <a:ext uri="{FF2B5EF4-FFF2-40B4-BE49-F238E27FC236}">
                <a16:creationId xmlns:a16="http://schemas.microsoft.com/office/drawing/2014/main" id="{E62974CF-5043-D331-9C6A-90EABD0263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5475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a81bce59aa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a81bce59aa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278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a81bce59aa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a81bce59aa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383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b1a7517edc_0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b1a7517edc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7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519178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4.xml"/><Relationship Id="rId5" Type="http://schemas.openxmlformats.org/officeDocument/2006/relationships/tags" Target="../tags/tag6.xml"/><Relationship Id="rId4" Type="http://schemas.openxmlformats.org/officeDocument/2006/relationships/tags" Target="../tags/tag5.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4.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4.xml"/><Relationship Id="rId4"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4.xml"/><Relationship Id="rId5" Type="http://schemas.openxmlformats.org/officeDocument/2006/relationships/tags" Target="../tags/tag48.xml"/><Relationship Id="rId4" Type="http://schemas.openxmlformats.org/officeDocument/2006/relationships/tags" Target="../tags/tag47.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4.xml"/><Relationship Id="rId4" Type="http://schemas.openxmlformats.org/officeDocument/2006/relationships/tags" Target="../tags/tag52.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4.xml"/><Relationship Id="rId5" Type="http://schemas.openxmlformats.org/officeDocument/2006/relationships/tags" Target="../tags/tag57.xml"/><Relationship Id="rId4" Type="http://schemas.openxmlformats.org/officeDocument/2006/relationships/tags" Target="../tags/tag5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7461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300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6953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2025/10/27</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371087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2025/10/27</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382597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2025/10/27</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498004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2025/10/27</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956747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2025/10/27</a:t>
            </a:fld>
            <a:endParaRPr lang="zh-CN" altLang="en-US" kern="1200">
              <a:solidFill>
                <a:prstClr val="black">
                  <a:tint val="75000"/>
                </a:prstClr>
              </a:solidFill>
              <a:latin typeface="Calibri"/>
              <a:ea typeface="微软雅黑" panose="020B0503020204020204" pitchFamily="34" charset="-122"/>
            </a:endParaRPr>
          </a:p>
        </p:txBody>
      </p:sp>
      <p:sp>
        <p:nvSpPr>
          <p:cNvPr id="8" name="Footer Placeholder 7"/>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9" name="Slide Number Placeholder 8"/>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9656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2025/10/27</a:t>
            </a:fld>
            <a:endParaRPr lang="zh-CN" altLang="en-US" kern="1200">
              <a:solidFill>
                <a:prstClr val="black">
                  <a:tint val="75000"/>
                </a:prstClr>
              </a:solidFill>
              <a:latin typeface="Calibri"/>
              <a:ea typeface="微软雅黑" panose="020B0503020204020204" pitchFamily="34" charset="-122"/>
            </a:endParaRPr>
          </a:p>
        </p:txBody>
      </p:sp>
      <p:sp>
        <p:nvSpPr>
          <p:cNvPr id="4" name="Footer Placeholder 3"/>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5" name="Slide Number Placeholder 4"/>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8697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2025/10/27</a:t>
            </a:fld>
            <a:endParaRPr lang="zh-CN" altLang="en-US" kern="1200">
              <a:solidFill>
                <a:prstClr val="black">
                  <a:tint val="75000"/>
                </a:prstClr>
              </a:solidFill>
              <a:latin typeface="Calibri"/>
              <a:ea typeface="微软雅黑" panose="020B0503020204020204" pitchFamily="34" charset="-122"/>
            </a:endParaRPr>
          </a:p>
        </p:txBody>
      </p:sp>
      <p:sp>
        <p:nvSpPr>
          <p:cNvPr id="3" name="Footer Placeholder 2"/>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4" name="Slide Number Placeholder 3"/>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15132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2025/10/27</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94166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953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2025/10/27</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6385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2025/10/27</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48700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2025/10/27</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946625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04"/>
        <p:cNvGrpSpPr/>
        <p:nvPr/>
      </p:nvGrpSpPr>
      <p:grpSpPr>
        <a:xfrm>
          <a:off x="0" y="0"/>
          <a:ext cx="0" cy="0"/>
          <a:chOff x="0" y="0"/>
          <a:chExt cx="0" cy="0"/>
        </a:xfrm>
      </p:grpSpPr>
      <p:sp>
        <p:nvSpPr>
          <p:cNvPr id="305" name="Google Shape;305;p8"/>
          <p:cNvSpPr txBox="1">
            <a:spLocks noGrp="1"/>
          </p:cNvSpPr>
          <p:nvPr>
            <p:ph type="title"/>
          </p:nvPr>
        </p:nvSpPr>
        <p:spPr>
          <a:xfrm>
            <a:off x="2390600" y="1436800"/>
            <a:ext cx="7410800" cy="337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3788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06"/>
        <p:cNvGrpSpPr/>
        <p:nvPr/>
      </p:nvGrpSpPr>
      <p:grpSpPr>
        <a:xfrm>
          <a:off x="0" y="0"/>
          <a:ext cx="0" cy="0"/>
          <a:chOff x="0" y="0"/>
          <a:chExt cx="0" cy="0"/>
        </a:xfrm>
      </p:grpSpPr>
      <p:sp>
        <p:nvSpPr>
          <p:cNvPr id="307" name="Google Shape;307;p9"/>
          <p:cNvSpPr txBox="1">
            <a:spLocks noGrp="1"/>
          </p:cNvSpPr>
          <p:nvPr>
            <p:ph type="title"/>
          </p:nvPr>
        </p:nvSpPr>
        <p:spPr>
          <a:xfrm>
            <a:off x="960000" y="1762067"/>
            <a:ext cx="4456400" cy="1487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8" name="Google Shape;308;p9"/>
          <p:cNvSpPr txBox="1">
            <a:spLocks noGrp="1"/>
          </p:cNvSpPr>
          <p:nvPr>
            <p:ph type="subTitle" idx="1"/>
          </p:nvPr>
        </p:nvSpPr>
        <p:spPr>
          <a:xfrm>
            <a:off x="960000" y="3365917"/>
            <a:ext cx="4945600" cy="17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09" name="Google Shape;309;p9"/>
          <p:cNvGrpSpPr/>
          <p:nvPr/>
        </p:nvGrpSpPr>
        <p:grpSpPr>
          <a:xfrm>
            <a:off x="-1686676" y="-2957188"/>
            <a:ext cx="5293347" cy="4750991"/>
            <a:chOff x="-1265007" y="-2217891"/>
            <a:chExt cx="3970010" cy="3563243"/>
          </a:xfrm>
        </p:grpSpPr>
        <p:sp>
          <p:nvSpPr>
            <p:cNvPr id="310" name="Google Shape;310;p9"/>
            <p:cNvSpPr/>
            <p:nvPr/>
          </p:nvSpPr>
          <p:spPr>
            <a:xfrm rot="8557240" flipH="1">
              <a:off x="-1165805" y="-1237607"/>
              <a:ext cx="3771606" cy="160267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1" name="Google Shape;311;p9"/>
            <p:cNvGrpSpPr/>
            <p:nvPr/>
          </p:nvGrpSpPr>
          <p:grpSpPr>
            <a:xfrm rot="10285502" flipH="1">
              <a:off x="-116652" y="70515"/>
              <a:ext cx="1604775" cy="724527"/>
              <a:chOff x="1246399" y="4061320"/>
              <a:chExt cx="1604810" cy="724543"/>
            </a:xfrm>
          </p:grpSpPr>
          <p:sp>
            <p:nvSpPr>
              <p:cNvPr id="312" name="Google Shape;312;p9"/>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9"/>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9"/>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5" name="Google Shape;315;p9"/>
              <p:cNvGrpSpPr/>
              <p:nvPr/>
            </p:nvGrpSpPr>
            <p:grpSpPr>
              <a:xfrm>
                <a:off x="1314809" y="4061320"/>
                <a:ext cx="1536401" cy="724543"/>
                <a:chOff x="1314809" y="4061320"/>
                <a:chExt cx="1536401" cy="724543"/>
              </a:xfrm>
            </p:grpSpPr>
            <p:sp>
              <p:nvSpPr>
                <p:cNvPr id="316" name="Google Shape;316;p9"/>
                <p:cNvSpPr/>
                <p:nvPr/>
              </p:nvSpPr>
              <p:spPr>
                <a:xfrm>
                  <a:off x="1936278" y="4683429"/>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9"/>
                <p:cNvSpPr/>
                <p:nvPr/>
              </p:nvSpPr>
              <p:spPr>
                <a:xfrm>
                  <a:off x="1787606" y="4766407"/>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9"/>
                <p:cNvSpPr/>
                <p:nvPr/>
              </p:nvSpPr>
              <p:spPr>
                <a:xfrm>
                  <a:off x="2055149" y="4412659"/>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9"/>
                <p:cNvSpPr/>
                <p:nvPr/>
              </p:nvSpPr>
              <p:spPr>
                <a:xfrm>
                  <a:off x="1519347" y="4097662"/>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9"/>
                <p:cNvSpPr/>
                <p:nvPr/>
              </p:nvSpPr>
              <p:spPr>
                <a:xfrm>
                  <a:off x="2061881" y="4370365"/>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9"/>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9"/>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9"/>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9"/>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9"/>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9"/>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9"/>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9"/>
                <p:cNvSpPr/>
                <p:nvPr/>
              </p:nvSpPr>
              <p:spPr>
                <a:xfrm>
                  <a:off x="1815612" y="4536929"/>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9"/>
                <p:cNvSpPr/>
                <p:nvPr/>
              </p:nvSpPr>
              <p:spPr>
                <a:xfrm>
                  <a:off x="1793533" y="4505122"/>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9"/>
                <p:cNvSpPr/>
                <p:nvPr/>
              </p:nvSpPr>
              <p:spPr>
                <a:xfrm>
                  <a:off x="2369943" y="4674833"/>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1" name="Google Shape;331;p9"/>
                <p:cNvSpPr/>
                <p:nvPr/>
              </p:nvSpPr>
              <p:spPr>
                <a:xfrm>
                  <a:off x="2297733" y="4699084"/>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2" name="Google Shape;332;p9"/>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grpSp>
    </p:spTree>
    <p:extLst>
      <p:ext uri="{BB962C8B-B14F-4D97-AF65-F5344CB8AC3E}">
        <p14:creationId xmlns:p14="http://schemas.microsoft.com/office/powerpoint/2010/main" val="363218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87"/>
        <p:cNvGrpSpPr/>
        <p:nvPr/>
      </p:nvGrpSpPr>
      <p:grpSpPr>
        <a:xfrm>
          <a:off x="0" y="0"/>
          <a:ext cx="0" cy="0"/>
          <a:chOff x="0" y="0"/>
          <a:chExt cx="0" cy="0"/>
        </a:xfrm>
      </p:grpSpPr>
    </p:spTree>
    <p:extLst>
      <p:ext uri="{BB962C8B-B14F-4D97-AF65-F5344CB8AC3E}">
        <p14:creationId xmlns:p14="http://schemas.microsoft.com/office/powerpoint/2010/main" val="207593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2025/10/27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59418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757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122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2025/10/27</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91465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252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2025/10/27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3654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2025/10/27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003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2025/10/27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2395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2025/10/27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7959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35533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2025/10/27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28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2025/10/27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8899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F0C56-3B87-43E2-8073-F7705D0A65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04331E-81AB-4338-88B1-253A7E82A7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93B931-D124-42EE-810D-43BEFC8B61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B3456BB-EFEC-44A2-A130-3566357644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49CDCEB-E159-4D0E-A17B-710DCD1302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347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0DE3E-E091-461C-BC02-136FF2318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7E335B-EBD3-4203-9CF0-E9D10A481F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1847B-4AE0-44DE-8D51-EDDE3F9B10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016E4C-E55A-4784-A888-601A62DDA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1A3B04C-1B77-49B6-B9A5-92B0855746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889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796F-B581-4F96-99DD-63294FC3CB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BBD19F-00BC-44F3-BF7B-8D40F3EF1A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C748F9-6FCA-4645-8AD8-8B20002DB0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BB32A4-EE5B-46EB-A1C1-F27C9203BF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897E10E-9E0A-459C-BE81-DCAFC170C4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21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5052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80EF-C11F-4E49-9654-23C20A863A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D4C37D-4B63-4552-A38B-D589D871E4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D6A842-DCA3-42AB-A3CA-EFF0F260F3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5C196-B470-45AE-98C7-DC70B1B7E1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7751835-9C23-4E5C-AAD4-972E0ACFB7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30D656E-EF61-43E6-9232-20DD403530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682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DA641-806F-4DFF-9C9C-81C665D8F2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F1B7C8-5367-41F7-8497-7B46BF84E3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3CB0F-C78C-41B7-BFF7-B7849124F3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D84B49-E1E2-4E83-B097-59DF756C00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190B71-A710-484F-8A3A-CE0E7D05A0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088584-2936-4CD3-AA9D-428EEECF8B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93D09AB-0C0F-492C-8C35-5DC96819AA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32F01D6-E3E4-4FA4-9A0B-C2BBFFAA9A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170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19920-544A-4260-B784-88A7BD3542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D0A467-62F4-4F13-B7C8-29EFE42ED3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94BE61B-BE6A-46F4-8640-3396E478D1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84A1D61-DAD2-4C8E-9839-FC299ED295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466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0F47E-152B-4210-8E37-41C15CE06C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7138E72A-C687-4E67-8903-B84A04338B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6AFC03D-B977-4064-9852-BF8D86F50C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93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DB2CD-0751-4151-A07E-27E68B92E4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EE4333-25EF-4164-9284-91A04D3137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E40C08-4F3A-426E-83F4-8A7CCF464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D491C7-CDEE-4B58-8676-C33BC41A2E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6336796-03AA-4FAB-9C0B-19EBD32FA5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2D13F0E-EE04-4B4D-9287-76C8D13E89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810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54145-8395-4AE6-BD79-E7FD37AD1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FC62B9-5128-4A78-AB40-5E98FB801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2DDF1C-CDF7-44C0-8463-E952BD9EE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21977F-DA54-4E6E-99AE-9C879AA88F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3BA90C1-8010-41A4-A872-0F1149DEF1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4238369-277F-47EB-B13B-D398EECEF6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8986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C89AE-CF8E-4384-9C80-A899E52DA0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6F7271-DC09-4E19-BC42-D51FA00912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E08D4-6299-4DDD-9686-18F09F7BE4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884BC13-55B6-4683-BFBB-0C11F300BF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34DBD5-0771-4FD6-BCC1-F014890EBF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427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7C566-D556-4CC3-813B-D09A7761AD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70D94D-5FA1-40BB-82C9-A4F8C9729C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43F34-20E8-4420-85F2-4CC6E4ECB9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72668C8-E7CD-4DC3-A250-8347E85F2C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170C0C8-0B2E-477A-AA96-AA41972CB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8047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F0C56-3B87-43E2-8073-F7705D0A65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04331E-81AB-4338-88B1-253A7E82A7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93B931-D124-42EE-810D-43BEFC8B61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B3456BB-EFEC-44A2-A130-3566357644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49CDCEB-E159-4D0E-A17B-710DCD1302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0640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0DE3E-E091-461C-BC02-136FF2318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7E335B-EBD3-4203-9CF0-E9D10A481F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1847B-4AE0-44DE-8D51-EDDE3F9B10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016E4C-E55A-4784-A888-601A62DDA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1A3B04C-1B77-49B6-B9A5-92B0855746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29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159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796F-B581-4F96-99DD-63294FC3CB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BBD19F-00BC-44F3-BF7B-8D40F3EF1A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C748F9-6FCA-4645-8AD8-8B20002DB0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BB32A4-EE5B-46EB-A1C1-F27C9203BF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897E10E-9E0A-459C-BE81-DCAFC170C4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174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80EF-C11F-4E49-9654-23C20A863A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D4C37D-4B63-4552-A38B-D589D871E4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D6A842-DCA3-42AB-A3CA-EFF0F260F3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5C196-B470-45AE-98C7-DC70B1B7E1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7751835-9C23-4E5C-AAD4-972E0ACFB7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30D656E-EF61-43E6-9232-20DD403530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372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DA641-806F-4DFF-9C9C-81C665D8F2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F1B7C8-5367-41F7-8497-7B46BF84E3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3CB0F-C78C-41B7-BFF7-B7849124F3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D84B49-E1E2-4E83-B097-59DF756C00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190B71-A710-484F-8A3A-CE0E7D05A0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088584-2936-4CD3-AA9D-428EEECF8B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93D09AB-0C0F-492C-8C35-5DC96819AA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32F01D6-E3E4-4FA4-9A0B-C2BBFFAA9A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644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19920-544A-4260-B784-88A7BD3542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D0A467-62F4-4F13-B7C8-29EFE42ED3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94BE61B-BE6A-46F4-8640-3396E478D1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84A1D61-DAD2-4C8E-9839-FC299ED295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175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0F47E-152B-4210-8E37-41C15CE06C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7138E72A-C687-4E67-8903-B84A04338B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6AFC03D-B977-4064-9852-BF8D86F50C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652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DB2CD-0751-4151-A07E-27E68B92E4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EE4333-25EF-4164-9284-91A04D3137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E40C08-4F3A-426E-83F4-8A7CCF464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D491C7-CDEE-4B58-8676-C33BC41A2E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6336796-03AA-4FAB-9C0B-19EBD32FA5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2D13F0E-EE04-4B4D-9287-76C8D13E89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9265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54145-8395-4AE6-BD79-E7FD37AD1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FC62B9-5128-4A78-AB40-5E98FB801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2DDF1C-CDF7-44C0-8463-E952BD9EE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21977F-DA54-4E6E-99AE-9C879AA88F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3BA90C1-8010-41A4-A872-0F1149DEF1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4238369-277F-47EB-B13B-D398EECEF6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2961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C89AE-CF8E-4384-9C80-A899E52DA0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6F7271-DC09-4E19-BC42-D51FA00912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E08D4-6299-4DDD-9686-18F09F7BE4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884BC13-55B6-4683-BFBB-0C11F300BF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34DBD5-0771-4FD6-BCC1-F014890EBF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4125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7C566-D556-4CC3-813B-D09A7761AD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70D94D-5FA1-40BB-82C9-A4F8C9729C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43F34-20E8-4420-85F2-4CC6E4ECB9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72668C8-E7CD-4DC3-A250-8347E85F2C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170C0C8-0B2E-477A-AA96-AA41972CB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947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F0C56-3B87-43E2-8073-F7705D0A65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04331E-81AB-4338-88B1-253A7E82A7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93B931-D124-42EE-810D-43BEFC8B61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B3456BB-EFEC-44A2-A130-3566357644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49CDCEB-E159-4D0E-A17B-710DCD1302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41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8241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0DE3E-E091-461C-BC02-136FF2318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7E335B-EBD3-4203-9CF0-E9D10A481F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1847B-4AE0-44DE-8D51-EDDE3F9B10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016E4C-E55A-4784-A888-601A62DDA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1A3B04C-1B77-49B6-B9A5-92B0855746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498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796F-B581-4F96-99DD-63294FC3CB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BBD19F-00BC-44F3-BF7B-8D40F3EF1A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C748F9-6FCA-4645-8AD8-8B20002DB0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BB32A4-EE5B-46EB-A1C1-F27C9203BF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897E10E-9E0A-459C-BE81-DCAFC170C4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8719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80EF-C11F-4E49-9654-23C20A863A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D4C37D-4B63-4552-A38B-D589D871E4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D6A842-DCA3-42AB-A3CA-EFF0F260F3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5C196-B470-45AE-98C7-DC70B1B7E1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7751835-9C23-4E5C-AAD4-972E0ACFB7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30D656E-EF61-43E6-9232-20DD403530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897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DA641-806F-4DFF-9C9C-81C665D8F2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F1B7C8-5367-41F7-8497-7B46BF84E3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3CB0F-C78C-41B7-BFF7-B7849124F3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D84B49-E1E2-4E83-B097-59DF756C00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190B71-A710-484F-8A3A-CE0E7D05A0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088584-2936-4CD3-AA9D-428EEECF8B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93D09AB-0C0F-492C-8C35-5DC96819AA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32F01D6-E3E4-4FA4-9A0B-C2BBFFAA9A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871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19920-544A-4260-B784-88A7BD3542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D0A467-62F4-4F13-B7C8-29EFE42ED3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94BE61B-BE6A-46F4-8640-3396E478D1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84A1D61-DAD2-4C8E-9839-FC299ED295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3345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0F47E-152B-4210-8E37-41C15CE06C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7138E72A-C687-4E67-8903-B84A04338B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6AFC03D-B977-4064-9852-BF8D86F50C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8192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DB2CD-0751-4151-A07E-27E68B92E4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EE4333-25EF-4164-9284-91A04D3137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E40C08-4F3A-426E-83F4-8A7CCF464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D491C7-CDEE-4B58-8676-C33BC41A2E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6336796-03AA-4FAB-9C0B-19EBD32FA5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2D13F0E-EE04-4B4D-9287-76C8D13E89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7283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54145-8395-4AE6-BD79-E7FD37AD1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FC62B9-5128-4A78-AB40-5E98FB801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2DDF1C-CDF7-44C0-8463-E952BD9EE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21977F-DA54-4E6E-99AE-9C879AA88F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3BA90C1-8010-41A4-A872-0F1149DEF1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4238369-277F-47EB-B13B-D398EECEF6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6719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C89AE-CF8E-4384-9C80-A899E52DA0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6F7271-DC09-4E19-BC42-D51FA00912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E08D4-6299-4DDD-9686-18F09F7BE4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884BC13-55B6-4683-BFBB-0C11F300BF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34DBD5-0771-4FD6-BCC1-F014890EBF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0154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7C566-D556-4CC3-813B-D09A7761AD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70D94D-5FA1-40BB-82C9-A4F8C9729C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43F34-20E8-4420-85F2-4CC6E4ECB9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72668C8-E7CD-4DC3-A250-8347E85F2C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170C0C8-0B2E-477A-AA96-AA41972CB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13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022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423642184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273302914"/>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09661420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08877973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60495933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09203836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909509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2809466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50005798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5954162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8859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29C2B-2FD0-B066-F974-D31DEF8386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D31D4-5555-FA64-2855-CE77B48EFA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60021F-C30D-0C09-CC46-6018360B65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890EB-4BB1-4D0E-8883-BB9B8B3E458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3AB25C-2395-C3E9-9C46-D7CB27B790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2A7963A-3951-1C52-E45B-0B395593C8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54DFE-C3E5-4D0A-BAC6-93FFE2A2FE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2138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B47E-6B26-E3AF-D74C-E360AE9129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02E0C6-A5A0-8074-2375-B7426B92C7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A5894-D9B3-54D4-06E9-DE589CB26A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890EB-4BB1-4D0E-8883-BB9B8B3E458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8A083FD-9389-797D-17B1-DDF3270DDF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847544C-907A-624C-5BF8-DAE58C03E5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54DFE-C3E5-4D0A-BAC6-93FFE2A2FE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9999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1ABD-C643-3992-8118-4460049F0E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4CA950-30CC-F5E3-8653-30D5C552CC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615DC7-636F-38DB-39D4-AE60BBA715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890EB-4BB1-4D0E-8883-BB9B8B3E458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73A8384-4663-E7D6-D594-BE4C454169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A63CA8B-6747-CB00-4733-16BC83E96C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54DFE-C3E5-4D0A-BAC6-93FFE2A2FE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0040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9F720-6F5F-60F2-9F51-F63FEAE07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1FE942-7B9B-A29D-D75E-E3E9DA2EC5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BC8A34-03A6-FBAE-4B13-A54AA945B1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BD6AFD-E52E-802B-CDAB-ED4A7EC410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890EB-4BB1-4D0E-8883-BB9B8B3E458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A8B8AA6-B601-4188-5C45-7FA2870DA4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48B920B-4C9E-BA9B-C45E-69EF9CFA11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54DFE-C3E5-4D0A-BAC6-93FFE2A2FE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816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46B9-9B11-9D9F-4F46-EC363D40C5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FA604B-7D7A-C2D9-096A-0DAB69119D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5C6D46-7313-E611-2252-B0440B69F6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7AE1E9-060A-1EB7-2CE4-18BB396D8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49392C-CD73-6A8C-0A08-D5B8FEE481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3D3752-BC37-85FE-D4E7-63E15842B2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890EB-4BB1-4D0E-8883-BB9B8B3E458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905CD1E-9E94-CB14-7EE4-9F589D2166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2E8B0EB-FE60-8458-05C4-DA47CC00DF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54DFE-C3E5-4D0A-BAC6-93FFE2A2FE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692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1FEEF-9377-D687-C32E-8DFE340716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7AA324-8491-FE16-B7A4-D682CC71E5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890EB-4BB1-4D0E-8883-BB9B8B3E458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21F071E-476B-35E0-A964-E349BFB7E2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09E3DF9-78FE-6AF1-E344-0EF48B4190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54DFE-C3E5-4D0A-BAC6-93FFE2A2FE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7584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91237-3F17-D341-4274-AD00C1FA3CA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890EB-4BB1-4D0E-8883-BB9B8B3E458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6535EE2-3331-EF6D-E976-ECAF3E744D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4F5CD8E-007D-D02D-2729-1F38D5ADEE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54DFE-C3E5-4D0A-BAC6-93FFE2A2FE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1882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0D06E-47D8-2636-3589-22170907E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0332F-C18B-783B-FF6B-1E70ABB790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0DE08E-92A0-C254-7AAE-EB754DA3C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912EC-BD5A-5335-7029-2B2843A361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890EB-4BB1-4D0E-8883-BB9B8B3E458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BA0597A-A4BA-4499-BB5E-C5DE4C74E7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9DEDF69-BA55-429E-6CBB-365455785F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54DFE-C3E5-4D0A-BAC6-93FFE2A2FE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8139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3B0C-72D3-D5DA-8B03-4E0797EEA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7DDF1E-0F83-0E4E-6FF6-214C4E2E33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B28828-A62A-DFD2-AD73-EEDC5DB3D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2E569-F081-9ED0-10D0-82E7B351A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890EB-4BB1-4D0E-8883-BB9B8B3E458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FD52C75-1DD6-32D6-0B33-E083CFEE8F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04166AE-6AF7-BF17-AEF0-CAC7FD0205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54DFE-C3E5-4D0A-BAC6-93FFE2A2FE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6892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A615-F18E-F3F8-427B-1CBE374C5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96F064-A8D6-2928-3A34-4AF4AC3CC4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3794A-10E8-D8AD-35D3-8869859186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890EB-4BB1-4D0E-8883-BB9B8B3E458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DE05B1A-DAE6-045F-68AA-FE38C219446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6E84047-02F8-EC80-4E59-03C94A6D37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54DFE-C3E5-4D0A-BAC6-93FFE2A2FE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601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9112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FA6F7-AD10-07E7-2D69-F1D1115F51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0967F6-F9D9-AB1D-9D61-6F0D8F63C8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82929-CA1C-A01F-5EF6-5BF9A93162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890EB-4BB1-4D0E-8883-BB9B8B3E458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C7ED844-C400-5A38-3A8B-DB543AFA35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536FFDC-7EDA-6FBB-E425-6BA03592F3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54DFE-C3E5-4D0A-BAC6-93FFE2A2FE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4225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793380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1.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2.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2.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ags" Target="../tags/tag5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8.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2025/10/27</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41301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27/10/2025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Shape&#10;&#10;Description automatically generated with medium confidence">
            <a:extLst>
              <a:ext uri="{FF2B5EF4-FFF2-40B4-BE49-F238E27FC236}">
                <a16:creationId xmlns:a16="http://schemas.microsoft.com/office/drawing/2014/main" id="{20C13D88-C2CB-4605-8995-5F3B5905998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95425" y="365125"/>
            <a:ext cx="1218902" cy="1218902"/>
          </a:xfrm>
          <a:prstGeom prst="rect">
            <a:avLst/>
          </a:prstGeom>
        </p:spPr>
      </p:pic>
    </p:spTree>
    <p:extLst>
      <p:ext uri="{BB962C8B-B14F-4D97-AF65-F5344CB8AC3E}">
        <p14:creationId xmlns:p14="http://schemas.microsoft.com/office/powerpoint/2010/main" val="4077295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917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1pPr>
            <a:lvl2pPr lvl="1">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2pPr>
            <a:lvl3pPr lvl="2">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3pPr>
            <a:lvl4pPr lvl="3">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4pPr>
            <a:lvl5pPr lvl="4">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5pPr>
            <a:lvl6pPr lvl="5">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6pPr>
            <a:lvl7pPr lvl="6">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7pPr>
            <a:lvl8pPr lvl="7">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8pPr>
            <a:lvl9pPr lvl="8">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1pPr>
            <a:lvl2pPr marL="914400" lvl="1"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2pPr>
            <a:lvl3pPr marL="1371600" lvl="2"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3pPr>
            <a:lvl4pPr marL="1828800" lvl="3"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4pPr>
            <a:lvl5pPr marL="2286000" lvl="4"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5pPr>
            <a:lvl6pPr marL="2743200" lvl="5"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6pPr>
            <a:lvl7pPr marL="3200400" lvl="6"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7pPr>
            <a:lvl8pPr marL="3657600" lvl="7"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8pPr>
            <a:lvl9pPr marL="4114800" lvl="8" indent="-317500">
              <a:lnSpc>
                <a:spcPct val="100000"/>
              </a:lnSpc>
              <a:spcBef>
                <a:spcPts val="1600"/>
              </a:spcBef>
              <a:spcAft>
                <a:spcPts val="1600"/>
              </a:spcAft>
              <a:buClr>
                <a:schemeClr val="dk2"/>
              </a:buClr>
              <a:buSzPts val="1400"/>
              <a:buFont typeface="Short Stack"/>
              <a:buChar char="■"/>
              <a:defRPr>
                <a:solidFill>
                  <a:schemeClr val="dk2"/>
                </a:solidFill>
                <a:latin typeface="Short Stack"/>
                <a:ea typeface="Short Stack"/>
                <a:cs typeface="Short Stack"/>
                <a:sym typeface="Short Stack"/>
              </a:defRPr>
            </a:lvl9pPr>
          </a:lstStyle>
          <a:p>
            <a:endParaRPr/>
          </a:p>
        </p:txBody>
      </p:sp>
      <p:pic>
        <p:nvPicPr>
          <p:cNvPr id="4" name="Picture 3" descr="Shape&#10;&#10;Description automatically generated with medium confidence">
            <a:extLst>
              <a:ext uri="{FF2B5EF4-FFF2-40B4-BE49-F238E27FC236}">
                <a16:creationId xmlns:a16="http://schemas.microsoft.com/office/drawing/2014/main" id="{D6BEE668-9EC2-4F99-A596-76662046175B}"/>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495425" y="365125"/>
            <a:ext cx="1218902" cy="1218902"/>
          </a:xfrm>
          <a:prstGeom prst="rect">
            <a:avLst/>
          </a:prstGeom>
        </p:spPr>
      </p:pic>
    </p:spTree>
    <p:extLst>
      <p:ext uri="{BB962C8B-B14F-4D97-AF65-F5344CB8AC3E}">
        <p14:creationId xmlns:p14="http://schemas.microsoft.com/office/powerpoint/2010/main" val="381993878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415849320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30675-2EAE-464D-B5DA-AA23DC3ED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21259E-1C4D-42CF-9B41-04C31E602F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51CDAC-E016-4391-8C42-E2A7567198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F2EA5E-CC47-4D3A-995F-4F96244F3B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C4B09FD-3EF6-42AA-A8F0-B5E311A764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Shape&#10;&#10;Description automatically generated with medium confidence">
            <a:extLst>
              <a:ext uri="{FF2B5EF4-FFF2-40B4-BE49-F238E27FC236}">
                <a16:creationId xmlns:a16="http://schemas.microsoft.com/office/drawing/2014/main" id="{026EB80A-6FFC-451E-A55F-203FD8ED4D5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98374" y="165652"/>
            <a:ext cx="1261143" cy="1261143"/>
          </a:xfrm>
          <a:prstGeom prst="rect">
            <a:avLst/>
          </a:prstGeom>
        </p:spPr>
      </p:pic>
    </p:spTree>
    <p:extLst>
      <p:ext uri="{BB962C8B-B14F-4D97-AF65-F5344CB8AC3E}">
        <p14:creationId xmlns:p14="http://schemas.microsoft.com/office/powerpoint/2010/main" val="25405498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30675-2EAE-464D-B5DA-AA23DC3ED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21259E-1C4D-42CF-9B41-04C31E602F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51CDAC-E016-4391-8C42-E2A7567198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F2EA5E-CC47-4D3A-995F-4F96244F3B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C4B09FD-3EF6-42AA-A8F0-B5E311A764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Shape&#10;&#10;Description automatically generated with medium confidence">
            <a:extLst>
              <a:ext uri="{FF2B5EF4-FFF2-40B4-BE49-F238E27FC236}">
                <a16:creationId xmlns:a16="http://schemas.microsoft.com/office/drawing/2014/main" id="{026EB80A-6FFC-451E-A55F-203FD8ED4D5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98374" y="165652"/>
            <a:ext cx="1261143" cy="1261143"/>
          </a:xfrm>
          <a:prstGeom prst="rect">
            <a:avLst/>
          </a:prstGeom>
        </p:spPr>
      </p:pic>
    </p:spTree>
    <p:extLst>
      <p:ext uri="{BB962C8B-B14F-4D97-AF65-F5344CB8AC3E}">
        <p14:creationId xmlns:p14="http://schemas.microsoft.com/office/powerpoint/2010/main" val="335313507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30675-2EAE-464D-B5DA-AA23DC3ED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21259E-1C4D-42CF-9B41-04C31E602F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51CDAC-E016-4391-8C42-E2A7567198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65F461-BF33-4328-BC6F-2D9F5CF058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F2EA5E-CC47-4D3A-995F-4F96244F3B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C4B09FD-3EF6-42AA-A8F0-B5E311A764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FA4E94-5E6F-4064-9506-5B092409CA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Shape&#10;&#10;Description automatically generated with medium confidence">
            <a:extLst>
              <a:ext uri="{FF2B5EF4-FFF2-40B4-BE49-F238E27FC236}">
                <a16:creationId xmlns:a16="http://schemas.microsoft.com/office/drawing/2014/main" id="{026EB80A-6FFC-451E-A55F-203FD8ED4D5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98374" y="165652"/>
            <a:ext cx="1261143" cy="1261143"/>
          </a:xfrm>
          <a:prstGeom prst="rect">
            <a:avLst/>
          </a:prstGeom>
        </p:spPr>
      </p:pic>
    </p:spTree>
    <p:extLst>
      <p:ext uri="{BB962C8B-B14F-4D97-AF65-F5344CB8AC3E}">
        <p14:creationId xmlns:p14="http://schemas.microsoft.com/office/powerpoint/2010/main" val="160108274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感谢您下载包图网平台上提供的</a:t>
            </a:r>
            <a:r>
              <a:rPr kumimoji="0" lang="en-US" altLang="zh-CN"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PPT</a:t>
            </a: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下载次数进行十倍的索取赔偿！</a:t>
            </a:r>
          </a:p>
        </p:txBody>
      </p:sp>
      <p:pic>
        <p:nvPicPr>
          <p:cNvPr id="5" name="Picture 4" descr="Shape&#10;&#10;Description automatically generated with medium confidence">
            <a:extLst>
              <a:ext uri="{FF2B5EF4-FFF2-40B4-BE49-F238E27FC236}">
                <a16:creationId xmlns:a16="http://schemas.microsoft.com/office/drawing/2014/main" id="{DE5269AC-8E6D-4772-BC29-E4264B57BB8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57350" y="371475"/>
            <a:ext cx="1285577" cy="1285577"/>
          </a:xfrm>
          <a:prstGeom prst="rect">
            <a:avLst/>
          </a:prstGeom>
        </p:spPr>
      </p:pic>
    </p:spTree>
    <p:extLst>
      <p:ext uri="{BB962C8B-B14F-4D97-AF65-F5344CB8AC3E}">
        <p14:creationId xmlns:p14="http://schemas.microsoft.com/office/powerpoint/2010/main" val="87261707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9652A-1A57-4F29-4C11-ECD82BC55C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84D711-A20A-A3F1-0327-5780FFE957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FC788D-904B-E39C-9B8A-447E7A0AC5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5890EB-4BB1-4D0E-8883-BB9B8B3E458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1CD0D6-A4C1-10F5-9080-A8BF9D5952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D5AF487-D6B6-473D-A30E-618DDD67D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E054DFE-C3E5-4D0A-BAC6-93FFE2A2FEA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05240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8.png"/><Relationship Id="rId2" Type="http://schemas.openxmlformats.org/officeDocument/2006/relationships/slideLayout" Target="../slideLayouts/slideLayout24.xml"/><Relationship Id="rId1" Type="http://schemas.openxmlformats.org/officeDocument/2006/relationships/tags" Target="../tags/tag6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notesSlide" Target="../notesSlides/notesSlide3.xml"/><Relationship Id="rId7" Type="http://schemas.openxmlformats.org/officeDocument/2006/relationships/image" Target="../media/image38.png"/><Relationship Id="rId2" Type="http://schemas.openxmlformats.org/officeDocument/2006/relationships/slideLayout" Target="../slideLayouts/slideLayout24.xml"/><Relationship Id="rId1" Type="http://schemas.openxmlformats.org/officeDocument/2006/relationships/tags" Target="../tags/tag6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6.svg"/><Relationship Id="rId7" Type="http://schemas.openxmlformats.org/officeDocument/2006/relationships/image" Target="../media/image46.png"/><Relationship Id="rId2" Type="http://schemas.openxmlformats.org/officeDocument/2006/relationships/image" Target="../media/image53.png"/><Relationship Id="rId1" Type="http://schemas.openxmlformats.org/officeDocument/2006/relationships/slideLayout" Target="../slideLayouts/slideLayout8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65.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0.xml"/><Relationship Id="rId1" Type="http://schemas.openxmlformats.org/officeDocument/2006/relationships/tags" Target="../tags/tag67.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9.xml"/><Relationship Id="rId3" Type="http://schemas.openxmlformats.org/officeDocument/2006/relationships/image" Target="../media/image20.jpeg"/><Relationship Id="rId7" Type="http://schemas.openxmlformats.org/officeDocument/2006/relationships/slide" Target="slide6.xml"/><Relationship Id="rId12"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39.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slide" Target="slide7.xml"/><Relationship Id="rId4" Type="http://schemas.openxmlformats.org/officeDocument/2006/relationships/slide" Target="slide5.xml"/><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21.png"/><Relationship Id="rId11" Type="http://schemas.openxmlformats.org/officeDocument/2006/relationships/image" Target="../media/image30.gif"/><Relationship Id="rId5" Type="http://schemas.openxmlformats.org/officeDocument/2006/relationships/image" Target="../media/image27.gif"/><Relationship Id="rId10" Type="http://schemas.openxmlformats.org/officeDocument/2006/relationships/image" Target="../media/image29.gif"/><Relationship Id="rId4" Type="http://schemas.openxmlformats.org/officeDocument/2006/relationships/image" Target="../media/image19.png"/><Relationship Id="rId9" Type="http://schemas.openxmlformats.org/officeDocument/2006/relationships/slide" Target="slide4.xml"/><Relationship Id="rId14" Type="http://schemas.openxmlformats.org/officeDocument/2006/relationships/image" Target="../media/image33.gif"/></Relationships>
</file>

<file path=ppt/slides/_rels/slide6.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12"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28.jpeg"/><Relationship Id="rId11" Type="http://schemas.openxmlformats.org/officeDocument/2006/relationships/image" Target="../media/image34.gif"/><Relationship Id="rId5" Type="http://schemas.openxmlformats.org/officeDocument/2006/relationships/image" Target="../media/image27.gif"/><Relationship Id="rId15" Type="http://schemas.openxmlformats.org/officeDocument/2006/relationships/image" Target="../media/image24.png"/><Relationship Id="rId10" Type="http://schemas.openxmlformats.org/officeDocument/2006/relationships/image" Target="../media/image31.gif"/><Relationship Id="rId4" Type="http://schemas.openxmlformats.org/officeDocument/2006/relationships/image" Target="../media/image19.png"/><Relationship Id="rId9" Type="http://schemas.openxmlformats.org/officeDocument/2006/relationships/image" Target="../media/image30.gif"/><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slide" Target="slide4.xml"/><Relationship Id="rId12"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28.jpeg"/><Relationship Id="rId11" Type="http://schemas.openxmlformats.org/officeDocument/2006/relationships/image" Target="../media/image34.gif"/><Relationship Id="rId5" Type="http://schemas.openxmlformats.org/officeDocument/2006/relationships/image" Target="../media/image27.gif"/><Relationship Id="rId15" Type="http://schemas.openxmlformats.org/officeDocument/2006/relationships/image" Target="../media/image26.png"/><Relationship Id="rId10" Type="http://schemas.openxmlformats.org/officeDocument/2006/relationships/image" Target="../media/image31.gif"/><Relationship Id="rId4" Type="http://schemas.openxmlformats.org/officeDocument/2006/relationships/image" Target="../media/image19.png"/><Relationship Id="rId9" Type="http://schemas.openxmlformats.org/officeDocument/2006/relationships/image" Target="../media/image30.gif"/><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8.png"/><Relationship Id="rId2" Type="http://schemas.openxmlformats.org/officeDocument/2006/relationships/slideLayout" Target="../slideLayouts/slideLayout24.xml"/><Relationship Id="rId1" Type="http://schemas.openxmlformats.org/officeDocument/2006/relationships/tags" Target="../tags/tag6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圆角 1"/>
          <p:cNvSpPr/>
          <p:nvPr/>
        </p:nvSpPr>
        <p:spPr>
          <a:xfrm>
            <a:off x="135851" y="592593"/>
            <a:ext cx="11188368" cy="5636381"/>
          </a:xfrm>
          <a:prstGeom prst="roundRect">
            <a:avLst>
              <a:gd name="adj" fmla="val 11071"/>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v</a:t>
            </a: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pic>
        <p:nvPicPr>
          <p:cNvPr id="11" name="图片 10">
            <a:extLst>
              <a:ext uri="{FF2B5EF4-FFF2-40B4-BE49-F238E27FC236}">
                <a16:creationId xmlns:a16="http://schemas.microsoft.com/office/drawing/2014/main" id="{DB999E10-B925-7E2C-008A-EE37C472328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18795" b="13845"/>
          <a:stretch/>
        </p:blipFill>
        <p:spPr>
          <a:xfrm>
            <a:off x="8759990" y="4314658"/>
            <a:ext cx="3432010" cy="254334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CF27141-A536-4B6E-8C5A-54BC30242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72891"/>
            <a:ext cx="3161211" cy="1685109"/>
          </a:xfrm>
          <a:prstGeom prst="rect">
            <a:avLst/>
          </a:prstGeom>
        </p:spPr>
      </p:pic>
      <p:sp>
        <p:nvSpPr>
          <p:cNvPr id="16" name="Google Shape;487;p33">
            <a:extLst>
              <a:ext uri="{FF2B5EF4-FFF2-40B4-BE49-F238E27FC236}">
                <a16:creationId xmlns:a16="http://schemas.microsoft.com/office/drawing/2014/main" id="{62D61D4C-D41D-464C-9F21-BEDEF7EBAA80}"/>
              </a:ext>
            </a:extLst>
          </p:cNvPr>
          <p:cNvSpPr txBox="1">
            <a:spLocks/>
          </p:cNvSpPr>
          <p:nvPr/>
        </p:nvSpPr>
        <p:spPr>
          <a:xfrm>
            <a:off x="594035" y="828312"/>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lang="vi-VN" b="1" dirty="0">
                <a:solidFill>
                  <a:srgbClr val="002060"/>
                </a:solidFill>
                <a:latin typeface="+mj-lt"/>
              </a:rPr>
              <a:t>TRƯỜNG TIỂU HỌC CHÁNH NGHĨA</a:t>
            </a:r>
            <a:endParaRPr kumimoji="0" lang="en-US" sz="3200" b="1" i="0" u="none" strike="noStrike" kern="1200" cap="none" spc="0" normalizeH="0" baseline="0" noProof="0" dirty="0">
              <a:ln>
                <a:noFill/>
              </a:ln>
              <a:solidFill>
                <a:srgbClr val="002060"/>
              </a:solidFill>
              <a:effectLst/>
              <a:uLnTx/>
              <a:uFillTx/>
              <a:latin typeface="+mj-lt"/>
              <a:sym typeface="Bubblegum Sans"/>
            </a:endParaRPr>
          </a:p>
        </p:txBody>
      </p:sp>
      <p:sp>
        <p:nvSpPr>
          <p:cNvPr id="9" name="Google Shape;487;p33">
            <a:extLst>
              <a:ext uri="{FF2B5EF4-FFF2-40B4-BE49-F238E27FC236}">
                <a16:creationId xmlns:a16="http://schemas.microsoft.com/office/drawing/2014/main" id="{62D61D4C-D41D-464C-9F21-BEDEF7EBAA80}"/>
              </a:ext>
            </a:extLst>
          </p:cNvPr>
          <p:cNvSpPr txBox="1">
            <a:spLocks/>
          </p:cNvSpPr>
          <p:nvPr/>
        </p:nvSpPr>
        <p:spPr>
          <a:xfrm>
            <a:off x="644243" y="2058230"/>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sym typeface="Bubblegum Sans"/>
            </a:endParaRPr>
          </a:p>
        </p:txBody>
      </p:sp>
      <p:sp>
        <p:nvSpPr>
          <p:cNvPr id="10" name="Text Box 17"/>
          <p:cNvSpPr txBox="1">
            <a:spLocks noChangeArrowheads="1"/>
          </p:cNvSpPr>
          <p:nvPr/>
        </p:nvSpPr>
        <p:spPr bwMode="auto">
          <a:xfrm>
            <a:off x="594035" y="1637684"/>
            <a:ext cx="10524357"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452524" eaLnBrk="1" hangingPunct="1">
              <a:defRPr/>
            </a:pPr>
            <a:r>
              <a:rPr lang="en-US" sz="3600" b="1" dirty="0">
                <a:solidFill>
                  <a:srgbClr val="0000CC"/>
                </a:solidFill>
                <a:effectLst>
                  <a:outerShdw blurRad="38100" dist="38100" dir="2700000" algn="tl">
                    <a:srgbClr val="000000">
                      <a:alpha val="43137"/>
                    </a:srgbClr>
                  </a:outerShdw>
                </a:effectLst>
                <a:latin typeface="Times New Roman" pitchFamily="18" charset="0"/>
              </a:rPr>
              <a:t>CHÀO MỪNG QUÝ THẦY CÔ</a:t>
            </a:r>
            <a:r>
              <a:rPr lang="vi-VN" sz="3600" b="1" dirty="0">
                <a:solidFill>
                  <a:srgbClr val="0000CC"/>
                </a:solidFill>
                <a:effectLst>
                  <a:outerShdw blurRad="38100" dist="38100" dir="2700000" algn="tl">
                    <a:srgbClr val="000000">
                      <a:alpha val="43137"/>
                    </a:srgbClr>
                  </a:outerShdw>
                </a:effectLst>
                <a:latin typeface="Times New Roman" pitchFamily="18" charset="0"/>
              </a:rPr>
              <a:t> </a:t>
            </a:r>
            <a:r>
              <a:rPr lang="en-US" sz="3600" b="1" dirty="0">
                <a:solidFill>
                  <a:srgbClr val="0000CC"/>
                </a:solidFill>
                <a:effectLst>
                  <a:outerShdw blurRad="38100" dist="38100" dir="2700000" algn="tl">
                    <a:srgbClr val="000000">
                      <a:alpha val="43137"/>
                    </a:srgbClr>
                  </a:outerShdw>
                </a:effectLst>
                <a:latin typeface="Times New Roman" pitchFamily="18" charset="0"/>
              </a:rPr>
              <a:t>VỀ DỰ GIỜ</a:t>
            </a:r>
          </a:p>
        </p:txBody>
      </p:sp>
      <p:sp>
        <p:nvSpPr>
          <p:cNvPr id="12" name="Text Box 17"/>
          <p:cNvSpPr txBox="1">
            <a:spLocks noChangeArrowheads="1"/>
          </p:cNvSpPr>
          <p:nvPr/>
        </p:nvSpPr>
        <p:spPr bwMode="auto">
          <a:xfrm>
            <a:off x="135851" y="2475964"/>
            <a:ext cx="11471154" cy="316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452524" eaLnBrk="1" hangingPunct="1">
              <a:defRPr/>
            </a:pPr>
            <a:r>
              <a:rPr lang="vi-VN" sz="4400" b="1" dirty="0">
                <a:solidFill>
                  <a:srgbClr val="FF0000"/>
                </a:solidFill>
                <a:effectLst>
                  <a:outerShdw blurRad="38100" dist="38100" dir="2700000" algn="tl">
                    <a:srgbClr val="000000">
                      <a:alpha val="43137"/>
                    </a:srgbClr>
                  </a:outerShdw>
                </a:effectLst>
                <a:latin typeface="Times New Roman" pitchFamily="18" charset="0"/>
              </a:rPr>
              <a:t>Môn: Tiếng Việt</a:t>
            </a:r>
            <a:r>
              <a:rPr lang="en-US" sz="4400" b="1" dirty="0">
                <a:solidFill>
                  <a:srgbClr val="FF0000"/>
                </a:solidFill>
                <a:effectLst>
                  <a:outerShdw blurRad="38100" dist="38100" dir="2700000" algn="tl">
                    <a:srgbClr val="000000">
                      <a:alpha val="43137"/>
                    </a:srgbClr>
                  </a:outerShdw>
                </a:effectLst>
                <a:latin typeface="Times New Roman" pitchFamily="18" charset="0"/>
              </a:rPr>
              <a:t>–</a:t>
            </a:r>
            <a:r>
              <a:rPr lang="en-US" sz="4400" b="1" dirty="0" err="1">
                <a:solidFill>
                  <a:srgbClr val="FF0000"/>
                </a:solidFill>
                <a:effectLst>
                  <a:outerShdw blurRad="38100" dist="38100" dir="2700000" algn="tl">
                    <a:srgbClr val="000000">
                      <a:alpha val="43137"/>
                    </a:srgbClr>
                  </a:outerShdw>
                </a:effectLst>
                <a:latin typeface="Times New Roman" pitchFamily="18" charset="0"/>
              </a:rPr>
              <a:t>Lớp</a:t>
            </a:r>
            <a:r>
              <a:rPr lang="en-US" sz="4400" b="1" dirty="0">
                <a:solidFill>
                  <a:srgbClr val="FF0000"/>
                </a:solidFill>
                <a:effectLst>
                  <a:outerShdw blurRad="38100" dist="38100" dir="2700000" algn="tl">
                    <a:srgbClr val="000000">
                      <a:alpha val="43137"/>
                    </a:srgbClr>
                  </a:outerShdw>
                </a:effectLst>
                <a:latin typeface="Times New Roman" pitchFamily="18" charset="0"/>
              </a:rPr>
              <a:t> 3</a:t>
            </a:r>
            <a:endParaRPr lang="vi-VN" sz="4400" b="1" dirty="0">
              <a:solidFill>
                <a:srgbClr val="FF0000"/>
              </a:solidFill>
              <a:effectLst>
                <a:outerShdw blurRad="38100" dist="38100" dir="2700000" algn="tl">
                  <a:srgbClr val="000000">
                    <a:alpha val="43137"/>
                  </a:srgbClr>
                </a:outerShdw>
              </a:effectLst>
              <a:latin typeface="Times New Roman" pitchFamily="18" charset="0"/>
            </a:endParaRPr>
          </a:p>
          <a:p>
            <a:pPr algn="ctr" defTabSz="1452524" eaLnBrk="1" hangingPunct="1">
              <a:defRPr/>
            </a:pPr>
            <a:r>
              <a:rPr lang="vi-VN" sz="4400" b="1" dirty="0">
                <a:solidFill>
                  <a:srgbClr val="7030A0"/>
                </a:solidFill>
                <a:effectLst>
                  <a:outerShdw blurRad="38100" dist="38100" dir="2700000" algn="tl">
                    <a:srgbClr val="000000">
                      <a:alpha val="43137"/>
                    </a:srgbClr>
                  </a:outerShdw>
                </a:effectLst>
                <a:latin typeface="Times New Roman" pitchFamily="18" charset="0"/>
              </a:rPr>
              <a:t>PPCT: 43</a:t>
            </a:r>
          </a:p>
          <a:p>
            <a:pPr algn="ctr" defTabSz="1452524" eaLnBrk="1" hangingPunct="1">
              <a:defRPr/>
            </a:pPr>
            <a:r>
              <a:rPr lang="vi-VN" sz="4400" b="1" dirty="0">
                <a:solidFill>
                  <a:srgbClr val="00B050"/>
                </a:solidFill>
                <a:effectLst>
                  <a:outerShdw blurRad="38100" dist="38100" dir="2700000" algn="tl">
                    <a:srgbClr val="000000">
                      <a:alpha val="43137"/>
                    </a:srgbClr>
                  </a:outerShdw>
                </a:effectLst>
                <a:latin typeface="Times New Roman" pitchFamily="18" charset="0"/>
              </a:rPr>
              <a:t>Đọc: Bàn tay cô giáo (1,5 tiết)</a:t>
            </a:r>
          </a:p>
          <a:p>
            <a:pPr algn="ctr" defTabSz="1452524" eaLnBrk="1" hangingPunct="1">
              <a:defRPr/>
            </a:pPr>
            <a:endParaRPr lang="vi-VN" sz="3200" b="1" dirty="0">
              <a:solidFill>
                <a:srgbClr val="00B050"/>
              </a:solidFill>
              <a:effectLst>
                <a:outerShdw blurRad="38100" dist="38100" dir="2700000" algn="tl">
                  <a:srgbClr val="000000">
                    <a:alpha val="43137"/>
                  </a:srgbClr>
                </a:outerShdw>
              </a:effectLst>
              <a:latin typeface="HP001 4 hàng" panose="020B0603050302020204" pitchFamily="34" charset="0"/>
            </a:endParaRPr>
          </a:p>
          <a:p>
            <a:pPr algn="ctr" defTabSz="1452524" eaLnBrk="1" hangingPunct="1">
              <a:defRPr/>
            </a:pPr>
            <a:r>
              <a:rPr lang="vi-VN" sz="3200" b="1" dirty="0">
                <a:solidFill>
                  <a:srgbClr val="921E81"/>
                </a:solidFill>
                <a:effectLst>
                  <a:outerShdw blurRad="38100" dist="38100" dir="2700000" algn="tl">
                    <a:srgbClr val="000000">
                      <a:alpha val="43137"/>
                    </a:srgbClr>
                  </a:outerShdw>
                </a:effectLst>
                <a:latin typeface="HP001 4 hàng" panose="020B0603050302020204" pitchFamily="34" charset="0"/>
              </a:rPr>
              <a:t>GV: Phan Thị Hồng Gấm</a:t>
            </a:r>
            <a:endParaRPr lang="en-US" sz="3200" b="1" dirty="0">
              <a:solidFill>
                <a:srgbClr val="921E81"/>
              </a:solidFill>
              <a:effectLst>
                <a:outerShdw blurRad="38100" dist="38100" dir="2700000" algn="tl">
                  <a:srgbClr val="000000">
                    <a:alpha val="43137"/>
                  </a:srgbClr>
                </a:outerShdw>
              </a:effectLst>
              <a:latin typeface="HP001 4 hàng" panose="020B0603050302020204" pitchFamily="34" charset="0"/>
            </a:endParaRPr>
          </a:p>
        </p:txBody>
      </p:sp>
      <p:pic>
        <p:nvPicPr>
          <p:cNvPr id="13" name="图片 1" descr="wd"/>
          <p:cNvPicPr>
            <a:picLocks noChangeAspect="1"/>
          </p:cNvPicPr>
          <p:nvPr/>
        </p:nvPicPr>
        <p:blipFill>
          <a:blip r:embed="rId4"/>
          <a:stretch>
            <a:fillRect/>
          </a:stretch>
        </p:blipFill>
        <p:spPr>
          <a:xfrm>
            <a:off x="10368764" y="131498"/>
            <a:ext cx="1660525" cy="693099"/>
          </a:xfrm>
          <a:prstGeom prst="rect">
            <a:avLst/>
          </a:prstGeom>
        </p:spPr>
      </p:pic>
      <p:pic>
        <p:nvPicPr>
          <p:cNvPr id="14" name="图片 5" descr="未标题-6 (2)"/>
          <p:cNvPicPr>
            <a:picLocks noChangeAspect="1"/>
          </p:cNvPicPr>
          <p:nvPr/>
        </p:nvPicPr>
        <p:blipFill>
          <a:blip r:embed="rId5"/>
          <a:stretch>
            <a:fillRect/>
          </a:stretch>
        </p:blipFill>
        <p:spPr>
          <a:xfrm>
            <a:off x="135851" y="80880"/>
            <a:ext cx="916369" cy="1081714"/>
          </a:xfrm>
          <a:prstGeom prst="rect">
            <a:avLst/>
          </a:prstGeom>
        </p:spPr>
      </p:pic>
      <p:pic>
        <p:nvPicPr>
          <p:cNvPr id="15"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18135" flipH="1">
            <a:off x="135116" y="3362810"/>
            <a:ext cx="2650519" cy="2650519"/>
          </a:xfrm>
          <a:prstGeom prst="rect">
            <a:avLst/>
          </a:prstGeom>
        </p:spPr>
      </p:pic>
    </p:spTree>
    <p:extLst>
      <p:ext uri="{BB962C8B-B14F-4D97-AF65-F5344CB8AC3E}">
        <p14:creationId xmlns:p14="http://schemas.microsoft.com/office/powerpoint/2010/main" val="28165344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0"/>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0"/>
                                        </p:tgtEl>
                                        <p:attrNameLst>
                                          <p:attrName>style.color</p:attrName>
                                        </p:attrNameLst>
                                      </p:cBhvr>
                                      <p:by>
                                        <p:hsl h="7200000" s="0" l="0"/>
                                      </p:by>
                                    </p:animClr>
                                    <p:animClr clrSpc="hsl" dir="cw">
                                      <p:cBhvr>
                                        <p:cTn id="9" dur="2000" fill="hold"/>
                                        <p:tgtEl>
                                          <p:spTgt spid="10"/>
                                        </p:tgtEl>
                                        <p:attrNameLst>
                                          <p:attrName>fillcolor</p:attrName>
                                        </p:attrNameLst>
                                      </p:cBhvr>
                                      <p:by>
                                        <p:hsl h="7200000" s="0" l="0"/>
                                      </p:by>
                                    </p:animClr>
                                    <p:animClr clrSpc="hsl" dir="cw">
                                      <p:cBhvr>
                                        <p:cTn id="10" dur="2000" fill="hold"/>
                                        <p:tgtEl>
                                          <p:spTgt spid="10"/>
                                        </p:tgtEl>
                                        <p:attrNameLst>
                                          <p:attrName>stroke.color</p:attrName>
                                        </p:attrNameLst>
                                      </p:cBhvr>
                                      <p:by>
                                        <p:hsl h="7200000" s="0" l="0"/>
                                      </p:by>
                                    </p:animClr>
                                    <p:set>
                                      <p:cBhvr>
                                        <p:cTn id="11" dur="2000" fill="hold"/>
                                        <p:tgtEl>
                                          <p:spTgt spid="10"/>
                                        </p:tgtEl>
                                        <p:attrNameLst>
                                          <p:attrName>fill.type</p:attrName>
                                        </p:attrNameLst>
                                      </p:cBhvr>
                                      <p:to>
                                        <p:strVal val="solid"/>
                                      </p:to>
                                    </p:set>
                                  </p:childTnLst>
                                </p:cTn>
                              </p:par>
                              <p:par>
                                <p:cTn id="12" presetID="3" presetClass="emph" presetSubtype="2" repeatCount="1000000" accel="36000" decel="20000" fill="hold" grpId="0" nodeType="withEffect">
                                  <p:stCondLst>
                                    <p:cond delay="0"/>
                                  </p:stCondLst>
                                  <p:childTnLst>
                                    <p:animClr clrSpc="rgb" dir="cw">
                                      <p:cBhvr override="childStyle">
                                        <p:cTn id="13" dur="4750" fill="hold"/>
                                        <p:tgtEl>
                                          <p:spTgt spid="12"/>
                                        </p:tgtEl>
                                        <p:attrNameLst>
                                          <p:attrName>style.color</p:attrName>
                                        </p:attrNameLst>
                                      </p:cBhvr>
                                      <p:to>
                                        <a:srgbClr val="0000FF"/>
                                      </p:to>
                                    </p:animClr>
                                  </p:childTnLst>
                                </p:cTn>
                              </p:par>
                              <p:par>
                                <p:cTn id="14" presetID="21" presetClass="emph" presetSubtype="0" repeatCount="200000" fill="hold" grpId="1" nodeType="withEffect">
                                  <p:stCondLst>
                                    <p:cond delay="0"/>
                                  </p:stCondLst>
                                  <p:childTnLst>
                                    <p:animClr clrSpc="hsl" dir="cw">
                                      <p:cBhvr override="childStyle">
                                        <p:cTn id="15" dur="2000" fill="hold"/>
                                        <p:tgtEl>
                                          <p:spTgt spid="12"/>
                                        </p:tgtEl>
                                        <p:attrNameLst>
                                          <p:attrName>style.color</p:attrName>
                                        </p:attrNameLst>
                                      </p:cBhvr>
                                      <p:by>
                                        <p:hsl h="7200000" s="0" l="0"/>
                                      </p:by>
                                    </p:animClr>
                                    <p:animClr clrSpc="hsl" dir="cw">
                                      <p:cBhvr>
                                        <p:cTn id="16" dur="2000" fill="hold"/>
                                        <p:tgtEl>
                                          <p:spTgt spid="12"/>
                                        </p:tgtEl>
                                        <p:attrNameLst>
                                          <p:attrName>fillcolor</p:attrName>
                                        </p:attrNameLst>
                                      </p:cBhvr>
                                      <p:by>
                                        <p:hsl h="7200000" s="0" l="0"/>
                                      </p:by>
                                    </p:animClr>
                                    <p:animClr clrSpc="hsl" dir="cw">
                                      <p:cBhvr>
                                        <p:cTn id="17" dur="2000" fill="hold"/>
                                        <p:tgtEl>
                                          <p:spTgt spid="12"/>
                                        </p:tgtEl>
                                        <p:attrNameLst>
                                          <p:attrName>stroke.color</p:attrName>
                                        </p:attrNameLst>
                                      </p:cBhvr>
                                      <p:by>
                                        <p:hsl h="7200000" s="0" l="0"/>
                                      </p:by>
                                    </p:animClr>
                                    <p:set>
                                      <p:cBhvr>
                                        <p:cTn id="18" dur="2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2" descr="Phóng Tên Lửa Hình ảnh | Định dạng hình ảnh PNG 400179594| vn.lovepik.com"/>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835802" y="526943"/>
            <a:ext cx="731520" cy="731520"/>
            <a:chOff x="2076774" y="2479729"/>
            <a:chExt cx="731520" cy="731520"/>
          </a:xfrm>
        </p:grpSpPr>
        <p:sp>
          <p:nvSpPr>
            <p:cNvPr id="5" name="Rounded Rectangle 4"/>
            <p:cNvSpPr/>
            <p:nvPr/>
          </p:nvSpPr>
          <p:spPr>
            <a:xfrm>
              <a:off x="2076774" y="2479729"/>
              <a:ext cx="731520" cy="731520"/>
            </a:xfrm>
            <a:prstGeom prst="roundRect">
              <a:avLst/>
            </a:prstGeom>
            <a:solidFill>
              <a:srgbClr val="80CDE1"/>
            </a:solidFill>
            <a:ln>
              <a:solidFill>
                <a:srgbClr val="80C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83023" l="10000" r="94535"/>
                      </a14:imgEffect>
                    </a14:imgLayer>
                  </a14:imgProps>
                </a:ext>
              </a:extLst>
            </a:blip>
            <a:srcRect l="20990" t="14572" b="17883"/>
            <a:stretch/>
          </p:blipFill>
          <p:spPr>
            <a:xfrm rot="18674869">
              <a:off x="2210772" y="2608872"/>
              <a:ext cx="560729" cy="479354"/>
            </a:xfrm>
            <a:prstGeom prst="rect">
              <a:avLst/>
            </a:prstGeom>
          </p:spPr>
        </p:pic>
      </p:grpSp>
      <p:pic>
        <p:nvPicPr>
          <p:cNvPr id="9" name="Picture 8">
            <a:extLst>
              <a:ext uri="{FF2B5EF4-FFF2-40B4-BE49-F238E27FC236}">
                <a16:creationId xmlns:a16="http://schemas.microsoft.com/office/drawing/2014/main" id="{84184D39-0C1B-482B-B1C3-18E8FA902F90}"/>
              </a:ext>
            </a:extLst>
          </p:cNvPr>
          <p:cNvPicPr>
            <a:picLocks noChangeAspect="1"/>
          </p:cNvPicPr>
          <p:nvPr/>
        </p:nvPicPr>
        <p:blipFill>
          <a:blip r:embed="rId4"/>
          <a:stretch>
            <a:fillRect/>
          </a:stretch>
        </p:blipFill>
        <p:spPr>
          <a:xfrm>
            <a:off x="548641" y="526943"/>
            <a:ext cx="11025050" cy="5743228"/>
          </a:xfrm>
          <a:prstGeom prst="rect">
            <a:avLst/>
          </a:prstGeom>
        </p:spPr>
      </p:pic>
    </p:spTree>
    <p:extLst>
      <p:ext uri="{BB962C8B-B14F-4D97-AF65-F5344CB8AC3E}">
        <p14:creationId xmlns:p14="http://schemas.microsoft.com/office/powerpoint/2010/main" val="399291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0" y="22777"/>
            <a:ext cx="12192000" cy="6858000"/>
          </a:xfrm>
          <a:prstGeom prst="rect">
            <a:avLst/>
          </a:prstGeom>
        </p:spPr>
      </p:pic>
      <p:sp>
        <p:nvSpPr>
          <p:cNvPr id="2" name="TextBox 1"/>
          <p:cNvSpPr txBox="1"/>
          <p:nvPr/>
        </p:nvSpPr>
        <p:spPr>
          <a:xfrm>
            <a:off x="2126025" y="329631"/>
            <a:ext cx="7893186" cy="805339"/>
          </a:xfrm>
          <a:prstGeom prst="roundRect">
            <a:avLst>
              <a:gd name="adj" fmla="val 47436"/>
            </a:avLst>
          </a:prstGeom>
          <a:solidFill>
            <a:schemeClr val="accent4">
              <a:lumMod val="40000"/>
              <a:lumOff val="60000"/>
            </a:schemeClr>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Thứ</a:t>
            </a:r>
            <a:r>
              <a:rPr kumimoji="0" lang="en-US" sz="32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vi-VN" sz="32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hai</a:t>
            </a:r>
            <a:r>
              <a:rPr kumimoji="0" lang="en-US" sz="32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ngày</a:t>
            </a:r>
            <a:r>
              <a:rPr kumimoji="0" lang="en-US" sz="32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vi-VN" sz="3200" b="1" i="0" u="none" strike="noStrike" kern="0" cap="none" spc="0" normalizeH="0" baseline="0" noProof="0" dirty="0" smtClean="0">
                <a:ln>
                  <a:noFill/>
                </a:ln>
                <a:solidFill>
                  <a:srgbClr val="000000"/>
                </a:solidFill>
                <a:effectLst/>
                <a:uLnTx/>
                <a:uFillTx/>
                <a:latin typeface="HP001 4 hàng" panose="020B0603050302020204" pitchFamily="34" charset="0"/>
                <a:cs typeface="Arial"/>
                <a:sym typeface="Arial"/>
              </a:rPr>
              <a:t>20</a:t>
            </a:r>
            <a:r>
              <a:rPr kumimoji="0" lang="en-US" sz="3200" b="1" i="0" u="none" strike="noStrike" kern="0" cap="none" spc="0" normalizeH="0" baseline="0" noProof="0" dirty="0" smtClean="0">
                <a:ln>
                  <a:noFill/>
                </a:ln>
                <a:solidFill>
                  <a:srgbClr val="000000"/>
                </a:solidFill>
                <a:effectLst/>
                <a:uLnTx/>
                <a:uFillTx/>
                <a:latin typeface="HP001 4 hàng" panose="020B0603050302020204" pitchFamily="34"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tháng</a:t>
            </a:r>
            <a:r>
              <a:rPr kumimoji="0" lang="en-US" sz="32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vi-VN" sz="32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10</a:t>
            </a:r>
            <a:r>
              <a:rPr kumimoji="0" lang="en-US" sz="32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năm</a:t>
            </a:r>
            <a:r>
              <a:rPr kumimoji="0" lang="en-US" sz="32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US" sz="3200" b="1" i="0" u="none" strike="noStrike" kern="0" cap="none" spc="0" normalizeH="0" baseline="0" noProof="0" dirty="0" smtClean="0">
                <a:ln>
                  <a:noFill/>
                </a:ln>
                <a:solidFill>
                  <a:srgbClr val="000000"/>
                </a:solidFill>
                <a:effectLst/>
                <a:uLnTx/>
                <a:uFillTx/>
                <a:latin typeface="HP001 4 hàng" panose="020B0603050302020204" pitchFamily="34" charset="0"/>
                <a:cs typeface="Arial"/>
                <a:sym typeface="Arial"/>
              </a:rPr>
              <a:t>202</a:t>
            </a:r>
            <a:r>
              <a:rPr lang="vi-VN" sz="3200" b="1" kern="0" dirty="0">
                <a:solidFill>
                  <a:srgbClr val="000000"/>
                </a:solidFill>
                <a:latin typeface="HP001 4 hàng" panose="020B0603050302020204" pitchFamily="34" charset="0"/>
                <a:cs typeface="Arial"/>
                <a:sym typeface="Arial"/>
              </a:rPr>
              <a:t>5</a:t>
            </a:r>
            <a:endParaRPr kumimoji="0" lang="en-US" sz="32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endParaRPr>
          </a:p>
        </p:txBody>
      </p:sp>
      <p:sp>
        <p:nvSpPr>
          <p:cNvPr id="5" name="TextBox 4">
            <a:extLst>
              <a:ext uri="{FF2B5EF4-FFF2-40B4-BE49-F238E27FC236}">
                <a16:creationId xmlns:a16="http://schemas.microsoft.com/office/drawing/2014/main" id="{148E4907-2432-49D6-9E31-A0957315BB00}"/>
              </a:ext>
            </a:extLst>
          </p:cNvPr>
          <p:cNvSpPr txBox="1"/>
          <p:nvPr/>
        </p:nvSpPr>
        <p:spPr>
          <a:xfrm>
            <a:off x="4624252" y="2136621"/>
            <a:ext cx="3735977" cy="646331"/>
          </a:xfrm>
          <a:prstGeom prst="rect">
            <a:avLst/>
          </a:prstGeom>
          <a:noFill/>
        </p:spPr>
        <p:txBody>
          <a:bodyPr wrap="square" rtlCol="0">
            <a:spAutoFit/>
          </a:bodyPr>
          <a:lstStyle/>
          <a:p>
            <a:r>
              <a:rPr lang="vi-VN" sz="3600" b="1" dirty="0">
                <a:solidFill>
                  <a:srgbClr val="0070C0"/>
                </a:solidFill>
                <a:latin typeface="HP001 4 hàng" panose="020B0603050302020204" pitchFamily="34" charset="0"/>
              </a:rPr>
              <a:t>Bài 13 - Đọc</a:t>
            </a:r>
            <a:endParaRPr lang="en-US" sz="3600" b="1" dirty="0">
              <a:solidFill>
                <a:srgbClr val="0070C0"/>
              </a:solidFill>
              <a:latin typeface="HP001 4 hàng" panose="020B0603050302020204" pitchFamily="34" charset="0"/>
            </a:endParaRPr>
          </a:p>
        </p:txBody>
      </p:sp>
      <p:pic>
        <p:nvPicPr>
          <p:cNvPr id="10" name="Picture 9" descr="A picture containing text, vector graphics&#10;&#10;Description automatically generated">
            <a:extLst>
              <a:ext uri="{FF2B5EF4-FFF2-40B4-BE49-F238E27FC236}">
                <a16:creationId xmlns:a16="http://schemas.microsoft.com/office/drawing/2014/main" id="{860A5508-3978-46A1-AAEE-8A48247A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5633" y="2224352"/>
            <a:ext cx="4956813" cy="4956813"/>
          </a:xfrm>
          <a:prstGeom prst="rect">
            <a:avLst/>
          </a:prstGeom>
        </p:spPr>
      </p:pic>
      <p:sp>
        <p:nvSpPr>
          <p:cNvPr id="8" name="TextBox 7">
            <a:extLst>
              <a:ext uri="{FF2B5EF4-FFF2-40B4-BE49-F238E27FC236}">
                <a16:creationId xmlns:a16="http://schemas.microsoft.com/office/drawing/2014/main" id="{148E4907-2432-49D6-9E31-A0957315BB00}"/>
              </a:ext>
            </a:extLst>
          </p:cNvPr>
          <p:cNvSpPr txBox="1"/>
          <p:nvPr/>
        </p:nvSpPr>
        <p:spPr>
          <a:xfrm>
            <a:off x="3578949" y="3036278"/>
            <a:ext cx="5826582" cy="830997"/>
          </a:xfrm>
          <a:prstGeom prst="rect">
            <a:avLst/>
          </a:prstGeom>
          <a:noFill/>
        </p:spPr>
        <p:txBody>
          <a:bodyPr wrap="square" rtlCol="0">
            <a:spAutoFit/>
          </a:bodyPr>
          <a:lstStyle/>
          <a:p>
            <a:r>
              <a:rPr lang="en-US" sz="3600" dirty="0">
                <a:solidFill>
                  <a:srgbClr val="FF0000"/>
                </a:solidFill>
                <a:latin typeface="Coiny" panose="02000903060500060000" pitchFamily="2" charset="0"/>
              </a:rPr>
              <a:t> </a:t>
            </a:r>
            <a:r>
              <a:rPr lang="vi-VN" sz="4800" b="1" dirty="0">
                <a:solidFill>
                  <a:srgbClr val="FF0000"/>
                </a:solidFill>
                <a:latin typeface="HP001 4 hàng" panose="020B0603050302020204" pitchFamily="34" charset="0"/>
              </a:rPr>
              <a:t> Bàn tay cô giáo</a:t>
            </a:r>
            <a:endParaRPr lang="en-US" sz="4800" b="1" dirty="0">
              <a:solidFill>
                <a:srgbClr val="FF0000"/>
              </a:solidFill>
              <a:latin typeface="HP001 4 hàng" panose="020B0603050302020204" pitchFamily="34" charset="0"/>
            </a:endParaRPr>
          </a:p>
        </p:txBody>
      </p:sp>
      <p:sp>
        <p:nvSpPr>
          <p:cNvPr id="12" name="TextBox 11"/>
          <p:cNvSpPr txBox="1"/>
          <p:nvPr/>
        </p:nvSpPr>
        <p:spPr>
          <a:xfrm>
            <a:off x="3509553" y="1164445"/>
            <a:ext cx="5172893" cy="890111"/>
          </a:xfrm>
          <a:prstGeom prst="roundRect">
            <a:avLst>
              <a:gd name="adj" fmla="val 47436"/>
            </a:avLst>
          </a:prstGeom>
          <a:solidFill>
            <a:schemeClr val="accent2">
              <a:lumMod val="20000"/>
              <a:lumOff val="80000"/>
            </a:schemeClr>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sng" strike="noStrike" kern="0" cap="none" spc="0" normalizeH="0" baseline="0" noProof="0" dirty="0">
                <a:ln>
                  <a:noFill/>
                </a:ln>
                <a:solidFill>
                  <a:srgbClr val="00B050"/>
                </a:solidFill>
                <a:effectLst/>
                <a:uLnTx/>
                <a:uFillTx/>
                <a:latin typeface="HP001 4 hàng" panose="020B0603050302020204" pitchFamily="34" charset="0"/>
                <a:cs typeface="Arial"/>
                <a:sym typeface="Arial"/>
              </a:rPr>
              <a:t>T</a:t>
            </a:r>
            <a:r>
              <a:rPr kumimoji="0" lang="vi-VN" sz="3600" b="1" i="0" u="sng" strike="noStrike" kern="0" cap="none" spc="0" normalizeH="0" baseline="0" noProof="0" dirty="0">
                <a:ln>
                  <a:noFill/>
                </a:ln>
                <a:solidFill>
                  <a:srgbClr val="00B050"/>
                </a:solidFill>
                <a:effectLst/>
                <a:uLnTx/>
                <a:uFillTx/>
                <a:latin typeface="HP001 4 hàng" panose="020B0603050302020204" pitchFamily="34" charset="0"/>
                <a:cs typeface="Arial"/>
                <a:sym typeface="Arial"/>
              </a:rPr>
              <a:t>iếng</a:t>
            </a:r>
            <a:r>
              <a:rPr kumimoji="0" lang="vi-VN" sz="3600" b="1" i="0" u="sng" strike="noStrike" kern="0" cap="none" spc="0" normalizeH="0" noProof="0" dirty="0">
                <a:ln>
                  <a:noFill/>
                </a:ln>
                <a:solidFill>
                  <a:srgbClr val="00B050"/>
                </a:solidFill>
                <a:effectLst/>
                <a:uLnTx/>
                <a:uFillTx/>
                <a:latin typeface="HP001 4 hàng" panose="020B0603050302020204" pitchFamily="34" charset="0"/>
                <a:cs typeface="Arial"/>
                <a:sym typeface="Arial"/>
              </a:rPr>
              <a:t> Việt</a:t>
            </a:r>
            <a:endParaRPr kumimoji="0" lang="en-US" sz="3600" b="1" i="0" u="sng" strike="noStrike" kern="0" cap="none" spc="0" normalizeH="0" baseline="0" noProof="0" dirty="0">
              <a:ln>
                <a:noFill/>
              </a:ln>
              <a:solidFill>
                <a:srgbClr val="00B050"/>
              </a:solidFill>
              <a:effectLst/>
              <a:uLnTx/>
              <a:uFillTx/>
              <a:latin typeface="HP001 4 hàng" panose="020B0603050302020204" pitchFamily="34" charset="0"/>
              <a:cs typeface="Arial"/>
              <a:sym typeface="Arial"/>
            </a:endParaRPr>
          </a:p>
        </p:txBody>
      </p:sp>
      <p:sp>
        <p:nvSpPr>
          <p:cNvPr id="4" name="TextBox 3">
            <a:extLst>
              <a:ext uri="{FF2B5EF4-FFF2-40B4-BE49-F238E27FC236}">
                <a16:creationId xmlns:a16="http://schemas.microsoft.com/office/drawing/2014/main" id="{D114D09D-2D8E-616A-EF20-F88F4026AA20}"/>
              </a:ext>
            </a:extLst>
          </p:cNvPr>
          <p:cNvSpPr txBox="1"/>
          <p:nvPr/>
        </p:nvSpPr>
        <p:spPr>
          <a:xfrm>
            <a:off x="4451708" y="4127530"/>
            <a:ext cx="3288581" cy="830997"/>
          </a:xfrm>
          <a:prstGeom prst="rect">
            <a:avLst/>
          </a:prstGeom>
          <a:noFill/>
        </p:spPr>
        <p:txBody>
          <a:bodyPr wrap="square" rtlCol="0">
            <a:spAutoFit/>
          </a:bodyPr>
          <a:lstStyle/>
          <a:p>
            <a:r>
              <a:rPr lang="en-US" sz="3600" dirty="0">
                <a:solidFill>
                  <a:srgbClr val="FF0000"/>
                </a:solidFill>
                <a:latin typeface="Coiny" panose="02000903060500060000" pitchFamily="2" charset="0"/>
              </a:rPr>
              <a:t> </a:t>
            </a:r>
            <a:r>
              <a:rPr lang="vi-VN" sz="4800" b="1" dirty="0">
                <a:solidFill>
                  <a:srgbClr val="FF0000"/>
                </a:solidFill>
                <a:latin typeface="HP001 4 hàng" panose="020B0603050302020204" pitchFamily="34" charset="0"/>
              </a:rPr>
              <a:t> </a:t>
            </a:r>
            <a:r>
              <a:rPr lang="en-US" sz="4800" b="1" dirty="0">
                <a:solidFill>
                  <a:srgbClr val="7030A0"/>
                </a:solidFill>
                <a:latin typeface="Times New Roman" panose="02020603050405020304" pitchFamily="18" charset="0"/>
                <a:cs typeface="Times New Roman" panose="02020603050405020304" pitchFamily="18" charset="0"/>
              </a:rPr>
              <a:t>SGK/59</a:t>
            </a:r>
          </a:p>
        </p:txBody>
      </p:sp>
    </p:spTree>
    <p:extLst>
      <p:ext uri="{BB962C8B-B14F-4D97-AF65-F5344CB8AC3E}">
        <p14:creationId xmlns:p14="http://schemas.microsoft.com/office/powerpoint/2010/main" val="60496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28185"/>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111750" y="2038991"/>
            <a:ext cx="5968501" cy="2780017"/>
          </a:xfrm>
          <a:prstGeom prst="rect">
            <a:avLst/>
          </a:prstGeom>
        </p:spPr>
      </p:pic>
    </p:spTree>
    <p:custDataLst>
      <p:tags r:id="rId1"/>
    </p:custDataLst>
    <p:extLst>
      <p:ext uri="{BB962C8B-B14F-4D97-AF65-F5344CB8AC3E}">
        <p14:creationId xmlns:p14="http://schemas.microsoft.com/office/powerpoint/2010/main" val="305033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28"/>
          <p:cNvSpPr txBox="1"/>
          <p:nvPr/>
        </p:nvSpPr>
        <p:spPr>
          <a:xfrm>
            <a:off x="4928172" y="4639545"/>
            <a:ext cx="2517320" cy="182719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3" name="TextBox 28"/>
          <p:cNvSpPr txBox="1"/>
          <p:nvPr/>
        </p:nvSpPr>
        <p:spPr>
          <a:xfrm>
            <a:off x="8625840" y="2201640"/>
            <a:ext cx="2884288"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4" name="TextBox 28"/>
          <p:cNvSpPr txBox="1"/>
          <p:nvPr/>
        </p:nvSpPr>
        <p:spPr>
          <a:xfrm>
            <a:off x="1014175" y="2090833"/>
            <a:ext cx="2619859"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DÒ</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890269" y="1038864"/>
            <a:ext cx="2440218" cy="2989969"/>
          </a:xfrm>
          <a:prstGeom prst="rect">
            <a:avLst/>
          </a:prstGeom>
        </p:spPr>
      </p:pic>
      <p:pic>
        <p:nvPicPr>
          <p:cNvPr id="6"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753001" y="3807051"/>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679913" y="24223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98599" y="580814"/>
            <a:ext cx="18774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mẫu</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10" name="Picture 9"/>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557078" y="580814"/>
            <a:ext cx="534980" cy="597187"/>
          </a:xfrm>
          <a:prstGeom prst="rect">
            <a:avLst/>
          </a:prstGeom>
        </p:spPr>
      </p:pic>
    </p:spTree>
    <p:extLst>
      <p:ext uri="{BB962C8B-B14F-4D97-AF65-F5344CB8AC3E}">
        <p14:creationId xmlns:p14="http://schemas.microsoft.com/office/powerpoint/2010/main" val="402086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0.7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animEffect transition="in" filter="fade">
                                      <p:cBhvr>
                                        <p:cTn id="18" dur="500"/>
                                        <p:tgtEl>
                                          <p:spTgt spid="3"/>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ppt_w*0.70"/>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animEffect transition="in" filter="fade">
                                      <p:cBhvr>
                                        <p:cTn id="27" dur="500"/>
                                        <p:tgtEl>
                                          <p:spTgt spid="4"/>
                                        </p:tgtEl>
                                      </p:cBhvr>
                                    </p:animEffect>
                                  </p:childTnLst>
                                </p:cTn>
                              </p:par>
                              <p:par>
                                <p:cTn id="28" presetID="2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9353007" y="4206240"/>
            <a:ext cx="2838994" cy="2321778"/>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tờ</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trắng</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gấp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cong</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Thoắt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thuyền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tờ</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đỏ</a:t>
            </a:r>
            <a:endPar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Mềm</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mại</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cô</a:t>
            </a:r>
            <a:endPar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phô</a:t>
            </a:r>
            <a:endPar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tia</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tỏa</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lvl="0">
              <a:defRPr/>
            </a:pPr>
            <a:r>
              <a:rPr lang="vi-VN" sz="2800" b="1" dirty="0">
                <a:solidFill>
                  <a:srgbClr val="000000"/>
                </a:solidFill>
                <a:latin typeface="+mj-lt"/>
                <a:ea typeface="Arial-Rounded" panose="020B0500000000000000" pitchFamily="34" charset="0"/>
                <a:cs typeface="Arial-Rounded" panose="020B0500000000000000" pitchFamily="34" charset="0"/>
              </a:rPr>
              <a:t>Thêm tờ xanh nữa</a:t>
            </a:r>
          </a:p>
          <a:p>
            <a:pPr lvl="0">
              <a:defRPr/>
            </a:pPr>
            <a:r>
              <a:rPr lang="vi-VN" sz="2800" b="1" dirty="0">
                <a:solidFill>
                  <a:srgbClr val="000000"/>
                </a:solidFill>
                <a:latin typeface="+mj-lt"/>
                <a:ea typeface="Arial-Rounded" panose="020B0500000000000000" pitchFamily="34" charset="0"/>
                <a:cs typeface="Arial-Rounded" panose="020B0500000000000000" pitchFamily="34" charset="0"/>
              </a:rPr>
              <a:t>Cô cắt rất nhanh</a:t>
            </a:r>
          </a:p>
          <a:p>
            <a:pPr lvl="0">
              <a:defRPr/>
            </a:pPr>
            <a:r>
              <a:rPr lang="vi-VN" sz="2800" b="1" dirty="0">
                <a:solidFill>
                  <a:srgbClr val="000000"/>
                </a:solidFill>
                <a:latin typeface="+mj-lt"/>
                <a:ea typeface="Arial-Rounded" panose="020B0500000000000000" pitchFamily="34" charset="0"/>
                <a:cs typeface="Arial-Rounded" panose="020B0500000000000000" pitchFamily="34" charset="0"/>
              </a:rPr>
              <a:t>Mặt nước dập dềnh</a:t>
            </a:r>
          </a:p>
          <a:p>
            <a:pPr lvl="0">
              <a:defRPr/>
            </a:pPr>
            <a:r>
              <a:rPr lang="vi-VN" sz="2800" b="1" dirty="0">
                <a:solidFill>
                  <a:srgbClr val="000000"/>
                </a:solidFill>
                <a:latin typeface="+mj-lt"/>
                <a:ea typeface="Arial-Rounded" panose="020B0500000000000000" pitchFamily="34" charset="0"/>
                <a:cs typeface="Arial-Rounded" panose="020B0500000000000000" pitchFamily="34" charset="0"/>
              </a:rPr>
              <a:t>Quanh thuyền sóng lượn.</a:t>
            </a:r>
            <a:endParaRPr lang="en-US" sz="2800" b="1" dirty="0">
              <a:solidFill>
                <a:srgbClr val="000000"/>
              </a:solidFill>
              <a:latin typeface="+mj-lt"/>
              <a:ea typeface="Arial-Rounded" panose="020B0500000000000000" pitchFamily="34" charset="0"/>
              <a:cs typeface="Arial-Rounded" panose="020B0500000000000000" pitchFamily="34" charset="0"/>
            </a:endParaRPr>
          </a:p>
          <a:p>
            <a:pPr lvl="0">
              <a:defRPr/>
            </a:pPr>
            <a:r>
              <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điều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Trọng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7">
            <a:extLst>
              <a:ext uri="{FF2B5EF4-FFF2-40B4-BE49-F238E27FC236}">
                <a16:creationId xmlns:a16="http://schemas.microsoft.com/office/drawing/2014/main" id="{7AAB13A3-676C-6758-B1BF-7CF80B49452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4970443"/>
            <a:ext cx="1632857" cy="1887557"/>
          </a:xfrm>
          <a:prstGeom prst="rect">
            <a:avLst/>
          </a:prstGeom>
        </p:spPr>
      </p:pic>
    </p:spTree>
    <p:extLst>
      <p:ext uri="{BB962C8B-B14F-4D97-AF65-F5344CB8AC3E}">
        <p14:creationId xmlns:p14="http://schemas.microsoft.com/office/powerpoint/2010/main" val="161201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9483633" y="387336"/>
            <a:ext cx="2272937" cy="1872538"/>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tờ</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trắng</a:t>
            </a:r>
            <a:endPar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gấp</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cong</a:t>
            </a:r>
            <a:endPar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Thoắt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a:t>
            </a:r>
            <a:endPar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thuyền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tờ</a:t>
            </a:r>
            <a:r>
              <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đỏ</a:t>
            </a:r>
            <a:endPar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Mềm</a:t>
            </a:r>
            <a:r>
              <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mại</a:t>
            </a:r>
            <a:r>
              <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cô</a:t>
            </a:r>
            <a:endPar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phô</a:t>
            </a:r>
            <a:endPar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tia</a:t>
            </a:r>
            <a:r>
              <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tỏa</a:t>
            </a:r>
            <a:r>
              <a:rPr lang="en-US" sz="2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lvl="0">
              <a:defRPr/>
            </a:pPr>
            <a:r>
              <a:rPr lang="vi-VN" sz="2800" b="1" dirty="0">
                <a:solidFill>
                  <a:srgbClr val="00B050"/>
                </a:solidFill>
                <a:latin typeface="+mj-lt"/>
                <a:ea typeface="Arial-Rounded" panose="020B0500000000000000" pitchFamily="34" charset="0"/>
                <a:cs typeface="Arial-Rounded" panose="020B0500000000000000" pitchFamily="34" charset="0"/>
              </a:rPr>
              <a:t>Thêm tờ xanh nữa</a:t>
            </a:r>
          </a:p>
          <a:p>
            <a:pPr lvl="0">
              <a:defRPr/>
            </a:pPr>
            <a:r>
              <a:rPr lang="vi-VN" sz="2800" b="1" dirty="0">
                <a:solidFill>
                  <a:srgbClr val="00B050"/>
                </a:solidFill>
                <a:latin typeface="+mj-lt"/>
                <a:ea typeface="Arial-Rounded" panose="020B0500000000000000" pitchFamily="34" charset="0"/>
                <a:cs typeface="Arial-Rounded" panose="020B0500000000000000" pitchFamily="34" charset="0"/>
              </a:rPr>
              <a:t>Cô cắt rất nhanh</a:t>
            </a:r>
          </a:p>
          <a:p>
            <a:pPr lvl="0">
              <a:defRPr/>
            </a:pPr>
            <a:r>
              <a:rPr lang="vi-VN" sz="2800" b="1" dirty="0">
                <a:solidFill>
                  <a:srgbClr val="00B050"/>
                </a:solidFill>
                <a:latin typeface="+mj-lt"/>
                <a:ea typeface="Arial-Rounded" panose="020B0500000000000000" pitchFamily="34" charset="0"/>
                <a:cs typeface="Arial-Rounded" panose="020B0500000000000000" pitchFamily="34" charset="0"/>
              </a:rPr>
              <a:t>Mặt nước dập dềnh</a:t>
            </a:r>
          </a:p>
          <a:p>
            <a:pPr lvl="0">
              <a:defRPr/>
            </a:pPr>
            <a:r>
              <a:rPr lang="vi-VN" sz="2800" b="1" dirty="0">
                <a:solidFill>
                  <a:srgbClr val="00B050"/>
                </a:solidFill>
                <a:latin typeface="+mj-lt"/>
                <a:ea typeface="Arial-Rounded" panose="020B0500000000000000" pitchFamily="34" charset="0"/>
                <a:cs typeface="Arial-Rounded" panose="020B0500000000000000" pitchFamily="34" charset="0"/>
              </a:rPr>
              <a:t>Quanh thuyền sóng lượn.</a:t>
            </a:r>
            <a:endParaRPr lang="en-US" sz="2800" b="1" dirty="0">
              <a:solidFill>
                <a:srgbClr val="00B050"/>
              </a:solidFill>
              <a:latin typeface="+mj-lt"/>
              <a:ea typeface="Arial-Rounded" panose="020B0500000000000000" pitchFamily="34" charset="0"/>
              <a:cs typeface="Arial-Rounded" panose="020B0500000000000000" pitchFamily="34" charset="0"/>
            </a:endParaRPr>
          </a:p>
          <a:p>
            <a:pPr lvl="0">
              <a:defRPr/>
            </a:pPr>
            <a:r>
              <a:rPr kumimoji="0" lang="en-US" sz="2800" b="1" i="0" u="none" strike="noStrike" kern="1200" cap="none" spc="0" normalizeH="0" baseline="0" noProof="0" dirty="0">
                <a:ln>
                  <a:noFill/>
                </a:ln>
                <a:solidFill>
                  <a:srgbClr val="00B050"/>
                </a:solidFill>
                <a:effectLst/>
                <a:uLnTx/>
                <a:uFillTx/>
                <a:latin typeface="+mj-lt"/>
                <a:ea typeface="Arial-Rounded" panose="020B0500000000000000" pitchFamily="34" charset="0"/>
                <a:cs typeface="Arial-Rounded" panose="020B0500000000000000" pitchFamily="34" charset="0"/>
              </a:rPr>
              <a:t/>
            </a:r>
            <a:br>
              <a:rPr kumimoji="0" lang="en-US" sz="2800" b="1" i="0" u="none" strike="noStrike" kern="1200" cap="none" spc="0" normalizeH="0" baseline="0" noProof="0" dirty="0">
                <a:ln>
                  <a:noFill/>
                </a:ln>
                <a:solidFill>
                  <a:srgbClr val="00B050"/>
                </a:solidFill>
                <a:effectLst/>
                <a:uLnTx/>
                <a:uFillTx/>
                <a:latin typeface="+mj-lt"/>
                <a:ea typeface="Arial-Rounded" panose="020B0500000000000000" pitchFamily="34" charset="0"/>
                <a:cs typeface="Arial-Rounded" panose="020B0500000000000000" pitchFamily="34" charset="0"/>
              </a:rPr>
            </a:br>
            <a:r>
              <a:rPr kumimoji="0" lang="vi-VN" sz="2800" b="1" i="0" u="none" strike="noStrike" kern="1200" cap="none" spc="0" normalizeH="0" baseline="0" noProof="0" dirty="0">
                <a:ln>
                  <a:noFill/>
                </a:ln>
                <a:solidFill>
                  <a:srgbClr val="00B050"/>
                </a:solidFill>
                <a:effectLst/>
                <a:uLnTx/>
                <a:uFillTx/>
                <a:latin typeface="+mj-lt"/>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mj-lt"/>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mj-lt"/>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mj-lt"/>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mj-lt"/>
                <a:ea typeface="Arial-Rounded" panose="020B0500000000000000" pitchFamily="34" charset="0"/>
                <a:cs typeface="Arial-Rounded" panose="020B0500000000000000" pitchFamily="34" charset="0"/>
              </a:rPr>
              <a:t/>
            </a:r>
            <a:br>
              <a:rPr kumimoji="0" lang="vi-VN" sz="2800" b="1" i="0" u="none" strike="noStrike" kern="1200" cap="none" spc="0" normalizeH="0" baseline="0" noProof="0" dirty="0">
                <a:ln>
                  <a:noFill/>
                </a:ln>
                <a:solidFill>
                  <a:srgbClr val="00B050"/>
                </a:solidFill>
                <a:effectLst/>
                <a:uLnTx/>
                <a:uFillTx/>
                <a:latin typeface="+mj-lt"/>
                <a:ea typeface="Arial-Rounded" panose="020B0500000000000000" pitchFamily="34" charset="0"/>
                <a:cs typeface="Arial-Rounded" panose="020B0500000000000000" pitchFamily="34" charset="0"/>
              </a:rPr>
            </a:b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điều</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endPar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Trọng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4"/>
          <a:stretch>
            <a:fillRect/>
          </a:stretch>
        </p:blipFill>
        <p:spPr>
          <a:xfrm>
            <a:off x="604233" y="5136416"/>
            <a:ext cx="1797773" cy="1278032"/>
          </a:xfrm>
          <a:prstGeom prst="rect">
            <a:avLst/>
          </a:prstGeom>
        </p:spPr>
      </p:pic>
    </p:spTree>
    <p:extLst>
      <p:ext uri="{BB962C8B-B14F-4D97-AF65-F5344CB8AC3E}">
        <p14:creationId xmlns:p14="http://schemas.microsoft.com/office/powerpoint/2010/main" val="2276795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445"/>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68186" y="-215231"/>
            <a:ext cx="1206536" cy="957091"/>
          </a:xfrm>
          <a:prstGeom prst="rect">
            <a:avLst/>
          </a:prstGeom>
        </p:spPr>
      </p:pic>
      <p:pic>
        <p:nvPicPr>
          <p:cNvPr id="69" name="图片 3" descr="图片包含 室内, 物体&#10;&#10;描述已自动生成">
            <a:extLst>
              <a:ext uri="{FF2B5EF4-FFF2-40B4-BE49-F238E27FC236}">
                <a16:creationId xmlns:a16="http://schemas.microsoft.com/office/drawing/2014/main" id="{6DC25749-965D-4776-94DB-A164128D0A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73" name="PA_图片 3">
            <a:extLst>
              <a:ext uri="{FF2B5EF4-FFF2-40B4-BE49-F238E27FC236}">
                <a16:creationId xmlns:a16="http://schemas.microsoft.com/office/drawing/2014/main" id="{56682858-313A-4E15-A3CD-50FFF4CB6CA6}"/>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74" name="图片 8">
            <a:extLst>
              <a:ext uri="{FF2B5EF4-FFF2-40B4-BE49-F238E27FC236}">
                <a16:creationId xmlns:a16="http://schemas.microsoft.com/office/drawing/2014/main" id="{DB949FC3-D051-49FC-A278-6754C716AD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75" name="Rounded Rectangle 6">
            <a:extLst>
              <a:ext uri="{FF2B5EF4-FFF2-40B4-BE49-F238E27FC236}">
                <a16:creationId xmlns:a16="http://schemas.microsoft.com/office/drawing/2014/main" id="{DE06ADFE-2191-422F-A3B1-F69B00EF2C47}"/>
              </a:ext>
            </a:extLst>
          </p:cNvPr>
          <p:cNvSpPr/>
          <p:nvPr/>
        </p:nvSpPr>
        <p:spPr>
          <a:xfrm>
            <a:off x="3937827" y="1344251"/>
            <a:ext cx="4683658" cy="630014"/>
          </a:xfrm>
          <a:prstGeom prst="roundRect">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9065623" y="3795253"/>
            <a:ext cx="3030583" cy="2358074"/>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1209675" y="1019175"/>
            <a:ext cx="4886325" cy="3970318"/>
          </a:xfrm>
          <a:prstGeom prst="rect">
            <a:avLst/>
          </a:prstGeom>
          <a:noFill/>
        </p:spPr>
        <p:txBody>
          <a:bodyPr wrap="square" rtlCol="0">
            <a:spAutoFit/>
          </a:bodyPr>
          <a:lstStyle/>
          <a:p>
            <a:pPr algn="just"/>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tờ</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giấy</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trắng</a:t>
            </a:r>
            <a:endPar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Cô</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gấp</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cong</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cong</a:t>
            </a:r>
            <a:endPar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Thoắt</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cái</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xong</a:t>
            </a:r>
            <a:endPar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Chiếc</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thuyền</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xinh</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quá</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a:t>
            </a:r>
          </a:p>
          <a:p>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r>
            <a:b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b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tờ</a:t>
            </a: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đỏ</a:t>
            </a:r>
            <a:endPar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Mềm</a:t>
            </a: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mại</a:t>
            </a: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cô</a:t>
            </a:r>
            <a:endPar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phô</a:t>
            </a:r>
            <a:endPar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tia</a:t>
            </a: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tỏa</a:t>
            </a:r>
            <a:r>
              <a:rPr lang="vi-VN" sz="2800" b="0" i="0" dirty="0">
                <a:solidFill>
                  <a:schemeClr val="accent6">
                    <a:lumMod val="75000"/>
                  </a:schemeClr>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88085" y="948320"/>
            <a:ext cx="4886325" cy="5693866"/>
          </a:xfrm>
          <a:prstGeom prst="rect">
            <a:avLst/>
          </a:prstGeom>
          <a:noFill/>
        </p:spPr>
        <p:txBody>
          <a:bodyPr wrap="square" rtlCol="0">
            <a:spAutoFit/>
          </a:bodyPr>
          <a:lstStyle/>
          <a:p>
            <a:pPr lvl="0">
              <a:defRPr/>
            </a:pPr>
            <a:r>
              <a:rPr lang="vi-VN" sz="2800" b="1" dirty="0">
                <a:solidFill>
                  <a:schemeClr val="accent6">
                    <a:lumMod val="75000"/>
                  </a:schemeClr>
                </a:solidFill>
                <a:latin typeface="+mj-lt"/>
                <a:ea typeface="Arial-Rounded" panose="020B0500000000000000" pitchFamily="34" charset="0"/>
                <a:cs typeface="Arial-Rounded" panose="020B0500000000000000" pitchFamily="34" charset="0"/>
              </a:rPr>
              <a:t>Thêm tờ xanh nữa</a:t>
            </a:r>
          </a:p>
          <a:p>
            <a:pPr lvl="0">
              <a:defRPr/>
            </a:pPr>
            <a:r>
              <a:rPr lang="vi-VN" sz="2800" b="1" dirty="0">
                <a:solidFill>
                  <a:schemeClr val="accent6">
                    <a:lumMod val="75000"/>
                  </a:schemeClr>
                </a:solidFill>
                <a:latin typeface="+mj-lt"/>
                <a:ea typeface="Arial-Rounded" panose="020B0500000000000000" pitchFamily="34" charset="0"/>
                <a:cs typeface="Arial-Rounded" panose="020B0500000000000000" pitchFamily="34" charset="0"/>
              </a:rPr>
              <a:t>Cô cắt rất nhanh</a:t>
            </a:r>
          </a:p>
          <a:p>
            <a:pPr lvl="0">
              <a:defRPr/>
            </a:pPr>
            <a:r>
              <a:rPr lang="vi-VN" sz="2800" b="1" dirty="0">
                <a:solidFill>
                  <a:schemeClr val="accent6">
                    <a:lumMod val="75000"/>
                  </a:schemeClr>
                </a:solidFill>
                <a:latin typeface="+mj-lt"/>
                <a:ea typeface="Arial-Rounded" panose="020B0500000000000000" pitchFamily="34" charset="0"/>
                <a:cs typeface="Arial-Rounded" panose="020B0500000000000000" pitchFamily="34" charset="0"/>
              </a:rPr>
              <a:t>Mặt nước dập dềnh</a:t>
            </a:r>
          </a:p>
          <a:p>
            <a:pPr lvl="0">
              <a:defRPr/>
            </a:pPr>
            <a:r>
              <a:rPr lang="vi-VN" sz="2800" b="1" dirty="0">
                <a:solidFill>
                  <a:schemeClr val="accent6">
                    <a:lumMod val="75000"/>
                  </a:schemeClr>
                </a:solidFill>
                <a:latin typeface="+mj-lt"/>
                <a:ea typeface="Arial-Rounded" panose="020B0500000000000000" pitchFamily="34" charset="0"/>
                <a:cs typeface="Arial-Rounded" panose="020B0500000000000000" pitchFamily="34" charset="0"/>
              </a:rPr>
              <a:t>Quanh thuyền sóng lượn.</a:t>
            </a:r>
          </a:p>
          <a:p>
            <a:pPr algn="l"/>
            <a:r>
              <a:rPr lang="en-US"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t/>
            </a:r>
            <a:br>
              <a:rPr lang="en-US"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br>
            <a:r>
              <a:rPr lang="vi-VN"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t>Như phép mầu nhiệm</a:t>
            </a:r>
          </a:p>
          <a:p>
            <a:pPr algn="l"/>
            <a:r>
              <a:rPr lang="vi-VN"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t>Hiện trước mắt em:</a:t>
            </a:r>
          </a:p>
          <a:p>
            <a:pPr algn="l"/>
            <a:r>
              <a:rPr lang="vi-VN"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t>Biển biếc bình minh</a:t>
            </a:r>
          </a:p>
          <a:p>
            <a:pPr algn="l"/>
            <a:r>
              <a:rPr lang="vi-VN"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t>Rì rào sóng vỗ…</a:t>
            </a:r>
          </a:p>
          <a:p>
            <a:pPr algn="just"/>
            <a:r>
              <a:rPr lang="vi-VN"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t/>
            </a:r>
            <a:br>
              <a:rPr lang="vi-VN"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br>
            <a:r>
              <a:rPr lang="en-US" sz="2800" b="1" i="0" dirty="0" err="1">
                <a:solidFill>
                  <a:schemeClr val="accent6">
                    <a:lumMod val="75000"/>
                  </a:schemeClr>
                </a:solidFill>
                <a:effectLst/>
                <a:latin typeface="+mj-lt"/>
                <a:ea typeface="Arial-Rounded" panose="020B0500000000000000" pitchFamily="34" charset="0"/>
                <a:cs typeface="Arial-Rounded" panose="020B0500000000000000" pitchFamily="34" charset="0"/>
              </a:rPr>
              <a:t>Biết</a:t>
            </a:r>
            <a:r>
              <a:rPr lang="en-US"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t> bao </a:t>
            </a:r>
            <a:r>
              <a:rPr lang="en-US" sz="2800" b="1" i="0" dirty="0" err="1">
                <a:solidFill>
                  <a:schemeClr val="accent6">
                    <a:lumMod val="75000"/>
                  </a:schemeClr>
                </a:solidFill>
                <a:effectLst/>
                <a:latin typeface="+mj-lt"/>
                <a:ea typeface="Arial-Rounded" panose="020B0500000000000000" pitchFamily="34" charset="0"/>
                <a:cs typeface="Arial-Rounded" panose="020B0500000000000000" pitchFamily="34" charset="0"/>
              </a:rPr>
              <a:t>điều</a:t>
            </a:r>
            <a:r>
              <a:rPr lang="en-US"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t> </a:t>
            </a:r>
            <a:r>
              <a:rPr lang="en-US" sz="2800" b="1" i="0" dirty="0" err="1">
                <a:solidFill>
                  <a:schemeClr val="accent6">
                    <a:lumMod val="75000"/>
                  </a:schemeClr>
                </a:solidFill>
                <a:effectLst/>
                <a:latin typeface="+mj-lt"/>
                <a:ea typeface="Arial-Rounded" panose="020B0500000000000000" pitchFamily="34" charset="0"/>
                <a:cs typeface="Arial-Rounded" panose="020B0500000000000000" pitchFamily="34" charset="0"/>
              </a:rPr>
              <a:t>lạ</a:t>
            </a:r>
            <a:endParaRPr lang="en-US" sz="2800" b="1" i="0" dirty="0">
              <a:solidFill>
                <a:schemeClr val="accent6">
                  <a:lumMod val="75000"/>
                </a:schemeClr>
              </a:solidFill>
              <a:effectLst/>
              <a:latin typeface="+mj-lt"/>
              <a:ea typeface="Arial-Rounded" panose="020B0500000000000000" pitchFamily="34" charset="0"/>
              <a:cs typeface="Arial-Rounded" panose="020B0500000000000000" pitchFamily="34" charset="0"/>
            </a:endParaRPr>
          </a:p>
          <a:p>
            <a:pPr algn="just"/>
            <a:r>
              <a:rPr lang="en-US" sz="2800" b="1" i="0" dirty="0" err="1">
                <a:solidFill>
                  <a:schemeClr val="accent6">
                    <a:lumMod val="75000"/>
                  </a:schemeClr>
                </a:solidFill>
                <a:effectLst/>
                <a:latin typeface="+mj-lt"/>
                <a:ea typeface="Arial-Rounded" panose="020B0500000000000000" pitchFamily="34" charset="0"/>
                <a:cs typeface="Arial-Rounded" panose="020B0500000000000000" pitchFamily="34" charset="0"/>
              </a:rPr>
              <a:t>Từ</a:t>
            </a:r>
            <a:r>
              <a:rPr lang="en-US"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t> </a:t>
            </a:r>
            <a:r>
              <a:rPr lang="en-US" sz="2800" b="1" i="0" dirty="0" err="1">
                <a:solidFill>
                  <a:schemeClr val="accent6">
                    <a:lumMod val="75000"/>
                  </a:schemeClr>
                </a:solidFill>
                <a:effectLst/>
                <a:latin typeface="+mj-lt"/>
                <a:ea typeface="Arial-Rounded" panose="020B0500000000000000" pitchFamily="34" charset="0"/>
                <a:cs typeface="Arial-Rounded" panose="020B0500000000000000" pitchFamily="34" charset="0"/>
              </a:rPr>
              <a:t>bàn</a:t>
            </a:r>
            <a:r>
              <a:rPr lang="en-US"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t> </a:t>
            </a:r>
            <a:r>
              <a:rPr lang="en-US" sz="2800" b="1" i="0" dirty="0" err="1">
                <a:solidFill>
                  <a:schemeClr val="accent6">
                    <a:lumMod val="75000"/>
                  </a:schemeClr>
                </a:solidFill>
                <a:effectLst/>
                <a:latin typeface="+mj-lt"/>
                <a:ea typeface="Arial-Rounded" panose="020B0500000000000000" pitchFamily="34" charset="0"/>
                <a:cs typeface="Arial-Rounded" panose="020B0500000000000000" pitchFamily="34" charset="0"/>
              </a:rPr>
              <a:t>tay</a:t>
            </a:r>
            <a:r>
              <a:rPr lang="en-US"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t> </a:t>
            </a:r>
            <a:r>
              <a:rPr lang="en-US" sz="2800" b="1" i="0" dirty="0" err="1">
                <a:solidFill>
                  <a:schemeClr val="accent6">
                    <a:lumMod val="75000"/>
                  </a:schemeClr>
                </a:solidFill>
                <a:effectLst/>
                <a:latin typeface="+mj-lt"/>
                <a:ea typeface="Arial-Rounded" panose="020B0500000000000000" pitchFamily="34" charset="0"/>
                <a:cs typeface="Arial-Rounded" panose="020B0500000000000000" pitchFamily="34" charset="0"/>
              </a:rPr>
              <a:t>cô</a:t>
            </a:r>
            <a:r>
              <a:rPr lang="en-US"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t>.</a:t>
            </a:r>
          </a:p>
          <a:p>
            <a:pPr algn="r"/>
            <a:r>
              <a:rPr lang="en-US" sz="2800" b="1" dirty="0">
                <a:solidFill>
                  <a:schemeClr val="accent6">
                    <a:lumMod val="75000"/>
                  </a:schemeClr>
                </a:solidFill>
                <a:latin typeface="+mj-lt"/>
                <a:ea typeface="Arial-Rounded" panose="020B0500000000000000" pitchFamily="34" charset="0"/>
                <a:cs typeface="Arial-Rounded" panose="020B0500000000000000" pitchFamily="34" charset="0"/>
              </a:rPr>
              <a:t>(</a:t>
            </a:r>
            <a:r>
              <a:rPr lang="en-US" sz="2800" b="1" dirty="0" err="1">
                <a:solidFill>
                  <a:schemeClr val="accent6">
                    <a:lumMod val="75000"/>
                  </a:schemeClr>
                </a:solidFill>
                <a:latin typeface="+mj-lt"/>
                <a:ea typeface="Arial-Rounded" panose="020B0500000000000000" pitchFamily="34" charset="0"/>
                <a:cs typeface="Arial-Rounded" panose="020B0500000000000000" pitchFamily="34" charset="0"/>
              </a:rPr>
              <a:t>Nguyễn</a:t>
            </a:r>
            <a:r>
              <a:rPr lang="en-US" sz="2800" b="1" dirty="0">
                <a:solidFill>
                  <a:schemeClr val="accent6">
                    <a:lumMod val="75000"/>
                  </a:schemeClr>
                </a:solidFill>
                <a:latin typeface="+mj-lt"/>
                <a:ea typeface="Arial-Rounded" panose="020B0500000000000000" pitchFamily="34" charset="0"/>
                <a:cs typeface="Arial-Rounded" panose="020B0500000000000000" pitchFamily="34" charset="0"/>
              </a:rPr>
              <a:t> </a:t>
            </a:r>
            <a:r>
              <a:rPr lang="en-US" sz="2800" b="1" dirty="0" err="1">
                <a:solidFill>
                  <a:schemeClr val="accent6">
                    <a:lumMod val="75000"/>
                  </a:schemeClr>
                </a:solidFill>
                <a:latin typeface="+mj-lt"/>
                <a:ea typeface="Arial-Rounded" panose="020B0500000000000000" pitchFamily="34" charset="0"/>
                <a:cs typeface="Arial-Rounded" panose="020B0500000000000000" pitchFamily="34" charset="0"/>
              </a:rPr>
              <a:t>Trọng</a:t>
            </a:r>
            <a:r>
              <a:rPr lang="en-US" sz="2800" b="1" dirty="0">
                <a:solidFill>
                  <a:schemeClr val="accent6">
                    <a:lumMod val="75000"/>
                  </a:schemeClr>
                </a:solidFill>
                <a:latin typeface="+mj-lt"/>
                <a:ea typeface="Arial-Rounded" panose="020B0500000000000000" pitchFamily="34" charset="0"/>
                <a:cs typeface="Arial-Rounded" panose="020B0500000000000000" pitchFamily="34" charset="0"/>
              </a:rPr>
              <a:t> </a:t>
            </a:r>
            <a:r>
              <a:rPr lang="en-US" sz="2800" b="1" dirty="0" err="1">
                <a:solidFill>
                  <a:schemeClr val="accent6">
                    <a:lumMod val="75000"/>
                  </a:schemeClr>
                </a:solidFill>
                <a:latin typeface="+mj-lt"/>
                <a:ea typeface="Arial-Rounded" panose="020B0500000000000000" pitchFamily="34" charset="0"/>
                <a:cs typeface="Arial-Rounded" panose="020B0500000000000000" pitchFamily="34" charset="0"/>
              </a:rPr>
              <a:t>Hoàn</a:t>
            </a:r>
            <a:r>
              <a:rPr lang="en-US" sz="2800" b="1" dirty="0">
                <a:solidFill>
                  <a:schemeClr val="accent6">
                    <a:lumMod val="75000"/>
                  </a:schemeClr>
                </a:solidFill>
                <a:latin typeface="+mj-lt"/>
                <a:ea typeface="Arial-Rounded" panose="020B0500000000000000" pitchFamily="34" charset="0"/>
                <a:cs typeface="Arial-Rounded" panose="020B0500000000000000" pitchFamily="34" charset="0"/>
              </a:rPr>
              <a:t>)</a:t>
            </a:r>
            <a:endParaRPr lang="vi-VN" sz="2800" b="1" i="0" dirty="0">
              <a:solidFill>
                <a:schemeClr val="accent6">
                  <a:lumMod val="75000"/>
                </a:schemeClr>
              </a:solidFill>
              <a:effectLst/>
              <a:latin typeface="+mj-lt"/>
              <a:ea typeface="Arial-Rounded" panose="020B0500000000000000" pitchFamily="34" charset="0"/>
              <a:cs typeface="Arial-Rounded" panose="020B0500000000000000" pitchFamily="34" charset="0"/>
            </a:endParaRPr>
          </a:p>
        </p:txBody>
      </p:sp>
      <p:sp>
        <p:nvSpPr>
          <p:cNvPr id="23" name="Teardrop 22">
            <a:extLst>
              <a:ext uri="{FF2B5EF4-FFF2-40B4-BE49-F238E27FC236}">
                <a16:creationId xmlns:a16="http://schemas.microsoft.com/office/drawing/2014/main" id="{E3002923-944C-4CDC-9FAE-0AF97756205A}"/>
              </a:ext>
            </a:extLst>
          </p:cNvPr>
          <p:cNvSpPr/>
          <p:nvPr/>
        </p:nvSpPr>
        <p:spPr>
          <a:xfrm>
            <a:off x="740446" y="120663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1</a:t>
            </a:r>
          </a:p>
        </p:txBody>
      </p:sp>
      <p:sp>
        <p:nvSpPr>
          <p:cNvPr id="24" name="Teardrop 23">
            <a:extLst>
              <a:ext uri="{FF2B5EF4-FFF2-40B4-BE49-F238E27FC236}">
                <a16:creationId xmlns:a16="http://schemas.microsoft.com/office/drawing/2014/main" id="{52D576B0-4C67-4701-BBA6-E150CC34D7E8}"/>
              </a:ext>
            </a:extLst>
          </p:cNvPr>
          <p:cNvSpPr/>
          <p:nvPr/>
        </p:nvSpPr>
        <p:spPr>
          <a:xfrm>
            <a:off x="740445" y="3349762"/>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2</a:t>
            </a:r>
          </a:p>
        </p:txBody>
      </p:sp>
      <p:sp>
        <p:nvSpPr>
          <p:cNvPr id="25" name="Teardrop 24">
            <a:extLst>
              <a:ext uri="{FF2B5EF4-FFF2-40B4-BE49-F238E27FC236}">
                <a16:creationId xmlns:a16="http://schemas.microsoft.com/office/drawing/2014/main" id="{7109F61B-5F54-4F88-B0B2-7F099637B259}"/>
              </a:ext>
            </a:extLst>
          </p:cNvPr>
          <p:cNvSpPr/>
          <p:nvPr/>
        </p:nvSpPr>
        <p:spPr>
          <a:xfrm>
            <a:off x="5245771" y="10191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3</a:t>
            </a:r>
          </a:p>
        </p:txBody>
      </p:sp>
      <p:sp>
        <p:nvSpPr>
          <p:cNvPr id="26" name="Teardrop 25">
            <a:extLst>
              <a:ext uri="{FF2B5EF4-FFF2-40B4-BE49-F238E27FC236}">
                <a16:creationId xmlns:a16="http://schemas.microsoft.com/office/drawing/2014/main" id="{17E91E47-AAB3-4991-9B87-962D40A18B2D}"/>
              </a:ext>
            </a:extLst>
          </p:cNvPr>
          <p:cNvSpPr/>
          <p:nvPr/>
        </p:nvSpPr>
        <p:spPr>
          <a:xfrm>
            <a:off x="5245771" y="319323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4</a:t>
            </a:r>
          </a:p>
        </p:txBody>
      </p:sp>
      <p:sp>
        <p:nvSpPr>
          <p:cNvPr id="27" name="Teardrop 26">
            <a:extLst>
              <a:ext uri="{FF2B5EF4-FFF2-40B4-BE49-F238E27FC236}">
                <a16:creationId xmlns:a16="http://schemas.microsoft.com/office/drawing/2014/main" id="{911D85CA-E1C9-4B3F-B8A8-73FE2672AA94}"/>
              </a:ext>
            </a:extLst>
          </p:cNvPr>
          <p:cNvSpPr/>
          <p:nvPr/>
        </p:nvSpPr>
        <p:spPr>
          <a:xfrm>
            <a:off x="5245770" y="524450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5</a:t>
            </a:r>
          </a:p>
        </p:txBody>
      </p:sp>
      <p:sp>
        <p:nvSpPr>
          <p:cNvPr id="28" name="Rounded Rectangle 65">
            <a:extLst>
              <a:ext uri="{FF2B5EF4-FFF2-40B4-BE49-F238E27FC236}">
                <a16:creationId xmlns:a16="http://schemas.microsoft.com/office/drawing/2014/main" id="{795FC185-9ACD-4E67-8E1F-01571FACFF56}"/>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a:solidFill>
                  <a:prstClr val="black"/>
                </a:solidFill>
                <a:latin typeface="Calibri" panose="020F0502020204030204" pitchFamily="34" charset="0"/>
                <a:cs typeface="Calibri" panose="020F0502020204030204" pitchFamily="34" charset="0"/>
                <a:sym typeface="Arial"/>
              </a:rPr>
              <a:t>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hia </a:t>
            </a:r>
            <a:r>
              <a:rPr lang="vi-VN" sz="3600" b="1" dirty="0">
                <a:solidFill>
                  <a:prstClr val="black"/>
                </a:solidFill>
                <a:latin typeface="Calibri" panose="020F0502020204030204" pitchFamily="34" charset="0"/>
                <a:cs typeface="Calibri" panose="020F0502020204030204" pitchFamily="34" charset="0"/>
                <a:sym typeface="Arial"/>
              </a:rPr>
              <a:t>khổ thơ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91518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heckerboard(across)">
                                      <p:cBhvr>
                                        <p:cTn id="16" dur="500"/>
                                        <p:tgtEl>
                                          <p:spTgt spid="2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heckerboard(across)">
                                      <p:cBhvr>
                                        <p:cTn id="19" dur="500"/>
                                        <p:tgtEl>
                                          <p:spTgt spid="25"/>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heckerboard(across)">
                                      <p:cBhvr>
                                        <p:cTn id="22" dur="500"/>
                                        <p:tgtEl>
                                          <p:spTgt spid="26"/>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heckerboard(across)">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445"/>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68186" y="-215231"/>
            <a:ext cx="1206536" cy="957091"/>
          </a:xfrm>
          <a:prstGeom prst="rect">
            <a:avLst/>
          </a:prstGeom>
        </p:spPr>
      </p:pic>
      <p:pic>
        <p:nvPicPr>
          <p:cNvPr id="69" name="图片 3" descr="图片包含 室内, 物体&#10;&#10;描述已自动生成">
            <a:extLst>
              <a:ext uri="{FF2B5EF4-FFF2-40B4-BE49-F238E27FC236}">
                <a16:creationId xmlns:a16="http://schemas.microsoft.com/office/drawing/2014/main" id="{6DC25749-965D-4776-94DB-A164128D0A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594" y="-446897"/>
            <a:ext cx="10097970" cy="7144573"/>
          </a:xfrm>
          <a:prstGeom prst="rect">
            <a:avLst/>
          </a:prstGeom>
        </p:spPr>
      </p:pic>
      <p:pic>
        <p:nvPicPr>
          <p:cNvPr id="73" name="PA_图片 3">
            <a:extLst>
              <a:ext uri="{FF2B5EF4-FFF2-40B4-BE49-F238E27FC236}">
                <a16:creationId xmlns:a16="http://schemas.microsoft.com/office/drawing/2014/main" id="{56682858-313A-4E15-A3CD-50FFF4CB6CA6}"/>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74" name="图片 8">
            <a:extLst>
              <a:ext uri="{FF2B5EF4-FFF2-40B4-BE49-F238E27FC236}">
                <a16:creationId xmlns:a16="http://schemas.microsoft.com/office/drawing/2014/main" id="{DB949FC3-D051-49FC-A278-6754C716AD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4183" y="823985"/>
            <a:ext cx="3313947" cy="6034015"/>
          </a:xfrm>
          <a:prstGeom prst="rect">
            <a:avLst/>
          </a:prstGeom>
        </p:spPr>
      </p:pic>
      <p:sp>
        <p:nvSpPr>
          <p:cNvPr id="75" name="Rounded Rectangle 6">
            <a:extLst>
              <a:ext uri="{FF2B5EF4-FFF2-40B4-BE49-F238E27FC236}">
                <a16:creationId xmlns:a16="http://schemas.microsoft.com/office/drawing/2014/main" id="{DE06ADFE-2191-422F-A3B1-F69B00EF2C47}"/>
              </a:ext>
            </a:extLst>
          </p:cNvPr>
          <p:cNvSpPr/>
          <p:nvPr/>
        </p:nvSpPr>
        <p:spPr>
          <a:xfrm>
            <a:off x="3937827" y="1344251"/>
            <a:ext cx="4683658" cy="630014"/>
          </a:xfrm>
          <a:prstGeom prst="roundRect">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4</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p:cNvPicPr>
            <a:picLocks noChangeAspect="1"/>
          </p:cNvPicPr>
          <p:nvPr/>
        </p:nvPicPr>
        <p:blipFill>
          <a:blip r:embed="rId8">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2850297" y="2455817"/>
            <a:ext cx="6074228" cy="2704012"/>
          </a:xfrm>
          <a:prstGeom prst="rect">
            <a:avLst/>
          </a:prstGeom>
        </p:spPr>
      </p:pic>
    </p:spTree>
    <p:extLst>
      <p:ext uri="{BB962C8B-B14F-4D97-AF65-F5344CB8AC3E}">
        <p14:creationId xmlns:p14="http://schemas.microsoft.com/office/powerpoint/2010/main" val="132030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484042" y="225264"/>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9485678" y="457200"/>
            <a:ext cx="2100567" cy="1698171"/>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1209675" y="1019175"/>
            <a:ext cx="4886325" cy="3970318"/>
          </a:xfrm>
          <a:prstGeom prst="rect">
            <a:avLst/>
          </a:prstGeom>
          <a:noFill/>
        </p:spPr>
        <p:txBody>
          <a:bodyPr wrap="square" rtlCol="0">
            <a:spAutoFit/>
          </a:bodyPr>
          <a:lstStyle/>
          <a:p>
            <a:pPr algn="just"/>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tờ</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giấy</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trắng</a:t>
            </a:r>
            <a:endPar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Cô</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gấp</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cong</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cong</a:t>
            </a:r>
            <a:endPar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Thoắt</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cái</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xong</a:t>
            </a:r>
            <a:endPar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Chiếc</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thuyền</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xinh</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quá</a:t>
            </a:r>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a:t>
            </a:r>
          </a:p>
          <a:p>
            <a: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r>
            <a:br>
              <a:rPr lang="en-US"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b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tờ</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đỏ</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Mềm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mại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cô</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phô</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tỏa</a:t>
            </a:r>
            <a:r>
              <a:rPr lang="vi-VN"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88085" y="948320"/>
            <a:ext cx="4886325" cy="5693866"/>
          </a:xfrm>
          <a:prstGeom prst="rect">
            <a:avLst/>
          </a:prstGeom>
          <a:noFill/>
        </p:spPr>
        <p:txBody>
          <a:bodyPr wrap="square" rtlCol="0">
            <a:spAutoFit/>
          </a:bodyPr>
          <a:lstStyle/>
          <a:p>
            <a:pPr lvl="0">
              <a:defRPr/>
            </a:pPr>
            <a:r>
              <a:rPr lang="vi-VN" sz="2800" b="1" dirty="0">
                <a:solidFill>
                  <a:srgbClr val="7030A0"/>
                </a:solidFill>
                <a:latin typeface="+mj-lt"/>
                <a:ea typeface="Arial-Rounded" panose="020B0500000000000000" pitchFamily="34" charset="0"/>
                <a:cs typeface="Arial-Rounded" panose="020B0500000000000000" pitchFamily="34" charset="0"/>
              </a:rPr>
              <a:t>Thêm tờ xanh nữa</a:t>
            </a:r>
          </a:p>
          <a:p>
            <a:pPr lvl="0">
              <a:defRPr/>
            </a:pPr>
            <a:r>
              <a:rPr lang="vi-VN" sz="2800" b="1" dirty="0">
                <a:solidFill>
                  <a:srgbClr val="7030A0"/>
                </a:solidFill>
                <a:latin typeface="+mj-lt"/>
                <a:ea typeface="Arial-Rounded" panose="020B0500000000000000" pitchFamily="34" charset="0"/>
                <a:cs typeface="Arial-Rounded" panose="020B0500000000000000" pitchFamily="34" charset="0"/>
              </a:rPr>
              <a:t>Cô cắt rất nhanh</a:t>
            </a:r>
          </a:p>
          <a:p>
            <a:pPr lvl="0">
              <a:defRPr/>
            </a:pPr>
            <a:r>
              <a:rPr lang="vi-VN" sz="2800" b="1" dirty="0">
                <a:solidFill>
                  <a:srgbClr val="7030A0"/>
                </a:solidFill>
                <a:latin typeface="+mj-lt"/>
                <a:ea typeface="Arial-Rounded" panose="020B0500000000000000" pitchFamily="34" charset="0"/>
                <a:cs typeface="Arial-Rounded" panose="020B0500000000000000" pitchFamily="34" charset="0"/>
              </a:rPr>
              <a:t>Mặt nước dập dềnh</a:t>
            </a:r>
          </a:p>
          <a:p>
            <a:pPr lvl="0">
              <a:defRPr/>
            </a:pPr>
            <a:r>
              <a:rPr lang="vi-VN" sz="2800" b="1" dirty="0">
                <a:solidFill>
                  <a:srgbClr val="7030A0"/>
                </a:solidFill>
                <a:latin typeface="+mj-lt"/>
                <a:ea typeface="Arial-Rounded" panose="020B0500000000000000" pitchFamily="34" charset="0"/>
                <a:cs typeface="Arial-Rounded" panose="020B0500000000000000" pitchFamily="34" charset="0"/>
              </a:rPr>
              <a:t>Quanh thuyền sóng lượn.</a:t>
            </a:r>
          </a:p>
          <a:p>
            <a:pPr algn="l"/>
            <a:r>
              <a:rPr lang="en-US"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t/>
            </a:r>
            <a:br>
              <a:rPr lang="en-US" sz="2800" b="1" i="0" dirty="0">
                <a:solidFill>
                  <a:schemeClr val="accent6">
                    <a:lumMod val="75000"/>
                  </a:schemeClr>
                </a:solidFill>
                <a:effectLst/>
                <a:latin typeface="+mj-lt"/>
                <a:ea typeface="Arial-Rounded" panose="020B0500000000000000" pitchFamily="34" charset="0"/>
                <a:cs typeface="Arial-Rounded" panose="020B0500000000000000" pitchFamily="34" charset="0"/>
              </a:rPr>
            </a:br>
            <a:r>
              <a:rPr lang="vi-VN" sz="2800" b="1" i="0" dirty="0">
                <a:solidFill>
                  <a:schemeClr val="accent2">
                    <a:lumMod val="75000"/>
                  </a:schemeClr>
                </a:solidFill>
                <a:effectLst/>
                <a:latin typeface="+mj-lt"/>
                <a:ea typeface="Arial-Rounded" panose="020B0500000000000000" pitchFamily="34" charset="0"/>
                <a:cs typeface="Arial-Rounded" panose="020B0500000000000000" pitchFamily="34" charset="0"/>
              </a:rPr>
              <a:t>Như phép mầu nhiệm</a:t>
            </a:r>
          </a:p>
          <a:p>
            <a:pPr algn="l"/>
            <a:r>
              <a:rPr lang="vi-VN" sz="2800" b="1" i="0" dirty="0">
                <a:solidFill>
                  <a:schemeClr val="accent2">
                    <a:lumMod val="75000"/>
                  </a:schemeClr>
                </a:solidFill>
                <a:effectLst/>
                <a:latin typeface="+mj-lt"/>
                <a:ea typeface="Arial-Rounded" panose="020B0500000000000000" pitchFamily="34" charset="0"/>
                <a:cs typeface="Arial-Rounded" panose="020B0500000000000000" pitchFamily="34" charset="0"/>
              </a:rPr>
              <a:t>Hiện trước mắt em:</a:t>
            </a:r>
          </a:p>
          <a:p>
            <a:pPr algn="l"/>
            <a:r>
              <a:rPr lang="vi-VN" sz="2800" b="1" i="0" dirty="0">
                <a:solidFill>
                  <a:schemeClr val="accent2">
                    <a:lumMod val="75000"/>
                  </a:schemeClr>
                </a:solidFill>
                <a:effectLst/>
                <a:latin typeface="+mj-lt"/>
                <a:ea typeface="Arial-Rounded" panose="020B0500000000000000" pitchFamily="34" charset="0"/>
                <a:cs typeface="Arial-Rounded" panose="020B0500000000000000" pitchFamily="34" charset="0"/>
              </a:rPr>
              <a:t>Biển biếc bình minh</a:t>
            </a:r>
          </a:p>
          <a:p>
            <a:pPr algn="l"/>
            <a:r>
              <a:rPr lang="vi-VN" sz="2800" b="1" i="0" dirty="0">
                <a:solidFill>
                  <a:schemeClr val="accent2">
                    <a:lumMod val="75000"/>
                  </a:schemeClr>
                </a:solidFill>
                <a:effectLst/>
                <a:latin typeface="+mj-lt"/>
                <a:ea typeface="Arial-Rounded" panose="020B0500000000000000" pitchFamily="34" charset="0"/>
                <a:cs typeface="Arial-Rounded" panose="020B0500000000000000" pitchFamily="34" charset="0"/>
              </a:rPr>
              <a:t>Rì rào sóng vỗ…</a:t>
            </a:r>
          </a:p>
          <a:p>
            <a:pPr algn="just"/>
            <a:r>
              <a:rPr lang="vi-VN" sz="2800" b="1" i="0" dirty="0">
                <a:solidFill>
                  <a:schemeClr val="accent2">
                    <a:lumMod val="75000"/>
                  </a:schemeClr>
                </a:solidFill>
                <a:effectLst/>
                <a:latin typeface="+mj-lt"/>
                <a:ea typeface="Arial-Rounded" panose="020B0500000000000000" pitchFamily="34" charset="0"/>
                <a:cs typeface="Arial-Rounded" panose="020B0500000000000000" pitchFamily="34" charset="0"/>
              </a:rPr>
              <a:t/>
            </a:r>
            <a:br>
              <a:rPr lang="vi-VN" sz="2800" b="1" i="0" dirty="0">
                <a:solidFill>
                  <a:schemeClr val="accent2">
                    <a:lumMod val="75000"/>
                  </a:schemeClr>
                </a:solidFill>
                <a:effectLst/>
                <a:latin typeface="+mj-lt"/>
                <a:ea typeface="Arial-Rounded" panose="020B0500000000000000" pitchFamily="34" charset="0"/>
                <a:cs typeface="Arial-Rounded" panose="020B0500000000000000" pitchFamily="34" charset="0"/>
              </a:rPr>
            </a:br>
            <a:r>
              <a:rPr lang="en-US" sz="2800" b="1" i="0" dirty="0" err="1">
                <a:solidFill>
                  <a:schemeClr val="accent2">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Biết</a:t>
            </a:r>
            <a:r>
              <a:rPr lang="en-US" sz="2800" b="1" i="0" dirty="0">
                <a:solidFill>
                  <a:schemeClr val="accent2">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bao </a:t>
            </a:r>
            <a:r>
              <a:rPr lang="en-US" sz="2800" b="1" i="0" dirty="0" err="1">
                <a:solidFill>
                  <a:schemeClr val="accent2">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2800" b="1" i="0" dirty="0">
                <a:solidFill>
                  <a:schemeClr val="accent2">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2">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lạ</a:t>
            </a:r>
            <a:endParaRPr lang="en-US" sz="2800" b="1" i="0" dirty="0">
              <a:solidFill>
                <a:schemeClr val="accent2">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800" b="1" i="0" dirty="0" err="1">
                <a:solidFill>
                  <a:schemeClr val="accent2">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2800" b="1" i="0" dirty="0">
                <a:solidFill>
                  <a:schemeClr val="accent2">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2">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bàn</a:t>
            </a:r>
            <a:r>
              <a:rPr lang="en-US" sz="2800" b="1" i="0" dirty="0">
                <a:solidFill>
                  <a:schemeClr val="accent2">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2">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tay</a:t>
            </a:r>
            <a:r>
              <a:rPr lang="en-US" sz="2800" b="1" i="0" dirty="0">
                <a:solidFill>
                  <a:schemeClr val="accent2">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dirty="0" err="1">
                <a:solidFill>
                  <a:schemeClr val="accent2">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cô</a:t>
            </a:r>
            <a:r>
              <a:rPr lang="en-US" sz="2800" b="1" i="0" dirty="0">
                <a:solidFill>
                  <a:schemeClr val="accent2">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rPr>
              <a:t>.</a:t>
            </a:r>
          </a:p>
          <a:p>
            <a:pPr algn="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a:t>
            </a: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Nguyễn</a:t>
            </a: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Trọng</a:t>
            </a: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Hoàn</a:t>
            </a:r>
            <a:r>
              <a:rPr lang="en-US" sz="28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b="1" i="0" dirty="0">
              <a:solidFill>
                <a:schemeClr val="accent6">
                  <a:lumMod val="75000"/>
                </a:schemeClr>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ardrop 22">
            <a:extLst>
              <a:ext uri="{FF2B5EF4-FFF2-40B4-BE49-F238E27FC236}">
                <a16:creationId xmlns:a16="http://schemas.microsoft.com/office/drawing/2014/main" id="{E3002923-944C-4CDC-9FAE-0AF97756205A}"/>
              </a:ext>
            </a:extLst>
          </p:cNvPr>
          <p:cNvSpPr/>
          <p:nvPr/>
        </p:nvSpPr>
        <p:spPr>
          <a:xfrm>
            <a:off x="740446" y="120663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1</a:t>
            </a:r>
          </a:p>
        </p:txBody>
      </p:sp>
      <p:sp>
        <p:nvSpPr>
          <p:cNvPr id="24" name="Teardrop 23">
            <a:extLst>
              <a:ext uri="{FF2B5EF4-FFF2-40B4-BE49-F238E27FC236}">
                <a16:creationId xmlns:a16="http://schemas.microsoft.com/office/drawing/2014/main" id="{52D576B0-4C67-4701-BBA6-E150CC34D7E8}"/>
              </a:ext>
            </a:extLst>
          </p:cNvPr>
          <p:cNvSpPr/>
          <p:nvPr/>
        </p:nvSpPr>
        <p:spPr>
          <a:xfrm>
            <a:off x="740445" y="3349762"/>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2</a:t>
            </a:r>
          </a:p>
        </p:txBody>
      </p:sp>
      <p:sp>
        <p:nvSpPr>
          <p:cNvPr id="25" name="Teardrop 24">
            <a:extLst>
              <a:ext uri="{FF2B5EF4-FFF2-40B4-BE49-F238E27FC236}">
                <a16:creationId xmlns:a16="http://schemas.microsoft.com/office/drawing/2014/main" id="{7109F61B-5F54-4F88-B0B2-7F099637B259}"/>
              </a:ext>
            </a:extLst>
          </p:cNvPr>
          <p:cNvSpPr/>
          <p:nvPr/>
        </p:nvSpPr>
        <p:spPr>
          <a:xfrm>
            <a:off x="5245771" y="10191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3</a:t>
            </a:r>
          </a:p>
        </p:txBody>
      </p:sp>
      <p:sp>
        <p:nvSpPr>
          <p:cNvPr id="26" name="Teardrop 25">
            <a:extLst>
              <a:ext uri="{FF2B5EF4-FFF2-40B4-BE49-F238E27FC236}">
                <a16:creationId xmlns:a16="http://schemas.microsoft.com/office/drawing/2014/main" id="{17E91E47-AAB3-4991-9B87-962D40A18B2D}"/>
              </a:ext>
            </a:extLst>
          </p:cNvPr>
          <p:cNvSpPr/>
          <p:nvPr/>
        </p:nvSpPr>
        <p:spPr>
          <a:xfrm>
            <a:off x="5245771" y="319323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4</a:t>
            </a:r>
          </a:p>
        </p:txBody>
      </p:sp>
      <p:sp>
        <p:nvSpPr>
          <p:cNvPr id="27" name="Teardrop 26">
            <a:extLst>
              <a:ext uri="{FF2B5EF4-FFF2-40B4-BE49-F238E27FC236}">
                <a16:creationId xmlns:a16="http://schemas.microsoft.com/office/drawing/2014/main" id="{911D85CA-E1C9-4B3F-B8A8-73FE2672AA94}"/>
              </a:ext>
            </a:extLst>
          </p:cNvPr>
          <p:cNvSpPr/>
          <p:nvPr/>
        </p:nvSpPr>
        <p:spPr>
          <a:xfrm>
            <a:off x="5245770" y="524450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5</a:t>
            </a:r>
          </a:p>
        </p:txBody>
      </p:sp>
      <p:sp>
        <p:nvSpPr>
          <p:cNvPr id="28" name="Rounded Rectangle 65">
            <a:extLst>
              <a:ext uri="{FF2B5EF4-FFF2-40B4-BE49-F238E27FC236}">
                <a16:creationId xmlns:a16="http://schemas.microsoft.com/office/drawing/2014/main" id="{795FC185-9ACD-4E67-8E1F-01571FACFF56}"/>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libri" panose="020F0502020204030204" pitchFamily="34" charset="0"/>
                <a:cs typeface="Calibri" panose="020F0502020204030204" pitchFamily="34" charset="0"/>
                <a:sym typeface="Arial"/>
              </a:rPr>
              <a:t>HS đọc nối tiếp</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396534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heckerboard(across)">
                                      <p:cBhvr>
                                        <p:cTn id="16" dur="500"/>
                                        <p:tgtEl>
                                          <p:spTgt spid="2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heckerboard(across)">
                                      <p:cBhvr>
                                        <p:cTn id="19" dur="500"/>
                                        <p:tgtEl>
                                          <p:spTgt spid="25"/>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heckerboard(across)">
                                      <p:cBhvr>
                                        <p:cTn id="22" dur="500"/>
                                        <p:tgtEl>
                                          <p:spTgt spid="26"/>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heckerboard(across)">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2641601" y="2547385"/>
            <a:ext cx="68783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Khởi</a:t>
            </a:r>
            <a:r>
              <a:rPr kumimoji="0" lang="en-US" altLang="zh-CN" sz="9000" b="1" i="0" u="none" strike="noStrike" kern="1200" cap="none" spc="0" normalizeH="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 </a:t>
            </a:r>
            <a:r>
              <a:rPr kumimoji="0" lang="en-US" altLang="zh-CN" sz="9000" b="1" i="0" u="none" strike="noStrike" kern="1200" cap="none" spc="0" normalizeH="0" noProof="0" dirty="0" err="1">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động</a:t>
            </a:r>
            <a:endParaRPr kumimoji="0" lang="zh-CN" altLang="en-US" sz="90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Tree>
    <p:custDataLst>
      <p:tags r:id="rId1"/>
    </p:custDataLst>
    <p:extLst>
      <p:ext uri="{BB962C8B-B14F-4D97-AF65-F5344CB8AC3E}">
        <p14:creationId xmlns:p14="http://schemas.microsoft.com/office/powerpoint/2010/main" val="33067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9039726" y="4493936"/>
            <a:ext cx="2945675" cy="2364064"/>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tờ</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trắng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gấp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thuyền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tờ</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Mềm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phô</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1030486"/>
            <a:ext cx="488632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Trọng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Hoàn</a:t>
            </a:r>
            <a:r>
              <a:rPr kumimoji="0" lang="en-US" sz="2800" b="0" i="0" u="none" strike="noStrike" kern="1200" cap="none" spc="0" normalizeH="0" baseline="0" noProof="0" dirty="0">
                <a:ln>
                  <a:noFill/>
                </a:ln>
                <a:solidFill>
                  <a:srgbClr val="000000"/>
                </a:solidFill>
                <a:effectLst/>
                <a:uLnTx/>
                <a:uFillTx/>
                <a:latin typeface="Calibri"/>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endParaRPr>
          </a:p>
        </p:txBody>
      </p:sp>
      <p:sp>
        <p:nvSpPr>
          <p:cNvPr id="6" name="Rounded Rectangle 65">
            <a:extLst>
              <a:ext uri="{FF2B5EF4-FFF2-40B4-BE49-F238E27FC236}">
                <a16:creationId xmlns:a16="http://schemas.microsoft.com/office/drawing/2014/main" id="{3341D2F7-4AA5-4974-85A8-55E08606566E}"/>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Ngắt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nhịp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thơ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cxnSp>
        <p:nvCxnSpPr>
          <p:cNvPr id="3" name="Straight Connector 2">
            <a:extLst>
              <a:ext uri="{FF2B5EF4-FFF2-40B4-BE49-F238E27FC236}">
                <a16:creationId xmlns:a16="http://schemas.microsoft.com/office/drawing/2014/main" id="{F44DDDEE-6612-4D50-A57B-DB12B56C8DEA}"/>
              </a:ext>
            </a:extLst>
          </p:cNvPr>
          <p:cNvCxnSpPr/>
          <p:nvPr/>
        </p:nvCxnSpPr>
        <p:spPr>
          <a:xfrm flipH="1">
            <a:off x="1543111" y="1000125"/>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9425406-25B9-4654-AD58-882D1CF75110}"/>
              </a:ext>
            </a:extLst>
          </p:cNvPr>
          <p:cNvCxnSpPr/>
          <p:nvPr/>
        </p:nvCxnSpPr>
        <p:spPr>
          <a:xfrm flipH="1">
            <a:off x="1956969" y="1487773"/>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7D81B3-C86D-4393-AB9C-5CCC275B5109}"/>
              </a:ext>
            </a:extLst>
          </p:cNvPr>
          <p:cNvCxnSpPr/>
          <p:nvPr/>
        </p:nvCxnSpPr>
        <p:spPr>
          <a:xfrm flipH="1">
            <a:off x="2256923" y="194325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A38216-BDC5-4643-B318-335144E6C787}"/>
              </a:ext>
            </a:extLst>
          </p:cNvPr>
          <p:cNvCxnSpPr/>
          <p:nvPr/>
        </p:nvCxnSpPr>
        <p:spPr>
          <a:xfrm flipH="1">
            <a:off x="2850686" y="230153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5D0609-26F0-439F-9DF0-D7B79A18383F}"/>
              </a:ext>
            </a:extLst>
          </p:cNvPr>
          <p:cNvCxnSpPr/>
          <p:nvPr/>
        </p:nvCxnSpPr>
        <p:spPr>
          <a:xfrm flipH="1">
            <a:off x="4230778" y="230849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9230C1-5BDF-4B68-85E8-0AA27483C42D}"/>
              </a:ext>
            </a:extLst>
          </p:cNvPr>
          <p:cNvCxnSpPr/>
          <p:nvPr/>
        </p:nvCxnSpPr>
        <p:spPr>
          <a:xfrm flipH="1">
            <a:off x="4330790" y="233223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F03ADA-0658-4383-A203-670A4018710A}"/>
              </a:ext>
            </a:extLst>
          </p:cNvPr>
          <p:cNvCxnSpPr/>
          <p:nvPr/>
        </p:nvCxnSpPr>
        <p:spPr>
          <a:xfrm flipH="1">
            <a:off x="2238978" y="444466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40DD926-BDBF-472E-9468-EE392C916DF4}"/>
              </a:ext>
            </a:extLst>
          </p:cNvPr>
          <p:cNvCxnSpPr/>
          <p:nvPr/>
        </p:nvCxnSpPr>
        <p:spPr>
          <a:xfrm flipH="1">
            <a:off x="7066566" y="107067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19F7F7-382A-4CE7-810E-B4E61F240267}"/>
              </a:ext>
            </a:extLst>
          </p:cNvPr>
          <p:cNvCxnSpPr/>
          <p:nvPr/>
        </p:nvCxnSpPr>
        <p:spPr>
          <a:xfrm flipH="1">
            <a:off x="6741669" y="151050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58BD55-F34A-40F4-B162-1F0FC26C2490}"/>
              </a:ext>
            </a:extLst>
          </p:cNvPr>
          <p:cNvCxnSpPr/>
          <p:nvPr/>
        </p:nvCxnSpPr>
        <p:spPr>
          <a:xfrm flipH="1">
            <a:off x="7218907" y="193141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D16D93-7D1D-44C4-B404-625E74A27230}"/>
              </a:ext>
            </a:extLst>
          </p:cNvPr>
          <p:cNvCxnSpPr/>
          <p:nvPr/>
        </p:nvCxnSpPr>
        <p:spPr>
          <a:xfrm flipH="1">
            <a:off x="7836073" y="2332240"/>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1B92DC-9D83-47FA-BB54-8DAA38AA062B}"/>
              </a:ext>
            </a:extLst>
          </p:cNvPr>
          <p:cNvCxnSpPr/>
          <p:nvPr/>
        </p:nvCxnSpPr>
        <p:spPr>
          <a:xfrm flipH="1">
            <a:off x="7239605" y="315878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CFE282-ADFC-4956-B9FD-EAE955368B6F}"/>
              </a:ext>
            </a:extLst>
          </p:cNvPr>
          <p:cNvCxnSpPr/>
          <p:nvPr/>
        </p:nvCxnSpPr>
        <p:spPr>
          <a:xfrm flipH="1">
            <a:off x="7380600" y="3576493"/>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BC34C4-C722-47E9-A5A1-0B5ADB6EB501}"/>
              </a:ext>
            </a:extLst>
          </p:cNvPr>
          <p:cNvCxnSpPr/>
          <p:nvPr/>
        </p:nvCxnSpPr>
        <p:spPr>
          <a:xfrm flipH="1">
            <a:off x="7177206" y="402922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1E593E-A7E9-405A-97D9-F14A8E93DFA1}"/>
              </a:ext>
            </a:extLst>
          </p:cNvPr>
          <p:cNvCxnSpPr/>
          <p:nvPr/>
        </p:nvCxnSpPr>
        <p:spPr>
          <a:xfrm flipH="1">
            <a:off x="6696687" y="4444663"/>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33026C-C567-4057-AC75-0079E77FCE38}"/>
              </a:ext>
            </a:extLst>
          </p:cNvPr>
          <p:cNvCxnSpPr/>
          <p:nvPr/>
        </p:nvCxnSpPr>
        <p:spPr>
          <a:xfrm flipH="1">
            <a:off x="7033634" y="5344070"/>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3F67EB-835E-4C21-B628-490C1E941A82}"/>
              </a:ext>
            </a:extLst>
          </p:cNvPr>
          <p:cNvCxnSpPr/>
          <p:nvPr/>
        </p:nvCxnSpPr>
        <p:spPr>
          <a:xfrm flipH="1">
            <a:off x="6253522" y="574808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7D81B3-C86D-4393-AB9C-5CCC275B5109}"/>
              </a:ext>
            </a:extLst>
          </p:cNvPr>
          <p:cNvCxnSpPr/>
          <p:nvPr/>
        </p:nvCxnSpPr>
        <p:spPr>
          <a:xfrm flipH="1">
            <a:off x="3669297" y="4427810"/>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7D81B3-C86D-4393-AB9C-5CCC275B5109}"/>
              </a:ext>
            </a:extLst>
          </p:cNvPr>
          <p:cNvCxnSpPr/>
          <p:nvPr/>
        </p:nvCxnSpPr>
        <p:spPr>
          <a:xfrm flipH="1">
            <a:off x="1548867" y="3160618"/>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87D81B3-C86D-4393-AB9C-5CCC275B5109}"/>
              </a:ext>
            </a:extLst>
          </p:cNvPr>
          <p:cNvCxnSpPr/>
          <p:nvPr/>
        </p:nvCxnSpPr>
        <p:spPr>
          <a:xfrm flipH="1">
            <a:off x="9411443" y="2353870"/>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87D81B3-C86D-4393-AB9C-5CCC275B5109}"/>
              </a:ext>
            </a:extLst>
          </p:cNvPr>
          <p:cNvCxnSpPr/>
          <p:nvPr/>
        </p:nvCxnSpPr>
        <p:spPr>
          <a:xfrm flipH="1">
            <a:off x="9478118" y="2370723"/>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87D81B3-C86D-4393-AB9C-5CCC275B5109}"/>
              </a:ext>
            </a:extLst>
          </p:cNvPr>
          <p:cNvCxnSpPr/>
          <p:nvPr/>
        </p:nvCxnSpPr>
        <p:spPr>
          <a:xfrm flipH="1">
            <a:off x="8341835" y="4477083"/>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87D81B3-C86D-4393-AB9C-5CCC275B5109}"/>
              </a:ext>
            </a:extLst>
          </p:cNvPr>
          <p:cNvCxnSpPr/>
          <p:nvPr/>
        </p:nvCxnSpPr>
        <p:spPr>
          <a:xfrm flipH="1">
            <a:off x="8408510" y="449393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87D81B3-C86D-4393-AB9C-5CCC275B5109}"/>
              </a:ext>
            </a:extLst>
          </p:cNvPr>
          <p:cNvCxnSpPr/>
          <p:nvPr/>
        </p:nvCxnSpPr>
        <p:spPr>
          <a:xfrm flipH="1">
            <a:off x="7925650" y="575584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87D81B3-C86D-4393-AB9C-5CCC275B5109}"/>
              </a:ext>
            </a:extLst>
          </p:cNvPr>
          <p:cNvCxnSpPr/>
          <p:nvPr/>
        </p:nvCxnSpPr>
        <p:spPr>
          <a:xfrm flipH="1">
            <a:off x="7992325" y="5772695"/>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87D81B3-C86D-4393-AB9C-5CCC275B5109}"/>
              </a:ext>
            </a:extLst>
          </p:cNvPr>
          <p:cNvCxnSpPr/>
          <p:nvPr/>
        </p:nvCxnSpPr>
        <p:spPr>
          <a:xfrm flipH="1">
            <a:off x="2334158" y="357649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87D81B3-C86D-4393-AB9C-5CCC275B5109}"/>
              </a:ext>
            </a:extLst>
          </p:cNvPr>
          <p:cNvCxnSpPr/>
          <p:nvPr/>
        </p:nvCxnSpPr>
        <p:spPr>
          <a:xfrm flipH="1">
            <a:off x="3769310" y="445204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87D81B3-C86D-4393-AB9C-5CCC275B5109}"/>
              </a:ext>
            </a:extLst>
          </p:cNvPr>
          <p:cNvCxnSpPr/>
          <p:nvPr/>
        </p:nvCxnSpPr>
        <p:spPr>
          <a:xfrm flipH="1">
            <a:off x="2122235" y="399919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98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down)">
                                      <p:cBhvr>
                                        <p:cTn id="46" dur="500"/>
                                        <p:tgtEl>
                                          <p:spTgt spid="34"/>
                                        </p:tgtEl>
                                      </p:cBhvr>
                                    </p:animEffect>
                                  </p:childTnLst>
                                </p:cTn>
                              </p:par>
                              <p:par>
                                <p:cTn id="47" presetID="22" presetClass="entr" presetSubtype="4"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down)">
                                      <p:cBhvr>
                                        <p:cTn id="49" dur="500"/>
                                        <p:tgtEl>
                                          <p:spTgt spid="41"/>
                                        </p:tgtEl>
                                      </p:cBhvr>
                                    </p:animEffect>
                                  </p:childTnLst>
                                </p:cTn>
                              </p:par>
                              <p:par>
                                <p:cTn id="50" presetID="22" presetClass="entr" presetSubtype="4"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down)">
                                      <p:cBhvr>
                                        <p:cTn id="52" dur="500"/>
                                        <p:tgtEl>
                                          <p:spTgt spid="43"/>
                                        </p:tgtEl>
                                      </p:cBhvr>
                                    </p:animEffect>
                                  </p:childTnLst>
                                </p:cTn>
                              </p:par>
                              <p:par>
                                <p:cTn id="53" presetID="22" presetClass="entr" presetSubtype="4"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00"/>
                                        <p:tgtEl>
                                          <p:spTgt spid="16"/>
                                        </p:tgtEl>
                                      </p:cBhvr>
                                    </p:animEffect>
                                  </p:childTnLst>
                                </p:cTn>
                              </p:par>
                              <p:par>
                                <p:cTn id="56" presetID="22" presetClass="entr" presetSubtype="4"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down)">
                                      <p:cBhvr>
                                        <p:cTn id="58" dur="500"/>
                                        <p:tgtEl>
                                          <p:spTgt spid="33"/>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par>
                                <p:cTn id="62" presetID="22" presetClass="entr" presetSubtype="4"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00"/>
                                        <p:tgtEl>
                                          <p:spTgt spid="17"/>
                                        </p:tgtEl>
                                      </p:cBhvr>
                                    </p:animEffect>
                                  </p:childTnLst>
                                </p:cTn>
                              </p:par>
                              <p:par>
                                <p:cTn id="65" presetID="22" presetClass="entr" presetSubtype="4"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par>
                                <p:cTn id="68" presetID="22" presetClass="entr" presetSubtype="4"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down)">
                                      <p:cBhvr>
                                        <p:cTn id="70" dur="500"/>
                                        <p:tgtEl>
                                          <p:spTgt spid="23"/>
                                        </p:tgtEl>
                                      </p:cBhvr>
                                    </p:animEffect>
                                  </p:childTnLst>
                                </p:cTn>
                              </p:par>
                              <p:par>
                                <p:cTn id="71" presetID="22" presetClass="entr" presetSubtype="4"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down)">
                                      <p:cBhvr>
                                        <p:cTn id="73" dur="500"/>
                                        <p:tgtEl>
                                          <p:spTgt spid="24"/>
                                        </p:tgtEl>
                                      </p:cBhvr>
                                    </p:animEffect>
                                  </p:childTnLst>
                                </p:cTn>
                              </p:par>
                              <p:par>
                                <p:cTn id="74" presetID="22" presetClass="entr" presetSubtype="4" fill="hold"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ipe(down)">
                                      <p:cBhvr>
                                        <p:cTn id="76" dur="500"/>
                                        <p:tgtEl>
                                          <p:spTgt spid="36"/>
                                        </p:tgtEl>
                                      </p:cBhvr>
                                    </p:animEffect>
                                  </p:childTnLst>
                                </p:cTn>
                              </p:par>
                              <p:par>
                                <p:cTn id="77" presetID="22" presetClass="entr" presetSubtype="4"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down)">
                                      <p:cBhvr>
                                        <p:cTn id="79" dur="500"/>
                                        <p:tgtEl>
                                          <p:spTgt spid="35"/>
                                        </p:tgtEl>
                                      </p:cBhvr>
                                    </p:animEffect>
                                  </p:childTnLst>
                                </p:cTn>
                              </p:par>
                              <p:par>
                                <p:cTn id="80" presetID="22" presetClass="entr" presetSubtype="4"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500"/>
                                        <p:tgtEl>
                                          <p:spTgt spid="25"/>
                                        </p:tgtEl>
                                      </p:cBhvr>
                                    </p:animEffect>
                                  </p:childTnLst>
                                </p:cTn>
                              </p:par>
                              <p:par>
                                <p:cTn id="83" presetID="22" presetClass="entr" presetSubtype="4"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ipe(down)">
                                      <p:cBhvr>
                                        <p:cTn id="85" dur="500"/>
                                        <p:tgtEl>
                                          <p:spTgt spid="26"/>
                                        </p:tgtEl>
                                      </p:cBhvr>
                                    </p:animEffect>
                                  </p:childTnLst>
                                </p:cTn>
                              </p:par>
                              <p:par>
                                <p:cTn id="86" presetID="22" presetClass="entr" presetSubtype="4"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down)">
                                      <p:cBhvr>
                                        <p:cTn id="88" dur="500"/>
                                        <p:tgtEl>
                                          <p:spTgt spid="27"/>
                                        </p:tgtEl>
                                      </p:cBhvr>
                                    </p:animEffect>
                                  </p:childTnLst>
                                </p:cTn>
                              </p:par>
                              <p:par>
                                <p:cTn id="89" presetID="22" presetClass="entr" presetSubtype="4"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wipe(down)">
                                      <p:cBhvr>
                                        <p:cTn id="91" dur="500"/>
                                        <p:tgtEl>
                                          <p:spTgt spid="28"/>
                                        </p:tgtEl>
                                      </p:cBhvr>
                                    </p:animEffect>
                                  </p:childTnLst>
                                </p:cTn>
                              </p:par>
                              <p:par>
                                <p:cTn id="92" presetID="22" presetClass="entr" presetSubtype="4"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wipe(down)">
                                      <p:cBhvr>
                                        <p:cTn id="94" dur="500"/>
                                        <p:tgtEl>
                                          <p:spTgt spid="37"/>
                                        </p:tgtEl>
                                      </p:cBhvr>
                                    </p:animEffect>
                                  </p:childTnLst>
                                </p:cTn>
                              </p:par>
                              <p:par>
                                <p:cTn id="95" presetID="22" presetClass="entr" presetSubtype="4"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wipe(down)">
                                      <p:cBhvr>
                                        <p:cTn id="97" dur="500"/>
                                        <p:tgtEl>
                                          <p:spTgt spid="38"/>
                                        </p:tgtEl>
                                      </p:cBhvr>
                                    </p:animEffect>
                                  </p:childTnLst>
                                </p:cTn>
                              </p:par>
                              <p:par>
                                <p:cTn id="98" presetID="22" presetClass="entr" presetSubtype="4" fill="hold"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wipe(down)">
                                      <p:cBhvr>
                                        <p:cTn id="100" dur="500"/>
                                        <p:tgtEl>
                                          <p:spTgt spid="29"/>
                                        </p:tgtEl>
                                      </p:cBhvr>
                                    </p:animEffect>
                                  </p:childTnLst>
                                </p:cTn>
                              </p:par>
                              <p:par>
                                <p:cTn id="101" presetID="22" presetClass="entr" presetSubtype="4" fill="hold" nodeType="with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wipe(down)">
                                      <p:cBhvr>
                                        <p:cTn id="103" dur="500"/>
                                        <p:tgtEl>
                                          <p:spTgt spid="30"/>
                                        </p:tgtEl>
                                      </p:cBhvr>
                                    </p:animEffect>
                                  </p:childTnLst>
                                </p:cTn>
                              </p:par>
                              <p:par>
                                <p:cTn id="104" presetID="22" presetClass="entr" presetSubtype="4"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wipe(down)">
                                      <p:cBhvr>
                                        <p:cTn id="106" dur="500"/>
                                        <p:tgtEl>
                                          <p:spTgt spid="40"/>
                                        </p:tgtEl>
                                      </p:cBhvr>
                                    </p:animEffect>
                                  </p:childTnLst>
                                </p:cTn>
                              </p:par>
                              <p:par>
                                <p:cTn id="107" presetID="22" presetClass="entr" presetSubtype="4" fill="hold" nodeType="with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wipe(down)">
                                      <p:cBhvr>
                                        <p:cTn id="10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216695" y="266866"/>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8516983" y="4343400"/>
            <a:ext cx="3675017"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1209675" y="101917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tờ</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trắng</a:t>
            </a:r>
            <a:endPar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gấp</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cong</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cong</a:t>
            </a:r>
            <a:endPar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Thoắt</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a:t>
            </a:r>
            <a:endPar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thuyền</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lvl="0">
              <a:defRPr/>
            </a:pP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r>
            <a:b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tờ</a:t>
            </a:r>
            <a:r>
              <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đỏ</a:t>
            </a:r>
            <a:endPar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Mềm</a:t>
            </a:r>
            <a:r>
              <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mại</a:t>
            </a:r>
            <a:r>
              <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cô</a:t>
            </a:r>
            <a:endPar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phô</a:t>
            </a:r>
            <a:endPar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tia</a:t>
            </a:r>
            <a:r>
              <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tỏa</a:t>
            </a:r>
            <a:r>
              <a:rPr lang="en-US" sz="2800" b="1" dirty="0">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4999" y="948320"/>
            <a:ext cx="4886325" cy="5693866"/>
          </a:xfrm>
          <a:prstGeom prst="rect">
            <a:avLst/>
          </a:prstGeom>
          <a:noFill/>
        </p:spPr>
        <p:txBody>
          <a:bodyPr wrap="square" rtlCol="0">
            <a:spAutoFit/>
          </a:bodyPr>
          <a:lstStyle/>
          <a:p>
            <a:pPr lvl="0">
              <a:defRPr/>
            </a:pPr>
            <a:r>
              <a:rPr lang="vi-VN" sz="2800" b="1" dirty="0">
                <a:solidFill>
                  <a:schemeClr val="accent5">
                    <a:lumMod val="75000"/>
                  </a:schemeClr>
                </a:solidFill>
                <a:latin typeface="+mj-lt"/>
                <a:ea typeface="Arial-Rounded" panose="020B0500000000000000" pitchFamily="34" charset="0"/>
                <a:cs typeface="Arial-Rounded" panose="020B0500000000000000" pitchFamily="34" charset="0"/>
              </a:rPr>
              <a:t>Thêm tờ xanh nữa</a:t>
            </a:r>
          </a:p>
          <a:p>
            <a:pPr lvl="0">
              <a:defRPr/>
            </a:pPr>
            <a:r>
              <a:rPr lang="vi-VN" sz="2800" b="1" dirty="0">
                <a:solidFill>
                  <a:schemeClr val="accent5">
                    <a:lumMod val="75000"/>
                  </a:schemeClr>
                </a:solidFill>
                <a:latin typeface="+mj-lt"/>
                <a:ea typeface="Arial-Rounded" panose="020B0500000000000000" pitchFamily="34" charset="0"/>
                <a:cs typeface="Arial-Rounded" panose="020B0500000000000000" pitchFamily="34" charset="0"/>
              </a:rPr>
              <a:t>Cô cắt rất nhanh</a:t>
            </a:r>
          </a:p>
          <a:p>
            <a:pPr lvl="0">
              <a:defRPr/>
            </a:pPr>
            <a:r>
              <a:rPr lang="vi-VN" sz="2800" b="1" dirty="0">
                <a:solidFill>
                  <a:schemeClr val="accent5">
                    <a:lumMod val="75000"/>
                  </a:schemeClr>
                </a:solidFill>
                <a:latin typeface="+mj-lt"/>
                <a:ea typeface="Arial-Rounded" panose="020B0500000000000000" pitchFamily="34" charset="0"/>
                <a:cs typeface="Arial-Rounded" panose="020B0500000000000000" pitchFamily="34" charset="0"/>
              </a:rPr>
              <a:t>Mặt nước dập dềnh</a:t>
            </a:r>
          </a:p>
          <a:p>
            <a:pPr lvl="0">
              <a:defRPr/>
            </a:pPr>
            <a:r>
              <a:rPr lang="vi-VN" sz="2800" b="1" dirty="0">
                <a:solidFill>
                  <a:schemeClr val="accent5">
                    <a:lumMod val="75000"/>
                  </a:schemeClr>
                </a:solidFill>
                <a:latin typeface="+mj-lt"/>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5">
                    <a:lumMod val="75000"/>
                  </a:schemeClr>
                </a:solidFill>
                <a:effectLst/>
                <a:uLnTx/>
                <a:uFillTx/>
                <a:latin typeface="+mj-lt"/>
                <a:ea typeface="Arial-Rounded" panose="020B0500000000000000" pitchFamily="34" charset="0"/>
                <a:cs typeface="Arial-Rounded" panose="020B0500000000000000" pitchFamily="34" charset="0"/>
              </a:rPr>
              <a:t/>
            </a:r>
            <a:br>
              <a:rPr kumimoji="0" lang="en-US" sz="2800" b="1" i="0" u="none" strike="noStrike" kern="1200" cap="none" spc="0" normalizeH="0" baseline="0" noProof="0" dirty="0">
                <a:ln>
                  <a:noFill/>
                </a:ln>
                <a:solidFill>
                  <a:schemeClr val="accent5">
                    <a:lumMod val="75000"/>
                  </a:schemeClr>
                </a:solidFill>
                <a:effectLst/>
                <a:uLnTx/>
                <a:uFillTx/>
                <a:latin typeface="+mj-lt"/>
                <a:ea typeface="Arial-Rounded" panose="020B0500000000000000" pitchFamily="34" charset="0"/>
                <a:cs typeface="Arial-Rounded" panose="020B0500000000000000" pitchFamily="34" charset="0"/>
              </a:rPr>
            </a:br>
            <a:r>
              <a:rPr kumimoji="0" lang="vi-VN" sz="2800" b="1" i="0" u="none" strike="noStrike" kern="1200" cap="none" spc="0" normalizeH="0" baseline="0" noProof="0" dirty="0">
                <a:ln>
                  <a:noFill/>
                </a:ln>
                <a:solidFill>
                  <a:schemeClr val="accent5">
                    <a:lumMod val="75000"/>
                  </a:schemeClr>
                </a:solidFill>
                <a:effectLst/>
                <a:uLnTx/>
                <a:uFillTx/>
                <a:latin typeface="+mj-lt"/>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5">
                    <a:lumMod val="75000"/>
                  </a:schemeClr>
                </a:solidFill>
                <a:effectLst/>
                <a:uLnTx/>
                <a:uFillTx/>
                <a:latin typeface="+mj-lt"/>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5">
                    <a:lumMod val="75000"/>
                  </a:schemeClr>
                </a:solidFill>
                <a:effectLst/>
                <a:uLnTx/>
                <a:uFillTx/>
                <a:latin typeface="+mj-lt"/>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5">
                    <a:lumMod val="75000"/>
                  </a:schemeClr>
                </a:solidFill>
                <a:effectLst/>
                <a:uLnTx/>
                <a:uFillTx/>
                <a:latin typeface="+mj-lt"/>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5">
                    <a:lumMod val="75000"/>
                  </a:schemeClr>
                </a:solidFill>
                <a:effectLst/>
                <a:uLnTx/>
                <a:uFillTx/>
                <a:latin typeface="+mj-lt"/>
                <a:ea typeface="Arial-Rounded" panose="020B0500000000000000" pitchFamily="34" charset="0"/>
                <a:cs typeface="Arial-Rounded" panose="020B0500000000000000" pitchFamily="34" charset="0"/>
              </a:rPr>
              <a:t/>
            </a:r>
            <a:br>
              <a:rPr kumimoji="0" lang="vi-VN" sz="2800" b="1" i="0" u="none" strike="noStrike" kern="1200" cap="none" spc="0" normalizeH="0" baseline="0" noProof="0" dirty="0">
                <a:ln>
                  <a:noFill/>
                </a:ln>
                <a:solidFill>
                  <a:schemeClr val="accent5">
                    <a:lumMod val="75000"/>
                  </a:schemeClr>
                </a:solidFill>
                <a:effectLst/>
                <a:uLnTx/>
                <a:uFillTx/>
                <a:latin typeface="+mj-lt"/>
                <a:ea typeface="Arial-Rounded" panose="020B0500000000000000" pitchFamily="34" charset="0"/>
                <a:cs typeface="Arial-Rounded" panose="020B0500000000000000" pitchFamily="34" charset="0"/>
              </a:rPr>
            </a:b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điều</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endPar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Trọng</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Hoàn</a:t>
            </a:r>
            <a:r>
              <a:rPr kumimoji="0" lang="en-US"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Rounded Rectangle 65">
            <a:extLst>
              <a:ext uri="{FF2B5EF4-FFF2-40B4-BE49-F238E27FC236}">
                <a16:creationId xmlns:a16="http://schemas.microsoft.com/office/drawing/2014/main" id="{D9A2F700-ACDB-4058-C534-7A5F34EA4E88}"/>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noProof="0" dirty="0">
                <a:solidFill>
                  <a:prstClr val="black"/>
                </a:solidFill>
                <a:latin typeface="Calibri" panose="020F0502020204030204" pitchFamily="34" charset="0"/>
                <a:cs typeface="Calibri" panose="020F0502020204030204" pitchFamily="34" charset="0"/>
                <a:sym typeface="Arial"/>
              </a:rPr>
              <a:t>Luyện đọc nhóm đôi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64330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096242" y="556689"/>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Giải</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nghĩa</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từ</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753020" y="593877"/>
            <a:ext cx="534980" cy="597187"/>
          </a:xfrm>
          <a:prstGeom prst="rect">
            <a:avLst/>
          </a:prstGeom>
        </p:spPr>
      </p:pic>
      <p:sp>
        <p:nvSpPr>
          <p:cNvPr id="4" name="TextBox 3"/>
          <p:cNvSpPr txBox="1"/>
          <p:nvPr/>
        </p:nvSpPr>
        <p:spPr>
          <a:xfrm>
            <a:off x="1288000" y="2243815"/>
            <a:ext cx="9534277" cy="1736646"/>
          </a:xfrm>
          <a:prstGeom prst="roundRect">
            <a:avLst/>
          </a:prstGeom>
          <a:solidFill>
            <a:srgbClr val="FFE1D9"/>
          </a:solidFill>
          <a:ln w="57150">
            <a:solidFill>
              <a:schemeClr val="bg1"/>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4800" b="1" i="0" u="none" strike="noStrike" kern="0" cap="none" spc="0" normalizeH="0" baseline="0" noProof="0" dirty="0">
                <a:ln>
                  <a:noFill/>
                </a:ln>
                <a:solidFill>
                  <a:schemeClr val="accent4">
                    <a:lumMod val="75000"/>
                  </a:schemeClr>
                </a:solidFill>
                <a:effectLst/>
                <a:uLnTx/>
                <a:uFillTx/>
                <a:latin typeface="+mj-lt"/>
                <a:ea typeface="Arial-Rounded" panose="020B0500000000000000" pitchFamily="34" charset="0"/>
                <a:cs typeface="Arial-Rounded" panose="020B0500000000000000" pitchFamily="34" charset="0"/>
                <a:sym typeface="Arial"/>
              </a:rPr>
              <a:t>Trong bài “</a:t>
            </a:r>
            <a:r>
              <a:rPr kumimoji="0" lang="en-US" sz="4800" b="1" i="0" u="none" strike="noStrike" kern="0" cap="none" spc="0" normalizeH="0" baseline="0" noProof="0" dirty="0" err="1">
                <a:ln>
                  <a:noFill/>
                </a:ln>
                <a:solidFill>
                  <a:schemeClr val="accent4">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Bàn</a:t>
            </a:r>
            <a:r>
              <a:rPr kumimoji="0" lang="en-US" sz="4800" b="1" i="0" u="none" strike="noStrike" kern="0" cap="none" spc="0" normalizeH="0" baseline="0" noProof="0" dirty="0">
                <a:ln>
                  <a:noFill/>
                </a:ln>
                <a:solidFill>
                  <a:schemeClr val="accent4">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1" i="0" u="none" strike="noStrike" kern="0" cap="none" spc="0" normalizeH="0" baseline="0" noProof="0" dirty="0" err="1">
                <a:ln>
                  <a:noFill/>
                </a:ln>
                <a:solidFill>
                  <a:schemeClr val="accent4">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tay</a:t>
            </a:r>
            <a:r>
              <a:rPr kumimoji="0" lang="en-US" sz="4800" b="1" i="0" u="none" strike="noStrike" kern="0" cap="none" spc="0" normalizeH="0" baseline="0" noProof="0" dirty="0">
                <a:ln>
                  <a:noFill/>
                </a:ln>
                <a:solidFill>
                  <a:schemeClr val="accent4">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1" i="0" u="none" strike="noStrike" kern="0" cap="none" spc="0" normalizeH="0" baseline="0" noProof="0" dirty="0" err="1">
                <a:ln>
                  <a:noFill/>
                </a:ln>
                <a:solidFill>
                  <a:schemeClr val="accent4">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cô</a:t>
            </a:r>
            <a:r>
              <a:rPr kumimoji="0" lang="en-US" sz="4800" b="1" i="0" u="none" strike="noStrike" kern="0" cap="none" spc="0" normalizeH="0" baseline="0" noProof="0" dirty="0">
                <a:ln>
                  <a:noFill/>
                </a:ln>
                <a:solidFill>
                  <a:schemeClr val="accent4">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1" i="0" u="none" strike="noStrike" kern="0" cap="none" spc="0" normalizeH="0" baseline="0" noProof="0" dirty="0" err="1">
                <a:ln>
                  <a:noFill/>
                </a:ln>
                <a:solidFill>
                  <a:schemeClr val="accent4">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giáo</a:t>
            </a:r>
            <a:r>
              <a:rPr kumimoji="0" lang="vi-VN" sz="4800" b="1" i="0" u="none" strike="noStrike" kern="0" cap="none" spc="0" normalizeH="0" baseline="0" noProof="0" dirty="0">
                <a:ln>
                  <a:noFill/>
                </a:ln>
                <a:solidFill>
                  <a:schemeClr val="accent4">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4800" b="1" i="0" u="none" strike="noStrike" kern="0" cap="none" spc="0" normalizeH="0" baseline="0" noProof="0" dirty="0">
                <a:ln>
                  <a:noFill/>
                </a:ln>
                <a:solidFill>
                  <a:schemeClr val="accent4">
                    <a:lumMod val="75000"/>
                  </a:schemeClr>
                </a:solidFill>
                <a:effectLst/>
                <a:uLnTx/>
                <a:uFillTx/>
                <a:latin typeface="+mj-lt"/>
                <a:ea typeface="Arial-Rounded" panose="020B0500000000000000" pitchFamily="34" charset="0"/>
                <a:cs typeface="Arial-Rounded" panose="020B0500000000000000" pitchFamily="34" charset="0"/>
                <a:sym typeface="Arial"/>
              </a:rPr>
              <a:t>có từ nào em chưa hiểu nghĩa?</a:t>
            </a:r>
          </a:p>
        </p:txBody>
      </p:sp>
    </p:spTree>
    <p:extLst>
      <p:ext uri="{BB962C8B-B14F-4D97-AF65-F5344CB8AC3E}">
        <p14:creationId xmlns:p14="http://schemas.microsoft.com/office/powerpoint/2010/main" val="443591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8386354" y="4343400"/>
            <a:ext cx="3805646"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tờ</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trắng</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gấp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cong</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Thoắt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thuyền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lvl="0">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r>
            <a:b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tờ</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giấy</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đỏ</a:t>
            </a:r>
            <a:endPar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Mềm</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mại</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cô</a:t>
            </a:r>
            <a:endPar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phô</a:t>
            </a:r>
            <a:endPar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tia</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tỏa</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lvl="0">
              <a:defRPr/>
            </a:pPr>
            <a:r>
              <a:rPr lang="vi-VN" sz="2800" b="1" dirty="0">
                <a:solidFill>
                  <a:srgbClr val="000000"/>
                </a:solidFill>
                <a:latin typeface="+mj-lt"/>
                <a:ea typeface="Arial-Rounded" panose="020B0500000000000000" pitchFamily="34" charset="0"/>
                <a:cs typeface="Arial-Rounded" panose="020B0500000000000000" pitchFamily="34" charset="0"/>
              </a:rPr>
              <a:t>Thêm tờ xanh nữa</a:t>
            </a:r>
          </a:p>
          <a:p>
            <a:pPr lvl="0">
              <a:defRPr/>
            </a:pPr>
            <a:r>
              <a:rPr lang="vi-VN" sz="2800" b="1" dirty="0">
                <a:solidFill>
                  <a:srgbClr val="000000"/>
                </a:solidFill>
                <a:latin typeface="+mj-lt"/>
                <a:ea typeface="Arial-Rounded" panose="020B0500000000000000" pitchFamily="34" charset="0"/>
                <a:cs typeface="Arial-Rounded" panose="020B0500000000000000" pitchFamily="34" charset="0"/>
              </a:rPr>
              <a:t>Cô cắt rất nhanh</a:t>
            </a:r>
          </a:p>
          <a:p>
            <a:pPr lvl="0">
              <a:defRPr/>
            </a:pPr>
            <a:r>
              <a:rPr lang="vi-VN" sz="2800" b="1" dirty="0">
                <a:solidFill>
                  <a:srgbClr val="000000"/>
                </a:solidFill>
                <a:latin typeface="+mj-lt"/>
                <a:ea typeface="Arial-Rounded" panose="020B0500000000000000" pitchFamily="34" charset="0"/>
                <a:cs typeface="Arial-Rounded" panose="020B0500000000000000" pitchFamily="34" charset="0"/>
              </a:rPr>
              <a:t>Mặt nước dập dềnh</a:t>
            </a:r>
          </a:p>
          <a:p>
            <a:pPr lvl="0">
              <a:defRPr/>
            </a:pPr>
            <a:r>
              <a:rPr lang="vi-VN" sz="2800" b="1" dirty="0">
                <a:solidFill>
                  <a:srgbClr val="000000"/>
                </a:solidFill>
                <a:latin typeface="+mj-lt"/>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điều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Trọng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8C03448-CB65-EC8B-C1CC-994DFAC44AFD}"/>
              </a:ext>
            </a:extLst>
          </p:cNvPr>
          <p:cNvPicPr>
            <a:picLocks noChangeAspect="1"/>
          </p:cNvPicPr>
          <p:nvPr/>
        </p:nvPicPr>
        <p:blipFill>
          <a:blip r:embed="rId4"/>
          <a:stretch>
            <a:fillRect/>
          </a:stretch>
        </p:blipFill>
        <p:spPr>
          <a:xfrm>
            <a:off x="604233" y="5136416"/>
            <a:ext cx="1342133" cy="1081537"/>
          </a:xfrm>
          <a:prstGeom prst="rect">
            <a:avLst/>
          </a:prstGeom>
        </p:spPr>
      </p:pic>
    </p:spTree>
    <p:extLst>
      <p:ext uri="{BB962C8B-B14F-4D97-AF65-F5344CB8AC3E}">
        <p14:creationId xmlns:p14="http://schemas.microsoft.com/office/powerpoint/2010/main" val="329493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02</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spTree>
    <p:custDataLst>
      <p:tags r:id="rId1"/>
    </p:custDataLst>
    <p:extLst>
      <p:ext uri="{BB962C8B-B14F-4D97-AF65-F5344CB8AC3E}">
        <p14:creationId xmlns:p14="http://schemas.microsoft.com/office/powerpoint/2010/main" val="245077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5">
            <a:extLst>
              <a:ext uri="{FF2B5EF4-FFF2-40B4-BE49-F238E27FC236}">
                <a16:creationId xmlns:a16="http://schemas.microsoft.com/office/drawing/2014/main" id="{05BCBFE8-D6B3-85BD-567D-2264F0A741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47721" y="1302423"/>
            <a:ext cx="7315200" cy="1501871"/>
          </a:xfrm>
          <a:prstGeom prst="rect">
            <a:avLst/>
          </a:prstGeom>
        </p:spPr>
      </p:pic>
      <p:sp>
        <p:nvSpPr>
          <p:cNvPr id="4" name="Rectangle 3"/>
          <p:cNvSpPr/>
          <p:nvPr/>
        </p:nvSpPr>
        <p:spPr>
          <a:xfrm>
            <a:off x="5776685" y="1576306"/>
            <a:ext cx="6190355" cy="95410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Nunito Black" pitchFamily="2" charset="0"/>
                <a:ea typeface="+mn-ea"/>
                <a:cs typeface="+mn-cs"/>
              </a:rPr>
              <a:t> </a:t>
            </a:r>
            <a:r>
              <a:rPr kumimoji="0" lang="en-US" sz="2800" b="0" i="0" u="none" strike="noStrike" kern="1200" cap="none" spc="0" normalizeH="0" baseline="0" noProof="0" dirty="0">
                <a:ln>
                  <a:noFill/>
                </a:ln>
                <a:solidFill>
                  <a:prstClr val="black">
                    <a:lumMod val="85000"/>
                    <a:lumOff val="15000"/>
                  </a:prstClr>
                </a:solidFill>
                <a:effectLst/>
                <a:uLnTx/>
                <a:uFillTx/>
                <a:latin typeface="Nunito Black" pitchFamily="2" charset="0"/>
                <a:ea typeface="+mn-ea"/>
                <a:cs typeface="+mn-cs"/>
              </a:rPr>
              <a:t>a.</a:t>
            </a:r>
            <a:r>
              <a:rPr kumimoji="0" lang="vi-VN" sz="2800" b="0" i="0" u="none" strike="noStrike" kern="1200" cap="none" spc="0" normalizeH="0" baseline="0" noProof="0" dirty="0">
                <a:ln>
                  <a:noFill/>
                </a:ln>
                <a:solidFill>
                  <a:prstClr val="black">
                    <a:lumMod val="85000"/>
                    <a:lumOff val="15000"/>
                  </a:prstClr>
                </a:solidFill>
                <a:effectLst/>
                <a:uLnTx/>
                <a:uFillTx/>
                <a:latin typeface="Nunito Black" pitchFamily="2" charset="0"/>
                <a:ea typeface="+mn-ea"/>
                <a:cs typeface="+mn-cs"/>
              </a:rPr>
              <a:t>Mặt nước chuyển động</a:t>
            </a:r>
            <a:r>
              <a:rPr kumimoji="0" lang="en-US" sz="2800" b="0" i="0" u="none" strike="noStrike" kern="1200" cap="none" spc="0" normalizeH="0" baseline="0" noProof="0" dirty="0">
                <a:ln>
                  <a:noFill/>
                </a:ln>
                <a:solidFill>
                  <a:prstClr val="black">
                    <a:lumMod val="85000"/>
                    <a:lumOff val="15000"/>
                  </a:prstClr>
                </a:solidFill>
                <a:effectLst/>
                <a:uLnTx/>
                <a:uFillTx/>
                <a:latin typeface="Nunito Black" pitchFamily="2" charset="0"/>
                <a:ea typeface="+mn-ea"/>
                <a:cs typeface="+mn-cs"/>
              </a:rPr>
              <a:t> </a:t>
            </a:r>
            <a:r>
              <a:rPr kumimoji="0" lang="vi-VN" sz="2800" b="0" i="0" u="none" strike="noStrike" kern="1200" cap="none" spc="0" normalizeH="0" baseline="0" noProof="0" dirty="0">
                <a:ln>
                  <a:noFill/>
                </a:ln>
                <a:solidFill>
                  <a:prstClr val="black">
                    <a:lumMod val="85000"/>
                    <a:lumOff val="15000"/>
                  </a:prstClr>
                </a:solidFill>
                <a:effectLst/>
                <a:uLnTx/>
                <a:uFillTx/>
                <a:latin typeface="Nunito Black" pitchFamily="2" charset="0"/>
                <a:ea typeface="+mn-ea"/>
                <a:cs typeface="+mn-cs"/>
              </a:rPr>
              <a:t>lên xuống nhịp nhàng</a:t>
            </a:r>
            <a:endParaRPr kumimoji="0" lang="en-US" sz="2800" b="0" i="0" u="none" strike="noStrike" kern="1200" cap="none" spc="0" normalizeH="0" baseline="0" noProof="0" dirty="0">
              <a:ln>
                <a:noFill/>
              </a:ln>
              <a:solidFill>
                <a:prstClr val="black">
                  <a:lumMod val="85000"/>
                  <a:lumOff val="15000"/>
                </a:prstClr>
              </a:solidFill>
              <a:effectLst/>
              <a:uLnTx/>
              <a:uFillTx/>
              <a:latin typeface="Nunito Black" pitchFamily="2" charset="0"/>
              <a:ea typeface="+mn-ea"/>
              <a:cs typeface="+mn-cs"/>
            </a:endParaRPr>
          </a:p>
        </p:txBody>
      </p:sp>
      <p:pic>
        <p:nvPicPr>
          <p:cNvPr id="7" name="Picture 6"/>
          <p:cNvPicPr>
            <a:picLocks noChangeAspect="1"/>
          </p:cNvPicPr>
          <p:nvPr/>
        </p:nvPicPr>
        <p:blipFill>
          <a:blip r:embed="rId4"/>
          <a:stretch>
            <a:fillRect/>
          </a:stretch>
        </p:blipFill>
        <p:spPr>
          <a:xfrm>
            <a:off x="742532" y="1302423"/>
            <a:ext cx="2590383" cy="1501871"/>
          </a:xfrm>
          <a:prstGeom prst="rect">
            <a:avLst/>
          </a:prstGeom>
        </p:spPr>
      </p:pic>
      <p:pic>
        <p:nvPicPr>
          <p:cNvPr id="8" name="Picture 7"/>
          <p:cNvPicPr>
            <a:picLocks noChangeAspect="1"/>
          </p:cNvPicPr>
          <p:nvPr/>
        </p:nvPicPr>
        <p:blipFill>
          <a:blip r:embed="rId5"/>
          <a:stretch>
            <a:fillRect/>
          </a:stretch>
        </p:blipFill>
        <p:spPr>
          <a:xfrm>
            <a:off x="337210" y="2903652"/>
            <a:ext cx="3002975" cy="1610292"/>
          </a:xfrm>
          <a:prstGeom prst="rect">
            <a:avLst/>
          </a:prstGeom>
        </p:spPr>
      </p:pic>
      <p:pic>
        <p:nvPicPr>
          <p:cNvPr id="9" name="Picture 8"/>
          <p:cNvPicPr>
            <a:picLocks noChangeAspect="1"/>
          </p:cNvPicPr>
          <p:nvPr/>
        </p:nvPicPr>
        <p:blipFill>
          <a:blip r:embed="rId6"/>
          <a:stretch>
            <a:fillRect/>
          </a:stretch>
        </p:blipFill>
        <p:spPr>
          <a:xfrm>
            <a:off x="742532" y="4768710"/>
            <a:ext cx="2818414" cy="1573733"/>
          </a:xfrm>
          <a:prstGeom prst="rect">
            <a:avLst/>
          </a:prstGeom>
        </p:spPr>
      </p:pic>
      <p:cxnSp>
        <p:nvCxnSpPr>
          <p:cNvPr id="14" name="Straight Arrow Connector 13"/>
          <p:cNvCxnSpPr>
            <a:cxnSpLocks/>
          </p:cNvCxnSpPr>
          <p:nvPr/>
        </p:nvCxnSpPr>
        <p:spPr>
          <a:xfrm>
            <a:off x="3120571" y="2089290"/>
            <a:ext cx="2717221" cy="335447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V="1">
            <a:off x="3120571" y="2194560"/>
            <a:ext cx="1960880" cy="156754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V="1">
            <a:off x="3385167" y="3884268"/>
            <a:ext cx="2284116" cy="195482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5">
            <a:extLst>
              <a:ext uri="{FF2B5EF4-FFF2-40B4-BE49-F238E27FC236}">
                <a16:creationId xmlns:a16="http://schemas.microsoft.com/office/drawing/2014/main" id="{1D6789F7-5EAF-9E23-EF5C-2FF32A8C87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17031" y="3146395"/>
            <a:ext cx="6691335" cy="1622315"/>
          </a:xfrm>
          <a:prstGeom prst="rect">
            <a:avLst/>
          </a:prstGeom>
        </p:spPr>
      </p:pic>
      <p:sp>
        <p:nvSpPr>
          <p:cNvPr id="11" name="Rectangle 10"/>
          <p:cNvSpPr/>
          <p:nvPr/>
        </p:nvSpPr>
        <p:spPr>
          <a:xfrm>
            <a:off x="5783930" y="3510034"/>
            <a:ext cx="6190356" cy="95410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Nunito Black" pitchFamily="2" charset="0"/>
                <a:ea typeface="+mn-ea"/>
                <a:cs typeface="+mn-cs"/>
              </a:rPr>
              <a:t> </a:t>
            </a:r>
            <a:r>
              <a:rPr kumimoji="0" lang="en-US" sz="2800" b="0" i="0" u="none" strike="noStrike" kern="1200" cap="none" spc="0" normalizeH="0" baseline="0" noProof="0" dirty="0">
                <a:ln>
                  <a:noFill/>
                </a:ln>
                <a:solidFill>
                  <a:prstClr val="black">
                    <a:lumMod val="85000"/>
                    <a:lumOff val="15000"/>
                  </a:prstClr>
                </a:solidFill>
                <a:effectLst/>
                <a:uLnTx/>
                <a:uFillTx/>
                <a:latin typeface="Nunito Black" pitchFamily="2" charset="0"/>
                <a:ea typeface="+mn-ea"/>
                <a:cs typeface="+mn-cs"/>
              </a:rPr>
              <a:t>b.</a:t>
            </a:r>
            <a:r>
              <a:rPr kumimoji="0" lang="vi-VN" sz="2800" b="0" i="0" u="none" strike="noStrike" kern="1200" cap="none" spc="0" normalizeH="0" baseline="0" noProof="0" dirty="0">
                <a:ln>
                  <a:noFill/>
                </a:ln>
                <a:solidFill>
                  <a:prstClr val="black">
                    <a:lumMod val="85000"/>
                    <a:lumOff val="15000"/>
                  </a:prstClr>
                </a:solidFill>
                <a:effectLst/>
                <a:uLnTx/>
                <a:uFillTx/>
                <a:latin typeface="Nunito Black" pitchFamily="2" charset="0"/>
                <a:ea typeface="+mn-ea"/>
                <a:cs typeface="+mn-cs"/>
              </a:rPr>
              <a:t>Tiếng sóng vỗ nhỏ, êm nhẹ, phát ra đều đều liên tiếp</a:t>
            </a:r>
          </a:p>
        </p:txBody>
      </p:sp>
      <p:pic>
        <p:nvPicPr>
          <p:cNvPr id="26" name="Picture 5">
            <a:extLst>
              <a:ext uri="{FF2B5EF4-FFF2-40B4-BE49-F238E27FC236}">
                <a16:creationId xmlns:a16="http://schemas.microsoft.com/office/drawing/2014/main" id="{1BEAF9EA-3D34-AFBC-665C-9F135261BF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837792" y="4990367"/>
            <a:ext cx="4060951" cy="1501871"/>
          </a:xfrm>
          <a:prstGeom prst="rect">
            <a:avLst/>
          </a:prstGeom>
        </p:spPr>
      </p:pic>
      <p:sp>
        <p:nvSpPr>
          <p:cNvPr id="12" name="Rectangle 11"/>
          <p:cNvSpPr/>
          <p:nvPr/>
        </p:nvSpPr>
        <p:spPr>
          <a:xfrm>
            <a:off x="5837792" y="5443763"/>
            <a:ext cx="4060951" cy="52322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85000"/>
                    <a:lumOff val="15000"/>
                  </a:prstClr>
                </a:solidFill>
                <a:effectLst/>
                <a:uLnTx/>
                <a:uFillTx/>
                <a:latin typeface="Nunito Black" pitchFamily="2" charset="0"/>
                <a:ea typeface="+mn-ea"/>
                <a:cs typeface="+mn-cs"/>
              </a:rPr>
              <a:t> </a:t>
            </a:r>
            <a:r>
              <a:rPr kumimoji="0" lang="en-US" sz="2800" b="0" i="0" u="none" strike="noStrike" kern="1200" cap="none" spc="0" normalizeH="0" baseline="0" noProof="0" dirty="0">
                <a:ln>
                  <a:noFill/>
                </a:ln>
                <a:solidFill>
                  <a:prstClr val="black">
                    <a:lumMod val="85000"/>
                    <a:lumOff val="15000"/>
                  </a:prstClr>
                </a:solidFill>
                <a:effectLst/>
                <a:uLnTx/>
                <a:uFillTx/>
                <a:latin typeface="Nunito Black" pitchFamily="2" charset="0"/>
                <a:ea typeface="+mn-ea"/>
                <a:cs typeface="+mn-cs"/>
              </a:rPr>
              <a:t>c.</a:t>
            </a:r>
            <a:r>
              <a:rPr kumimoji="0" lang="vi-VN" sz="2800" b="0" i="0" u="none" strike="noStrike" kern="1200" cap="none" spc="0" normalizeH="0" baseline="0" noProof="0" dirty="0">
                <a:ln>
                  <a:noFill/>
                </a:ln>
                <a:solidFill>
                  <a:prstClr val="black">
                    <a:lumMod val="85000"/>
                    <a:lumOff val="15000"/>
                  </a:prstClr>
                </a:solidFill>
                <a:effectLst/>
                <a:uLnTx/>
                <a:uFillTx/>
                <a:latin typeface="Nunito Black" pitchFamily="2" charset="0"/>
                <a:ea typeface="+mn-ea"/>
                <a:cs typeface="+mn-cs"/>
              </a:rPr>
              <a:t>Để lộ ra, bày ra</a:t>
            </a:r>
            <a:endParaRPr kumimoji="0" lang="en-US" sz="1800" b="0" i="0" u="none" strike="noStrike" kern="1200" cap="none" spc="0" normalizeH="0" baseline="0" noProof="0" dirty="0">
              <a:ln>
                <a:noFill/>
              </a:ln>
              <a:solidFill>
                <a:prstClr val="black">
                  <a:lumMod val="85000"/>
                  <a:lumOff val="15000"/>
                </a:prstClr>
              </a:solidFill>
              <a:effectLst/>
              <a:uLnTx/>
              <a:uFillTx/>
              <a:latin typeface="Nunito Black" pitchFamily="2" charset="0"/>
              <a:ea typeface="+mn-ea"/>
              <a:cs typeface="+mn-cs"/>
            </a:endParaRPr>
          </a:p>
        </p:txBody>
      </p:sp>
      <p:pic>
        <p:nvPicPr>
          <p:cNvPr id="17" name="Picture 16"/>
          <p:cNvPicPr>
            <a:picLocks noChangeAspect="1"/>
          </p:cNvPicPr>
          <p:nvPr/>
        </p:nvPicPr>
        <p:blipFill>
          <a:blip r:embed="rId7">
            <a:clrChange>
              <a:clrFrom>
                <a:srgbClr val="F3FFD5"/>
              </a:clrFrom>
              <a:clrTo>
                <a:srgbClr val="F3FFD5">
                  <a:alpha val="0"/>
                </a:srgbClr>
              </a:clrTo>
            </a:clrChange>
            <a:extLst>
              <a:ext uri="{BEBA8EAE-BF5A-486C-A8C5-ECC9F3942E4B}">
                <a14:imgProps xmlns:a14="http://schemas.microsoft.com/office/drawing/2010/main">
                  <a14:imgLayer r:embed="rId8">
                    <a14:imgEffect>
                      <a14:backgroundRemoval t="9375" b="88542" l="2326" r="98837"/>
                    </a14:imgEffect>
                  </a14:imgLayer>
                </a14:imgProps>
              </a:ext>
            </a:extLst>
          </a:blip>
          <a:stretch>
            <a:fillRect/>
          </a:stretch>
        </p:blipFill>
        <p:spPr>
          <a:xfrm>
            <a:off x="322096" y="112865"/>
            <a:ext cx="534980" cy="597187"/>
          </a:xfrm>
          <a:prstGeom prst="rect">
            <a:avLst/>
          </a:prstGeom>
        </p:spPr>
      </p:pic>
      <p:sp>
        <p:nvSpPr>
          <p:cNvPr id="18" name="Rectangle 17"/>
          <p:cNvSpPr/>
          <p:nvPr/>
        </p:nvSpPr>
        <p:spPr>
          <a:xfrm>
            <a:off x="770553" y="81449"/>
            <a:ext cx="3366143" cy="646331"/>
          </a:xfrm>
          <a:prstGeom prst="rect">
            <a:avLst/>
          </a:prstGeom>
        </p:spPr>
        <p:txBody>
          <a:bodyPr wrap="square">
            <a:spAutoFit/>
          </a:bodyPr>
          <a:lstStyle/>
          <a:p>
            <a:pPr algn="ctr">
              <a:defRPr/>
            </a:pPr>
            <a:r>
              <a:rPr lang="en-US" altLang="zh-CN" sz="3600" b="1"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altLang="zh-CN" sz="36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tìm</a:t>
            </a:r>
            <a:r>
              <a:rPr lang="en-US" altLang="zh-CN" sz="36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hiểu</a:t>
            </a:r>
            <a:endParaRPr lang="zh-CN" altLang="en-US" sz="36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TextBox 18"/>
          <p:cNvSpPr txBox="1"/>
          <p:nvPr/>
        </p:nvSpPr>
        <p:spPr>
          <a:xfrm>
            <a:off x="1042676" y="721682"/>
            <a:ext cx="11149324" cy="646331"/>
          </a:xfrm>
          <a:prstGeom prst="rect">
            <a:avLst/>
          </a:prstGeom>
          <a:noFill/>
          <a:ln>
            <a:noFill/>
            <a:miter lim="800000"/>
          </a:ln>
        </p:spPr>
        <p:txBody>
          <a:bodyPr wrap="square" rtlCol="0">
            <a:spAutoFit/>
          </a:bodyPr>
          <a:lstStyle/>
          <a:p>
            <a:pPr algn="just"/>
            <a:r>
              <a:rPr lang="vi-VN" sz="36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Arial"/>
              </a:rPr>
              <a:t>Chọn lời giải thích phù hợp với mỗi từ dưới đây:</a:t>
            </a:r>
          </a:p>
        </p:txBody>
      </p:sp>
      <p:pic>
        <p:nvPicPr>
          <p:cNvPr id="2" name="Picture 1"/>
          <p:cNvPicPr>
            <a:picLocks noChangeAspect="1"/>
          </p:cNvPicPr>
          <p:nvPr/>
        </p:nvPicPr>
        <p:blipFill>
          <a:blip r:embed="rId9"/>
          <a:stretch>
            <a:fillRect/>
          </a:stretch>
        </p:blipFill>
        <p:spPr>
          <a:xfrm>
            <a:off x="292803" y="694064"/>
            <a:ext cx="749873" cy="969348"/>
          </a:xfrm>
          <a:prstGeom prst="rect">
            <a:avLst/>
          </a:prstGeom>
        </p:spPr>
      </p:pic>
    </p:spTree>
    <p:extLst>
      <p:ext uri="{BB962C8B-B14F-4D97-AF65-F5344CB8AC3E}">
        <p14:creationId xmlns:p14="http://schemas.microsoft.com/office/powerpoint/2010/main" val="42154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par>
                                <p:cTn id="53" presetID="15" presetClass="emph" presetSubtype="0" grpId="0" nodeType="withEffect">
                                  <p:stCondLst>
                                    <p:cond delay="0"/>
                                  </p:stCondLst>
                                  <p:iterate type="lt">
                                    <p:tmAbs val="25"/>
                                  </p:iterate>
                                  <p:childTnLst>
                                    <p:set>
                                      <p:cBhvr override="childStyle">
                                        <p:cTn id="54" dur="indefinite"/>
                                        <p:tgtEl>
                                          <p:spTgt spid="1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004209" y="580814"/>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5" name="TextBox 4"/>
          <p:cNvSpPr txBox="1"/>
          <p:nvPr/>
        </p:nvSpPr>
        <p:spPr>
          <a:xfrm>
            <a:off x="1370654" y="1227145"/>
            <a:ext cx="10268352" cy="1077218"/>
          </a:xfrm>
          <a:prstGeom prst="rect">
            <a:avLst/>
          </a:prstGeom>
          <a:noFill/>
          <a:ln>
            <a:noFill/>
            <a:miter lim="800000"/>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1200" cap="none" spc="0" normalizeH="0" baseline="0" noProof="0" dirty="0">
                <a:ln>
                  <a:noFill/>
                </a:ln>
                <a:solidFill>
                  <a:schemeClr val="accent4">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 các tờ giấy, cô giáo đã làm ra những gì? (ghép từ ngữ ở cột A với từ ngữ phù hợp ở cột B)</a:t>
            </a:r>
          </a:p>
        </p:txBody>
      </p:sp>
      <p:grpSp>
        <p:nvGrpSpPr>
          <p:cNvPr id="6" name="Group 5"/>
          <p:cNvGrpSpPr/>
          <p:nvPr/>
        </p:nvGrpSpPr>
        <p:grpSpPr>
          <a:xfrm>
            <a:off x="628134" y="1397074"/>
            <a:ext cx="587024" cy="646331"/>
            <a:chOff x="53369" y="1509492"/>
            <a:chExt cx="587024" cy="646331"/>
          </a:xfrm>
        </p:grpSpPr>
        <p:sp>
          <p:nvSpPr>
            <p:cNvPr id="4" name="Oval 3"/>
            <p:cNvSpPr/>
            <p:nvPr/>
          </p:nvSpPr>
          <p:spPr>
            <a:xfrm>
              <a:off x="53369" y="1558339"/>
              <a:ext cx="548640" cy="548640"/>
            </a:xfrm>
            <a:prstGeom prst="ellipse">
              <a:avLst/>
            </a:prstGeom>
            <a:solidFill>
              <a:srgbClr val="6DAA2D">
                <a:lumMod val="20000"/>
                <a:lumOff val="80000"/>
              </a:srgbClr>
            </a:solidFill>
            <a:ln w="12700" cap="flat" cmpd="sng" algn="ctr">
              <a:solidFill>
                <a:srgbClr val="84CBC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p:cNvSpPr/>
            <p:nvPr/>
          </p:nvSpPr>
          <p:spPr>
            <a:xfrm>
              <a:off x="208865"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7" name="Rectangle: Rounded Corners 6">
            <a:extLst>
              <a:ext uri="{FF2B5EF4-FFF2-40B4-BE49-F238E27FC236}">
                <a16:creationId xmlns:a16="http://schemas.microsoft.com/office/drawing/2014/main" id="{3A1E1B5F-C26F-4510-AA3A-AE2FD41031B8}"/>
              </a:ext>
            </a:extLst>
          </p:cNvPr>
          <p:cNvSpPr/>
          <p:nvPr/>
        </p:nvSpPr>
        <p:spPr>
          <a:xfrm>
            <a:off x="628134" y="3269077"/>
            <a:ext cx="322053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Tờ</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trắng</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Rounded Corners 16">
            <a:extLst>
              <a:ext uri="{FF2B5EF4-FFF2-40B4-BE49-F238E27FC236}">
                <a16:creationId xmlns:a16="http://schemas.microsoft.com/office/drawing/2014/main" id="{E434D10A-F5D0-48AF-AB3E-98C0D032040A}"/>
              </a:ext>
            </a:extLst>
          </p:cNvPr>
          <p:cNvSpPr/>
          <p:nvPr/>
        </p:nvSpPr>
        <p:spPr>
          <a:xfrm>
            <a:off x="733193" y="4362826"/>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Tờ</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đỏ</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3A96E060-D06F-4F52-BDCC-C7BE01AB3883}"/>
              </a:ext>
            </a:extLst>
          </p:cNvPr>
          <p:cNvSpPr/>
          <p:nvPr/>
        </p:nvSpPr>
        <p:spPr>
          <a:xfrm>
            <a:off x="628134" y="5315953"/>
            <a:ext cx="311524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Tờ</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xanh</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05735AE0-37D7-4D85-A571-F51763499673}"/>
              </a:ext>
            </a:extLst>
          </p:cNvPr>
          <p:cNvSpPr/>
          <p:nvPr/>
        </p:nvSpPr>
        <p:spPr>
          <a:xfrm>
            <a:off x="5810249" y="3348000"/>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tỏa</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nắng</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96C5E768-5EE4-4D06-B839-BC686DC50DF1}"/>
              </a:ext>
            </a:extLst>
          </p:cNvPr>
          <p:cNvSpPr/>
          <p:nvPr/>
        </p:nvSpPr>
        <p:spPr>
          <a:xfrm>
            <a:off x="5810249" y="5241849"/>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thuyền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2CA2FD73-6D38-4186-AE35-74CAB856034B}"/>
              </a:ext>
            </a:extLst>
          </p:cNvPr>
          <p:cNvSpPr/>
          <p:nvPr/>
        </p:nvSpPr>
        <p:spPr>
          <a:xfrm>
            <a:off x="5810249" y="4253903"/>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dập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dềnh</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Arrow Connector 9">
            <a:extLst>
              <a:ext uri="{FF2B5EF4-FFF2-40B4-BE49-F238E27FC236}">
                <a16:creationId xmlns:a16="http://schemas.microsoft.com/office/drawing/2014/main" id="{E7A82A7F-AB63-4A3C-8A7D-E4606B90EA0B}"/>
              </a:ext>
            </a:extLst>
          </p:cNvPr>
          <p:cNvCxnSpPr>
            <a:cxnSpLocks/>
            <a:stCxn id="7" idx="3"/>
            <a:endCxn id="20" idx="1"/>
          </p:cNvCxnSpPr>
          <p:nvPr/>
        </p:nvCxnSpPr>
        <p:spPr>
          <a:xfrm>
            <a:off x="3848669" y="3669127"/>
            <a:ext cx="1961580" cy="19727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224B2EE-7DAF-4330-928F-2FF81377A7DB}"/>
              </a:ext>
            </a:extLst>
          </p:cNvPr>
          <p:cNvCxnSpPr>
            <a:cxnSpLocks/>
            <a:endCxn id="19" idx="1"/>
          </p:cNvCxnSpPr>
          <p:nvPr/>
        </p:nvCxnSpPr>
        <p:spPr>
          <a:xfrm flipV="1">
            <a:off x="3638548" y="3748050"/>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FC9EBE7-4587-40EE-AF5E-4ACE1F98D3CF}"/>
              </a:ext>
            </a:extLst>
          </p:cNvPr>
          <p:cNvCxnSpPr>
            <a:cxnSpLocks/>
          </p:cNvCxnSpPr>
          <p:nvPr/>
        </p:nvCxnSpPr>
        <p:spPr>
          <a:xfrm flipV="1">
            <a:off x="3638548" y="4441749"/>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424A97A-48DB-B5AD-AB74-2EEF4DC40A66}"/>
              </a:ext>
            </a:extLst>
          </p:cNvPr>
          <p:cNvSpPr/>
          <p:nvPr/>
        </p:nvSpPr>
        <p:spPr>
          <a:xfrm>
            <a:off x="1690351" y="2321473"/>
            <a:ext cx="1417665" cy="800100"/>
          </a:xfrm>
          <a:prstGeom prst="roundRect">
            <a:avLst/>
          </a:prstGeom>
          <a:solidFill>
            <a:schemeClr val="accent5">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A</a:t>
            </a:r>
          </a:p>
        </p:txBody>
      </p:sp>
      <p:sp>
        <p:nvSpPr>
          <p:cNvPr id="13" name="Rectangle: Rounded Corners 12">
            <a:extLst>
              <a:ext uri="{FF2B5EF4-FFF2-40B4-BE49-F238E27FC236}">
                <a16:creationId xmlns:a16="http://schemas.microsoft.com/office/drawing/2014/main" id="{64E09078-0053-37D4-37C7-A2EB7BC2F807}"/>
              </a:ext>
            </a:extLst>
          </p:cNvPr>
          <p:cNvSpPr/>
          <p:nvPr/>
        </p:nvSpPr>
        <p:spPr>
          <a:xfrm>
            <a:off x="7381020" y="2388024"/>
            <a:ext cx="1516182" cy="800100"/>
          </a:xfrm>
          <a:prstGeom prst="roundRect">
            <a:avLst/>
          </a:prstGeom>
          <a:solidFill>
            <a:schemeClr val="accent5">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B</a:t>
            </a:r>
          </a:p>
        </p:txBody>
      </p:sp>
    </p:spTree>
    <p:extLst>
      <p:ext uri="{BB962C8B-B14F-4D97-AF65-F5344CB8AC3E}">
        <p14:creationId xmlns:p14="http://schemas.microsoft.com/office/powerpoint/2010/main" val="17011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410652" y="1365644"/>
            <a:ext cx="10032410" cy="1569660"/>
          </a:xfrm>
          <a:prstGeom prst="rect">
            <a:avLst/>
          </a:prstGeom>
          <a:noFill/>
          <a:ln>
            <a:noFill/>
            <a:miter lim="800000"/>
          </a:ln>
        </p:spPr>
        <p:txBody>
          <a:bodyPr wrap="square" rtlCol="0">
            <a:spAutoFit/>
          </a:bodyPr>
          <a:lstStyle/>
          <a:p>
            <a:pPr lvl="0" algn="just">
              <a:buClr>
                <a:srgbClr val="000000"/>
              </a:buClr>
              <a:defRPr/>
            </a:pPr>
            <a:r>
              <a:rPr lang="vi-VN" sz="3200" b="1" dirty="0">
                <a:solidFill>
                  <a:srgbClr val="7030A0"/>
                </a:solidFill>
                <a:latin typeface="+mj-lt"/>
                <a:ea typeface="Arial-Rounded" panose="020B0500000000000000" pitchFamily="34" charset="0"/>
                <a:cs typeface="Arial-Rounded" panose="020B0500000000000000" pitchFamily="34" charset="0"/>
                <a:sym typeface="Arial"/>
              </a:rPr>
              <a:t>Theo em, 2 dòng thơ "Biết bao điều lạ/Từ bàn tay cô" muốn nói điều gì? Chọn câu trả lời hoặc nên ý kiến khác của em.</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2190750" y="3133725"/>
            <a:ext cx="7541079" cy="1938992"/>
          </a:xfrm>
          <a:prstGeom prst="rect">
            <a:avLst/>
          </a:prstGeom>
          <a:noFill/>
        </p:spPr>
        <p:txBody>
          <a:bodyPr wrap="square" rtlCol="0">
            <a:spAutoFit/>
          </a:bodyPr>
          <a:lstStyle/>
          <a:p>
            <a:r>
              <a:rPr lang="en-US" sz="40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a</a:t>
            </a:r>
            <a:r>
              <a:rPr lang="en-US" sz="4000" b="1"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4000" b="1"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b="1"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phép</a:t>
            </a:r>
            <a:r>
              <a:rPr lang="en-US" sz="4000" b="1"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màu</a:t>
            </a:r>
            <a:endParaRPr lang="en-US" sz="4000" b="1"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4000" b="1"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4000" b="1" dirty="0" err="1">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4000" b="1"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4000" b="1"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khéo</a:t>
            </a:r>
            <a:r>
              <a:rPr lang="en-US" sz="4000" b="1"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tay</a:t>
            </a:r>
            <a:endParaRPr lang="en-US" sz="4000" b="1"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4000" b="1"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 </a:t>
            </a:r>
            <a:r>
              <a:rPr lang="vi-VN" sz="4000" b="1"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Cô được học sinh rất yêu quý</a:t>
            </a:r>
            <a:endParaRPr lang="en-US" sz="4000" b="1"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id="{7A878697-7D47-4FD6-9C5A-0A669C00FD99}"/>
              </a:ext>
            </a:extLst>
          </p:cNvPr>
          <p:cNvSpPr/>
          <p:nvPr/>
        </p:nvSpPr>
        <p:spPr>
          <a:xfrm>
            <a:off x="2047875" y="3848100"/>
            <a:ext cx="7143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35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b="1" dirty="0">
                <a:solidFill>
                  <a:srgbClr val="002060"/>
                </a:solidFill>
                <a:latin typeface="+mj-lt"/>
                <a:ea typeface="Arial-Rounded" panose="020B0500000000000000" pitchFamily="34" charset="0"/>
                <a:cs typeface="Arial-Rounded" panose="020B0500000000000000" pitchFamily="34" charset="0"/>
                <a:sym typeface="Arial"/>
              </a:rPr>
              <a:t>Tìm những câu thơ nói về sự khéo léo của cô giáo khi hướng dẫn học sinh làm thủ công.</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1004209" y="2919915"/>
            <a:ext cx="10642009" cy="3046988"/>
          </a:xfrm>
          <a:prstGeom prst="rect">
            <a:avLst/>
          </a:prstGeom>
          <a:noFill/>
        </p:spPr>
        <p:txBody>
          <a:bodyPr wrap="square" rtlCol="0">
            <a:spAutoFit/>
          </a:bodyPr>
          <a:lstStyle/>
          <a:p>
            <a:pPr lvl="0" algn="just"/>
            <a:r>
              <a:rPr lang="vi-VN" sz="3200" b="1" dirty="0">
                <a:solidFill>
                  <a:schemeClr val="accent6">
                    <a:lumMod val="50000"/>
                  </a:schemeClr>
                </a:solidFill>
                <a:latin typeface="+mj-lt"/>
                <a:ea typeface="Arial-Rounded" panose="020B0500000000000000" pitchFamily="34" charset="0"/>
                <a:cs typeface="Arial-Rounded" panose="020B0500000000000000" pitchFamily="34" charset="0"/>
              </a:rPr>
              <a:t>Những câu thơ nói về sự khéo léo của cô giáo khi hướng dẫn học sinh làm thủ công là:</a:t>
            </a:r>
          </a:p>
          <a:p>
            <a:pPr lvl="0" algn="just"/>
            <a:r>
              <a:rPr lang="vi-VN" sz="3200" b="1" dirty="0">
                <a:solidFill>
                  <a:srgbClr val="FF0000"/>
                </a:solidFill>
                <a:latin typeface="+mj-lt"/>
                <a:ea typeface="Arial-Rounded" panose="020B0500000000000000" pitchFamily="34" charset="0"/>
                <a:cs typeface="Arial-Rounded" panose="020B0500000000000000" pitchFamily="34" charset="0"/>
              </a:rPr>
              <a:t>- Cô gấp cong cong</a:t>
            </a:r>
          </a:p>
          <a:p>
            <a:pPr lvl="0" algn="just"/>
            <a:r>
              <a:rPr lang="en-US" sz="3200" b="1" dirty="0">
                <a:solidFill>
                  <a:srgbClr val="FF0000"/>
                </a:solidFill>
                <a:latin typeface="+mj-lt"/>
                <a:ea typeface="Arial-Rounded" panose="020B0500000000000000" pitchFamily="34" charset="0"/>
                <a:cs typeface="Arial-Rounded" panose="020B0500000000000000" pitchFamily="34" charset="0"/>
              </a:rPr>
              <a:t>- </a:t>
            </a:r>
            <a:r>
              <a:rPr lang="vi-VN" sz="3200" b="1" dirty="0">
                <a:solidFill>
                  <a:srgbClr val="FF0000"/>
                </a:solidFill>
                <a:latin typeface="+mj-lt"/>
                <a:ea typeface="Arial-Rounded" panose="020B0500000000000000" pitchFamily="34" charset="0"/>
                <a:cs typeface="Arial-Rounded" panose="020B0500000000000000" pitchFamily="34" charset="0"/>
              </a:rPr>
              <a:t> Thoắt cái đã xong</a:t>
            </a:r>
          </a:p>
          <a:p>
            <a:pPr lvl="0" algn="just"/>
            <a:r>
              <a:rPr lang="vi-VN" sz="3200" b="1" dirty="0">
                <a:solidFill>
                  <a:srgbClr val="FF0000"/>
                </a:solidFill>
                <a:latin typeface="+mj-lt"/>
                <a:ea typeface="Arial-Rounded" panose="020B0500000000000000" pitchFamily="34" charset="0"/>
                <a:cs typeface="Arial-Rounded" panose="020B0500000000000000" pitchFamily="34" charset="0"/>
              </a:rPr>
              <a:t>- Mềm mại tay cô</a:t>
            </a:r>
          </a:p>
          <a:p>
            <a:pPr lvl="0" algn="just"/>
            <a:r>
              <a:rPr lang="vi-VN" sz="3200" b="1" dirty="0">
                <a:solidFill>
                  <a:srgbClr val="FF0000"/>
                </a:solidFill>
                <a:latin typeface="+mj-lt"/>
                <a:ea typeface="Arial-Rounded" panose="020B0500000000000000" pitchFamily="34" charset="0"/>
                <a:cs typeface="Arial-Rounded" panose="020B0500000000000000" pitchFamily="34" charset="0"/>
              </a:rPr>
              <a:t>- Cô cắt rất nhanh</a:t>
            </a:r>
          </a:p>
        </p:txBody>
      </p:sp>
    </p:spTree>
    <p:extLst>
      <p:ext uri="{BB962C8B-B14F-4D97-AF65-F5344CB8AC3E}">
        <p14:creationId xmlns:p14="http://schemas.microsoft.com/office/powerpoint/2010/main" val="34245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410652" y="1365644"/>
            <a:ext cx="10032410" cy="1323439"/>
          </a:xfrm>
          <a:prstGeom prst="rect">
            <a:avLst/>
          </a:prstGeom>
          <a:noFill/>
          <a:ln>
            <a:noFill/>
            <a:miter lim="800000"/>
          </a:ln>
        </p:spPr>
        <p:txBody>
          <a:bodyPr wrap="square" rtlCol="0">
            <a:spAutoFit/>
          </a:bodyPr>
          <a:lstStyle/>
          <a:p>
            <a:pPr lvl="0" algn="just">
              <a:buClr>
                <a:srgbClr val="000000"/>
              </a:buClr>
              <a:defRPr/>
            </a:pPr>
            <a:r>
              <a:rPr lang="vi-VN" sz="4000" b="1" dirty="0">
                <a:solidFill>
                  <a:srgbClr val="002060"/>
                </a:solidFill>
                <a:latin typeface="+mj-lt"/>
                <a:ea typeface="Arial-Rounded" panose="020B0500000000000000" pitchFamily="34" charset="0"/>
                <a:cs typeface="Arial-Rounded" panose="020B0500000000000000" pitchFamily="34" charset="0"/>
                <a:sym typeface="Arial"/>
              </a:rPr>
              <a:t>Dựa vào bài thơ, em hãy giới thiệu bức tranh mà cô giáo đã tạo ra.</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5</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1004209" y="2919915"/>
            <a:ext cx="10642009" cy="2062103"/>
          </a:xfrm>
          <a:prstGeom prst="rect">
            <a:avLst/>
          </a:prstGeom>
          <a:noFill/>
        </p:spPr>
        <p:txBody>
          <a:bodyPr wrap="square" rtlCol="0">
            <a:spAutoFit/>
          </a:bodyPr>
          <a:lstStyle/>
          <a:p>
            <a:pPr lvl="0" algn="just"/>
            <a:r>
              <a:rPr lang="vi-VN" sz="3200" b="1" dirty="0">
                <a:solidFill>
                  <a:prstClr val="black"/>
                </a:solidFill>
                <a:latin typeface="+mj-lt"/>
                <a:ea typeface="Arial-Rounded" panose="020B0500000000000000" pitchFamily="34" charset="0"/>
                <a:cs typeface="Arial-Rounded" panose="020B0500000000000000" pitchFamily="34" charset="0"/>
              </a:rPr>
              <a:t>   </a:t>
            </a:r>
            <a:r>
              <a:rPr lang="vi-VN" sz="3200" b="1" dirty="0">
                <a:solidFill>
                  <a:srgbClr val="7030A0"/>
                </a:solidFill>
                <a:latin typeface="+mj-lt"/>
                <a:ea typeface="Arial-Rounded" panose="020B0500000000000000" pitchFamily="34" charset="0"/>
                <a:cs typeface="Arial-Rounded" panose="020B0500000000000000" pitchFamily="34" charset="0"/>
              </a:rPr>
              <a:t>Bằng các tờ giấy màu, cô giáo đã tạo ra một bức tranh rất đẹp. Trong bức tranh, ông mặt trời đang tỏa những tia nắng, chiếu xuống cảnh vật. Những chiếc thuyền trắng trôi dập dềnh cùng những con sóng trên mặt biển.</a:t>
            </a:r>
          </a:p>
        </p:txBody>
      </p:sp>
    </p:spTree>
    <p:extLst>
      <p:ext uri="{BB962C8B-B14F-4D97-AF65-F5344CB8AC3E}">
        <p14:creationId xmlns:p14="http://schemas.microsoft.com/office/powerpoint/2010/main" val="316510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9E79EB-4F14-4A0E-8011-3D8F82C49ECD}"/>
              </a:ext>
            </a:extLst>
          </p:cNvPr>
          <p:cNvPicPr>
            <a:picLocks noChangeAspect="1"/>
          </p:cNvPicPr>
          <p:nvPr/>
        </p:nvPicPr>
        <p:blipFill>
          <a:blip r:embed="rId4"/>
          <a:stretch>
            <a:fillRect/>
          </a:stretch>
        </p:blipFill>
        <p:spPr>
          <a:xfrm>
            <a:off x="0" y="-13448"/>
            <a:ext cx="12168186" cy="6871447"/>
          </a:xfrm>
          <a:prstGeom prst="rect">
            <a:avLst/>
          </a:prstGeom>
        </p:spPr>
      </p:pic>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68417" y="205154"/>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360368"/>
            <a:ext cx="66768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55522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208"/>
        <p:cNvGrpSpPr/>
        <p:nvPr/>
      </p:nvGrpSpPr>
      <p:grpSpPr>
        <a:xfrm>
          <a:off x="0" y="0"/>
          <a:ext cx="0" cy="0"/>
          <a:chOff x="0" y="0"/>
          <a:chExt cx="0" cy="0"/>
        </a:xfrm>
      </p:grpSpPr>
      <p:sp>
        <p:nvSpPr>
          <p:cNvPr id="2209" name="Google Shape;2209;p38"/>
          <p:cNvSpPr/>
          <p:nvPr/>
        </p:nvSpPr>
        <p:spPr>
          <a:xfrm>
            <a:off x="-104334" y="4903300"/>
            <a:ext cx="3129507" cy="2293864"/>
          </a:xfrm>
          <a:custGeom>
            <a:avLst/>
            <a:gdLst/>
            <a:ahLst/>
            <a:cxnLst/>
            <a:rect l="l" t="t" r="r" b="b"/>
            <a:pathLst>
              <a:path w="51876" h="33283" extrusionOk="0">
                <a:moveTo>
                  <a:pt x="9463" y="0"/>
                </a:moveTo>
                <a:cubicBezTo>
                  <a:pt x="9333" y="0"/>
                  <a:pt x="9203" y="14"/>
                  <a:pt x="9073" y="43"/>
                </a:cubicBezTo>
                <a:cubicBezTo>
                  <a:pt x="8216" y="222"/>
                  <a:pt x="7620" y="1043"/>
                  <a:pt x="7239" y="1853"/>
                </a:cubicBezTo>
                <a:cubicBezTo>
                  <a:pt x="6358" y="3746"/>
                  <a:pt x="6168" y="5877"/>
                  <a:pt x="6227" y="7949"/>
                </a:cubicBezTo>
                <a:cubicBezTo>
                  <a:pt x="6334" y="12199"/>
                  <a:pt x="7454" y="16426"/>
                  <a:pt x="9442" y="20176"/>
                </a:cubicBezTo>
                <a:cubicBezTo>
                  <a:pt x="7525" y="17259"/>
                  <a:pt x="4644" y="14950"/>
                  <a:pt x="1346" y="13783"/>
                </a:cubicBezTo>
                <a:cubicBezTo>
                  <a:pt x="917" y="13616"/>
                  <a:pt x="441" y="13497"/>
                  <a:pt x="0" y="13497"/>
                </a:cubicBezTo>
                <a:lnTo>
                  <a:pt x="0" y="32726"/>
                </a:lnTo>
                <a:cubicBezTo>
                  <a:pt x="3322" y="33011"/>
                  <a:pt x="6680" y="33059"/>
                  <a:pt x="10025" y="33154"/>
                </a:cubicBezTo>
                <a:cubicBezTo>
                  <a:pt x="12938" y="33235"/>
                  <a:pt x="15844" y="33283"/>
                  <a:pt x="18753" y="33283"/>
                </a:cubicBezTo>
                <a:cubicBezTo>
                  <a:pt x="20126" y="33283"/>
                  <a:pt x="21498" y="33272"/>
                  <a:pt x="22872" y="33249"/>
                </a:cubicBezTo>
                <a:cubicBezTo>
                  <a:pt x="23753" y="33237"/>
                  <a:pt x="24622" y="33214"/>
                  <a:pt x="25504" y="33190"/>
                </a:cubicBezTo>
                <a:cubicBezTo>
                  <a:pt x="31611" y="33011"/>
                  <a:pt x="37719" y="32761"/>
                  <a:pt x="43827" y="32321"/>
                </a:cubicBezTo>
                <a:cubicBezTo>
                  <a:pt x="45399" y="32202"/>
                  <a:pt x="47030" y="32130"/>
                  <a:pt x="48590" y="31880"/>
                </a:cubicBezTo>
                <a:cubicBezTo>
                  <a:pt x="49316" y="31761"/>
                  <a:pt x="50459" y="31547"/>
                  <a:pt x="50995" y="31035"/>
                </a:cubicBezTo>
                <a:cubicBezTo>
                  <a:pt x="51876" y="30201"/>
                  <a:pt x="50840" y="25748"/>
                  <a:pt x="50483" y="24570"/>
                </a:cubicBezTo>
                <a:cubicBezTo>
                  <a:pt x="50245" y="23784"/>
                  <a:pt x="49804" y="22927"/>
                  <a:pt x="49018" y="22724"/>
                </a:cubicBezTo>
                <a:cubicBezTo>
                  <a:pt x="48901" y="22694"/>
                  <a:pt x="48782" y="22680"/>
                  <a:pt x="48663" y="22680"/>
                </a:cubicBezTo>
                <a:cubicBezTo>
                  <a:pt x="48175" y="22680"/>
                  <a:pt x="47679" y="22911"/>
                  <a:pt x="47268" y="23189"/>
                </a:cubicBezTo>
                <a:cubicBezTo>
                  <a:pt x="46220" y="23879"/>
                  <a:pt x="45387" y="24879"/>
                  <a:pt x="44899" y="26022"/>
                </a:cubicBezTo>
                <a:cubicBezTo>
                  <a:pt x="45625" y="23974"/>
                  <a:pt x="45875" y="21724"/>
                  <a:pt x="45613" y="19557"/>
                </a:cubicBezTo>
                <a:cubicBezTo>
                  <a:pt x="45458" y="18367"/>
                  <a:pt x="45161" y="17176"/>
                  <a:pt x="44542" y="16164"/>
                </a:cubicBezTo>
                <a:cubicBezTo>
                  <a:pt x="44125" y="15473"/>
                  <a:pt x="43458" y="14819"/>
                  <a:pt x="42649" y="14807"/>
                </a:cubicBezTo>
                <a:cubicBezTo>
                  <a:pt x="42635" y="14806"/>
                  <a:pt x="42621" y="14806"/>
                  <a:pt x="42607" y="14806"/>
                </a:cubicBezTo>
                <a:cubicBezTo>
                  <a:pt x="42159" y="14806"/>
                  <a:pt x="41744" y="14993"/>
                  <a:pt x="41375" y="15235"/>
                </a:cubicBezTo>
                <a:cubicBezTo>
                  <a:pt x="39922" y="16200"/>
                  <a:pt x="39243" y="17962"/>
                  <a:pt x="38993" y="19676"/>
                </a:cubicBezTo>
                <a:cubicBezTo>
                  <a:pt x="38779" y="21129"/>
                  <a:pt x="38815" y="22629"/>
                  <a:pt x="39089" y="24082"/>
                </a:cubicBezTo>
                <a:cubicBezTo>
                  <a:pt x="38755" y="22986"/>
                  <a:pt x="38196" y="21962"/>
                  <a:pt x="37469" y="21081"/>
                </a:cubicBezTo>
                <a:cubicBezTo>
                  <a:pt x="37350" y="20938"/>
                  <a:pt x="37207" y="20784"/>
                  <a:pt x="37029" y="20724"/>
                </a:cubicBezTo>
                <a:cubicBezTo>
                  <a:pt x="36980" y="20712"/>
                  <a:pt x="36930" y="20706"/>
                  <a:pt x="36880" y="20706"/>
                </a:cubicBezTo>
                <a:cubicBezTo>
                  <a:pt x="36540" y="20706"/>
                  <a:pt x="36190" y="20974"/>
                  <a:pt x="36076" y="21296"/>
                </a:cubicBezTo>
                <a:cubicBezTo>
                  <a:pt x="35695" y="22272"/>
                  <a:pt x="35481" y="23141"/>
                  <a:pt x="35398" y="24415"/>
                </a:cubicBezTo>
                <a:cubicBezTo>
                  <a:pt x="35326" y="23867"/>
                  <a:pt x="35195" y="21772"/>
                  <a:pt x="35076" y="21236"/>
                </a:cubicBezTo>
                <a:cubicBezTo>
                  <a:pt x="34802" y="19974"/>
                  <a:pt x="34421" y="18736"/>
                  <a:pt x="33993" y="17533"/>
                </a:cubicBezTo>
                <a:cubicBezTo>
                  <a:pt x="33731" y="16795"/>
                  <a:pt x="33421" y="16081"/>
                  <a:pt x="32993" y="15450"/>
                </a:cubicBezTo>
                <a:cubicBezTo>
                  <a:pt x="32677" y="14976"/>
                  <a:pt x="32175" y="14381"/>
                  <a:pt x="31561" y="14381"/>
                </a:cubicBezTo>
                <a:cubicBezTo>
                  <a:pt x="31481" y="14381"/>
                  <a:pt x="31398" y="14392"/>
                  <a:pt x="31314" y="14414"/>
                </a:cubicBezTo>
                <a:cubicBezTo>
                  <a:pt x="31171" y="14461"/>
                  <a:pt x="31040" y="14521"/>
                  <a:pt x="30921" y="14592"/>
                </a:cubicBezTo>
                <a:cubicBezTo>
                  <a:pt x="30909" y="14616"/>
                  <a:pt x="30897" y="14616"/>
                  <a:pt x="30897" y="14628"/>
                </a:cubicBezTo>
                <a:cubicBezTo>
                  <a:pt x="29266" y="16700"/>
                  <a:pt x="28540" y="19450"/>
                  <a:pt x="28921" y="22058"/>
                </a:cubicBezTo>
                <a:cubicBezTo>
                  <a:pt x="28468" y="20295"/>
                  <a:pt x="28671" y="18426"/>
                  <a:pt x="28254" y="16652"/>
                </a:cubicBezTo>
                <a:cubicBezTo>
                  <a:pt x="27853" y="14945"/>
                  <a:pt x="26547" y="13215"/>
                  <a:pt x="24826" y="13215"/>
                </a:cubicBezTo>
                <a:cubicBezTo>
                  <a:pt x="24759" y="13215"/>
                  <a:pt x="24691" y="13218"/>
                  <a:pt x="24622" y="13223"/>
                </a:cubicBezTo>
                <a:cubicBezTo>
                  <a:pt x="23420" y="13330"/>
                  <a:pt x="22408" y="14318"/>
                  <a:pt x="21967" y="15450"/>
                </a:cubicBezTo>
                <a:lnTo>
                  <a:pt x="21872" y="15712"/>
                </a:lnTo>
                <a:cubicBezTo>
                  <a:pt x="21765" y="14938"/>
                  <a:pt x="21574" y="14176"/>
                  <a:pt x="21289" y="13461"/>
                </a:cubicBezTo>
                <a:cubicBezTo>
                  <a:pt x="20959" y="12616"/>
                  <a:pt x="20219" y="11700"/>
                  <a:pt x="19386" y="11700"/>
                </a:cubicBezTo>
                <a:cubicBezTo>
                  <a:pt x="19256" y="11700"/>
                  <a:pt x="19124" y="11722"/>
                  <a:pt x="18991" y="11771"/>
                </a:cubicBezTo>
                <a:cubicBezTo>
                  <a:pt x="18372" y="11997"/>
                  <a:pt x="18062" y="12652"/>
                  <a:pt x="17860" y="13259"/>
                </a:cubicBezTo>
                <a:cubicBezTo>
                  <a:pt x="17360" y="14711"/>
                  <a:pt x="17157" y="16259"/>
                  <a:pt x="17264" y="17795"/>
                </a:cubicBezTo>
                <a:cubicBezTo>
                  <a:pt x="16610" y="13628"/>
                  <a:pt x="15562" y="9520"/>
                  <a:pt x="14145" y="5532"/>
                </a:cubicBezTo>
                <a:cubicBezTo>
                  <a:pt x="13490" y="3662"/>
                  <a:pt x="12657" y="1710"/>
                  <a:pt x="11026" y="579"/>
                </a:cubicBezTo>
                <a:cubicBezTo>
                  <a:pt x="10562" y="250"/>
                  <a:pt x="10020" y="0"/>
                  <a:pt x="9463"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38"/>
          <p:cNvSpPr/>
          <p:nvPr/>
        </p:nvSpPr>
        <p:spPr>
          <a:xfrm rot="283219">
            <a:off x="2802765" y="-10814"/>
            <a:ext cx="6438258" cy="1591376"/>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14" name="Google Shape;2214;p38"/>
          <p:cNvGrpSpPr/>
          <p:nvPr/>
        </p:nvGrpSpPr>
        <p:grpSpPr>
          <a:xfrm flipH="1">
            <a:off x="667909" y="1361312"/>
            <a:ext cx="1161711" cy="657379"/>
            <a:chOff x="6499193" y="92109"/>
            <a:chExt cx="871283" cy="493034"/>
          </a:xfrm>
        </p:grpSpPr>
        <p:sp>
          <p:nvSpPr>
            <p:cNvPr id="2215" name="Google Shape;2215;p38"/>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38"/>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38"/>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38"/>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38"/>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38"/>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38"/>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38"/>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38"/>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24" name="Google Shape;2224;p38"/>
          <p:cNvGrpSpPr/>
          <p:nvPr/>
        </p:nvGrpSpPr>
        <p:grpSpPr>
          <a:xfrm flipH="1">
            <a:off x="10346031" y="5433731"/>
            <a:ext cx="1509795" cy="853500"/>
            <a:chOff x="75300" y="3702036"/>
            <a:chExt cx="1132346" cy="640125"/>
          </a:xfrm>
        </p:grpSpPr>
        <p:sp>
          <p:nvSpPr>
            <p:cNvPr id="2225" name="Google Shape;2225;p38"/>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38"/>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38"/>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38"/>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38"/>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38"/>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38"/>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38"/>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38"/>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4" name="Google Shape;2234;p38"/>
          <p:cNvGrpSpPr/>
          <p:nvPr/>
        </p:nvGrpSpPr>
        <p:grpSpPr>
          <a:xfrm flipH="1">
            <a:off x="1264792" y="2140189"/>
            <a:ext cx="573937" cy="1207416"/>
            <a:chOff x="6492361" y="-8"/>
            <a:chExt cx="430453" cy="905562"/>
          </a:xfrm>
        </p:grpSpPr>
        <p:sp>
          <p:nvSpPr>
            <p:cNvPr id="2235" name="Google Shape;2235;p38"/>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38"/>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38"/>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38"/>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38"/>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38"/>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38"/>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38"/>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38"/>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4" name="Google Shape;2244;p38"/>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5" name="Google Shape;2245;p38"/>
          <p:cNvGrpSpPr/>
          <p:nvPr/>
        </p:nvGrpSpPr>
        <p:grpSpPr>
          <a:xfrm flipH="1">
            <a:off x="10362361" y="776732"/>
            <a:ext cx="803777" cy="660083"/>
            <a:chOff x="668641" y="1116349"/>
            <a:chExt cx="602833" cy="495062"/>
          </a:xfrm>
        </p:grpSpPr>
        <p:sp>
          <p:nvSpPr>
            <p:cNvPr id="2246" name="Google Shape;2246;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7" name="Google Shape;2247;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57" name="Google Shape;2257;p38"/>
          <p:cNvGrpSpPr/>
          <p:nvPr/>
        </p:nvGrpSpPr>
        <p:grpSpPr>
          <a:xfrm>
            <a:off x="10509452" y="2542415"/>
            <a:ext cx="1182961" cy="3014587"/>
            <a:chOff x="7882088" y="1906811"/>
            <a:chExt cx="887221" cy="2260940"/>
          </a:xfrm>
        </p:grpSpPr>
        <p:sp>
          <p:nvSpPr>
            <p:cNvPr id="2258" name="Google Shape;2258;p38"/>
            <p:cNvSpPr/>
            <p:nvPr/>
          </p:nvSpPr>
          <p:spPr>
            <a:xfrm flipH="1">
              <a:off x="7987865" y="3010886"/>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59" name="Google Shape;2259;p38"/>
            <p:cNvGrpSpPr/>
            <p:nvPr/>
          </p:nvGrpSpPr>
          <p:grpSpPr>
            <a:xfrm rot="-5107444" flipH="1">
              <a:off x="7221064" y="2686293"/>
              <a:ext cx="2209268" cy="701977"/>
              <a:chOff x="676459" y="2747475"/>
              <a:chExt cx="2209227" cy="701963"/>
            </a:xfrm>
          </p:grpSpPr>
          <p:sp>
            <p:nvSpPr>
              <p:cNvPr id="2260" name="Google Shape;2260;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8"/>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8"/>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38"/>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38"/>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82" name="Google Shape;2282;p38"/>
          <p:cNvGrpSpPr/>
          <p:nvPr/>
        </p:nvGrpSpPr>
        <p:grpSpPr>
          <a:xfrm>
            <a:off x="346123" y="3469109"/>
            <a:ext cx="1739620" cy="2991504"/>
            <a:chOff x="538042" y="2418907"/>
            <a:chExt cx="1304715" cy="2243628"/>
          </a:xfrm>
        </p:grpSpPr>
        <p:sp>
          <p:nvSpPr>
            <p:cNvPr id="2283" name="Google Shape;2283;p38"/>
            <p:cNvSpPr/>
            <p:nvPr/>
          </p:nvSpPr>
          <p:spPr>
            <a:xfrm>
              <a:off x="538042" y="3027074"/>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84" name="Google Shape;2284;p38"/>
            <p:cNvGrpSpPr/>
            <p:nvPr/>
          </p:nvGrpSpPr>
          <p:grpSpPr>
            <a:xfrm rot="5215655">
              <a:off x="329625" y="3190948"/>
              <a:ext cx="2209309" cy="699546"/>
              <a:chOff x="676459" y="2747475"/>
              <a:chExt cx="2209227" cy="699520"/>
            </a:xfrm>
          </p:grpSpPr>
          <p:sp>
            <p:nvSpPr>
              <p:cNvPr id="2285" name="Google Shape;2285;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8"/>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8"/>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8"/>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8"/>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307" name="Google Shape;2307;p38"/>
          <p:cNvGrpSpPr/>
          <p:nvPr/>
        </p:nvGrpSpPr>
        <p:grpSpPr>
          <a:xfrm>
            <a:off x="2151461" y="240999"/>
            <a:ext cx="803777" cy="660083"/>
            <a:chOff x="668641" y="1116349"/>
            <a:chExt cx="602833" cy="495062"/>
          </a:xfrm>
        </p:grpSpPr>
        <p:sp>
          <p:nvSpPr>
            <p:cNvPr id="2308" name="Google Shape;2308;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19" name="Google Shape;2319;p38"/>
          <p:cNvGrpSpPr/>
          <p:nvPr/>
        </p:nvGrpSpPr>
        <p:grpSpPr>
          <a:xfrm rot="2041617">
            <a:off x="9037203" y="1168433"/>
            <a:ext cx="1833108" cy="752825"/>
            <a:chOff x="653294" y="4365134"/>
            <a:chExt cx="1374789" cy="564602"/>
          </a:xfrm>
        </p:grpSpPr>
        <p:sp>
          <p:nvSpPr>
            <p:cNvPr id="2320" name="Google Shape;2320;p38"/>
            <p:cNvSpPr/>
            <p:nvPr/>
          </p:nvSpPr>
          <p:spPr>
            <a:xfrm>
              <a:off x="2007587" y="4909738"/>
              <a:ext cx="20496" cy="19998"/>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38"/>
            <p:cNvSpPr/>
            <p:nvPr/>
          </p:nvSpPr>
          <p:spPr>
            <a:xfrm>
              <a:off x="1845432" y="4850242"/>
              <a:ext cx="21582" cy="21175"/>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8"/>
            <p:cNvSpPr/>
            <p:nvPr/>
          </p:nvSpPr>
          <p:spPr>
            <a:xfrm>
              <a:off x="1942933" y="4802554"/>
              <a:ext cx="26423" cy="19998"/>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8"/>
            <p:cNvSpPr/>
            <p:nvPr/>
          </p:nvSpPr>
          <p:spPr>
            <a:xfrm>
              <a:off x="1875067" y="4772376"/>
              <a:ext cx="22668" cy="17284"/>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8"/>
            <p:cNvSpPr/>
            <p:nvPr/>
          </p:nvSpPr>
          <p:spPr>
            <a:xfrm>
              <a:off x="1873438" y="4722834"/>
              <a:ext cx="7058" cy="5429"/>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38"/>
            <p:cNvSpPr/>
            <p:nvPr/>
          </p:nvSpPr>
          <p:spPr>
            <a:xfrm>
              <a:off x="2009170" y="4712066"/>
              <a:ext cx="17284" cy="17827"/>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38"/>
            <p:cNvSpPr/>
            <p:nvPr/>
          </p:nvSpPr>
          <p:spPr>
            <a:xfrm>
              <a:off x="1826565" y="4789614"/>
              <a:ext cx="14569" cy="8144"/>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8"/>
            <p:cNvSpPr/>
            <p:nvPr/>
          </p:nvSpPr>
          <p:spPr>
            <a:xfrm>
              <a:off x="1940218" y="4722834"/>
              <a:ext cx="15655" cy="16198"/>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8"/>
            <p:cNvSpPr/>
            <p:nvPr/>
          </p:nvSpPr>
          <p:spPr>
            <a:xfrm>
              <a:off x="1169349" y="4787488"/>
              <a:ext cx="19998" cy="19953"/>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38"/>
            <p:cNvSpPr/>
            <p:nvPr/>
          </p:nvSpPr>
          <p:spPr>
            <a:xfrm>
              <a:off x="1120892" y="4754053"/>
              <a:ext cx="16741" cy="17284"/>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38"/>
            <p:cNvSpPr/>
            <p:nvPr/>
          </p:nvSpPr>
          <p:spPr>
            <a:xfrm>
              <a:off x="1151568" y="4678133"/>
              <a:ext cx="17827" cy="14026"/>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8"/>
            <p:cNvSpPr/>
            <p:nvPr/>
          </p:nvSpPr>
          <p:spPr>
            <a:xfrm>
              <a:off x="1093972" y="4562308"/>
              <a:ext cx="21582" cy="16741"/>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8"/>
            <p:cNvSpPr/>
            <p:nvPr/>
          </p:nvSpPr>
          <p:spPr>
            <a:xfrm>
              <a:off x="863951" y="4841329"/>
              <a:ext cx="19953" cy="1782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8"/>
            <p:cNvSpPr/>
            <p:nvPr/>
          </p:nvSpPr>
          <p:spPr>
            <a:xfrm>
              <a:off x="653294" y="4365134"/>
              <a:ext cx="23754" cy="25020"/>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38"/>
            <p:cNvSpPr/>
            <p:nvPr/>
          </p:nvSpPr>
          <p:spPr>
            <a:xfrm>
              <a:off x="741656" y="4382372"/>
              <a:ext cx="18369" cy="17284"/>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8"/>
            <p:cNvSpPr/>
            <p:nvPr/>
          </p:nvSpPr>
          <p:spPr>
            <a:xfrm>
              <a:off x="668405" y="4464264"/>
              <a:ext cx="10814" cy="9185"/>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38"/>
            <p:cNvSpPr/>
            <p:nvPr/>
          </p:nvSpPr>
          <p:spPr>
            <a:xfrm>
              <a:off x="1350370" y="4830560"/>
              <a:ext cx="21582" cy="17284"/>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38"/>
            <p:cNvSpPr/>
            <p:nvPr/>
          </p:nvSpPr>
          <p:spPr>
            <a:xfrm>
              <a:off x="1404256" y="4690530"/>
              <a:ext cx="21039" cy="20496"/>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38"/>
            <p:cNvSpPr/>
            <p:nvPr/>
          </p:nvSpPr>
          <p:spPr>
            <a:xfrm>
              <a:off x="1437103" y="4743284"/>
              <a:ext cx="24297" cy="18912"/>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38"/>
            <p:cNvSpPr/>
            <p:nvPr/>
          </p:nvSpPr>
          <p:spPr>
            <a:xfrm>
              <a:off x="1390773" y="4732516"/>
              <a:ext cx="15112" cy="11356"/>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
        <p:nvSpPr>
          <p:cNvPr id="2340" name="Google Shape;2340;p38"/>
          <p:cNvSpPr/>
          <p:nvPr/>
        </p:nvSpPr>
        <p:spPr>
          <a:xfrm>
            <a:off x="346146" y="6287223"/>
            <a:ext cx="934615" cy="555715"/>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 name="文本框 18">
            <a:extLst>
              <a:ext uri="{FF2B5EF4-FFF2-40B4-BE49-F238E27FC236}">
                <a16:creationId xmlns:a16="http://schemas.microsoft.com/office/drawing/2014/main" id="{94AAAAED-4D83-41E3-BB60-D604328DBD4C}"/>
              </a:ext>
            </a:extLst>
          </p:cNvPr>
          <p:cNvSpPr txBox="1"/>
          <p:nvPr/>
        </p:nvSpPr>
        <p:spPr>
          <a:xfrm>
            <a:off x="3169814" y="278009"/>
            <a:ext cx="58523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Nội</a:t>
            </a:r>
            <a:r>
              <a:rPr kumimoji="0" lang="en-US" altLang="zh-CN" sz="5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 dung </a:t>
            </a:r>
            <a:r>
              <a:rPr kumimoji="0" lang="en-US" altLang="zh-CN" sz="5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bài</a:t>
            </a:r>
            <a:r>
              <a:rPr kumimoji="0" lang="en-US" altLang="zh-CN" sz="5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 </a:t>
            </a:r>
            <a:r>
              <a:rPr kumimoji="0" lang="en-US" altLang="zh-CN" sz="5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học</a:t>
            </a:r>
            <a:r>
              <a:rPr kumimoji="0" lang="vi-VN" altLang="zh-CN" sz="5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a:t>
            </a:r>
            <a:endParaRPr kumimoji="0" lang="zh-CN" altLang="en-US" sz="5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endParaRPr>
          </a:p>
        </p:txBody>
      </p:sp>
      <p:sp>
        <p:nvSpPr>
          <p:cNvPr id="136" name="Rounded Rectangle 135"/>
          <p:cNvSpPr/>
          <p:nvPr/>
        </p:nvSpPr>
        <p:spPr>
          <a:xfrm>
            <a:off x="637562" y="1810851"/>
            <a:ext cx="11131998" cy="3387114"/>
          </a:xfrm>
          <a:prstGeom prst="roundRect">
            <a:avLst/>
          </a:prstGeom>
          <a:solidFill>
            <a:schemeClr val="bg1">
              <a:alpha val="50000"/>
            </a:schemeClr>
          </a:solidFill>
          <a:ln>
            <a:solidFill>
              <a:srgbClr val="FFD9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7" name="文本框 18">
            <a:extLst>
              <a:ext uri="{FF2B5EF4-FFF2-40B4-BE49-F238E27FC236}">
                <a16:creationId xmlns:a16="http://schemas.microsoft.com/office/drawing/2014/main" id="{94AAAAED-4D83-41E3-BB60-D604328DBD4C}"/>
              </a:ext>
            </a:extLst>
          </p:cNvPr>
          <p:cNvSpPr txBox="1"/>
          <p:nvPr/>
        </p:nvSpPr>
        <p:spPr>
          <a:xfrm>
            <a:off x="656986" y="1711360"/>
            <a:ext cx="11084744" cy="4247317"/>
          </a:xfrm>
          <a:prstGeom prst="rect">
            <a:avLst/>
          </a:prstGeom>
          <a:solidFill>
            <a:schemeClr val="accent6">
              <a:lumMod val="40000"/>
              <a:lumOff val="6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altLang="zh-CN" sz="5400" b="1" i="0" u="none" strike="noStrike" kern="1200" cap="none" spc="0" normalizeH="0" baseline="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baseline="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Bài</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thơ</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nói</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về</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sự</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khéo</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léo</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từ</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bàn</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tay</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cô</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giáo</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Cô</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đã</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tạo</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ra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một</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bức</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tranh</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có</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cảnh</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biển</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bình</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minh</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bằng</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những</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tờ</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giấy</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màu</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trước</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mắt</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các</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bạn</a:t>
            </a:r>
            <a:r>
              <a:rPr kumimoji="0" lang="en-US" altLang="zh-CN" sz="54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54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nhỏ</a:t>
            </a:r>
            <a:r>
              <a:rPr lang="en-US" altLang="zh-CN" sz="54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sym typeface="Arial"/>
              </a:rPr>
              <a:t>.</a:t>
            </a:r>
            <a:endParaRPr kumimoji="0" lang="zh-CN" altLang="en-US" sz="5400" b="1" i="0" u="none" strike="noStrike" kern="1200" cap="none" spc="0" normalizeH="0" baseline="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endParaRPr>
          </a:p>
        </p:txBody>
      </p:sp>
      <p:pic>
        <p:nvPicPr>
          <p:cNvPr id="138" name="Picture 13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061" b="30933"/>
          <a:stretch/>
        </p:blipFill>
        <p:spPr>
          <a:xfrm>
            <a:off x="3510294" y="5367157"/>
            <a:ext cx="5511890" cy="17123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03</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spTree>
    <p:custDataLst>
      <p:tags r:id="rId1"/>
    </p:custDataLst>
    <p:extLst>
      <p:ext uri="{BB962C8B-B14F-4D97-AF65-F5344CB8AC3E}">
        <p14:creationId xmlns:p14="http://schemas.microsoft.com/office/powerpoint/2010/main" val="20966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204803" y="297657"/>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8589307" y="4517410"/>
            <a:ext cx="3602693" cy="234059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tờ</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trắng</a:t>
            </a:r>
            <a:endPar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gấp</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cong</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cong</a:t>
            </a:r>
            <a:endPar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Thoắt</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a:t>
            </a:r>
            <a:endPar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thuyền</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r>
            <a:b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tờ</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endPar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Mềm</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mại</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endPar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phô</a:t>
            </a:r>
            <a:endPar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tỏa</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6">
                    <a:lumMod val="75000"/>
                  </a:schemeClr>
                </a:solidFill>
                <a:effectLst/>
                <a:uLnTx/>
                <a:uFillTx/>
                <a:latin typeface="+mj-lt"/>
                <a:ea typeface="Arial-Rounded" panose="020B0500000000000000" pitchFamily="34" charset="0"/>
                <a:cs typeface="Arial-Rounded" panose="020B0500000000000000" pitchFamily="34" charset="0"/>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6">
                    <a:lumMod val="75000"/>
                  </a:schemeClr>
                </a:solidFill>
                <a:effectLst/>
                <a:uLnTx/>
                <a:uFillTx/>
                <a:latin typeface="+mj-lt"/>
                <a:ea typeface="Arial-Rounded" panose="020B0500000000000000" pitchFamily="34" charset="0"/>
                <a:cs typeface="Arial-Rounded" panose="020B0500000000000000" pitchFamily="34" charset="0"/>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6">
                    <a:lumMod val="75000"/>
                  </a:schemeClr>
                </a:solidFill>
                <a:effectLst/>
                <a:uLnTx/>
                <a:uFillTx/>
                <a:latin typeface="+mj-lt"/>
                <a:ea typeface="Arial-Rounded" panose="020B0500000000000000" pitchFamily="34" charset="0"/>
                <a:cs typeface="Arial-Rounded" panose="020B0500000000000000" pitchFamily="34" charset="0"/>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6">
                    <a:lumMod val="75000"/>
                  </a:schemeClr>
                </a:solidFill>
                <a:effectLst/>
                <a:uLnTx/>
                <a:uFillTx/>
                <a:latin typeface="+mj-lt"/>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75000"/>
                  </a:schemeClr>
                </a:solidFill>
                <a:effectLst/>
                <a:uLnTx/>
                <a:uFillTx/>
                <a:latin typeface="+mj-lt"/>
                <a:ea typeface="Arial-Rounded" panose="020B0500000000000000" pitchFamily="34" charset="0"/>
                <a:cs typeface="Arial-Rounded" panose="020B0500000000000000" pitchFamily="34" charset="0"/>
              </a:rPr>
              <a:t/>
            </a:r>
            <a:br>
              <a:rPr kumimoji="0" lang="en-US" sz="2800" b="1" i="0" u="none" strike="noStrike" kern="1200" cap="none" spc="0" normalizeH="0" baseline="0" noProof="0" dirty="0">
                <a:ln>
                  <a:noFill/>
                </a:ln>
                <a:solidFill>
                  <a:schemeClr val="accent6">
                    <a:lumMod val="75000"/>
                  </a:schemeClr>
                </a:solidFill>
                <a:effectLst/>
                <a:uLnTx/>
                <a:uFillTx/>
                <a:latin typeface="+mj-lt"/>
                <a:ea typeface="Arial-Rounded" panose="020B0500000000000000" pitchFamily="34" charset="0"/>
                <a:cs typeface="Arial-Rounded" panose="020B0500000000000000" pitchFamily="34" charset="0"/>
              </a:rPr>
            </a:br>
            <a:r>
              <a:rPr kumimoji="0" lang="vi-VN" sz="2800" b="1" i="0" u="none" strike="noStrike" kern="1200" cap="none" spc="0" normalizeH="0" baseline="0" noProof="0" dirty="0">
                <a:ln>
                  <a:noFill/>
                </a:ln>
                <a:solidFill>
                  <a:schemeClr val="accent6">
                    <a:lumMod val="75000"/>
                  </a:schemeClr>
                </a:solidFill>
                <a:effectLst/>
                <a:uLnTx/>
                <a:uFillTx/>
                <a:latin typeface="+mj-lt"/>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6">
                    <a:lumMod val="75000"/>
                  </a:schemeClr>
                </a:solidFill>
                <a:effectLst/>
                <a:uLnTx/>
                <a:uFillTx/>
                <a:latin typeface="+mj-lt"/>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6">
                    <a:lumMod val="75000"/>
                  </a:schemeClr>
                </a:solidFill>
                <a:effectLst/>
                <a:uLnTx/>
                <a:uFillTx/>
                <a:latin typeface="+mj-lt"/>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6">
                    <a:lumMod val="75000"/>
                  </a:schemeClr>
                </a:solidFill>
                <a:effectLst/>
                <a:uLnTx/>
                <a:uFillTx/>
                <a:latin typeface="+mj-lt"/>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6">
                    <a:lumMod val="75000"/>
                  </a:schemeClr>
                </a:solidFill>
                <a:effectLst/>
                <a:uLnTx/>
                <a:uFillTx/>
                <a:latin typeface="+mj-lt"/>
                <a:ea typeface="Arial-Rounded" panose="020B0500000000000000" pitchFamily="34" charset="0"/>
                <a:cs typeface="Arial-Rounded" panose="020B0500000000000000" pitchFamily="34" charset="0"/>
              </a:rPr>
              <a:t/>
            </a:r>
            <a:br>
              <a:rPr kumimoji="0" lang="vi-VN" sz="2800" b="1" i="0" u="none" strike="noStrike" kern="1200" cap="none" spc="0" normalizeH="0" baseline="0" noProof="0" dirty="0">
                <a:ln>
                  <a:noFill/>
                </a:ln>
                <a:solidFill>
                  <a:schemeClr val="accent6">
                    <a:lumMod val="75000"/>
                  </a:schemeClr>
                </a:solidFill>
                <a:effectLst/>
                <a:uLnTx/>
                <a:uFillTx/>
                <a:latin typeface="+mj-lt"/>
                <a:ea typeface="Arial-Rounded" panose="020B0500000000000000" pitchFamily="34" charset="0"/>
                <a:cs typeface="Arial-Rounded" panose="020B0500000000000000" pitchFamily="34" charset="0"/>
              </a:rPr>
            </a:b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điều</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endPar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Trọng</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Hoàn</a:t>
            </a:r>
            <a:r>
              <a:rPr kumimoji="0" lang="en-US"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58565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5288840-2E3A-F8A9-5BE6-75E8924A9769}"/>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A001E4FD-A3B1-899C-1D3D-E767AEBDA4B5}"/>
              </a:ext>
            </a:extLst>
          </p:cNvPr>
          <p:cNvPicPr>
            <a:picLocks noChangeAspect="1"/>
          </p:cNvPicPr>
          <p:nvPr/>
        </p:nvPicPr>
        <p:blipFill>
          <a:blip r:embed="rId2"/>
          <a:stretch>
            <a:fillRect/>
          </a:stretch>
        </p:blipFill>
        <p:spPr>
          <a:xfrm>
            <a:off x="2204803" y="297657"/>
            <a:ext cx="5523455" cy="1072989"/>
          </a:xfrm>
          <a:prstGeom prst="rect">
            <a:avLst/>
          </a:prstGeom>
        </p:spPr>
      </p:pic>
      <p:pic>
        <p:nvPicPr>
          <p:cNvPr id="20" name="Picture 19">
            <a:extLst>
              <a:ext uri="{FF2B5EF4-FFF2-40B4-BE49-F238E27FC236}">
                <a16:creationId xmlns:a16="http://schemas.microsoft.com/office/drawing/2014/main" id="{92BA3D2C-654D-EBB0-CF32-3499109028D1}"/>
              </a:ext>
            </a:extLst>
          </p:cNvPr>
          <p:cNvPicPr>
            <a:picLocks noChangeAspect="1"/>
          </p:cNvPicPr>
          <p:nvPr/>
        </p:nvPicPr>
        <p:blipFill>
          <a:blip r:embed="rId3"/>
          <a:stretch>
            <a:fillRect/>
          </a:stretch>
        </p:blipFill>
        <p:spPr>
          <a:xfrm>
            <a:off x="8589307" y="4517410"/>
            <a:ext cx="3602693" cy="2340590"/>
          </a:xfrm>
          <a:prstGeom prst="rect">
            <a:avLst/>
          </a:prstGeom>
        </p:spPr>
      </p:pic>
      <p:sp>
        <p:nvSpPr>
          <p:cNvPr id="21" name="TextBox 20">
            <a:extLst>
              <a:ext uri="{FF2B5EF4-FFF2-40B4-BE49-F238E27FC236}">
                <a16:creationId xmlns:a16="http://schemas.microsoft.com/office/drawing/2014/main" id="{407D54D5-AE49-ACE5-5A3D-5CA30BA8A4D1}"/>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tờ</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trắng</a:t>
            </a:r>
            <a:endPar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gấp</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cong</a:t>
            </a:r>
            <a:endPar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Thoắt</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a:t>
            </a:r>
            <a:endPar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thuyền</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xinh</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r>
            <a:b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tờ</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endPar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Mềm</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mại</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endPar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phô</a:t>
            </a:r>
            <a:endPar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tỏa</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DE77DA5D-3595-E991-BC86-1DB13202E1E6}"/>
              </a:ext>
            </a:extLst>
          </p:cNvPr>
          <p:cNvSpPr txBox="1"/>
          <p:nvPr/>
        </p:nvSpPr>
        <p:spPr>
          <a:xfrm>
            <a:off x="5715000" y="834152"/>
            <a:ext cx="488632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5">
                    <a:lumMod val="50000"/>
                  </a:schemeClr>
                </a:solidFill>
                <a:effectLst/>
                <a:uLnTx/>
                <a:uFillTx/>
                <a:latin typeface="+mj-lt"/>
                <a:ea typeface="Arial-Rounded" panose="020B0500000000000000" pitchFamily="34" charset="0"/>
                <a:cs typeface="Arial-Rounded" panose="020B0500000000000000" pitchFamily="34" charset="0"/>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5">
                    <a:lumMod val="50000"/>
                  </a:schemeClr>
                </a:solidFill>
                <a:effectLst/>
                <a:uLnTx/>
                <a:uFillTx/>
                <a:latin typeface="+mj-lt"/>
                <a:ea typeface="Arial-Rounded" panose="020B0500000000000000" pitchFamily="34" charset="0"/>
                <a:cs typeface="Arial-Rounded" panose="020B0500000000000000" pitchFamily="34" charset="0"/>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5">
                    <a:lumMod val="50000"/>
                  </a:schemeClr>
                </a:solidFill>
                <a:effectLst/>
                <a:uLnTx/>
                <a:uFillTx/>
                <a:latin typeface="+mj-lt"/>
                <a:ea typeface="Arial-Rounded" panose="020B0500000000000000" pitchFamily="34" charset="0"/>
                <a:cs typeface="Arial-Rounded" panose="020B0500000000000000" pitchFamily="34" charset="0"/>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5">
                    <a:lumMod val="50000"/>
                  </a:schemeClr>
                </a:solidFill>
                <a:effectLst/>
                <a:uLnTx/>
                <a:uFillTx/>
                <a:latin typeface="+mj-lt"/>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5">
                    <a:lumMod val="50000"/>
                  </a:schemeClr>
                </a:solidFill>
                <a:effectLst/>
                <a:uLnTx/>
                <a:uFillTx/>
                <a:latin typeface="+mj-lt"/>
                <a:ea typeface="Arial-Rounded" panose="020B0500000000000000" pitchFamily="34" charset="0"/>
                <a:cs typeface="Arial-Rounded" panose="020B0500000000000000" pitchFamily="34" charset="0"/>
              </a:rPr>
              <a:t/>
            </a:r>
            <a:br>
              <a:rPr kumimoji="0" lang="en-US" sz="2800" b="1" i="0" u="none" strike="noStrike" kern="1200" cap="none" spc="0" normalizeH="0" baseline="0" noProof="0" dirty="0">
                <a:ln>
                  <a:noFill/>
                </a:ln>
                <a:solidFill>
                  <a:schemeClr val="accent5">
                    <a:lumMod val="50000"/>
                  </a:schemeClr>
                </a:solidFill>
                <a:effectLst/>
                <a:uLnTx/>
                <a:uFillTx/>
                <a:latin typeface="+mj-lt"/>
                <a:ea typeface="Arial-Rounded" panose="020B0500000000000000" pitchFamily="34" charset="0"/>
                <a:cs typeface="Arial-Rounded" panose="020B0500000000000000" pitchFamily="34" charset="0"/>
              </a:rPr>
            </a:br>
            <a:r>
              <a:rPr kumimoji="0" lang="vi-VN" sz="2800" b="1" i="0" u="none" strike="noStrike" kern="1200" cap="none" spc="0" normalizeH="0" baseline="0" noProof="0" dirty="0">
                <a:ln>
                  <a:noFill/>
                </a:ln>
                <a:solidFill>
                  <a:schemeClr val="accent5">
                    <a:lumMod val="50000"/>
                  </a:schemeClr>
                </a:solidFill>
                <a:effectLst/>
                <a:uLnTx/>
                <a:uFillTx/>
                <a:latin typeface="+mj-lt"/>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5">
                    <a:lumMod val="50000"/>
                  </a:schemeClr>
                </a:solidFill>
                <a:effectLst/>
                <a:uLnTx/>
                <a:uFillTx/>
                <a:latin typeface="+mj-lt"/>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5">
                    <a:lumMod val="50000"/>
                  </a:schemeClr>
                </a:solidFill>
                <a:effectLst/>
                <a:uLnTx/>
                <a:uFillTx/>
                <a:latin typeface="+mj-lt"/>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5">
                    <a:lumMod val="50000"/>
                  </a:schemeClr>
                </a:solidFill>
                <a:effectLst/>
                <a:uLnTx/>
                <a:uFillTx/>
                <a:latin typeface="+mj-lt"/>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5">
                    <a:lumMod val="50000"/>
                  </a:schemeClr>
                </a:solidFill>
                <a:effectLst/>
                <a:uLnTx/>
                <a:uFillTx/>
                <a:latin typeface="+mj-lt"/>
                <a:ea typeface="Arial-Rounded" panose="020B0500000000000000" pitchFamily="34" charset="0"/>
                <a:cs typeface="Arial-Rounded" panose="020B0500000000000000" pitchFamily="34" charset="0"/>
              </a:rPr>
              <a:t/>
            </a:r>
            <a:br>
              <a:rPr kumimoji="0" lang="vi-VN" sz="2800" b="1" i="0" u="none" strike="noStrike" kern="1200" cap="none" spc="0" normalizeH="0" baseline="0" noProof="0" dirty="0">
                <a:ln>
                  <a:noFill/>
                </a:ln>
                <a:solidFill>
                  <a:schemeClr val="accent5">
                    <a:lumMod val="50000"/>
                  </a:schemeClr>
                </a:solidFill>
                <a:effectLst/>
                <a:uLnTx/>
                <a:uFillTx/>
                <a:latin typeface="+mj-lt"/>
                <a:ea typeface="Arial-Rounded" panose="020B0500000000000000" pitchFamily="34" charset="0"/>
                <a:cs typeface="Arial-Rounded" panose="020B0500000000000000" pitchFamily="34" charset="0"/>
              </a:rPr>
            </a:b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điều</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endPar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Trọng</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Hoàn</a:t>
            </a:r>
            <a:r>
              <a:rPr kumimoji="0" lang="en-US"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Rounded Rectangle 65">
            <a:extLst>
              <a:ext uri="{FF2B5EF4-FFF2-40B4-BE49-F238E27FC236}">
                <a16:creationId xmlns:a16="http://schemas.microsoft.com/office/drawing/2014/main" id="{FC0CCBB6-F76F-321C-BF47-84A9C6A71206}"/>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noProof="0" dirty="0">
                <a:solidFill>
                  <a:prstClr val="black"/>
                </a:solidFill>
                <a:latin typeface="Calibri" panose="020F0502020204030204" pitchFamily="34" charset="0"/>
                <a:cs typeface="Calibri" panose="020F0502020204030204" pitchFamily="34" charset="0"/>
                <a:sym typeface="Arial"/>
              </a:rPr>
              <a:t>Luyện đọc nhóm đôi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334429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3281A2-47F7-ECE0-1083-7804FAFA11E4}"/>
            </a:ext>
          </a:extLst>
        </p:cNvPr>
        <p:cNvGrpSpPr/>
        <p:nvPr/>
      </p:nvGrpSpPr>
      <p:grpSpPr>
        <a:xfrm>
          <a:off x="0" y="0"/>
          <a:ext cx="0" cy="0"/>
          <a:chOff x="0" y="0"/>
          <a:chExt cx="0" cy="0"/>
        </a:xfrm>
      </p:grpSpPr>
      <p:pic>
        <p:nvPicPr>
          <p:cNvPr id="48" name="图片 47">
            <a:extLst>
              <a:ext uri="{FF2B5EF4-FFF2-40B4-BE49-F238E27FC236}">
                <a16:creationId xmlns:a16="http://schemas.microsoft.com/office/drawing/2014/main" id="{0E4D55B2-078D-D0BC-2DF9-B44DFB1E27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a:extLst>
              <a:ext uri="{FF2B5EF4-FFF2-40B4-BE49-F238E27FC236}">
                <a16:creationId xmlns:a16="http://schemas.microsoft.com/office/drawing/2014/main" id="{ACD45FA7-FCBC-1B70-F03C-A988A1717472}"/>
              </a:ext>
            </a:extLst>
          </p:cNvPr>
          <p:cNvSpPr txBox="1"/>
          <p:nvPr/>
        </p:nvSpPr>
        <p:spPr>
          <a:xfrm>
            <a:off x="3784920" y="2025321"/>
            <a:ext cx="441738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7200" b="1" noProof="0" dirty="0">
                <a:ln w="28575">
                  <a:solidFill>
                    <a:srgbClr val="FFFFFF"/>
                  </a:solidFill>
                </a:ln>
                <a:solidFill>
                  <a:srgbClr val="FF0000"/>
                </a:solidFill>
                <a:effectLst>
                  <a:outerShdw blurRad="50800" dist="38100" dir="2700000" algn="tl" rotWithShape="0">
                    <a:prstClr val="black">
                      <a:alpha val="40000"/>
                    </a:prstClr>
                  </a:outerShdw>
                </a:effectLst>
                <a:latin typeface="Calibri"/>
                <a:ea typeface="站酷快乐体2016修订版" panose="02010600030101010101" pitchFamily="2" charset="-122"/>
                <a:cs typeface="Arial"/>
                <a:sym typeface="Arial"/>
              </a:rPr>
              <a:t>Vận dụng</a:t>
            </a:r>
            <a:endParaRPr kumimoji="0" lang="zh-CN" altLang="en-US" sz="7200" b="1" i="0" u="none" strike="noStrike" kern="1200" cap="none" spc="0" normalizeH="0" baseline="0" noProof="0" dirty="0">
              <a:ln w="3175">
                <a:solidFill>
                  <a:srgbClr val="FFFFFF"/>
                </a:solidFill>
              </a:ln>
              <a:solidFill>
                <a:srgbClr val="FF0000"/>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spTree>
    <p:custDataLst>
      <p:tags r:id="rId1"/>
    </p:custDataLst>
    <p:extLst>
      <p:ext uri="{BB962C8B-B14F-4D97-AF65-F5344CB8AC3E}">
        <p14:creationId xmlns:p14="http://schemas.microsoft.com/office/powerpoint/2010/main" val="1230677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8" name="组合 87"/>
          <p:cNvGrpSpPr/>
          <p:nvPr/>
        </p:nvGrpSpPr>
        <p:grpSpPr>
          <a:xfrm flipH="1">
            <a:off x="9110907" y="1196340"/>
            <a:ext cx="1669487" cy="1932342"/>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8117251" y="1923436"/>
            <a:ext cx="866974" cy="797510"/>
          </a:xfrm>
          <a:prstGeom prst="rect">
            <a:avLst/>
          </a:prstGeom>
        </p:spPr>
      </p:pic>
      <p:pic>
        <p:nvPicPr>
          <p:cNvPr id="21" name="Picture 20">
            <a:extLst>
              <a:ext uri="{FF2B5EF4-FFF2-40B4-BE49-F238E27FC236}">
                <a16:creationId xmlns:a16="http://schemas.microsoft.com/office/drawing/2014/main" id="{4D3119F7-B263-4559-B92F-1958FF586520}"/>
              </a:ext>
            </a:extLst>
          </p:cNvPr>
          <p:cNvPicPr>
            <a:picLocks noChangeAspect="1"/>
          </p:cNvPicPr>
          <p:nvPr/>
        </p:nvPicPr>
        <p:blipFill>
          <a:blip r:embed="rId6"/>
          <a:stretch>
            <a:fillRect/>
          </a:stretch>
        </p:blipFill>
        <p:spPr>
          <a:xfrm>
            <a:off x="2733675" y="2572015"/>
            <a:ext cx="6534908" cy="2190501"/>
          </a:xfrm>
          <a:prstGeom prst="rect">
            <a:avLst/>
          </a:prstGeom>
        </p:spPr>
      </p:pic>
    </p:spTree>
    <p:custDataLst>
      <p:tags r:id="rId1"/>
    </p:custDataLst>
    <p:extLst>
      <p:ext uri="{BB962C8B-B14F-4D97-AF65-F5344CB8AC3E}">
        <p14:creationId xmlns:p14="http://schemas.microsoft.com/office/powerpoint/2010/main" val="41171727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wipe(left)">
                                      <p:cBhvr>
                                        <p:cTn id="10" dur="700"/>
                                        <p:tgtEl>
                                          <p:spTgt spid="88"/>
                                        </p:tgtEl>
                                      </p:cBhvr>
                                    </p:animEffect>
                                  </p:childTnLst>
                                </p:cTn>
                              </p:par>
                              <p:par>
                                <p:cTn id="11" presetID="55"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strVal val="#ppt_w*0.70"/>
                                          </p:val>
                                        </p:tav>
                                        <p:tav tm="100000">
                                          <p:val>
                                            <p:strVal val="#ppt_w"/>
                                          </p:val>
                                        </p:tav>
                                      </p:tavLst>
                                    </p:anim>
                                    <p:anim calcmode="lin" valueType="num">
                                      <p:cBhvr>
                                        <p:cTn id="14" dur="1000" fill="hold"/>
                                        <p:tgtEl>
                                          <p:spTgt spid="34"/>
                                        </p:tgtEl>
                                        <p:attrNameLst>
                                          <p:attrName>ppt_h</p:attrName>
                                        </p:attrNameLst>
                                      </p:cBhvr>
                                      <p:tavLst>
                                        <p:tav tm="0">
                                          <p:val>
                                            <p:strVal val="#ppt_h"/>
                                          </p:val>
                                        </p:tav>
                                        <p:tav tm="100000">
                                          <p:val>
                                            <p:strVal val="#ppt_h"/>
                                          </p:val>
                                        </p:tav>
                                      </p:tavLst>
                                    </p:anim>
                                    <p:animEffect transition="in" filter="fade">
                                      <p:cBhvr>
                                        <p:cTn id="15" dur="1000"/>
                                        <p:tgtEl>
                                          <p:spTgt spid="34"/>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179"/>
                                        </p:tgtEl>
                                        <p:attrNameLst>
                                          <p:attrName>style.visibility</p:attrName>
                                        </p:attrNameLst>
                                      </p:cBhvr>
                                      <p:to>
                                        <p:strVal val="visible"/>
                                      </p:to>
                                    </p:set>
                                    <p:anim calcmode="lin" valueType="num">
                                      <p:cBhvr>
                                        <p:cTn id="18" dur="1000" fill="hold"/>
                                        <p:tgtEl>
                                          <p:spTgt spid="179"/>
                                        </p:tgtEl>
                                        <p:attrNameLst>
                                          <p:attrName>ppt_w</p:attrName>
                                        </p:attrNameLst>
                                      </p:cBhvr>
                                      <p:tavLst>
                                        <p:tav tm="0">
                                          <p:val>
                                            <p:strVal val="#ppt_w*0.70"/>
                                          </p:val>
                                        </p:tav>
                                        <p:tav tm="100000">
                                          <p:val>
                                            <p:strVal val="#ppt_w"/>
                                          </p:val>
                                        </p:tav>
                                      </p:tavLst>
                                    </p:anim>
                                    <p:anim calcmode="lin" valueType="num">
                                      <p:cBhvr>
                                        <p:cTn id="19" dur="1000" fill="hold"/>
                                        <p:tgtEl>
                                          <p:spTgt spid="179"/>
                                        </p:tgtEl>
                                        <p:attrNameLst>
                                          <p:attrName>ppt_h</p:attrName>
                                        </p:attrNameLst>
                                      </p:cBhvr>
                                      <p:tavLst>
                                        <p:tav tm="0">
                                          <p:val>
                                            <p:strVal val="#ppt_h"/>
                                          </p:val>
                                        </p:tav>
                                        <p:tav tm="100000">
                                          <p:val>
                                            <p:strVal val="#ppt_h"/>
                                          </p:val>
                                        </p:tav>
                                      </p:tavLst>
                                    </p:anim>
                                    <p:animEffect transition="in" filter="fade">
                                      <p:cBhvr>
                                        <p:cTn id="20" dur="1000"/>
                                        <p:tgtEl>
                                          <p:spTgt spid="17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3AA402-69CE-4877-8B6E-69814C25CDCB}"/>
              </a:ext>
            </a:extLst>
          </p:cNvPr>
          <p:cNvPicPr>
            <a:picLocks noChangeAspect="1"/>
          </p:cNvPicPr>
          <p:nvPr/>
        </p:nvPicPr>
        <p:blipFill>
          <a:blip r:embed="rId2"/>
          <a:stretch>
            <a:fillRect/>
          </a:stretch>
        </p:blipFill>
        <p:spPr>
          <a:xfrm>
            <a:off x="0" y="1"/>
            <a:ext cx="12191999" cy="6866968"/>
          </a:xfrm>
          <a:prstGeom prst="rect">
            <a:avLst/>
          </a:prstGeom>
        </p:spPr>
      </p:pic>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819" y="865469"/>
            <a:ext cx="1969179" cy="1743607"/>
          </a:xfrm>
          <a:prstGeom prst="rect">
            <a:avLst/>
          </a:prstGeom>
        </p:spPr>
      </p:pic>
      <p:pic>
        <p:nvPicPr>
          <p:cNvPr id="9" name="Picture 8">
            <a:hlinkClick r:id="rId4"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094" y="393200"/>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4401" y="905309"/>
            <a:ext cx="1969179" cy="1743607"/>
          </a:xfrm>
          <a:prstGeom prst="rect">
            <a:avLst/>
          </a:prstGeom>
        </p:spPr>
      </p:pic>
      <p:pic>
        <p:nvPicPr>
          <p:cNvPr id="11" name="Picture 10">
            <a:hlinkClick r:id="rId7"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8678" y="455438"/>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7938" y="905309"/>
            <a:ext cx="1969179" cy="1743607"/>
          </a:xfrm>
          <a:prstGeom prst="rect">
            <a:avLst/>
          </a:prstGeom>
        </p:spPr>
      </p:pic>
      <p:pic>
        <p:nvPicPr>
          <p:cNvPr id="13" name="Picture 12">
            <a:hlinkClick r:id="rId10"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75131" y="573130"/>
            <a:ext cx="2060627" cy="1383912"/>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hlinkClick r:id="rId13" action="ppaction://hlinksldjump"/>
            <a:extLst>
              <a:ext uri="{FF2B5EF4-FFF2-40B4-BE49-F238E27FC236}">
                <a16:creationId xmlns:a16="http://schemas.microsoft.com/office/drawing/2014/main" id="{47D76ABA-DD8E-4531-BD00-68E1DAE31ABD}"/>
              </a:ext>
            </a:extLst>
          </p:cNvPr>
          <p:cNvSpPr/>
          <p:nvPr/>
        </p:nvSpPr>
        <p:spPr>
          <a:xfrm>
            <a:off x="10464800" y="81280"/>
            <a:ext cx="1582957" cy="491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309894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D9262E7-7611-45D3-AAC7-AC0FED1F0E11}"/>
              </a:ext>
            </a:extLst>
          </p:cNvPr>
          <p:cNvPicPr>
            <a:picLocks noChangeAspect="1"/>
          </p:cNvPicPr>
          <p:nvPr/>
        </p:nvPicPr>
        <p:blipFill>
          <a:blip r:embed="rId4"/>
          <a:stretch>
            <a:fillRect/>
          </a:stretch>
        </p:blipFill>
        <p:spPr>
          <a:xfrm>
            <a:off x="0" y="-8968"/>
            <a:ext cx="12191999" cy="6866968"/>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25457" y="-32319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Bạn được một tràng vỗ tay. </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Thought Bubble: Cloud 26">
            <a:extLst>
              <a:ext uri="{FF2B5EF4-FFF2-40B4-BE49-F238E27FC236}">
                <a16:creationId xmlns:a16="http://schemas.microsoft.com/office/drawing/2014/main" id="{A468FF43-48BE-45C8-AE0E-72371E21D00D}"/>
              </a:ext>
            </a:extLst>
          </p:cNvPr>
          <p:cNvSpPr/>
          <p:nvPr/>
        </p:nvSpPr>
        <p:spPr>
          <a:xfrm>
            <a:off x="508000" y="614585"/>
            <a:ext cx="9509457" cy="1837638"/>
          </a:xfrm>
          <a:prstGeom prst="cloudCallout">
            <a:avLst/>
          </a:prstGeom>
          <a:solidFill>
            <a:srgbClr val="EF6767"/>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spc="50" noProof="0" dirty="0">
                <a:ln w="9525" cmpd="sng">
                  <a:solidFill>
                    <a:srgbClr val="4472C4"/>
                  </a:solidFill>
                  <a:prstDash val="solid"/>
                </a:ln>
                <a:solidFill>
                  <a:prstClr val="white"/>
                </a:solidFill>
                <a:effectLst>
                  <a:glow rad="38100">
                    <a:srgbClr val="4472C4">
                      <a:alpha val="40000"/>
                    </a:srgbClr>
                  </a:glow>
                </a:effectLst>
                <a:latin typeface="Tahoma" panose="020B0604030504040204" pitchFamily="34" charset="0"/>
                <a:ea typeface="Tahoma" panose="020B0604030504040204" pitchFamily="34" charset="0"/>
                <a:cs typeface="Tahoma" panose="020B0604030504040204" pitchFamily="34" charset="0"/>
              </a:rPr>
              <a:t>Nhắc lại bài văn mà cô giáo đã giao cho lớp?</a:t>
            </a:r>
            <a:endParaRPr kumimoji="0" lang="en-US" sz="3200" b="1" i="0" u="none" strike="noStrike" kern="1200" cap="none" spc="50" normalizeH="0" baseline="0" noProof="0" dirty="0">
              <a:ln w="9525" cmpd="sng">
                <a:solidFill>
                  <a:srgbClr val="4472C4"/>
                </a:solidFill>
                <a:prstDash val="solid"/>
              </a:ln>
              <a:solidFill>
                <a:prstClr val="white"/>
              </a:solidFill>
              <a:effectLst>
                <a:glow rad="38100">
                  <a:srgbClr val="4472C4">
                    <a:alpha val="40000"/>
                  </a:srgbClr>
                </a:glo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Flowchart: Alternate Process 27">
            <a:extLst>
              <a:ext uri="{FF2B5EF4-FFF2-40B4-BE49-F238E27FC236}">
                <a16:creationId xmlns:a16="http://schemas.microsoft.com/office/drawing/2014/main" id="{02105D08-1F14-416F-86C2-51DFEA1D8826}"/>
              </a:ext>
            </a:extLst>
          </p:cNvPr>
          <p:cNvSpPr/>
          <p:nvPr/>
        </p:nvSpPr>
        <p:spPr>
          <a:xfrm>
            <a:off x="3246624" y="2638697"/>
            <a:ext cx="6531964" cy="2818769"/>
          </a:xfrm>
          <a:prstGeom prst="flowChartAlternateProcess">
            <a:avLst/>
          </a:prstGeom>
          <a:solidFill>
            <a:srgbClr val="A5E1E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Đề văn mà cô giáo đã giao cho lớp là: “Em đã làm gì để giúp đỡ mẹ?”.</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567094" y="4994112"/>
            <a:ext cx="2682163"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543545" y="4069021"/>
            <a:ext cx="2542032"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6566"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1852235" y="4021277"/>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457466"/>
            <a:ext cx="1164057" cy="972642"/>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96215" y="3822034"/>
            <a:ext cx="714375" cy="1190625"/>
          </a:xfrm>
          <a:prstGeom prst="rect">
            <a:avLst/>
          </a:prstGeom>
        </p:spPr>
      </p:pic>
    </p:spTree>
    <p:extLst>
      <p:ext uri="{BB962C8B-B14F-4D97-AF65-F5344CB8AC3E}">
        <p14:creationId xmlns:p14="http://schemas.microsoft.com/office/powerpoint/2010/main" val="394136754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FC06-671A-49E5-8B54-E6A79F1FE11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004CF49-069B-41B5-879E-5FC04388B72E}"/>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2BA49FD2-30BB-4BD1-9FBF-7F090277E8A5}"/>
              </a:ext>
            </a:extLst>
          </p:cNvPr>
          <p:cNvPicPr>
            <a:picLocks noChangeAspect="1"/>
          </p:cNvPicPr>
          <p:nvPr/>
        </p:nvPicPr>
        <p:blipFill>
          <a:blip r:embed="rId4"/>
          <a:stretch>
            <a:fillRect/>
          </a:stretch>
        </p:blipFill>
        <p:spPr>
          <a:xfrm>
            <a:off x="0" y="-8968"/>
            <a:ext cx="12191999" cy="6866968"/>
          </a:xfrm>
          <a:prstGeom prst="rect">
            <a:avLst/>
          </a:prstGeom>
        </p:spPr>
      </p:pic>
      <p:pic>
        <p:nvPicPr>
          <p:cNvPr id="5" name="Picture 4">
            <a:extLst>
              <a:ext uri="{FF2B5EF4-FFF2-40B4-BE49-F238E27FC236}">
                <a16:creationId xmlns:a16="http://schemas.microsoft.com/office/drawing/2014/main" id="{559C863E-5322-429E-B2A0-8FC2A54E7A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25457" y="-323196"/>
            <a:ext cx="1941429" cy="1856600"/>
          </a:xfrm>
          <a:prstGeom prst="rect">
            <a:avLst/>
          </a:prstGeom>
        </p:spPr>
      </p:pic>
      <p:sp>
        <p:nvSpPr>
          <p:cNvPr id="9" name="Thought Bubble: Cloud 8">
            <a:extLst>
              <a:ext uri="{FF2B5EF4-FFF2-40B4-BE49-F238E27FC236}">
                <a16:creationId xmlns:a16="http://schemas.microsoft.com/office/drawing/2014/main" id="{CAD8DB60-4264-412D-B4AD-ED08358CA7DE}"/>
              </a:ext>
            </a:extLst>
          </p:cNvPr>
          <p:cNvSpPr/>
          <p:nvPr/>
        </p:nvSpPr>
        <p:spPr>
          <a:xfrm>
            <a:off x="508000" y="614585"/>
            <a:ext cx="9509457" cy="1837638"/>
          </a:xfrm>
          <a:prstGeom prst="cloudCallout">
            <a:avLst/>
          </a:prstGeom>
          <a:solidFill>
            <a:srgbClr val="EF6767"/>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spc="50" dirty="0">
                <a:ln w="9525" cmpd="sng">
                  <a:solidFill>
                    <a:srgbClr val="4472C4"/>
                  </a:solidFill>
                  <a:prstDash val="solid"/>
                </a:ln>
                <a:solidFill>
                  <a:prstClr val="white"/>
                </a:solidFill>
                <a:effectLst>
                  <a:glow rad="38100">
                    <a:srgbClr val="4472C4">
                      <a:alpha val="40000"/>
                    </a:srgbClr>
                  </a:glow>
                </a:effectLst>
                <a:latin typeface="Tahoma" panose="020B0604030504040204" pitchFamily="34" charset="0"/>
                <a:ea typeface="Tahoma" panose="020B0604030504040204" pitchFamily="34" charset="0"/>
                <a:cs typeface="Tahoma" panose="020B0604030504040204" pitchFamily="34" charset="0"/>
              </a:rPr>
              <a:t>Để bài văn được dài hơn, Cô-li-a đã làm gì?</a:t>
            </a:r>
            <a:endParaRPr kumimoji="0" lang="en-US" sz="3200" b="1" i="0" u="none" strike="noStrike" kern="1200" cap="none" spc="50" normalizeH="0" baseline="0" noProof="0" dirty="0">
              <a:ln w="9525" cmpd="sng">
                <a:solidFill>
                  <a:srgbClr val="4472C4"/>
                </a:solidFill>
                <a:prstDash val="solid"/>
              </a:ln>
              <a:solidFill>
                <a:prstClr val="white"/>
              </a:solidFill>
              <a:effectLst>
                <a:glow rad="38100">
                  <a:srgbClr val="4472C4">
                    <a:alpha val="40000"/>
                  </a:srgbClr>
                </a:glo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Flowchart: Alternate Process 9">
            <a:extLst>
              <a:ext uri="{FF2B5EF4-FFF2-40B4-BE49-F238E27FC236}">
                <a16:creationId xmlns:a16="http://schemas.microsoft.com/office/drawing/2014/main" id="{92013A3F-CF11-4AF2-AA83-F9B85F84DDAB}"/>
              </a:ext>
            </a:extLst>
          </p:cNvPr>
          <p:cNvSpPr/>
          <p:nvPr/>
        </p:nvSpPr>
        <p:spPr>
          <a:xfrm>
            <a:off x="3262026" y="2723601"/>
            <a:ext cx="6516562" cy="2733865"/>
          </a:xfrm>
          <a:prstGeom prst="flowChartAlternateProcess">
            <a:avLst/>
          </a:prstGeom>
          <a:solidFill>
            <a:srgbClr val="A5E1E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Để bài văn được dài hơn, Cô-li-a đã viết thêm những việc bạn ấy chưa bao giờ làm. </a:t>
            </a:r>
            <a:endPar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1E2252A1-8767-41D4-806E-7F287D51EF7C}"/>
              </a:ext>
            </a:extLst>
          </p:cNvPr>
          <p:cNvSpPr/>
          <p:nvPr/>
        </p:nvSpPr>
        <p:spPr>
          <a:xfrm rot="5600923">
            <a:off x="545323"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Pentagon 11">
            <a:hlinkClick r:id="rId7" action="ppaction://hlinksldjump"/>
            <a:extLst>
              <a:ext uri="{FF2B5EF4-FFF2-40B4-BE49-F238E27FC236}">
                <a16:creationId xmlns:a16="http://schemas.microsoft.com/office/drawing/2014/main" id="{694041AD-84F9-4318-97C8-3854BB2C1E41}"/>
              </a:ext>
            </a:extLst>
          </p:cNvPr>
          <p:cNvSpPr/>
          <p:nvPr/>
        </p:nvSpPr>
        <p:spPr>
          <a:xfrm rot="586976" flipH="1">
            <a:off x="515405"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13" name="Picture 12">
            <a:extLst>
              <a:ext uri="{FF2B5EF4-FFF2-40B4-BE49-F238E27FC236}">
                <a16:creationId xmlns:a16="http://schemas.microsoft.com/office/drawing/2014/main" id="{CE1394F5-DAD4-44F6-8BFE-21A26CA5B5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0851" y="5457466"/>
            <a:ext cx="952500" cy="1019175"/>
          </a:xfrm>
          <a:prstGeom prst="rect">
            <a:avLst/>
          </a:prstGeom>
        </p:spPr>
      </p:pic>
      <p:sp>
        <p:nvSpPr>
          <p:cNvPr id="14" name="Flowchart: Summing Junction 13">
            <a:extLst>
              <a:ext uri="{FF2B5EF4-FFF2-40B4-BE49-F238E27FC236}">
                <a16:creationId xmlns:a16="http://schemas.microsoft.com/office/drawing/2014/main" id="{CB6D5118-2F98-4C6A-A033-FD8C092B98F6}"/>
              </a:ext>
            </a:extLst>
          </p:cNvPr>
          <p:cNvSpPr/>
          <p:nvPr/>
        </p:nvSpPr>
        <p:spPr>
          <a:xfrm>
            <a:off x="1739898"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FEC78AE5-C86E-4CFE-8646-75DBA528FC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16" name="Picture 15">
            <a:extLst>
              <a:ext uri="{FF2B5EF4-FFF2-40B4-BE49-F238E27FC236}">
                <a16:creationId xmlns:a16="http://schemas.microsoft.com/office/drawing/2014/main" id="{8D87E39E-BEE4-4499-99B4-8700AC006E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17" name="Picture 16">
            <a:extLst>
              <a:ext uri="{FF2B5EF4-FFF2-40B4-BE49-F238E27FC236}">
                <a16:creationId xmlns:a16="http://schemas.microsoft.com/office/drawing/2014/main" id="{9F619A2F-2E98-4E59-8CBA-9AB05858FE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18" name="Picture 17">
            <a:extLst>
              <a:ext uri="{FF2B5EF4-FFF2-40B4-BE49-F238E27FC236}">
                <a16:creationId xmlns:a16="http://schemas.microsoft.com/office/drawing/2014/main" id="{685EC774-9AD1-40C0-BE20-8BB31F872D4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2987139" y="2805529"/>
            <a:ext cx="880161" cy="843194"/>
          </a:xfrm>
          <a:prstGeom prst="rect">
            <a:avLst/>
          </a:prstGeom>
        </p:spPr>
      </p:pic>
      <p:pic>
        <p:nvPicPr>
          <p:cNvPr id="19" name="Picture 18">
            <a:extLst>
              <a:ext uri="{FF2B5EF4-FFF2-40B4-BE49-F238E27FC236}">
                <a16:creationId xmlns:a16="http://schemas.microsoft.com/office/drawing/2014/main" id="{5CB49650-2F07-4DD6-8A97-A34675690E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20" name="Picture 19">
            <a:extLst>
              <a:ext uri="{FF2B5EF4-FFF2-40B4-BE49-F238E27FC236}">
                <a16:creationId xmlns:a16="http://schemas.microsoft.com/office/drawing/2014/main" id="{B2AE2236-D7EE-43FE-9B4B-CD3A1CFCFE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96215" y="3822034"/>
            <a:ext cx="714375" cy="1190625"/>
          </a:xfrm>
          <a:prstGeom prst="rect">
            <a:avLst/>
          </a:prstGeom>
        </p:spPr>
      </p:pic>
      <p:pic>
        <p:nvPicPr>
          <p:cNvPr id="21" name="Picture 20">
            <a:extLst>
              <a:ext uri="{FF2B5EF4-FFF2-40B4-BE49-F238E27FC236}">
                <a16:creationId xmlns:a16="http://schemas.microsoft.com/office/drawing/2014/main" id="{791F18D4-7DDF-4F10-BAD6-585C60C12C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2" name="Picture 21">
            <a:extLst>
              <a:ext uri="{FF2B5EF4-FFF2-40B4-BE49-F238E27FC236}">
                <a16:creationId xmlns:a16="http://schemas.microsoft.com/office/drawing/2014/main" id="{3289E6AA-4BE3-4B69-AD7A-58263B4BD17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3" name="Rectangle: Folded Corner 22">
            <a:extLst>
              <a:ext uri="{FF2B5EF4-FFF2-40B4-BE49-F238E27FC236}">
                <a16:creationId xmlns:a16="http://schemas.microsoft.com/office/drawing/2014/main" id="{14E7CEC0-585A-4F1C-8E36-CDE10667DD7F}"/>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Bạn được một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a:t>
            </a:r>
            <a:r>
              <a:rPr lang="vi-VN" b="1" dirty="0">
                <a:solidFill>
                  <a:srgbClr val="FF0000"/>
                </a:solidFill>
                <a:latin typeface="Tahoma" panose="020B0604030504040204" pitchFamily="34" charset="0"/>
                <a:ea typeface="Tahoma" panose="020B0604030504040204" pitchFamily="34" charset="0"/>
                <a:cs typeface="Tahoma" panose="020B0604030504040204" pitchFamily="34" charset="0"/>
              </a:rPr>
              <a:t>ủ cà rốt</a:t>
            </a:r>
            <a:endParaRPr kumimoji="0" lang="vi-VN"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a:extLst>
              <a:ext uri="{FF2B5EF4-FFF2-40B4-BE49-F238E27FC236}">
                <a16:creationId xmlns:a16="http://schemas.microsoft.com/office/drawing/2014/main" id="{84498C89-EFA2-4FC8-9F79-87B8E343A1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25" name="Picture 24">
            <a:extLst>
              <a:ext uri="{FF2B5EF4-FFF2-40B4-BE49-F238E27FC236}">
                <a16:creationId xmlns:a16="http://schemas.microsoft.com/office/drawing/2014/main" id="{C31EE6EF-D553-4AC6-8194-C7CA00A706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72593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64" presetClass="path" presetSubtype="0" accel="50000" decel="50000" fill="hold" nodeType="clickEffect">
                                  <p:stCondLst>
                                    <p:cond delay="0"/>
                                  </p:stCondLst>
                                  <p:childTnLst>
                                    <p:animMotion origin="layout" path="M -1.66667E-6 -3.7037E-6 L -1.66667E-6 -0.22476 " pathEditMode="relative" rAng="0" ptsTypes="AA">
                                      <p:cBhvr>
                                        <p:cTn id="27" dur="2000" fill="hold"/>
                                        <p:tgtEl>
                                          <p:spTgt spid="22"/>
                                        </p:tgtEl>
                                        <p:attrNameLst>
                                          <p:attrName>ppt_x</p:attrName>
                                          <p:attrName>ppt_y</p:attrName>
                                        </p:attrNameLst>
                                      </p:cBhvr>
                                      <p:rCtr x="0" y="-11250"/>
                                    </p:animMotion>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2500"/>
                            </p:stCondLst>
                            <p:childTnLst>
                              <p:par>
                                <p:cTn id="39" presetID="32" presetClass="emph" presetSubtype="0" repeatCount="indefinite" fill="hold" grpId="1" nodeType="afterEffect">
                                  <p:stCondLst>
                                    <p:cond delay="0"/>
                                  </p:stCondLst>
                                  <p:childTnLst>
                                    <p:animRot by="120000">
                                      <p:cBhvr>
                                        <p:cTn id="40" dur="100" fill="hold">
                                          <p:stCondLst>
                                            <p:cond delay="0"/>
                                          </p:stCondLst>
                                        </p:cTn>
                                        <p:tgtEl>
                                          <p:spTgt spid="23"/>
                                        </p:tgtEl>
                                        <p:attrNameLst>
                                          <p:attrName>r</p:attrName>
                                        </p:attrNameLst>
                                      </p:cBhvr>
                                    </p:animRot>
                                    <p:animRot by="-240000">
                                      <p:cBhvr>
                                        <p:cTn id="41" dur="200" fill="hold">
                                          <p:stCondLst>
                                            <p:cond delay="200"/>
                                          </p:stCondLst>
                                        </p:cTn>
                                        <p:tgtEl>
                                          <p:spTgt spid="23"/>
                                        </p:tgtEl>
                                        <p:attrNameLst>
                                          <p:attrName>r</p:attrName>
                                        </p:attrNameLst>
                                      </p:cBhvr>
                                    </p:animRot>
                                    <p:animRot by="240000">
                                      <p:cBhvr>
                                        <p:cTn id="42" dur="200" fill="hold">
                                          <p:stCondLst>
                                            <p:cond delay="400"/>
                                          </p:stCondLst>
                                        </p:cTn>
                                        <p:tgtEl>
                                          <p:spTgt spid="23"/>
                                        </p:tgtEl>
                                        <p:attrNameLst>
                                          <p:attrName>r</p:attrName>
                                        </p:attrNameLst>
                                      </p:cBhvr>
                                    </p:animRot>
                                    <p:animRot by="-240000">
                                      <p:cBhvr>
                                        <p:cTn id="43" dur="200" fill="hold">
                                          <p:stCondLst>
                                            <p:cond delay="600"/>
                                          </p:stCondLst>
                                        </p:cTn>
                                        <p:tgtEl>
                                          <p:spTgt spid="23"/>
                                        </p:tgtEl>
                                        <p:attrNameLst>
                                          <p:attrName>r</p:attrName>
                                        </p:attrNameLst>
                                      </p:cBhvr>
                                    </p:animRot>
                                    <p:animRot by="120000">
                                      <p:cBhvr>
                                        <p:cTn id="44" dur="200" fill="hold">
                                          <p:stCondLst>
                                            <p:cond delay="800"/>
                                          </p:stCondLst>
                                        </p:cTn>
                                        <p:tgtEl>
                                          <p:spTgt spid="23"/>
                                        </p:tgtEl>
                                        <p:attrNameLst>
                                          <p:attrName>r</p:attrName>
                                        </p:attrNameLst>
                                      </p:cBhvr>
                                    </p:animRot>
                                  </p:childTnLst>
                                </p:cTn>
                              </p:par>
                            </p:childTnLst>
                          </p:cTn>
                        </p:par>
                      </p:childTnLst>
                    </p:cTn>
                  </p:par>
                </p:childTnLst>
              </p:cTn>
              <p:nextCondLst>
                <p:cond evt="onClick" delay="0">
                  <p:tgtEl>
                    <p:spTgt spid="22"/>
                  </p:tgtEl>
                </p:cond>
              </p:nextCondLst>
            </p:seq>
          </p:childTnLst>
        </p:cTn>
      </p:par>
    </p:tnLst>
    <p:bldLst>
      <p:bldP spid="9" grpId="0" animBg="1"/>
      <p:bldP spid="10" grpId="0" animBg="1"/>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CE02-381A-4155-BDC2-385F5BBDA3F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E8133B7-16E0-42D6-9AA7-FFE95342A7D0}"/>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9869EF1D-E614-424C-97C2-AB5599A5CC19}"/>
              </a:ext>
            </a:extLst>
          </p:cNvPr>
          <p:cNvPicPr>
            <a:picLocks noChangeAspect="1"/>
          </p:cNvPicPr>
          <p:nvPr/>
        </p:nvPicPr>
        <p:blipFill>
          <a:blip r:embed="rId4"/>
          <a:stretch>
            <a:fillRect/>
          </a:stretch>
        </p:blipFill>
        <p:spPr>
          <a:xfrm>
            <a:off x="0" y="-8968"/>
            <a:ext cx="12191999" cy="6866968"/>
          </a:xfrm>
          <a:prstGeom prst="rect">
            <a:avLst/>
          </a:prstGeom>
        </p:spPr>
      </p:pic>
      <p:pic>
        <p:nvPicPr>
          <p:cNvPr id="5" name="Picture 4">
            <a:extLst>
              <a:ext uri="{FF2B5EF4-FFF2-40B4-BE49-F238E27FC236}">
                <a16:creationId xmlns:a16="http://schemas.microsoft.com/office/drawing/2014/main" id="{24C2D735-AE19-4F4F-A6A4-28DCBC4C4DF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25457" y="-323196"/>
            <a:ext cx="1941429" cy="1856600"/>
          </a:xfrm>
          <a:prstGeom prst="rect">
            <a:avLst/>
          </a:prstGeom>
        </p:spPr>
      </p:pic>
      <p:sp>
        <p:nvSpPr>
          <p:cNvPr id="9" name="Thought Bubble: Cloud 8">
            <a:extLst>
              <a:ext uri="{FF2B5EF4-FFF2-40B4-BE49-F238E27FC236}">
                <a16:creationId xmlns:a16="http://schemas.microsoft.com/office/drawing/2014/main" id="{6785973E-A0DE-423A-8FBE-AFE4B97A53B3}"/>
              </a:ext>
            </a:extLst>
          </p:cNvPr>
          <p:cNvSpPr/>
          <p:nvPr/>
        </p:nvSpPr>
        <p:spPr>
          <a:xfrm>
            <a:off x="741113" y="552662"/>
            <a:ext cx="9509457" cy="1837638"/>
          </a:xfrm>
          <a:prstGeom prst="cloudCallout">
            <a:avLst/>
          </a:prstGeom>
          <a:solidFill>
            <a:srgbClr val="EF6767"/>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vi-VN" sz="3200" b="1" spc="50" dirty="0">
                <a:ln w="9525" cmpd="sng">
                  <a:solidFill>
                    <a:srgbClr val="4472C4"/>
                  </a:solidFill>
                  <a:prstDash val="solid"/>
                </a:ln>
                <a:solidFill>
                  <a:prstClr val="white"/>
                </a:solidFill>
                <a:effectLst>
                  <a:glow rad="38100">
                    <a:srgbClr val="4472C4">
                      <a:alpha val="40000"/>
                    </a:srgbClr>
                  </a:glow>
                </a:effectLst>
                <a:latin typeface="Tahoma" panose="020B0604030504040204" pitchFamily="34" charset="0"/>
                <a:ea typeface="Tahoma" panose="020B0604030504040204" pitchFamily="34" charset="0"/>
                <a:cs typeface="Tahoma" panose="020B0604030504040204" pitchFamily="34" charset="0"/>
              </a:rPr>
              <a:t>Em học được gì từ bài”Bài tập làm văn”</a:t>
            </a:r>
            <a:endParaRPr lang="en-US" sz="3200" b="1" spc="50" dirty="0">
              <a:ln w="9525" cmpd="sng">
                <a:solidFill>
                  <a:srgbClr val="4472C4"/>
                </a:solidFill>
                <a:prstDash val="solid"/>
              </a:ln>
              <a:solidFill>
                <a:prstClr val="white"/>
              </a:solidFill>
              <a:effectLst>
                <a:glow rad="38100">
                  <a:srgbClr val="4472C4">
                    <a:alpha val="40000"/>
                  </a:srgbClr>
                </a:glow>
              </a:effectLst>
              <a:latin typeface="Tahoma" panose="020B0604030504040204" pitchFamily="34" charset="0"/>
              <a:ea typeface="Tahoma" panose="020B0604030504040204" pitchFamily="34" charset="0"/>
              <a:cs typeface="Tahoma" panose="020B0604030504040204" pitchFamily="34" charset="0"/>
            </a:endParaRPr>
          </a:p>
        </p:txBody>
      </p:sp>
      <p:sp>
        <p:nvSpPr>
          <p:cNvPr id="10" name="Flowchart: Alternate Process 9">
            <a:extLst>
              <a:ext uri="{FF2B5EF4-FFF2-40B4-BE49-F238E27FC236}">
                <a16:creationId xmlns:a16="http://schemas.microsoft.com/office/drawing/2014/main" id="{DB4D7EEC-E45A-4EE5-9C54-4030E7799414}"/>
              </a:ext>
            </a:extLst>
          </p:cNvPr>
          <p:cNvSpPr/>
          <p:nvPr/>
        </p:nvSpPr>
        <p:spPr>
          <a:xfrm>
            <a:off x="2928175" y="2628557"/>
            <a:ext cx="6998365" cy="3213443"/>
          </a:xfrm>
          <a:prstGeom prst="flowChartAlternateProcess">
            <a:avLst/>
          </a:prstGeom>
          <a:solidFill>
            <a:srgbClr val="A5E1E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Em cần</a:t>
            </a:r>
            <a:r>
              <a:rPr kumimoji="0" lang="vi-VN" sz="44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giúp đỡ mẹ việc nhà nhiều hơn.</a:t>
            </a:r>
            <a:endParaRPr kumimoji="0" lang="en-US"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40F3131E-5952-488E-8680-96ED94607875}"/>
              </a:ext>
            </a:extLst>
          </p:cNvPr>
          <p:cNvSpPr/>
          <p:nvPr/>
        </p:nvSpPr>
        <p:spPr>
          <a:xfrm rot="5600923">
            <a:off x="388567"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Pentagon 11">
            <a:hlinkClick r:id="rId7" action="ppaction://hlinksldjump"/>
            <a:extLst>
              <a:ext uri="{FF2B5EF4-FFF2-40B4-BE49-F238E27FC236}">
                <a16:creationId xmlns:a16="http://schemas.microsoft.com/office/drawing/2014/main" id="{F8B27317-CDAD-4BF9-8B86-BB715D385B78}"/>
              </a:ext>
            </a:extLst>
          </p:cNvPr>
          <p:cNvSpPr/>
          <p:nvPr/>
        </p:nvSpPr>
        <p:spPr>
          <a:xfrm rot="586976" flipH="1">
            <a:off x="358649"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13" name="Picture 12">
            <a:extLst>
              <a:ext uri="{FF2B5EF4-FFF2-40B4-BE49-F238E27FC236}">
                <a16:creationId xmlns:a16="http://schemas.microsoft.com/office/drawing/2014/main" id="{2F266637-5E9E-452C-A62D-BF08A00E1A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4095" y="5457466"/>
            <a:ext cx="952500" cy="1019175"/>
          </a:xfrm>
          <a:prstGeom prst="rect">
            <a:avLst/>
          </a:prstGeom>
        </p:spPr>
      </p:pic>
      <p:sp>
        <p:nvSpPr>
          <p:cNvPr id="14" name="Flowchart: Summing Junction 13">
            <a:extLst>
              <a:ext uri="{FF2B5EF4-FFF2-40B4-BE49-F238E27FC236}">
                <a16:creationId xmlns:a16="http://schemas.microsoft.com/office/drawing/2014/main" id="{528D2A61-1925-4E0A-ACA2-A937F148F51E}"/>
              </a:ext>
            </a:extLst>
          </p:cNvPr>
          <p:cNvSpPr/>
          <p:nvPr/>
        </p:nvSpPr>
        <p:spPr>
          <a:xfrm>
            <a:off x="1583142"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31F3F3D4-1A83-418E-A841-0235E2826B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16" name="Picture 15">
            <a:extLst>
              <a:ext uri="{FF2B5EF4-FFF2-40B4-BE49-F238E27FC236}">
                <a16:creationId xmlns:a16="http://schemas.microsoft.com/office/drawing/2014/main" id="{B1DF3E4E-FB6F-4FF7-AF9A-E20D6101A1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735" y="5463282"/>
            <a:ext cx="1164057" cy="1275986"/>
          </a:xfrm>
          <a:prstGeom prst="rect">
            <a:avLst/>
          </a:prstGeom>
        </p:spPr>
      </p:pic>
      <p:pic>
        <p:nvPicPr>
          <p:cNvPr id="17" name="Picture 16">
            <a:extLst>
              <a:ext uri="{FF2B5EF4-FFF2-40B4-BE49-F238E27FC236}">
                <a16:creationId xmlns:a16="http://schemas.microsoft.com/office/drawing/2014/main" id="{D4F80FBB-D992-41A2-B53B-4647A533EBD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40217" y="3083598"/>
            <a:ext cx="777978" cy="768642"/>
          </a:xfrm>
          <a:prstGeom prst="rect">
            <a:avLst/>
          </a:prstGeom>
        </p:spPr>
      </p:pic>
      <p:pic>
        <p:nvPicPr>
          <p:cNvPr id="18" name="Picture 17">
            <a:extLst>
              <a:ext uri="{FF2B5EF4-FFF2-40B4-BE49-F238E27FC236}">
                <a16:creationId xmlns:a16="http://schemas.microsoft.com/office/drawing/2014/main" id="{9B64452A-0292-4B82-A68A-45939A477B8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2118947" y="5311047"/>
            <a:ext cx="880161" cy="843194"/>
          </a:xfrm>
          <a:prstGeom prst="rect">
            <a:avLst/>
          </a:prstGeom>
        </p:spPr>
      </p:pic>
      <p:pic>
        <p:nvPicPr>
          <p:cNvPr id="19" name="Picture 18">
            <a:extLst>
              <a:ext uri="{FF2B5EF4-FFF2-40B4-BE49-F238E27FC236}">
                <a16:creationId xmlns:a16="http://schemas.microsoft.com/office/drawing/2014/main" id="{82D405FE-0438-4222-8CB4-43329DB282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20" name="Picture 19">
            <a:extLst>
              <a:ext uri="{FF2B5EF4-FFF2-40B4-BE49-F238E27FC236}">
                <a16:creationId xmlns:a16="http://schemas.microsoft.com/office/drawing/2014/main" id="{EC22B65D-718D-47E3-A3A2-E9872D2E24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96215" y="3822034"/>
            <a:ext cx="714375" cy="1190625"/>
          </a:xfrm>
          <a:prstGeom prst="rect">
            <a:avLst/>
          </a:prstGeom>
        </p:spPr>
      </p:pic>
      <p:pic>
        <p:nvPicPr>
          <p:cNvPr id="21" name="Picture 20">
            <a:extLst>
              <a:ext uri="{FF2B5EF4-FFF2-40B4-BE49-F238E27FC236}">
                <a16:creationId xmlns:a16="http://schemas.microsoft.com/office/drawing/2014/main" id="{0292BCC3-65C4-4C3E-8202-196F6406B9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2" name="Picture 21">
            <a:extLst>
              <a:ext uri="{FF2B5EF4-FFF2-40B4-BE49-F238E27FC236}">
                <a16:creationId xmlns:a16="http://schemas.microsoft.com/office/drawing/2014/main" id="{CD14D687-30B5-4519-8AA4-3823246EB9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3" name="Rectangle: Folded Corner 22">
            <a:extLst>
              <a:ext uri="{FF2B5EF4-FFF2-40B4-BE49-F238E27FC236}">
                <a16:creationId xmlns:a16="http://schemas.microsoft.com/office/drawing/2014/main" id="{12FDFCA4-08BF-40E2-A53B-EE95EF2CD292}"/>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Bạn được một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cái</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chì</a:t>
            </a:r>
            <a:endParaRPr kumimoji="0" lang="vi-VN"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a:extLst>
              <a:ext uri="{FF2B5EF4-FFF2-40B4-BE49-F238E27FC236}">
                <a16:creationId xmlns:a16="http://schemas.microsoft.com/office/drawing/2014/main" id="{4A129DB5-65AD-4E35-AF7E-4DE8E0F808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25" name="Picture 24">
            <a:extLst>
              <a:ext uri="{FF2B5EF4-FFF2-40B4-BE49-F238E27FC236}">
                <a16:creationId xmlns:a16="http://schemas.microsoft.com/office/drawing/2014/main" id="{C4E033A9-E3C4-4A6D-9689-D83A212A558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743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64" presetClass="path" presetSubtype="0" accel="50000" decel="50000" fill="hold" nodeType="clickEffect">
                                  <p:stCondLst>
                                    <p:cond delay="0"/>
                                  </p:stCondLst>
                                  <p:childTnLst>
                                    <p:animMotion origin="layout" path="M -1.66667E-6 -3.7037E-6 L -1.66667E-6 -0.22476 " pathEditMode="relative" rAng="0" ptsTypes="AA">
                                      <p:cBhvr>
                                        <p:cTn id="27" dur="2000" fill="hold"/>
                                        <p:tgtEl>
                                          <p:spTgt spid="22"/>
                                        </p:tgtEl>
                                        <p:attrNameLst>
                                          <p:attrName>ppt_x</p:attrName>
                                          <p:attrName>ppt_y</p:attrName>
                                        </p:attrNameLst>
                                      </p:cBhvr>
                                      <p:rCtr x="0" y="-11250"/>
                                    </p:animMotion>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2500"/>
                            </p:stCondLst>
                            <p:childTnLst>
                              <p:par>
                                <p:cTn id="39" presetID="32" presetClass="emph" presetSubtype="0" repeatCount="indefinite" fill="hold" grpId="1" nodeType="afterEffect">
                                  <p:stCondLst>
                                    <p:cond delay="0"/>
                                  </p:stCondLst>
                                  <p:childTnLst>
                                    <p:animRot by="120000">
                                      <p:cBhvr>
                                        <p:cTn id="40" dur="100" fill="hold">
                                          <p:stCondLst>
                                            <p:cond delay="0"/>
                                          </p:stCondLst>
                                        </p:cTn>
                                        <p:tgtEl>
                                          <p:spTgt spid="23"/>
                                        </p:tgtEl>
                                        <p:attrNameLst>
                                          <p:attrName>r</p:attrName>
                                        </p:attrNameLst>
                                      </p:cBhvr>
                                    </p:animRot>
                                    <p:animRot by="-240000">
                                      <p:cBhvr>
                                        <p:cTn id="41" dur="200" fill="hold">
                                          <p:stCondLst>
                                            <p:cond delay="200"/>
                                          </p:stCondLst>
                                        </p:cTn>
                                        <p:tgtEl>
                                          <p:spTgt spid="23"/>
                                        </p:tgtEl>
                                        <p:attrNameLst>
                                          <p:attrName>r</p:attrName>
                                        </p:attrNameLst>
                                      </p:cBhvr>
                                    </p:animRot>
                                    <p:animRot by="240000">
                                      <p:cBhvr>
                                        <p:cTn id="42" dur="200" fill="hold">
                                          <p:stCondLst>
                                            <p:cond delay="400"/>
                                          </p:stCondLst>
                                        </p:cTn>
                                        <p:tgtEl>
                                          <p:spTgt spid="23"/>
                                        </p:tgtEl>
                                        <p:attrNameLst>
                                          <p:attrName>r</p:attrName>
                                        </p:attrNameLst>
                                      </p:cBhvr>
                                    </p:animRot>
                                    <p:animRot by="-240000">
                                      <p:cBhvr>
                                        <p:cTn id="43" dur="200" fill="hold">
                                          <p:stCondLst>
                                            <p:cond delay="600"/>
                                          </p:stCondLst>
                                        </p:cTn>
                                        <p:tgtEl>
                                          <p:spTgt spid="23"/>
                                        </p:tgtEl>
                                        <p:attrNameLst>
                                          <p:attrName>r</p:attrName>
                                        </p:attrNameLst>
                                      </p:cBhvr>
                                    </p:animRot>
                                    <p:animRot by="120000">
                                      <p:cBhvr>
                                        <p:cTn id="44" dur="200" fill="hold">
                                          <p:stCondLst>
                                            <p:cond delay="800"/>
                                          </p:stCondLst>
                                        </p:cTn>
                                        <p:tgtEl>
                                          <p:spTgt spid="23"/>
                                        </p:tgtEl>
                                        <p:attrNameLst>
                                          <p:attrName>r</p:attrName>
                                        </p:attrNameLst>
                                      </p:cBhvr>
                                    </p:animRot>
                                  </p:childTnLst>
                                </p:cTn>
                              </p:par>
                            </p:childTnLst>
                          </p:cTn>
                        </p:par>
                      </p:childTnLst>
                    </p:cTn>
                  </p:par>
                </p:childTnLst>
              </p:cTn>
              <p:nextCondLst>
                <p:cond evt="onClick" delay="0">
                  <p:tgtEl>
                    <p:spTgt spid="22"/>
                  </p:tgtEl>
                </p:cond>
              </p:nextCondLst>
            </p:seq>
          </p:childTnLst>
        </p:cTn>
      </p:par>
    </p:tnLst>
    <p:bldLst>
      <p:bldP spid="9" grpId="0" animBg="1"/>
      <p:bldP spid="10" grpId="0" animBg="1"/>
      <p:bldP spid="23" grpId="0" animBg="1"/>
      <p:bldP spid="23"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445">
          <a:extLst>
            <a:ext uri="{FF2B5EF4-FFF2-40B4-BE49-F238E27FC236}">
              <a16:creationId xmlns:a16="http://schemas.microsoft.com/office/drawing/2014/main" id="{8749D8E7-3310-CF66-1EFC-3C139A280F7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4C51C89-504E-92E2-8FC8-714B8D61544C}"/>
              </a:ext>
            </a:extLst>
          </p:cNvPr>
          <p:cNvPicPr>
            <a:picLocks noChangeAspect="1"/>
          </p:cNvPicPr>
          <p:nvPr/>
        </p:nvPicPr>
        <p:blipFill>
          <a:blip r:embed="rId4"/>
          <a:stretch>
            <a:fillRect/>
          </a:stretch>
        </p:blipFill>
        <p:spPr>
          <a:xfrm>
            <a:off x="-168186" y="-215231"/>
            <a:ext cx="1206536" cy="957091"/>
          </a:xfrm>
          <a:prstGeom prst="rect">
            <a:avLst/>
          </a:prstGeom>
        </p:spPr>
      </p:pic>
      <p:pic>
        <p:nvPicPr>
          <p:cNvPr id="69" name="图片 3" descr="图片包含 室内, 物体&#10;&#10;描述已自动生成">
            <a:extLst>
              <a:ext uri="{FF2B5EF4-FFF2-40B4-BE49-F238E27FC236}">
                <a16:creationId xmlns:a16="http://schemas.microsoft.com/office/drawing/2014/main" id="{DB928044-CA3B-40A7-5CF4-89871944D1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350" y="-490763"/>
            <a:ext cx="10097970" cy="7144573"/>
          </a:xfrm>
          <a:prstGeom prst="rect">
            <a:avLst/>
          </a:prstGeom>
        </p:spPr>
      </p:pic>
      <p:pic>
        <p:nvPicPr>
          <p:cNvPr id="73" name="PA_图片 3">
            <a:extLst>
              <a:ext uri="{FF2B5EF4-FFF2-40B4-BE49-F238E27FC236}">
                <a16:creationId xmlns:a16="http://schemas.microsoft.com/office/drawing/2014/main" id="{16E1BB7A-731F-A6F9-A257-7E770AB199ED}"/>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74" name="图片 8">
            <a:extLst>
              <a:ext uri="{FF2B5EF4-FFF2-40B4-BE49-F238E27FC236}">
                <a16:creationId xmlns:a16="http://schemas.microsoft.com/office/drawing/2014/main" id="{808BB3BA-7BE2-3E11-065F-661E36F9D1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2" name="文本框 18">
            <a:extLst>
              <a:ext uri="{FF2B5EF4-FFF2-40B4-BE49-F238E27FC236}">
                <a16:creationId xmlns:a16="http://schemas.microsoft.com/office/drawing/2014/main" id="{81B29EBD-B052-5CD6-2268-FEBC98A2ACCE}"/>
              </a:ext>
            </a:extLst>
          </p:cNvPr>
          <p:cNvSpPr txBox="1"/>
          <p:nvPr/>
        </p:nvSpPr>
        <p:spPr>
          <a:xfrm>
            <a:off x="2764431" y="1508641"/>
            <a:ext cx="6878320" cy="1477328"/>
          </a:xfrm>
          <a:prstGeom prst="rect">
            <a:avLst/>
          </a:prstGeom>
          <a:noFill/>
        </p:spPr>
        <p:txBody>
          <a:bodyPr wrap="square" rtlCol="0">
            <a:spAutoFit/>
          </a:bodyPr>
          <a:lstStyle/>
          <a:p>
            <a:pPr algn="ctr">
              <a:defRPr/>
            </a:pPr>
            <a:r>
              <a:rPr lang="en-US" altLang="zh-CN" sz="9000" b="1" dirty="0">
                <a:ln w="28575">
                  <a:solidFill>
                    <a:srgbClr val="FFFFFF"/>
                  </a:solidFill>
                </a:ln>
                <a:solidFill>
                  <a:srgbClr val="FF0000"/>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Kh</a:t>
            </a:r>
            <a:r>
              <a:rPr lang="vi-VN" altLang="zh-CN" sz="9000" b="1" dirty="0">
                <a:ln w="28575">
                  <a:solidFill>
                    <a:srgbClr val="FFFFFF"/>
                  </a:solidFill>
                </a:ln>
                <a:solidFill>
                  <a:srgbClr val="FF0000"/>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ám phá</a:t>
            </a:r>
            <a:endParaRPr lang="zh-CN" altLang="en-US" sz="9000" b="1" dirty="0">
              <a:ln w="3175">
                <a:solidFill>
                  <a:srgbClr val="FFFFFF"/>
                </a:solidFill>
              </a:ln>
              <a:solidFill>
                <a:srgbClr val="FF0000"/>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endParaRPr>
          </a:p>
        </p:txBody>
      </p:sp>
    </p:spTree>
    <p:extLst>
      <p:ext uri="{BB962C8B-B14F-4D97-AF65-F5344CB8AC3E}">
        <p14:creationId xmlns:p14="http://schemas.microsoft.com/office/powerpoint/2010/main" val="2949023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82306" y="526943"/>
            <a:ext cx="92369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FF0000"/>
                </a:solidFill>
                <a:effectLst/>
                <a:uLnTx/>
                <a:uFillTx/>
                <a:latin typeface="Calibri"/>
                <a:cs typeface="Arial"/>
                <a:sym typeface="Arial"/>
              </a:rPr>
              <a:t>Nói</a:t>
            </a:r>
            <a:r>
              <a:rPr kumimoji="0" lang="vi-VN" sz="4000" b="0" i="0" u="none" strike="noStrike" kern="0" cap="none" spc="0" normalizeH="0" baseline="0" noProof="0" dirty="0">
                <a:ln>
                  <a:noFill/>
                </a:ln>
                <a:solidFill>
                  <a:srgbClr val="FF0000"/>
                </a:solidFill>
                <a:effectLst/>
                <a:uLnTx/>
                <a:uFillTx/>
                <a:latin typeface="Calibri"/>
                <a:cs typeface="Arial"/>
                <a:sym typeface="Arial"/>
              </a:rPr>
              <a:t> với</a:t>
            </a:r>
            <a:r>
              <a:rPr kumimoji="0" lang="vi-VN" sz="4000" b="0" i="0" u="none" strike="noStrike" kern="0" cap="none" spc="0" normalizeH="0" noProof="0" dirty="0">
                <a:ln>
                  <a:noFill/>
                </a:ln>
                <a:solidFill>
                  <a:srgbClr val="FF0000"/>
                </a:solidFill>
                <a:effectLst/>
                <a:uLnTx/>
                <a:uFillTx/>
                <a:latin typeface="Calibri"/>
                <a:cs typeface="Arial"/>
                <a:sym typeface="Arial"/>
              </a:rPr>
              <a:t> bạn</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những</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điều</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em</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nhớ</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nhất</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về</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thầy</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cô</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giáo</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cũ</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của</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mình</a:t>
            </a:r>
            <a:r>
              <a:rPr kumimoji="0" lang="en-US" sz="4000" b="0" i="0" u="none" strike="noStrike" kern="0" cap="none" spc="0" normalizeH="0" baseline="0" noProof="0" dirty="0">
                <a:ln>
                  <a:noFill/>
                </a:ln>
                <a:solidFill>
                  <a:srgbClr val="FF0000"/>
                </a:solidFill>
                <a:effectLst/>
                <a:uLnTx/>
                <a:uFillTx/>
                <a:latin typeface="Calibri"/>
                <a:cs typeface="Arial"/>
                <a:sym typeface="Arial"/>
              </a:rPr>
              <a:t>.</a:t>
            </a:r>
          </a:p>
        </p:txBody>
      </p:sp>
      <p:sp>
        <p:nvSpPr>
          <p:cNvPr id="3" name="AutoShape 2" descr="Phóng Tên Lửa Hình ảnh | Định dạng hình ảnh PNG 400179594| vn.lovepik.com"/>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835802" y="526943"/>
            <a:ext cx="731520" cy="731520"/>
            <a:chOff x="2076774" y="2479729"/>
            <a:chExt cx="731520" cy="731520"/>
          </a:xfrm>
        </p:grpSpPr>
        <p:sp>
          <p:nvSpPr>
            <p:cNvPr id="5" name="Rounded Rectangle 4"/>
            <p:cNvSpPr/>
            <p:nvPr/>
          </p:nvSpPr>
          <p:spPr>
            <a:xfrm>
              <a:off x="2076774" y="2479729"/>
              <a:ext cx="731520" cy="731520"/>
            </a:xfrm>
            <a:prstGeom prst="roundRect">
              <a:avLst/>
            </a:prstGeom>
            <a:solidFill>
              <a:srgbClr val="80CDE1"/>
            </a:solidFill>
            <a:ln>
              <a:solidFill>
                <a:srgbClr val="80C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83023" l="10000" r="94535"/>
                      </a14:imgEffect>
                    </a14:imgLayer>
                  </a14:imgProps>
                </a:ext>
              </a:extLst>
            </a:blip>
            <a:srcRect l="20990" t="14572" b="17883"/>
            <a:stretch/>
          </p:blipFill>
          <p:spPr>
            <a:xfrm rot="18674869">
              <a:off x="2210772" y="2608872"/>
              <a:ext cx="560729" cy="479354"/>
            </a:xfrm>
            <a:prstGeom prst="rect">
              <a:avLst/>
            </a:prstGeom>
          </p:spPr>
        </p:pic>
      </p:grpSp>
      <p:pic>
        <p:nvPicPr>
          <p:cNvPr id="2052" name="Picture 4" descr="Premium Vector | Kids discuss homework"/>
          <p:cNvPicPr>
            <a:picLocks noChangeAspect="1" noChangeArrowheads="1"/>
          </p:cNvPicPr>
          <p:nvPr/>
        </p:nvPicPr>
        <p:blipFill rotWithShape="1">
          <a:blip r:embed="rId4">
            <a:extLst>
              <a:ext uri="{28A0092B-C50C-407E-A947-70E740481C1C}">
                <a14:useLocalDpi xmlns:a14="http://schemas.microsoft.com/office/drawing/2010/main" val="0"/>
              </a:ext>
            </a:extLst>
          </a:blip>
          <a:srcRect t="16858" b="-323"/>
          <a:stretch/>
        </p:blipFill>
        <p:spPr bwMode="auto">
          <a:xfrm>
            <a:off x="3072947" y="5081451"/>
            <a:ext cx="5962650" cy="144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94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59.xml><?xml version="1.0" encoding="utf-8"?>
<p:tagLst xmlns:a="http://schemas.openxmlformats.org/drawingml/2006/main" xmlns:r="http://schemas.openxmlformats.org/officeDocument/2006/relationships" xmlns:p="http://schemas.openxmlformats.org/presentationml/2006/main">
  <p:tag name="TIMING" val="|0.6|0.7"/>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TIMING" val="|0.6|0.7"/>
</p:tagLst>
</file>

<file path=ppt/tags/tag62.xml><?xml version="1.0" encoding="utf-8"?>
<p:tagLst xmlns:a="http://schemas.openxmlformats.org/drawingml/2006/main" xmlns:r="http://schemas.openxmlformats.org/officeDocument/2006/relationships" xmlns:p="http://schemas.openxmlformats.org/presentationml/2006/main">
  <p:tag name="PA" val="v3.2.0"/>
</p:tagLst>
</file>

<file path=ppt/tags/tag63.xml><?xml version="1.0" encoding="utf-8"?>
<p:tagLst xmlns:a="http://schemas.openxmlformats.org/drawingml/2006/main" xmlns:r="http://schemas.openxmlformats.org/officeDocument/2006/relationships" xmlns:p="http://schemas.openxmlformats.org/presentationml/2006/main">
  <p:tag name="PA" val="v3.2.0"/>
</p:tagLst>
</file>

<file path=ppt/tags/tag64.xml><?xml version="1.0" encoding="utf-8"?>
<p:tagLst xmlns:a="http://schemas.openxmlformats.org/drawingml/2006/main" xmlns:r="http://schemas.openxmlformats.org/officeDocument/2006/relationships" xmlns:p="http://schemas.openxmlformats.org/presentationml/2006/main">
  <p:tag name="TIMING" val="|0.6|0.7"/>
</p:tagLst>
</file>

<file path=ppt/tags/tag65.xml><?xml version="1.0" encoding="utf-8"?>
<p:tagLst xmlns:a="http://schemas.openxmlformats.org/drawingml/2006/main" xmlns:r="http://schemas.openxmlformats.org/officeDocument/2006/relationships" xmlns:p="http://schemas.openxmlformats.org/presentationml/2006/main">
  <p:tag name="TIMING" val="|0.6|0.7"/>
</p:tagLst>
</file>

<file path=ppt/tags/tag66.xml><?xml version="1.0" encoding="utf-8"?>
<p:tagLst xmlns:a="http://schemas.openxmlformats.org/drawingml/2006/main" xmlns:r="http://schemas.openxmlformats.org/officeDocument/2006/relationships" xmlns:p="http://schemas.openxmlformats.org/presentationml/2006/main">
  <p:tag name="TIMING" val="|0.6|0.7"/>
</p:tagLst>
</file>

<file path=ppt/tags/tag67.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 Digital Quick Grammar by Slidesgo">
  <a:themeElements>
    <a:clrScheme name="Simple Light">
      <a:dk1>
        <a:srgbClr val="431F5E"/>
      </a:dk1>
      <a:lt1>
        <a:srgbClr val="FFFFFF"/>
      </a:lt1>
      <a:dk2>
        <a:srgbClr val="004D61"/>
      </a:dk2>
      <a:lt2>
        <a:srgbClr val="FFE6F4"/>
      </a:lt2>
      <a:accent1>
        <a:srgbClr val="FF3577"/>
      </a:accent1>
      <a:accent2>
        <a:srgbClr val="7E529B"/>
      </a:accent2>
      <a:accent3>
        <a:srgbClr val="60C6DE"/>
      </a:accent3>
      <a:accent4>
        <a:srgbClr val="A6F9FB"/>
      </a:accent4>
      <a:accent5>
        <a:srgbClr val="00718D"/>
      </a:accent5>
      <a:accent6>
        <a:srgbClr val="EFD850"/>
      </a:accent6>
      <a:hlink>
        <a:srgbClr val="004D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1220</TotalTime>
  <Words>989</Words>
  <Application>Microsoft Office PowerPoint</Application>
  <PresentationFormat>Widescreen</PresentationFormat>
  <Paragraphs>271</Paragraphs>
  <Slides>35</Slides>
  <Notes>5</Notes>
  <HiddenSlides>0</HiddenSlides>
  <MMClips>1</MMClips>
  <ScaleCrop>false</ScaleCrop>
  <HeadingPairs>
    <vt:vector size="6" baseType="variant">
      <vt:variant>
        <vt:lpstr>Fonts Used</vt:lpstr>
      </vt:variant>
      <vt:variant>
        <vt:i4>20</vt:i4>
      </vt:variant>
      <vt:variant>
        <vt:lpstr>Theme</vt:lpstr>
      </vt:variant>
      <vt:variant>
        <vt:i4>9</vt:i4>
      </vt:variant>
      <vt:variant>
        <vt:lpstr>Slide Titles</vt:lpstr>
      </vt:variant>
      <vt:variant>
        <vt:i4>35</vt:i4>
      </vt:variant>
    </vt:vector>
  </HeadingPairs>
  <TitlesOfParts>
    <vt:vector size="64" baseType="lpstr">
      <vt:lpstr>等线</vt:lpstr>
      <vt:lpstr>微软雅黑</vt:lpstr>
      <vt:lpstr>宋体</vt:lpstr>
      <vt:lpstr>Arial</vt:lpstr>
      <vt:lpstr>Arial-Rounded</vt:lpstr>
      <vt:lpstr>Bubblegum Sans</vt:lpstr>
      <vt:lpstr>Calibri</vt:lpstr>
      <vt:lpstr>Calibri Light</vt:lpstr>
      <vt:lpstr>Coiny</vt:lpstr>
      <vt:lpstr>Gochi Hand</vt:lpstr>
      <vt:lpstr>HP001 4 hàng</vt:lpstr>
      <vt:lpstr>inpin heiti</vt:lpstr>
      <vt:lpstr>Nunito Black</vt:lpstr>
      <vt:lpstr>Short Stack</vt:lpstr>
      <vt:lpstr>Tahoma</vt:lpstr>
      <vt:lpstr>Times New Roman</vt:lpstr>
      <vt:lpstr>VNI-Avo</vt:lpstr>
      <vt:lpstr>Wingdings</vt:lpstr>
      <vt:lpstr>仓耳今楷05-6763 W05</vt:lpstr>
      <vt:lpstr>站酷快乐体2016修订版</vt:lpstr>
      <vt:lpstr>2_Office 主题</vt:lpstr>
      <vt:lpstr>Office 主题</vt:lpstr>
      <vt:lpstr>The Digital Quick Grammar by Slidesgo</vt:lpstr>
      <vt:lpstr>自定义设计方案</vt:lpstr>
      <vt:lpstr>1_Office Theme</vt:lpstr>
      <vt:lpstr>2_Office Theme</vt:lpstr>
      <vt:lpstr>3_Office Theme</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97</cp:revision>
  <dcterms:created xsi:type="dcterms:W3CDTF">2022-06-25T09:00:30Z</dcterms:created>
  <dcterms:modified xsi:type="dcterms:W3CDTF">2025-10-27T03:26:22Z</dcterms:modified>
</cp:coreProperties>
</file>