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3" r:id="rId4"/>
    <p:sldMasterId id="2147483722" r:id="rId5"/>
    <p:sldMasterId id="2147483731" r:id="rId6"/>
    <p:sldMasterId id="2147483742" r:id="rId7"/>
    <p:sldMasterId id="2147483767" r:id="rId8"/>
    <p:sldMasterId id="2147483770" r:id="rId9"/>
    <p:sldMasterId id="2147483784" r:id="rId10"/>
  </p:sldMasterIdLst>
  <p:notesMasterIdLst>
    <p:notesMasterId r:id="rId54"/>
  </p:notesMasterIdLst>
  <p:sldIdLst>
    <p:sldId id="345" r:id="rId11"/>
    <p:sldId id="3188" r:id="rId12"/>
    <p:sldId id="2646" r:id="rId13"/>
    <p:sldId id="2654" r:id="rId14"/>
    <p:sldId id="2655" r:id="rId15"/>
    <p:sldId id="335" r:id="rId16"/>
    <p:sldId id="360" r:id="rId17"/>
    <p:sldId id="436" r:id="rId18"/>
    <p:sldId id="3190" r:id="rId19"/>
    <p:sldId id="282" r:id="rId20"/>
    <p:sldId id="284" r:id="rId21"/>
    <p:sldId id="328" r:id="rId22"/>
    <p:sldId id="362" r:id="rId23"/>
    <p:sldId id="261" r:id="rId24"/>
    <p:sldId id="2660" r:id="rId25"/>
    <p:sldId id="2661" r:id="rId26"/>
    <p:sldId id="361" r:id="rId27"/>
    <p:sldId id="363" r:id="rId28"/>
    <p:sldId id="2668" r:id="rId29"/>
    <p:sldId id="2666" r:id="rId30"/>
    <p:sldId id="359" r:id="rId31"/>
    <p:sldId id="348" r:id="rId32"/>
    <p:sldId id="338" r:id="rId33"/>
    <p:sldId id="334" r:id="rId34"/>
    <p:sldId id="364" r:id="rId35"/>
    <p:sldId id="365" r:id="rId36"/>
    <p:sldId id="2669" r:id="rId37"/>
    <p:sldId id="368" r:id="rId38"/>
    <p:sldId id="369" r:id="rId39"/>
    <p:sldId id="370" r:id="rId40"/>
    <p:sldId id="371" r:id="rId41"/>
    <p:sldId id="2663" r:id="rId42"/>
    <p:sldId id="351" r:id="rId43"/>
    <p:sldId id="372" r:id="rId44"/>
    <p:sldId id="373" r:id="rId45"/>
    <p:sldId id="374" r:id="rId46"/>
    <p:sldId id="319" r:id="rId47"/>
    <p:sldId id="2657" r:id="rId48"/>
    <p:sldId id="375" r:id="rId49"/>
    <p:sldId id="376" r:id="rId50"/>
    <p:sldId id="377" r:id="rId51"/>
    <p:sldId id="2671" r:id="rId52"/>
    <p:sldId id="267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O" initials="H" lastIdx="1" clrIdx="0">
    <p:extLst>
      <p:ext uri="{19B8F6BF-5375-455C-9EA6-DF929625EA0E}">
        <p15:presenceInfo xmlns:p15="http://schemas.microsoft.com/office/powerpoint/2012/main" userId="HELL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31AC6-68FB-4051-A057-3E5D3BCF3961}" type="datetimeFigureOut">
              <a:rPr lang="en-US" smtClean="0"/>
              <a:t>27/10/2025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0A318-42CD-4D8A-8C0C-15E250C526D0}" type="slidenum">
              <a:rPr lang="en-US" smtClean="0"/>
              <a:t>‹#›</a:t>
            </a:fld>
            <a:endParaRPr lang="en-US"/>
          </a:p>
        </p:txBody>
      </p:sp>
    </p:spTree>
    <p:extLst>
      <p:ext uri="{BB962C8B-B14F-4D97-AF65-F5344CB8AC3E}">
        <p14:creationId xmlns:p14="http://schemas.microsoft.com/office/powerpoint/2010/main" val="348832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Google Shape;3145;gd7e39904c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6" name="Google Shape;3146;gd7e39904c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52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84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684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33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5B8007-F28A-4C3E-A48D-DDE012D8153F}"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68073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a:xfrm>
            <a:off x="381000" y="685800"/>
            <a:ext cx="6096000" cy="3429000"/>
          </a:xfrm>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277"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277"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9788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265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70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314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03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1281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417864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03799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3423494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962222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328958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403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97550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337969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55788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92018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0867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34557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0040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27/10/2025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3001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815213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6187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3294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19687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84585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0289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89739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07115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4107448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92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465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89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7737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499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8566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310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028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C6121E8-ECA5-4E8E-B276-3607FC77B6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4" name="组合 3">
            <a:extLst>
              <a:ext uri="{FF2B5EF4-FFF2-40B4-BE49-F238E27FC236}">
                <a16:creationId xmlns:a16="http://schemas.microsoft.com/office/drawing/2014/main"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0203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135301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3209398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330681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3C939B2A-0A5E-49CB-975B-FD19B93259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grpSp>
        <p:nvGrpSpPr>
          <p:cNvPr id="8" name="组合 7">
            <a:extLst>
              <a:ext uri="{FF2B5EF4-FFF2-40B4-BE49-F238E27FC236}">
                <a16:creationId xmlns:a16="http://schemas.microsoft.com/office/drawing/2014/main"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Tree>
    <p:extLst>
      <p:ext uri="{BB962C8B-B14F-4D97-AF65-F5344CB8AC3E}">
        <p14:creationId xmlns:p14="http://schemas.microsoft.com/office/powerpoint/2010/main" val="304489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Content Placeholder 4"/>
          <p:cNvSpPr>
            <a:spLocks noGrp="1"/>
          </p:cNvSpPr>
          <p:nvPr>
            <p:ph sz="quarter" idx="10"/>
          </p:nvPr>
        </p:nvSpPr>
        <p:spPr>
          <a:xfrm>
            <a:off x="10166350" y="65214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47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036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3818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1" y="1338064"/>
            <a:ext cx="9402361"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877797"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70426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6886D0DD-FBAB-4DE9-B137-91CA0502BE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70136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spTree>
    <p:extLst>
      <p:ext uri="{BB962C8B-B14F-4D97-AF65-F5344CB8AC3E}">
        <p14:creationId xmlns:p14="http://schemas.microsoft.com/office/powerpoint/2010/main" val="15479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6771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763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3526463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0410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8657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9421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903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449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046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020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5718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8542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412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20473598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6503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8652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84"/>
        <p:cNvGrpSpPr/>
        <p:nvPr/>
      </p:nvGrpSpPr>
      <p:grpSpPr>
        <a:xfrm>
          <a:off x="0" y="0"/>
          <a:ext cx="0" cy="0"/>
          <a:chOff x="0" y="0"/>
          <a:chExt cx="0" cy="0"/>
        </a:xfrm>
      </p:grpSpPr>
      <p:sp>
        <p:nvSpPr>
          <p:cNvPr id="85" name="Google Shape;85;p6"/>
          <p:cNvSpPr txBox="1">
            <a:spLocks noGrp="1"/>
          </p:cNvSpPr>
          <p:nvPr>
            <p:ph type="title"/>
          </p:nvPr>
        </p:nvSpPr>
        <p:spPr>
          <a:xfrm>
            <a:off x="960000" y="508000"/>
            <a:ext cx="80952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86" name="Google Shape;86;p6"/>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9443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127"/>
        <p:cNvGrpSpPr/>
        <p:nvPr/>
      </p:nvGrpSpPr>
      <p:grpSpPr>
        <a:xfrm>
          <a:off x="0" y="0"/>
          <a:ext cx="0" cy="0"/>
          <a:chOff x="0" y="0"/>
          <a:chExt cx="0" cy="0"/>
        </a:xfrm>
      </p:grpSpPr>
      <p:sp>
        <p:nvSpPr>
          <p:cNvPr id="128" name="Google Shape;128;p11"/>
          <p:cNvSpPr/>
          <p:nvPr/>
        </p:nvSpPr>
        <p:spPr>
          <a:xfrm>
            <a:off x="4421966" y="596881"/>
            <a:ext cx="3609767" cy="902993"/>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11"/>
          <p:cNvGrpSpPr/>
          <p:nvPr/>
        </p:nvGrpSpPr>
        <p:grpSpPr>
          <a:xfrm>
            <a:off x="9014024" y="416864"/>
            <a:ext cx="3034929" cy="2967587"/>
            <a:chOff x="6052308" y="4198488"/>
            <a:chExt cx="1450269" cy="1418089"/>
          </a:xfrm>
        </p:grpSpPr>
        <p:sp>
          <p:nvSpPr>
            <p:cNvPr id="130" name="Google Shape;130;p11"/>
            <p:cNvSpPr/>
            <p:nvPr/>
          </p:nvSpPr>
          <p:spPr>
            <a:xfrm>
              <a:off x="6375051" y="4485385"/>
              <a:ext cx="812371" cy="811637"/>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6505470" y="4206685"/>
              <a:ext cx="175932" cy="227439"/>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855619" y="4198488"/>
              <a:ext cx="157213" cy="234780"/>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1"/>
            <p:cNvSpPr/>
            <p:nvPr/>
          </p:nvSpPr>
          <p:spPr>
            <a:xfrm>
              <a:off x="7119515" y="4416994"/>
              <a:ext cx="222913" cy="202236"/>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1"/>
            <p:cNvSpPr/>
            <p:nvPr/>
          </p:nvSpPr>
          <p:spPr>
            <a:xfrm>
              <a:off x="7272935" y="4725301"/>
              <a:ext cx="229642" cy="167735"/>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1"/>
            <p:cNvSpPr/>
            <p:nvPr/>
          </p:nvSpPr>
          <p:spPr>
            <a:xfrm>
              <a:off x="7211151" y="5023452"/>
              <a:ext cx="240286" cy="170182"/>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1"/>
            <p:cNvSpPr/>
            <p:nvPr/>
          </p:nvSpPr>
          <p:spPr>
            <a:xfrm>
              <a:off x="7002432" y="5272422"/>
              <a:ext cx="193305" cy="222423"/>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1"/>
            <p:cNvSpPr/>
            <p:nvPr/>
          </p:nvSpPr>
          <p:spPr>
            <a:xfrm>
              <a:off x="6720796" y="5393787"/>
              <a:ext cx="174464" cy="222790"/>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6408574" y="5292853"/>
              <a:ext cx="187188" cy="229275"/>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6133789" y="5064438"/>
              <a:ext cx="233190" cy="175198"/>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6052308" y="4778643"/>
              <a:ext cx="234046" cy="163820"/>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6187375" y="4456878"/>
              <a:ext cx="230253" cy="196241"/>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11"/>
          <p:cNvSpPr/>
          <p:nvPr/>
        </p:nvSpPr>
        <p:spPr>
          <a:xfrm>
            <a:off x="139383" y="831883"/>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934567" y="1475867"/>
            <a:ext cx="10272000" cy="31588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1"/>
          <p:cNvSpPr txBox="1">
            <a:spLocks noGrp="1"/>
          </p:cNvSpPr>
          <p:nvPr>
            <p:ph type="title" hasCustomPrompt="1"/>
          </p:nvPr>
        </p:nvSpPr>
        <p:spPr>
          <a:xfrm>
            <a:off x="960000" y="2011899"/>
            <a:ext cx="10272000" cy="223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2000"/>
              <a:buNone/>
              <a:defRPr sz="16000">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5" name="Google Shape;145;p11"/>
          <p:cNvSpPr txBox="1">
            <a:spLocks noGrp="1"/>
          </p:cNvSpPr>
          <p:nvPr>
            <p:ph type="subTitle" idx="1"/>
          </p:nvPr>
        </p:nvSpPr>
        <p:spPr>
          <a:xfrm>
            <a:off x="961600" y="4799733"/>
            <a:ext cx="10272000" cy="8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1"/>
          <p:cNvSpPr/>
          <p:nvPr/>
        </p:nvSpPr>
        <p:spPr>
          <a:xfrm>
            <a:off x="3048395" y="857465"/>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1"/>
          <p:cNvSpPr/>
          <p:nvPr/>
        </p:nvSpPr>
        <p:spPr>
          <a:xfrm>
            <a:off x="8607768" y="3298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1"/>
          <p:cNvSpPr/>
          <p:nvPr/>
        </p:nvSpPr>
        <p:spPr>
          <a:xfrm>
            <a:off x="524516" y="4811765"/>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1"/>
          <p:cNvSpPr/>
          <p:nvPr/>
        </p:nvSpPr>
        <p:spPr>
          <a:xfrm>
            <a:off x="11605965" y="373039"/>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1"/>
          <p:cNvSpPr/>
          <p:nvPr/>
        </p:nvSpPr>
        <p:spPr>
          <a:xfrm>
            <a:off x="8177152" y="720716"/>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1"/>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1"/>
          <p:cNvSpPr/>
          <p:nvPr/>
        </p:nvSpPr>
        <p:spPr>
          <a:xfrm>
            <a:off x="11553016" y="30765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1"/>
          <p:cNvSpPr/>
          <p:nvPr/>
        </p:nvSpPr>
        <p:spPr>
          <a:xfrm>
            <a:off x="11452151" y="54229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1"/>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1"/>
          <p:cNvSpPr/>
          <p:nvPr/>
        </p:nvSpPr>
        <p:spPr>
          <a:xfrm>
            <a:off x="9212170" y="4002752"/>
            <a:ext cx="2779365" cy="695293"/>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1"/>
          <p:cNvSpPr/>
          <p:nvPr/>
        </p:nvSpPr>
        <p:spPr>
          <a:xfrm flipH="1">
            <a:off x="472662" y="192765"/>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1"/>
          <p:cNvSpPr/>
          <p:nvPr/>
        </p:nvSpPr>
        <p:spPr>
          <a:xfrm flipH="1">
            <a:off x="1079908" y="609504"/>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1"/>
          <p:cNvSpPr/>
          <p:nvPr/>
        </p:nvSpPr>
        <p:spPr>
          <a:xfrm flipH="1">
            <a:off x="2080566" y="140781"/>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1"/>
          <p:cNvSpPr/>
          <p:nvPr/>
        </p:nvSpPr>
        <p:spPr>
          <a:xfrm flipH="1">
            <a:off x="182236" y="1095773"/>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1"/>
          <p:cNvSpPr/>
          <p:nvPr/>
        </p:nvSpPr>
        <p:spPr>
          <a:xfrm flipH="1">
            <a:off x="139365" y="19882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1"/>
          <p:cNvSpPr/>
          <p:nvPr/>
        </p:nvSpPr>
        <p:spPr>
          <a:xfrm>
            <a:off x="524501" y="6083032"/>
            <a:ext cx="476983" cy="505856"/>
          </a:xfrm>
          <a:custGeom>
            <a:avLst/>
            <a:gdLst/>
            <a:ahLst/>
            <a:cxnLst/>
            <a:rect l="l" t="t" r="r" b="b"/>
            <a:pathLst>
              <a:path w="2924" h="3101" extrusionOk="0">
                <a:moveTo>
                  <a:pt x="2534" y="2516"/>
                </a:moveTo>
                <a:lnTo>
                  <a:pt x="2534" y="2516"/>
                </a:lnTo>
                <a:lnTo>
                  <a:pt x="2534" y="2516"/>
                </a:lnTo>
                <a:close/>
                <a:moveTo>
                  <a:pt x="1462" y="0"/>
                </a:moveTo>
                <a:lnTo>
                  <a:pt x="1139" y="920"/>
                </a:lnTo>
                <a:lnTo>
                  <a:pt x="323" y="621"/>
                </a:lnTo>
                <a:lnTo>
                  <a:pt x="323" y="621"/>
                </a:lnTo>
                <a:lnTo>
                  <a:pt x="969" y="1188"/>
                </a:lnTo>
                <a:lnTo>
                  <a:pt x="0" y="1438"/>
                </a:lnTo>
                <a:lnTo>
                  <a:pt x="926" y="1675"/>
                </a:lnTo>
                <a:lnTo>
                  <a:pt x="384" y="2516"/>
                </a:lnTo>
                <a:lnTo>
                  <a:pt x="1157" y="1998"/>
                </a:lnTo>
                <a:lnTo>
                  <a:pt x="1462" y="3100"/>
                </a:lnTo>
                <a:lnTo>
                  <a:pt x="1760" y="1998"/>
                </a:lnTo>
                <a:lnTo>
                  <a:pt x="2534" y="2516"/>
                </a:lnTo>
                <a:lnTo>
                  <a:pt x="1998" y="1675"/>
                </a:lnTo>
                <a:lnTo>
                  <a:pt x="2924" y="1438"/>
                </a:lnTo>
                <a:lnTo>
                  <a:pt x="1955" y="1188"/>
                </a:lnTo>
                <a:lnTo>
                  <a:pt x="2601" y="621"/>
                </a:lnTo>
                <a:lnTo>
                  <a:pt x="2601" y="621"/>
                </a:lnTo>
                <a:lnTo>
                  <a:pt x="1785" y="920"/>
                </a:lnTo>
                <a:lnTo>
                  <a:pt x="146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1"/>
          <p:cNvSpPr/>
          <p:nvPr/>
        </p:nvSpPr>
        <p:spPr>
          <a:xfrm>
            <a:off x="1377445" y="5804800"/>
            <a:ext cx="364751" cy="354800"/>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1"/>
          <p:cNvSpPr/>
          <p:nvPr/>
        </p:nvSpPr>
        <p:spPr>
          <a:xfrm>
            <a:off x="10419478" y="5539100"/>
            <a:ext cx="364751" cy="354800"/>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1"/>
          <p:cNvSpPr/>
          <p:nvPr/>
        </p:nvSpPr>
        <p:spPr>
          <a:xfrm>
            <a:off x="3864836" y="5539086"/>
            <a:ext cx="2779365" cy="695293"/>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1"/>
          <p:cNvSpPr/>
          <p:nvPr/>
        </p:nvSpPr>
        <p:spPr>
          <a:xfrm flipH="1">
            <a:off x="9273866" y="5549681"/>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4019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Tree>
    <p:extLst>
      <p:ext uri="{BB962C8B-B14F-4D97-AF65-F5344CB8AC3E}">
        <p14:creationId xmlns:p14="http://schemas.microsoft.com/office/powerpoint/2010/main" val="209611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lt2"/>
        </a:solidFill>
        <a:effectLst/>
      </p:bgPr>
    </p:bg>
    <p:spTree>
      <p:nvGrpSpPr>
        <p:cNvPr id="1" name="Shape 648"/>
        <p:cNvGrpSpPr/>
        <p:nvPr/>
      </p:nvGrpSpPr>
      <p:grpSpPr>
        <a:xfrm>
          <a:off x="0" y="0"/>
          <a:ext cx="0" cy="0"/>
          <a:chOff x="0" y="0"/>
          <a:chExt cx="0" cy="0"/>
        </a:xfrm>
      </p:grpSpPr>
      <p:sp>
        <p:nvSpPr>
          <p:cNvPr id="649" name="Google Shape;649;p33"/>
          <p:cNvSpPr/>
          <p:nvPr/>
        </p:nvSpPr>
        <p:spPr>
          <a:xfrm>
            <a:off x="6990101" y="452416"/>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3"/>
          <p:cNvSpPr/>
          <p:nvPr/>
        </p:nvSpPr>
        <p:spPr>
          <a:xfrm>
            <a:off x="8126217" y="3643067"/>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33"/>
          <p:cNvSpPr/>
          <p:nvPr/>
        </p:nvSpPr>
        <p:spPr>
          <a:xfrm>
            <a:off x="-397317" y="3319933"/>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3"/>
          <p:cNvSpPr/>
          <p:nvPr/>
        </p:nvSpPr>
        <p:spPr>
          <a:xfrm>
            <a:off x="2902983" y="62230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3"/>
          <p:cNvSpPr/>
          <p:nvPr/>
        </p:nvSpPr>
        <p:spPr>
          <a:xfrm>
            <a:off x="971600" y="1485800"/>
            <a:ext cx="7764800" cy="3973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654" name="Google Shape;654;p33"/>
          <p:cNvSpPr txBox="1">
            <a:spLocks noGrp="1"/>
          </p:cNvSpPr>
          <p:nvPr>
            <p:ph type="title"/>
          </p:nvPr>
        </p:nvSpPr>
        <p:spPr>
          <a:xfrm>
            <a:off x="1597000" y="2069200"/>
            <a:ext cx="63260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900"/>
              <a:buNone/>
              <a:defRPr sz="2667">
                <a:solidFill>
                  <a:schemeClr val="lt1"/>
                </a:solidFill>
                <a:latin typeface="Raleway"/>
                <a:ea typeface="Raleway"/>
                <a:cs typeface="Raleway"/>
                <a:sym typeface="Raleway"/>
              </a:defRPr>
            </a:lvl1pPr>
            <a:lvl2pPr lvl="1" algn="ctr" rtl="0">
              <a:spcBef>
                <a:spcPts val="2133"/>
              </a:spcBef>
              <a:spcAft>
                <a:spcPts val="0"/>
              </a:spcAft>
              <a:buClr>
                <a:schemeClr val="dk2"/>
              </a:buClr>
              <a:buSzPts val="4500"/>
              <a:buNone/>
              <a:defRPr sz="6000">
                <a:solidFill>
                  <a:schemeClr val="dk2"/>
                </a:solidFill>
              </a:defRPr>
            </a:lvl2pPr>
            <a:lvl3pPr lvl="2" algn="ctr" rtl="0">
              <a:spcBef>
                <a:spcPts val="0"/>
              </a:spcBef>
              <a:spcAft>
                <a:spcPts val="0"/>
              </a:spcAft>
              <a:buClr>
                <a:schemeClr val="dk2"/>
              </a:buClr>
              <a:buSzPts val="4500"/>
              <a:buNone/>
              <a:defRPr sz="6000">
                <a:solidFill>
                  <a:schemeClr val="dk2"/>
                </a:solidFill>
              </a:defRPr>
            </a:lvl3pPr>
            <a:lvl4pPr lvl="3" algn="ctr" rtl="0">
              <a:spcBef>
                <a:spcPts val="0"/>
              </a:spcBef>
              <a:spcAft>
                <a:spcPts val="0"/>
              </a:spcAft>
              <a:buClr>
                <a:schemeClr val="dk2"/>
              </a:buClr>
              <a:buSzPts val="4500"/>
              <a:buNone/>
              <a:defRPr sz="6000">
                <a:solidFill>
                  <a:schemeClr val="dk2"/>
                </a:solidFill>
              </a:defRPr>
            </a:lvl4pPr>
            <a:lvl5pPr lvl="4" algn="ctr" rtl="0">
              <a:spcBef>
                <a:spcPts val="0"/>
              </a:spcBef>
              <a:spcAft>
                <a:spcPts val="0"/>
              </a:spcAft>
              <a:buClr>
                <a:schemeClr val="dk2"/>
              </a:buClr>
              <a:buSzPts val="4500"/>
              <a:buNone/>
              <a:defRPr sz="6000">
                <a:solidFill>
                  <a:schemeClr val="dk2"/>
                </a:solidFill>
              </a:defRPr>
            </a:lvl5pPr>
            <a:lvl6pPr lvl="5" algn="ctr" rtl="0">
              <a:spcBef>
                <a:spcPts val="0"/>
              </a:spcBef>
              <a:spcAft>
                <a:spcPts val="0"/>
              </a:spcAft>
              <a:buClr>
                <a:schemeClr val="dk2"/>
              </a:buClr>
              <a:buSzPts val="4500"/>
              <a:buNone/>
              <a:defRPr sz="6000">
                <a:solidFill>
                  <a:schemeClr val="dk2"/>
                </a:solidFill>
              </a:defRPr>
            </a:lvl6pPr>
            <a:lvl7pPr lvl="6" algn="ctr" rtl="0">
              <a:spcBef>
                <a:spcPts val="0"/>
              </a:spcBef>
              <a:spcAft>
                <a:spcPts val="0"/>
              </a:spcAft>
              <a:buClr>
                <a:schemeClr val="dk2"/>
              </a:buClr>
              <a:buSzPts val="4500"/>
              <a:buNone/>
              <a:defRPr sz="6000">
                <a:solidFill>
                  <a:schemeClr val="dk2"/>
                </a:solidFill>
              </a:defRPr>
            </a:lvl7pPr>
            <a:lvl8pPr lvl="7" algn="ctr" rtl="0">
              <a:spcBef>
                <a:spcPts val="0"/>
              </a:spcBef>
              <a:spcAft>
                <a:spcPts val="0"/>
              </a:spcAft>
              <a:buClr>
                <a:schemeClr val="dk2"/>
              </a:buClr>
              <a:buSzPts val="4500"/>
              <a:buNone/>
              <a:defRPr sz="6000">
                <a:solidFill>
                  <a:schemeClr val="dk2"/>
                </a:solidFill>
              </a:defRPr>
            </a:lvl8pPr>
            <a:lvl9pPr lvl="8" algn="ctr" rtl="0">
              <a:spcBef>
                <a:spcPts val="0"/>
              </a:spcBef>
              <a:spcAft>
                <a:spcPts val="0"/>
              </a:spcAft>
              <a:buClr>
                <a:schemeClr val="dk2"/>
              </a:buClr>
              <a:buSzPts val="4500"/>
              <a:buNone/>
              <a:defRPr sz="6000">
                <a:solidFill>
                  <a:schemeClr val="dk2"/>
                </a:solidFill>
              </a:defRPr>
            </a:lvl9pPr>
          </a:lstStyle>
          <a:p>
            <a:endParaRPr/>
          </a:p>
        </p:txBody>
      </p:sp>
      <p:sp>
        <p:nvSpPr>
          <p:cNvPr id="655" name="Google Shape;655;p33"/>
          <p:cNvSpPr txBox="1">
            <a:spLocks noGrp="1"/>
          </p:cNvSpPr>
          <p:nvPr>
            <p:ph type="title" idx="2"/>
          </p:nvPr>
        </p:nvSpPr>
        <p:spPr>
          <a:xfrm>
            <a:off x="1597000" y="4111433"/>
            <a:ext cx="5238800" cy="93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100"/>
              <a:buFont typeface="Raleway Medium"/>
              <a:buNone/>
              <a:defRPr sz="2800">
                <a:solidFill>
                  <a:schemeClr val="lt1"/>
                </a:solidFill>
              </a:defRPr>
            </a:lvl1pPr>
            <a:lvl2pPr lvl="1"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2pPr>
            <a:lvl3pPr lvl="2"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3pPr>
            <a:lvl4pPr lvl="3"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4pPr>
            <a:lvl5pPr lvl="4"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5pPr>
            <a:lvl6pPr lvl="5"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6pPr>
            <a:lvl7pPr lvl="6"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7pPr>
            <a:lvl8pPr lvl="7"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8pPr>
            <a:lvl9pPr lvl="8" algn="ctr" rtl="0">
              <a:spcBef>
                <a:spcPts val="0"/>
              </a:spcBef>
              <a:spcAft>
                <a:spcPts val="0"/>
              </a:spcAft>
              <a:buClr>
                <a:schemeClr val="lt1"/>
              </a:buClr>
              <a:buSzPts val="4800"/>
              <a:buFont typeface="Raleway Medium"/>
              <a:buNone/>
              <a:defRPr sz="6400">
                <a:solidFill>
                  <a:schemeClr val="lt1"/>
                </a:solidFill>
                <a:latin typeface="Raleway Medium"/>
                <a:ea typeface="Raleway Medium"/>
                <a:cs typeface="Raleway Medium"/>
                <a:sym typeface="Raleway Medium"/>
              </a:defRPr>
            </a:lvl9pPr>
          </a:lstStyle>
          <a:p>
            <a:endParaRPr/>
          </a:p>
        </p:txBody>
      </p:sp>
      <p:sp>
        <p:nvSpPr>
          <p:cNvPr id="656" name="Google Shape;656;p33"/>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3"/>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3"/>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3"/>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3"/>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3"/>
          <p:cNvSpPr/>
          <p:nvPr/>
        </p:nvSpPr>
        <p:spPr>
          <a:xfrm rot="10800000" flipH="1">
            <a:off x="11411276" y="632873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3"/>
          <p:cNvSpPr/>
          <p:nvPr/>
        </p:nvSpPr>
        <p:spPr>
          <a:xfrm rot="10800000" flipH="1">
            <a:off x="10801302" y="552437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3"/>
          <p:cNvSpPr/>
          <p:nvPr/>
        </p:nvSpPr>
        <p:spPr>
          <a:xfrm rot="10800000" flipH="1">
            <a:off x="10048198" y="6067693"/>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3"/>
          <p:cNvSpPr/>
          <p:nvPr/>
        </p:nvSpPr>
        <p:spPr>
          <a:xfrm rot="10800000" flipH="1">
            <a:off x="11746960" y="5617446"/>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3"/>
          <p:cNvSpPr/>
          <p:nvPr/>
        </p:nvSpPr>
        <p:spPr>
          <a:xfrm rot="10800000" flipH="1">
            <a:off x="11405102" y="4851403"/>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3"/>
          <p:cNvSpPr/>
          <p:nvPr/>
        </p:nvSpPr>
        <p:spPr>
          <a:xfrm>
            <a:off x="-562750" y="1091783"/>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902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lt2"/>
        </a:solidFill>
        <a:effectLst/>
      </p:bgPr>
    </p:bg>
    <p:spTree>
      <p:nvGrpSpPr>
        <p:cNvPr id="1" name="Shape 667"/>
        <p:cNvGrpSpPr/>
        <p:nvPr/>
      </p:nvGrpSpPr>
      <p:grpSpPr>
        <a:xfrm>
          <a:off x="0" y="0"/>
          <a:ext cx="0" cy="0"/>
          <a:chOff x="0" y="0"/>
          <a:chExt cx="0" cy="0"/>
        </a:xfrm>
      </p:grpSpPr>
      <p:sp>
        <p:nvSpPr>
          <p:cNvPr id="668" name="Google Shape;668;p34"/>
          <p:cNvSpPr/>
          <p:nvPr/>
        </p:nvSpPr>
        <p:spPr>
          <a:xfrm>
            <a:off x="-114966" y="3712833"/>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4"/>
          <p:cNvSpPr/>
          <p:nvPr/>
        </p:nvSpPr>
        <p:spPr>
          <a:xfrm>
            <a:off x="3185333" y="1339593"/>
            <a:ext cx="8475600" cy="39240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2400"/>
          </a:p>
        </p:txBody>
      </p:sp>
      <p:sp>
        <p:nvSpPr>
          <p:cNvPr id="670" name="Google Shape;670;p34"/>
          <p:cNvSpPr txBox="1">
            <a:spLocks noGrp="1"/>
          </p:cNvSpPr>
          <p:nvPr>
            <p:ph type="title"/>
          </p:nvPr>
        </p:nvSpPr>
        <p:spPr>
          <a:xfrm>
            <a:off x="3921967" y="2115967"/>
            <a:ext cx="7092400" cy="2490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5700"/>
              <a:buNone/>
              <a:defRPr sz="7600">
                <a:solidFill>
                  <a:schemeClr val="lt1"/>
                </a:solidFill>
              </a:defRPr>
            </a:lvl1pPr>
            <a:lvl2pPr lvl="1" algn="r" rtl="0">
              <a:spcBef>
                <a:spcPts val="0"/>
              </a:spcBef>
              <a:spcAft>
                <a:spcPts val="0"/>
              </a:spcAft>
              <a:buSzPts val="5800"/>
              <a:buNone/>
              <a:defRPr sz="7733"/>
            </a:lvl2pPr>
            <a:lvl3pPr lvl="2" algn="r" rtl="0">
              <a:spcBef>
                <a:spcPts val="0"/>
              </a:spcBef>
              <a:spcAft>
                <a:spcPts val="0"/>
              </a:spcAft>
              <a:buSzPts val="5800"/>
              <a:buNone/>
              <a:defRPr sz="7733"/>
            </a:lvl3pPr>
            <a:lvl4pPr lvl="3" algn="r" rtl="0">
              <a:spcBef>
                <a:spcPts val="0"/>
              </a:spcBef>
              <a:spcAft>
                <a:spcPts val="0"/>
              </a:spcAft>
              <a:buSzPts val="5800"/>
              <a:buNone/>
              <a:defRPr sz="7733"/>
            </a:lvl4pPr>
            <a:lvl5pPr lvl="4" algn="r" rtl="0">
              <a:spcBef>
                <a:spcPts val="0"/>
              </a:spcBef>
              <a:spcAft>
                <a:spcPts val="0"/>
              </a:spcAft>
              <a:buSzPts val="5800"/>
              <a:buNone/>
              <a:defRPr sz="7733"/>
            </a:lvl5pPr>
            <a:lvl6pPr lvl="5" algn="r" rtl="0">
              <a:spcBef>
                <a:spcPts val="0"/>
              </a:spcBef>
              <a:spcAft>
                <a:spcPts val="0"/>
              </a:spcAft>
              <a:buSzPts val="5800"/>
              <a:buNone/>
              <a:defRPr sz="7733"/>
            </a:lvl6pPr>
            <a:lvl7pPr lvl="6" algn="r" rtl="0">
              <a:spcBef>
                <a:spcPts val="0"/>
              </a:spcBef>
              <a:spcAft>
                <a:spcPts val="0"/>
              </a:spcAft>
              <a:buSzPts val="5800"/>
              <a:buNone/>
              <a:defRPr sz="7733"/>
            </a:lvl7pPr>
            <a:lvl8pPr lvl="7" algn="r" rtl="0">
              <a:spcBef>
                <a:spcPts val="0"/>
              </a:spcBef>
              <a:spcAft>
                <a:spcPts val="0"/>
              </a:spcAft>
              <a:buSzPts val="5800"/>
              <a:buNone/>
              <a:defRPr sz="7733"/>
            </a:lvl8pPr>
            <a:lvl9pPr lvl="8" algn="r" rtl="0">
              <a:spcBef>
                <a:spcPts val="0"/>
              </a:spcBef>
              <a:spcAft>
                <a:spcPts val="0"/>
              </a:spcAft>
              <a:buSzPts val="5800"/>
              <a:buNone/>
              <a:defRPr sz="7733"/>
            </a:lvl9pPr>
          </a:lstStyle>
          <a:p>
            <a:endParaRPr/>
          </a:p>
        </p:txBody>
      </p:sp>
      <p:sp>
        <p:nvSpPr>
          <p:cNvPr id="671" name="Google Shape;671;p34"/>
          <p:cNvSpPr/>
          <p:nvPr/>
        </p:nvSpPr>
        <p:spPr>
          <a:xfrm rot="10800000" flipH="1">
            <a:off x="11513331" y="167347"/>
            <a:ext cx="528904" cy="51616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4"/>
          <p:cNvSpPr/>
          <p:nvPr/>
        </p:nvSpPr>
        <p:spPr>
          <a:xfrm rot="10800000" flipH="1">
            <a:off x="11581485" y="6281044"/>
            <a:ext cx="392584" cy="41621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4"/>
          <p:cNvSpPr/>
          <p:nvPr/>
        </p:nvSpPr>
        <p:spPr>
          <a:xfrm>
            <a:off x="1951601" y="1201367"/>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4"/>
          <p:cNvSpPr/>
          <p:nvPr/>
        </p:nvSpPr>
        <p:spPr>
          <a:xfrm>
            <a:off x="3787067" y="60324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rot="10800000" flipH="1">
            <a:off x="9057769" y="5882934"/>
            <a:ext cx="547696" cy="56456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rot="10800000" flipH="1">
            <a:off x="8169390" y="5521928"/>
            <a:ext cx="816989" cy="797281"/>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rot="10800000" flipH="1">
            <a:off x="10015585" y="5925657"/>
            <a:ext cx="744471" cy="78820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rot="10800000" flipH="1">
            <a:off x="8961417" y="196440"/>
            <a:ext cx="740393" cy="64296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rot="10800000" flipH="1">
            <a:off x="9689762" y="775702"/>
            <a:ext cx="325825" cy="34544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rot="10800000" flipH="1">
            <a:off x="10940701" y="5656552"/>
            <a:ext cx="438964" cy="428385"/>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flipH="1">
            <a:off x="2205321" y="428596"/>
            <a:ext cx="547696" cy="56456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flipH="1">
            <a:off x="977266" y="218427"/>
            <a:ext cx="744471" cy="78820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flipH="1">
            <a:off x="621623" y="993154"/>
            <a:ext cx="438964" cy="428385"/>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rot="10800000" flipH="1">
            <a:off x="2342969" y="5188533"/>
            <a:ext cx="960731" cy="101720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rot="10800000" flipH="1">
            <a:off x="1060617" y="5843740"/>
            <a:ext cx="740393" cy="64296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rot="10800000" flipH="1">
            <a:off x="527496" y="5084936"/>
            <a:ext cx="325825" cy="34544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rot="10800000" flipH="1">
            <a:off x="6647785" y="428601"/>
            <a:ext cx="547696" cy="56456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rot="10800000" flipH="1">
            <a:off x="853350" y="2030840"/>
            <a:ext cx="740393" cy="64296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rot="10800000" flipH="1">
            <a:off x="2017129" y="2979169"/>
            <a:ext cx="325825" cy="34544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rot="10800000" flipH="1">
            <a:off x="10213536" y="103917"/>
            <a:ext cx="960731" cy="101720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871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691"/>
        <p:cNvGrpSpPr/>
        <p:nvPr/>
      </p:nvGrpSpPr>
      <p:grpSpPr>
        <a:xfrm>
          <a:off x="0" y="0"/>
          <a:ext cx="0" cy="0"/>
          <a:chOff x="0" y="0"/>
          <a:chExt cx="0" cy="0"/>
        </a:xfrm>
      </p:grpSpPr>
      <p:sp>
        <p:nvSpPr>
          <p:cNvPr id="692" name="Google Shape;692;p35"/>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3" name="Google Shape;693;p35"/>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5"/>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5"/>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5"/>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5"/>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5"/>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5"/>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5"/>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5"/>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5"/>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9011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2"/>
        </a:solidFill>
        <a:effectLst/>
      </p:bgPr>
    </p:bg>
    <p:spTree>
      <p:nvGrpSpPr>
        <p:cNvPr id="1" name="Shape 725"/>
        <p:cNvGrpSpPr/>
        <p:nvPr/>
      </p:nvGrpSpPr>
      <p:grpSpPr>
        <a:xfrm>
          <a:off x="0" y="0"/>
          <a:ext cx="0" cy="0"/>
          <a:chOff x="0" y="0"/>
          <a:chExt cx="0" cy="0"/>
        </a:xfrm>
      </p:grpSpPr>
      <p:sp>
        <p:nvSpPr>
          <p:cNvPr id="726" name="Google Shape;726;p37"/>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7" name="Google Shape;727;p37"/>
          <p:cNvSpPr/>
          <p:nvPr/>
        </p:nvSpPr>
        <p:spPr>
          <a:xfrm>
            <a:off x="11562327" y="23908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37"/>
          <p:cNvSpPr/>
          <p:nvPr/>
        </p:nvSpPr>
        <p:spPr>
          <a:xfrm>
            <a:off x="11686927" y="52326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37"/>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37"/>
          <p:cNvSpPr/>
          <p:nvPr/>
        </p:nvSpPr>
        <p:spPr>
          <a:xfrm>
            <a:off x="1008277" y="23907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37"/>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37"/>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37"/>
          <p:cNvSpPr/>
          <p:nvPr/>
        </p:nvSpPr>
        <p:spPr>
          <a:xfrm rot="10800000" flipH="1">
            <a:off x="187318" y="5547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37"/>
          <p:cNvSpPr/>
          <p:nvPr/>
        </p:nvSpPr>
        <p:spPr>
          <a:xfrm>
            <a:off x="1128227" y="61529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37"/>
          <p:cNvSpPr/>
          <p:nvPr/>
        </p:nvSpPr>
        <p:spPr>
          <a:xfrm rot="10800000" flipH="1">
            <a:off x="11484251" y="7656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37"/>
          <p:cNvSpPr/>
          <p:nvPr/>
        </p:nvSpPr>
        <p:spPr>
          <a:xfrm>
            <a:off x="10905893" y="626958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37"/>
          <p:cNvSpPr/>
          <p:nvPr/>
        </p:nvSpPr>
        <p:spPr>
          <a:xfrm rot="10800000">
            <a:off x="624324" y="107433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4551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752"/>
        <p:cNvGrpSpPr/>
        <p:nvPr/>
      </p:nvGrpSpPr>
      <p:grpSpPr>
        <a:xfrm>
          <a:off x="0" y="0"/>
          <a:ext cx="0" cy="0"/>
          <a:chOff x="0" y="0"/>
          <a:chExt cx="0" cy="0"/>
        </a:xfrm>
      </p:grpSpPr>
      <p:sp>
        <p:nvSpPr>
          <p:cNvPr id="753" name="Google Shape;753;p39"/>
          <p:cNvSpPr/>
          <p:nvPr/>
        </p:nvSpPr>
        <p:spPr>
          <a:xfrm>
            <a:off x="950967" y="1100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5370567" y="213683"/>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9390383" y="33714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397317" y="41970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2902983" y="62230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2076800" y="1330500"/>
            <a:ext cx="8464400" cy="34164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759" name="Google Shape;759;p39"/>
          <p:cNvSpPr txBox="1">
            <a:spLocks noGrp="1"/>
          </p:cNvSpPr>
          <p:nvPr>
            <p:ph type="title"/>
          </p:nvPr>
        </p:nvSpPr>
        <p:spPr>
          <a:xfrm>
            <a:off x="2288600" y="2372021"/>
            <a:ext cx="8040800" cy="129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000"/>
              <a:buNone/>
              <a:defRPr sz="8000">
                <a:solidFill>
                  <a:schemeClr val="lt1"/>
                </a:solidFill>
              </a:defRPr>
            </a:lvl1pPr>
            <a:lvl2pPr lvl="1" algn="ctr" rtl="0">
              <a:spcBef>
                <a:spcPts val="0"/>
              </a:spcBef>
              <a:spcAft>
                <a:spcPts val="0"/>
              </a:spcAft>
              <a:buClr>
                <a:schemeClr val="dk2"/>
              </a:buClr>
              <a:buSzPts val="4500"/>
              <a:buNone/>
              <a:defRPr sz="6000">
                <a:solidFill>
                  <a:schemeClr val="dk2"/>
                </a:solidFill>
              </a:defRPr>
            </a:lvl2pPr>
            <a:lvl3pPr lvl="2" algn="ctr" rtl="0">
              <a:spcBef>
                <a:spcPts val="0"/>
              </a:spcBef>
              <a:spcAft>
                <a:spcPts val="0"/>
              </a:spcAft>
              <a:buClr>
                <a:schemeClr val="dk2"/>
              </a:buClr>
              <a:buSzPts val="4500"/>
              <a:buNone/>
              <a:defRPr sz="6000">
                <a:solidFill>
                  <a:schemeClr val="dk2"/>
                </a:solidFill>
              </a:defRPr>
            </a:lvl3pPr>
            <a:lvl4pPr lvl="3" algn="ctr" rtl="0">
              <a:spcBef>
                <a:spcPts val="0"/>
              </a:spcBef>
              <a:spcAft>
                <a:spcPts val="0"/>
              </a:spcAft>
              <a:buClr>
                <a:schemeClr val="dk2"/>
              </a:buClr>
              <a:buSzPts val="4500"/>
              <a:buNone/>
              <a:defRPr sz="6000">
                <a:solidFill>
                  <a:schemeClr val="dk2"/>
                </a:solidFill>
              </a:defRPr>
            </a:lvl4pPr>
            <a:lvl5pPr lvl="4" algn="ctr" rtl="0">
              <a:spcBef>
                <a:spcPts val="0"/>
              </a:spcBef>
              <a:spcAft>
                <a:spcPts val="0"/>
              </a:spcAft>
              <a:buClr>
                <a:schemeClr val="dk2"/>
              </a:buClr>
              <a:buSzPts val="4500"/>
              <a:buNone/>
              <a:defRPr sz="6000">
                <a:solidFill>
                  <a:schemeClr val="dk2"/>
                </a:solidFill>
              </a:defRPr>
            </a:lvl5pPr>
            <a:lvl6pPr lvl="5" algn="ctr" rtl="0">
              <a:spcBef>
                <a:spcPts val="0"/>
              </a:spcBef>
              <a:spcAft>
                <a:spcPts val="0"/>
              </a:spcAft>
              <a:buClr>
                <a:schemeClr val="dk2"/>
              </a:buClr>
              <a:buSzPts val="4500"/>
              <a:buNone/>
              <a:defRPr sz="6000">
                <a:solidFill>
                  <a:schemeClr val="dk2"/>
                </a:solidFill>
              </a:defRPr>
            </a:lvl6pPr>
            <a:lvl7pPr lvl="6" algn="ctr" rtl="0">
              <a:spcBef>
                <a:spcPts val="0"/>
              </a:spcBef>
              <a:spcAft>
                <a:spcPts val="0"/>
              </a:spcAft>
              <a:buClr>
                <a:schemeClr val="dk2"/>
              </a:buClr>
              <a:buSzPts val="4500"/>
              <a:buNone/>
              <a:defRPr sz="6000">
                <a:solidFill>
                  <a:schemeClr val="dk2"/>
                </a:solidFill>
              </a:defRPr>
            </a:lvl7pPr>
            <a:lvl8pPr lvl="7" algn="ctr" rtl="0">
              <a:spcBef>
                <a:spcPts val="0"/>
              </a:spcBef>
              <a:spcAft>
                <a:spcPts val="0"/>
              </a:spcAft>
              <a:buClr>
                <a:schemeClr val="dk2"/>
              </a:buClr>
              <a:buSzPts val="4500"/>
              <a:buNone/>
              <a:defRPr sz="6000">
                <a:solidFill>
                  <a:schemeClr val="dk2"/>
                </a:solidFill>
              </a:defRPr>
            </a:lvl8pPr>
            <a:lvl9pPr lvl="8" algn="ctr" rtl="0">
              <a:spcBef>
                <a:spcPts val="0"/>
              </a:spcBef>
              <a:spcAft>
                <a:spcPts val="0"/>
              </a:spcAft>
              <a:buClr>
                <a:schemeClr val="dk2"/>
              </a:buClr>
              <a:buSzPts val="4500"/>
              <a:buNone/>
              <a:defRPr sz="6000">
                <a:solidFill>
                  <a:schemeClr val="dk2"/>
                </a:solidFill>
              </a:defRPr>
            </a:lvl9pPr>
          </a:lstStyle>
          <a:p>
            <a:endParaRPr/>
          </a:p>
        </p:txBody>
      </p:sp>
      <p:sp>
        <p:nvSpPr>
          <p:cNvPr id="760" name="Google Shape;760;p39"/>
          <p:cNvSpPr txBox="1">
            <a:spLocks noGrp="1"/>
          </p:cNvSpPr>
          <p:nvPr>
            <p:ph type="title" idx="2"/>
          </p:nvPr>
        </p:nvSpPr>
        <p:spPr>
          <a:xfrm>
            <a:off x="2318000" y="4957427"/>
            <a:ext cx="798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Raleway Medium"/>
              <a:buNone/>
              <a:defRPr sz="1867">
                <a:solidFill>
                  <a:schemeClr val="dk1"/>
                </a:solidFill>
                <a:latin typeface="Raleway"/>
                <a:ea typeface="Raleway"/>
                <a:cs typeface="Raleway"/>
                <a:sym typeface="Raleway"/>
              </a:defRPr>
            </a:lvl1pPr>
            <a:lvl2pPr lvl="1"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2pPr>
            <a:lvl3pPr lvl="2"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3pPr>
            <a:lvl4pPr lvl="3"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4pPr>
            <a:lvl5pPr lvl="4"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5pPr>
            <a:lvl6pPr lvl="5"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6pPr>
            <a:lvl7pPr lvl="6"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7pPr>
            <a:lvl8pPr lvl="7"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8pPr>
            <a:lvl9pPr lvl="8" algn="ctr" rtl="0">
              <a:spcBef>
                <a:spcPts val="0"/>
              </a:spcBef>
              <a:spcAft>
                <a:spcPts val="0"/>
              </a:spcAft>
              <a:buClr>
                <a:schemeClr val="dk1"/>
              </a:buClr>
              <a:buSzPts val="4800"/>
              <a:buFont typeface="Raleway Medium"/>
              <a:buNone/>
              <a:defRPr sz="6400">
                <a:solidFill>
                  <a:schemeClr val="dk1"/>
                </a:solidFill>
                <a:latin typeface="Raleway Medium"/>
                <a:ea typeface="Raleway Medium"/>
                <a:cs typeface="Raleway Medium"/>
                <a:sym typeface="Raleway Medium"/>
              </a:defRPr>
            </a:lvl9pPr>
          </a:lstStyle>
          <a:p>
            <a:endParaRPr/>
          </a:p>
        </p:txBody>
      </p:sp>
      <p:sp>
        <p:nvSpPr>
          <p:cNvPr id="761" name="Google Shape;761;p39"/>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39"/>
          <p:cNvSpPr/>
          <p:nvPr/>
        </p:nvSpPr>
        <p:spPr>
          <a:xfrm rot="10800000" flipH="1">
            <a:off x="11411276" y="632873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39"/>
          <p:cNvSpPr/>
          <p:nvPr/>
        </p:nvSpPr>
        <p:spPr>
          <a:xfrm rot="10800000" flipH="1">
            <a:off x="10801302" y="552437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39"/>
          <p:cNvSpPr/>
          <p:nvPr/>
        </p:nvSpPr>
        <p:spPr>
          <a:xfrm rot="10800000" flipH="1">
            <a:off x="10048198" y="6067693"/>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39"/>
          <p:cNvSpPr/>
          <p:nvPr/>
        </p:nvSpPr>
        <p:spPr>
          <a:xfrm rot="10800000" flipH="1">
            <a:off x="11746960" y="5617446"/>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39"/>
          <p:cNvSpPr/>
          <p:nvPr/>
        </p:nvSpPr>
        <p:spPr>
          <a:xfrm rot="10800000" flipH="1">
            <a:off x="11405102" y="4851403"/>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39"/>
          <p:cNvSpPr/>
          <p:nvPr/>
        </p:nvSpPr>
        <p:spPr>
          <a:xfrm rot="10800000" flipH="1">
            <a:off x="195861" y="5988577"/>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39"/>
          <p:cNvSpPr/>
          <p:nvPr/>
        </p:nvSpPr>
        <p:spPr>
          <a:xfrm rot="10800000" flipH="1">
            <a:off x="1148277" y="6360458"/>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39"/>
          <p:cNvSpPr/>
          <p:nvPr/>
        </p:nvSpPr>
        <p:spPr>
          <a:xfrm rot="10800000" flipH="1">
            <a:off x="725880" y="546762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9"/>
          <p:cNvSpPr/>
          <p:nvPr/>
        </p:nvSpPr>
        <p:spPr>
          <a:xfrm rot="10800000" flipH="1">
            <a:off x="207351" y="490739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9"/>
          <p:cNvSpPr/>
          <p:nvPr/>
        </p:nvSpPr>
        <p:spPr>
          <a:xfrm rot="10800000" flipH="1">
            <a:off x="1397431" y="5719100"/>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57489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1914364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1021"/>
        <p:cNvGrpSpPr/>
        <p:nvPr/>
      </p:nvGrpSpPr>
      <p:grpSpPr>
        <a:xfrm>
          <a:off x="0" y="0"/>
          <a:ext cx="0" cy="0"/>
          <a:chOff x="0" y="0"/>
          <a:chExt cx="0" cy="0"/>
        </a:xfrm>
      </p:grpSpPr>
      <p:sp>
        <p:nvSpPr>
          <p:cNvPr id="1022" name="Google Shape;1022;p5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5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5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5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5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5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5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5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5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5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5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5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5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5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5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5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5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5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5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5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3043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1042"/>
        <p:cNvGrpSpPr/>
        <p:nvPr/>
      </p:nvGrpSpPr>
      <p:grpSpPr>
        <a:xfrm>
          <a:off x="0" y="0"/>
          <a:ext cx="0" cy="0"/>
          <a:chOff x="0" y="0"/>
          <a:chExt cx="0" cy="0"/>
        </a:xfrm>
      </p:grpSpPr>
      <p:sp>
        <p:nvSpPr>
          <p:cNvPr id="1043" name="Google Shape;1043;p5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5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5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5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5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5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5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5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5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5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5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5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5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5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5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7500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1058"/>
        <p:cNvGrpSpPr/>
        <p:nvPr/>
      </p:nvGrpSpPr>
      <p:grpSpPr>
        <a:xfrm>
          <a:off x="0" y="0"/>
          <a:ext cx="0" cy="0"/>
          <a:chOff x="0" y="0"/>
          <a:chExt cx="0" cy="0"/>
        </a:xfrm>
      </p:grpSpPr>
      <p:sp>
        <p:nvSpPr>
          <p:cNvPr id="1059" name="Google Shape;1059;p53"/>
          <p:cNvSpPr/>
          <p:nvPr/>
        </p:nvSpPr>
        <p:spPr>
          <a:xfrm>
            <a:off x="10621211" y="6193395"/>
            <a:ext cx="426212" cy="41594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53"/>
          <p:cNvSpPr/>
          <p:nvPr/>
        </p:nvSpPr>
        <p:spPr>
          <a:xfrm>
            <a:off x="11102709" y="5494788"/>
            <a:ext cx="658351" cy="57168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53"/>
          <p:cNvSpPr/>
          <p:nvPr/>
        </p:nvSpPr>
        <p:spPr>
          <a:xfrm>
            <a:off x="505699" y="5223776"/>
            <a:ext cx="4452223" cy="1113725"/>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53"/>
          <p:cNvSpPr/>
          <p:nvPr/>
        </p:nvSpPr>
        <p:spPr>
          <a:xfrm>
            <a:off x="7446800" y="366401"/>
            <a:ext cx="3521080" cy="880807"/>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53"/>
          <p:cNvSpPr/>
          <p:nvPr/>
        </p:nvSpPr>
        <p:spPr>
          <a:xfrm rot="10800000" flipH="1">
            <a:off x="379570" y="5877586"/>
            <a:ext cx="747359" cy="77391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53"/>
          <p:cNvSpPr/>
          <p:nvPr/>
        </p:nvSpPr>
        <p:spPr>
          <a:xfrm rot="10800000" flipH="1">
            <a:off x="1443693" y="6244994"/>
            <a:ext cx="463292" cy="452125"/>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53"/>
          <p:cNvSpPr/>
          <p:nvPr/>
        </p:nvSpPr>
        <p:spPr>
          <a:xfrm rot="10800000" flipH="1">
            <a:off x="11177345" y="265584"/>
            <a:ext cx="715627" cy="62144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53"/>
          <p:cNvSpPr/>
          <p:nvPr/>
        </p:nvSpPr>
        <p:spPr>
          <a:xfrm>
            <a:off x="1462245" y="227895"/>
            <a:ext cx="426212" cy="41594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53"/>
          <p:cNvSpPr/>
          <p:nvPr/>
        </p:nvSpPr>
        <p:spPr>
          <a:xfrm rot="10800000" flipH="1">
            <a:off x="416703" y="265568"/>
            <a:ext cx="747359" cy="77391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53"/>
          <p:cNvSpPr/>
          <p:nvPr/>
        </p:nvSpPr>
        <p:spPr>
          <a:xfrm>
            <a:off x="11720410" y="6193398"/>
            <a:ext cx="316359" cy="33539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53"/>
          <p:cNvSpPr/>
          <p:nvPr/>
        </p:nvSpPr>
        <p:spPr>
          <a:xfrm>
            <a:off x="10415067" y="4064267"/>
            <a:ext cx="3800200" cy="95063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53"/>
          <p:cNvSpPr/>
          <p:nvPr/>
        </p:nvSpPr>
        <p:spPr>
          <a:xfrm>
            <a:off x="1126931" y="10395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53"/>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53"/>
          <p:cNvSpPr/>
          <p:nvPr/>
        </p:nvSpPr>
        <p:spPr>
          <a:xfrm>
            <a:off x="10323031" y="2279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53"/>
          <p:cNvSpPr/>
          <p:nvPr/>
        </p:nvSpPr>
        <p:spPr>
          <a:xfrm rot="10800000">
            <a:off x="11581427" y="11153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6555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1074"/>
        <p:cNvGrpSpPr/>
        <p:nvPr/>
      </p:nvGrpSpPr>
      <p:grpSpPr>
        <a:xfrm>
          <a:off x="0" y="0"/>
          <a:ext cx="0" cy="0"/>
          <a:chOff x="0" y="0"/>
          <a:chExt cx="0" cy="0"/>
        </a:xfrm>
      </p:grpSpPr>
      <p:sp>
        <p:nvSpPr>
          <p:cNvPr id="1075" name="Google Shape;1075;p54"/>
          <p:cNvSpPr/>
          <p:nvPr/>
        </p:nvSpPr>
        <p:spPr>
          <a:xfrm flipH="1">
            <a:off x="-1087156" y="1371076"/>
            <a:ext cx="4452223" cy="1113725"/>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5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54"/>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5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54"/>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54"/>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54"/>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54"/>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54"/>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54"/>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54"/>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54"/>
          <p:cNvSpPr/>
          <p:nvPr/>
        </p:nvSpPr>
        <p:spPr>
          <a:xfrm>
            <a:off x="8885878" y="5295576"/>
            <a:ext cx="4452223" cy="1113725"/>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133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17"/>
            </a:lvl1pPr>
          </a:lstStyle>
          <a:p>
            <a:r>
              <a:rPr lang="en-US" smtClean="0"/>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7"/>
            </a:lvl1pPr>
            <a:lvl2pPr marL="452361" indent="0" algn="ctr">
              <a:buNone/>
              <a:defRPr sz="2022"/>
            </a:lvl2pPr>
            <a:lvl3pPr marL="904725" indent="0" algn="ctr">
              <a:buNone/>
              <a:defRPr sz="1798"/>
            </a:lvl3pPr>
            <a:lvl4pPr marL="1357091" indent="0" algn="ctr">
              <a:buNone/>
              <a:defRPr sz="1573"/>
            </a:lvl4pPr>
            <a:lvl5pPr marL="1809451" indent="0" algn="ctr">
              <a:buNone/>
              <a:defRPr sz="1573"/>
            </a:lvl5pPr>
            <a:lvl6pPr marL="2261816" indent="0" algn="ctr">
              <a:buNone/>
              <a:defRPr sz="1573"/>
            </a:lvl6pPr>
            <a:lvl7pPr marL="2714181" indent="0" algn="ctr">
              <a:buNone/>
              <a:defRPr sz="1573"/>
            </a:lvl7pPr>
            <a:lvl8pPr marL="3166548" indent="0" algn="ctr">
              <a:buNone/>
              <a:defRPr sz="1573"/>
            </a:lvl8pPr>
            <a:lvl9pPr marL="3618902" indent="0" algn="ctr">
              <a:buNone/>
              <a:defRPr sz="157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849650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1554680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954"/>
            <a:ext cx="10515600" cy="2852737"/>
          </a:xfrm>
        </p:spPr>
        <p:txBody>
          <a:bodyPr anchor="b"/>
          <a:lstStyle>
            <a:lvl1pPr>
              <a:defRPr sz="5917"/>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679"/>
            <a:ext cx="10515600" cy="1500187"/>
          </a:xfrm>
        </p:spPr>
        <p:txBody>
          <a:bodyPr/>
          <a:lstStyle>
            <a:lvl1pPr marL="0" indent="0">
              <a:buNone/>
              <a:defRPr sz="2397">
                <a:solidFill>
                  <a:schemeClr val="tx1">
                    <a:tint val="75000"/>
                  </a:schemeClr>
                </a:solidFill>
              </a:defRPr>
            </a:lvl1pPr>
            <a:lvl2pPr marL="452361" indent="0">
              <a:buNone/>
              <a:defRPr sz="2022">
                <a:solidFill>
                  <a:schemeClr val="tx1">
                    <a:tint val="75000"/>
                  </a:schemeClr>
                </a:solidFill>
              </a:defRPr>
            </a:lvl2pPr>
            <a:lvl3pPr marL="904725" indent="0">
              <a:buNone/>
              <a:defRPr sz="1798">
                <a:solidFill>
                  <a:schemeClr val="tx1">
                    <a:tint val="75000"/>
                  </a:schemeClr>
                </a:solidFill>
              </a:defRPr>
            </a:lvl3pPr>
            <a:lvl4pPr marL="1357091" indent="0">
              <a:buNone/>
              <a:defRPr sz="1573">
                <a:solidFill>
                  <a:schemeClr val="tx1">
                    <a:tint val="75000"/>
                  </a:schemeClr>
                </a:solidFill>
              </a:defRPr>
            </a:lvl4pPr>
            <a:lvl5pPr marL="1809451" indent="0">
              <a:buNone/>
              <a:defRPr sz="1573">
                <a:solidFill>
                  <a:schemeClr val="tx1">
                    <a:tint val="75000"/>
                  </a:schemeClr>
                </a:solidFill>
              </a:defRPr>
            </a:lvl5pPr>
            <a:lvl6pPr marL="2261816" indent="0">
              <a:buNone/>
              <a:defRPr sz="1573">
                <a:solidFill>
                  <a:schemeClr val="tx1">
                    <a:tint val="75000"/>
                  </a:schemeClr>
                </a:solidFill>
              </a:defRPr>
            </a:lvl6pPr>
            <a:lvl7pPr marL="2714181" indent="0">
              <a:buNone/>
              <a:defRPr sz="1573">
                <a:solidFill>
                  <a:schemeClr val="tx1">
                    <a:tint val="75000"/>
                  </a:schemeClr>
                </a:solidFill>
              </a:defRPr>
            </a:lvl7pPr>
            <a:lvl8pPr marL="3166548" indent="0">
              <a:buNone/>
              <a:defRPr sz="1573">
                <a:solidFill>
                  <a:schemeClr val="tx1">
                    <a:tint val="75000"/>
                  </a:schemeClr>
                </a:solidFill>
              </a:defRPr>
            </a:lvl8pPr>
            <a:lvl9pPr marL="3618902" indent="0">
              <a:buNone/>
              <a:defRPr sz="157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4157878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3090400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91"/>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397" b="1"/>
            </a:lvl1pPr>
            <a:lvl2pPr marL="452361" indent="0">
              <a:buNone/>
              <a:defRPr sz="2022" b="1"/>
            </a:lvl2pPr>
            <a:lvl3pPr marL="904725" indent="0">
              <a:buNone/>
              <a:defRPr sz="1798" b="1"/>
            </a:lvl3pPr>
            <a:lvl4pPr marL="1357091" indent="0">
              <a:buNone/>
              <a:defRPr sz="1573" b="1"/>
            </a:lvl4pPr>
            <a:lvl5pPr marL="1809451" indent="0">
              <a:buNone/>
              <a:defRPr sz="1573" b="1"/>
            </a:lvl5pPr>
            <a:lvl6pPr marL="2261816" indent="0">
              <a:buNone/>
              <a:defRPr sz="1573" b="1"/>
            </a:lvl6pPr>
            <a:lvl7pPr marL="2714181" indent="0">
              <a:buNone/>
              <a:defRPr sz="1573" b="1"/>
            </a:lvl7pPr>
            <a:lvl8pPr marL="3166548" indent="0">
              <a:buNone/>
              <a:defRPr sz="1573" b="1"/>
            </a:lvl8pPr>
            <a:lvl9pPr marL="3618902" indent="0">
              <a:buNone/>
              <a:defRPr sz="1573" b="1"/>
            </a:lvl9pPr>
          </a:lstStyle>
          <a:p>
            <a:pPr lvl="0"/>
            <a:r>
              <a:rPr lang="en-US" smtClean="0"/>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42" y="1681164"/>
            <a:ext cx="5183188" cy="823912"/>
          </a:xfrm>
        </p:spPr>
        <p:txBody>
          <a:bodyPr anchor="b"/>
          <a:lstStyle>
            <a:lvl1pPr marL="0" indent="0">
              <a:buNone/>
              <a:defRPr sz="2397" b="1"/>
            </a:lvl1pPr>
            <a:lvl2pPr marL="452361" indent="0">
              <a:buNone/>
              <a:defRPr sz="2022" b="1"/>
            </a:lvl2pPr>
            <a:lvl3pPr marL="904725" indent="0">
              <a:buNone/>
              <a:defRPr sz="1798" b="1"/>
            </a:lvl3pPr>
            <a:lvl4pPr marL="1357091" indent="0">
              <a:buNone/>
              <a:defRPr sz="1573" b="1"/>
            </a:lvl4pPr>
            <a:lvl5pPr marL="1809451" indent="0">
              <a:buNone/>
              <a:defRPr sz="1573" b="1"/>
            </a:lvl5pPr>
            <a:lvl6pPr marL="2261816" indent="0">
              <a:buNone/>
              <a:defRPr sz="1573" b="1"/>
            </a:lvl6pPr>
            <a:lvl7pPr marL="2714181" indent="0">
              <a:buNone/>
              <a:defRPr sz="1573" b="1"/>
            </a:lvl7pPr>
            <a:lvl8pPr marL="3166548" indent="0">
              <a:buNone/>
              <a:defRPr sz="1573" b="1"/>
            </a:lvl8pPr>
            <a:lvl9pPr marL="3618902" indent="0">
              <a:buNone/>
              <a:defRPr sz="1573" b="1"/>
            </a:lvl9pPr>
          </a:lstStyle>
          <a:p>
            <a:pPr lvl="0"/>
            <a:r>
              <a:rPr lang="en-US" smtClean="0"/>
              <a:t>Edit Master text styles</a:t>
            </a:r>
          </a:p>
        </p:txBody>
      </p:sp>
      <p:sp>
        <p:nvSpPr>
          <p:cNvPr id="6" name="Content Placeholder 5"/>
          <p:cNvSpPr>
            <a:spLocks noGrp="1"/>
          </p:cNvSpPr>
          <p:nvPr>
            <p:ph sz="quarter" idx="4"/>
          </p:nvPr>
        </p:nvSpPr>
        <p:spPr>
          <a:xfrm>
            <a:off x="617224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8" name="Footer Placeholder 7"/>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9" name="Slide Number Placeholder 8"/>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3712938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4" name="Footer Placeholder 3"/>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5" name="Slide Number Placeholder 4"/>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2808177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4081477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3" name="Footer Placeholder 2"/>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4" name="Slide Number Placeholder 3"/>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17703875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21"/>
            </a:lvl1pPr>
          </a:lstStyle>
          <a:p>
            <a:r>
              <a:rPr lang="en-US" smtClean="0"/>
              <a:t>Click to edit Master title style</a:t>
            </a:r>
            <a:endParaRPr lang="en-US" dirty="0"/>
          </a:p>
        </p:txBody>
      </p:sp>
      <p:sp>
        <p:nvSpPr>
          <p:cNvPr id="3" name="Content Placeholder 2"/>
          <p:cNvSpPr>
            <a:spLocks noGrp="1"/>
          </p:cNvSpPr>
          <p:nvPr>
            <p:ph idx="1"/>
          </p:nvPr>
        </p:nvSpPr>
        <p:spPr>
          <a:xfrm>
            <a:off x="5183188" y="987641"/>
            <a:ext cx="6172200" cy="4873625"/>
          </a:xfrm>
        </p:spPr>
        <p:txBody>
          <a:bodyPr/>
          <a:lstStyle>
            <a:lvl1pPr>
              <a:defRPr sz="3221"/>
            </a:lvl1pPr>
            <a:lvl2pPr>
              <a:defRPr sz="2771"/>
            </a:lvl2pPr>
            <a:lvl3pPr>
              <a:defRPr sz="2397"/>
            </a:lvl3pPr>
            <a:lvl4pPr>
              <a:defRPr sz="2022"/>
            </a:lvl4pPr>
            <a:lvl5pPr>
              <a:defRPr sz="2022"/>
            </a:lvl5pPr>
            <a:lvl6pPr>
              <a:defRPr sz="2022"/>
            </a:lvl6pPr>
            <a:lvl7pPr>
              <a:defRPr sz="2022"/>
            </a:lvl7pPr>
            <a:lvl8pPr>
              <a:defRPr sz="2022"/>
            </a:lvl8pPr>
            <a:lvl9pPr>
              <a:defRPr sz="2022"/>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20" y="2057400"/>
            <a:ext cx="3932237" cy="3811588"/>
          </a:xfrm>
        </p:spPr>
        <p:txBody>
          <a:bodyPr/>
          <a:lstStyle>
            <a:lvl1pPr marL="0" indent="0">
              <a:buNone/>
              <a:defRPr sz="1573"/>
            </a:lvl1pPr>
            <a:lvl2pPr marL="452361" indent="0">
              <a:buNone/>
              <a:defRPr sz="1423"/>
            </a:lvl2pPr>
            <a:lvl3pPr marL="904725" indent="0">
              <a:buNone/>
              <a:defRPr sz="1198"/>
            </a:lvl3pPr>
            <a:lvl4pPr marL="1357091" indent="0">
              <a:buNone/>
              <a:defRPr sz="974"/>
            </a:lvl4pPr>
            <a:lvl5pPr marL="1809451" indent="0">
              <a:buNone/>
              <a:defRPr sz="974"/>
            </a:lvl5pPr>
            <a:lvl6pPr marL="2261816" indent="0">
              <a:buNone/>
              <a:defRPr sz="974"/>
            </a:lvl6pPr>
            <a:lvl7pPr marL="2714181" indent="0">
              <a:buNone/>
              <a:defRPr sz="974"/>
            </a:lvl7pPr>
            <a:lvl8pPr marL="3166548" indent="0">
              <a:buNone/>
              <a:defRPr sz="974"/>
            </a:lvl8pPr>
            <a:lvl9pPr marL="3618902" indent="0">
              <a:buNone/>
              <a:defRPr sz="974"/>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25613326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2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641"/>
            <a:ext cx="6172200" cy="4873625"/>
          </a:xfrm>
        </p:spPr>
        <p:txBody>
          <a:bodyPr anchor="t"/>
          <a:lstStyle>
            <a:lvl1pPr marL="0" indent="0">
              <a:buNone/>
              <a:defRPr sz="3221"/>
            </a:lvl1pPr>
            <a:lvl2pPr marL="452361" indent="0">
              <a:buNone/>
              <a:defRPr sz="2771"/>
            </a:lvl2pPr>
            <a:lvl3pPr marL="904725" indent="0">
              <a:buNone/>
              <a:defRPr sz="2397"/>
            </a:lvl3pPr>
            <a:lvl4pPr marL="1357091" indent="0">
              <a:buNone/>
              <a:defRPr sz="2022"/>
            </a:lvl4pPr>
            <a:lvl5pPr marL="1809451" indent="0">
              <a:buNone/>
              <a:defRPr sz="2022"/>
            </a:lvl5pPr>
            <a:lvl6pPr marL="2261816" indent="0">
              <a:buNone/>
              <a:defRPr sz="2022"/>
            </a:lvl6pPr>
            <a:lvl7pPr marL="2714181" indent="0">
              <a:buNone/>
              <a:defRPr sz="2022"/>
            </a:lvl7pPr>
            <a:lvl8pPr marL="3166548" indent="0">
              <a:buNone/>
              <a:defRPr sz="2022"/>
            </a:lvl8pPr>
            <a:lvl9pPr marL="3618902" indent="0">
              <a:buNone/>
              <a:defRPr sz="2022"/>
            </a:lvl9pPr>
          </a:lstStyle>
          <a:p>
            <a:r>
              <a:rPr lang="en-US" smtClean="0"/>
              <a:t>Click icon to add picture</a:t>
            </a:r>
            <a:endParaRPr lang="en-US" dirty="0"/>
          </a:p>
        </p:txBody>
      </p:sp>
      <p:sp>
        <p:nvSpPr>
          <p:cNvPr id="4" name="Text Placeholder 3"/>
          <p:cNvSpPr>
            <a:spLocks noGrp="1"/>
          </p:cNvSpPr>
          <p:nvPr>
            <p:ph type="body" sz="half" idx="2"/>
          </p:nvPr>
        </p:nvSpPr>
        <p:spPr>
          <a:xfrm>
            <a:off x="839820" y="2057400"/>
            <a:ext cx="3932237" cy="3811588"/>
          </a:xfrm>
        </p:spPr>
        <p:txBody>
          <a:bodyPr/>
          <a:lstStyle>
            <a:lvl1pPr marL="0" indent="0">
              <a:buNone/>
              <a:defRPr sz="1573"/>
            </a:lvl1pPr>
            <a:lvl2pPr marL="452361" indent="0">
              <a:buNone/>
              <a:defRPr sz="1423"/>
            </a:lvl2pPr>
            <a:lvl3pPr marL="904725" indent="0">
              <a:buNone/>
              <a:defRPr sz="1198"/>
            </a:lvl3pPr>
            <a:lvl4pPr marL="1357091" indent="0">
              <a:buNone/>
              <a:defRPr sz="974"/>
            </a:lvl4pPr>
            <a:lvl5pPr marL="1809451" indent="0">
              <a:buNone/>
              <a:defRPr sz="974"/>
            </a:lvl5pPr>
            <a:lvl6pPr marL="2261816" indent="0">
              <a:buNone/>
              <a:defRPr sz="974"/>
            </a:lvl6pPr>
            <a:lvl7pPr marL="2714181" indent="0">
              <a:buNone/>
              <a:defRPr sz="974"/>
            </a:lvl7pPr>
            <a:lvl8pPr marL="3166548" indent="0">
              <a:buNone/>
              <a:defRPr sz="974"/>
            </a:lvl8pPr>
            <a:lvl9pPr marL="3618902" indent="0">
              <a:buNone/>
              <a:defRPr sz="974"/>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31878429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19127458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365127"/>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3" y="365127"/>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C764DE79-268F-4C1A-8933-263129D2AF90}" type="datetimeFigureOut">
              <a:rPr lang="en-US" smtClean="0">
                <a:solidFill>
                  <a:prstClr val="black">
                    <a:tint val="75000"/>
                  </a:prstClr>
                </a:solidFill>
                <a:latin typeface="Arial" charset="0"/>
              </a:rPr>
              <a:pPr defTabSz="684886" eaLnBrk="0" fontAlgn="base" hangingPunct="0">
                <a:spcBef>
                  <a:spcPct val="0"/>
                </a:spcBef>
                <a:spcAft>
                  <a:spcPct val="0"/>
                </a:spcAft>
              </a:pPr>
              <a:t>27/10/2025</a:t>
            </a:fld>
            <a:endParaRPr lang="en-US" dirty="0">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dirty="0">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48F63A3B-78C7-47BE-AE5E-E10140E04643}"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dirty="0">
              <a:solidFill>
                <a:prstClr val="black">
                  <a:tint val="75000"/>
                </a:prstClr>
              </a:solidFill>
              <a:latin typeface="Arial" charset="0"/>
            </a:endParaRPr>
          </a:p>
        </p:txBody>
      </p:sp>
    </p:spTree>
    <p:extLst>
      <p:ext uri="{BB962C8B-B14F-4D97-AF65-F5344CB8AC3E}">
        <p14:creationId xmlns:p14="http://schemas.microsoft.com/office/powerpoint/2010/main" val="372904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3450145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4.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4.jpg"/><Relationship Id="rId4" Type="http://schemas.openxmlformats.org/officeDocument/2006/relationships/slideLayout" Target="../slideLayouts/slideLayout3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6.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4.svg"/><Relationship Id="rId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3" name="Picture 2" descr="Shape&#10;&#10;Description automatically generated with medium confidence">
            <a:extLst>
              <a:ext uri="{FF2B5EF4-FFF2-40B4-BE49-F238E27FC236}">
                <a16:creationId xmlns:a16="http://schemas.microsoft.com/office/drawing/2014/main" id="{531060E0-F1CC-4037-AA8E-480DF09CA8F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58696" y="459686"/>
            <a:ext cx="1274064" cy="1274064"/>
          </a:xfrm>
          <a:prstGeom prst="rect">
            <a:avLst/>
          </a:prstGeom>
        </p:spPr>
      </p:pic>
    </p:spTree>
    <p:extLst>
      <p:ext uri="{BB962C8B-B14F-4D97-AF65-F5344CB8AC3E}">
        <p14:creationId xmlns:p14="http://schemas.microsoft.com/office/powerpoint/2010/main" val="3217435311"/>
      </p:ext>
    </p:extLst>
  </p:cSld>
  <p:clrMap bg1="lt1" tx1="dk1" bg2="dk2" tx2="lt2" accent1="accent1" accent2="accent2" accent3="accent3" accent4="accent4" accent5="accent5" accent6="accent6" hlink="hlink" folHlink="folHlink"/>
  <p:sldLayoutIdLst>
    <p:sldLayoutId id="2147483661" r:id="rId1"/>
    <p:sldLayoutId id="214748366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91"/>
            <a:ext cx="10515600" cy="1325563"/>
          </a:xfrm>
          <a:prstGeom prst="rect">
            <a:avLst/>
          </a:prstGeom>
        </p:spPr>
        <p:txBody>
          <a:bodyPr vert="horz" lIns="120805" tIns="60414" rIns="120805" bIns="6041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120805" tIns="60414" rIns="120805" bIns="6041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566"/>
            <a:ext cx="2743200" cy="365125"/>
          </a:xfrm>
          <a:prstGeom prst="rect">
            <a:avLst/>
          </a:prstGeom>
        </p:spPr>
        <p:txBody>
          <a:bodyPr vert="horz" lIns="120805" tIns="60414" rIns="120805" bIns="60414" rtlCol="0" anchor="ctr"/>
          <a:lstStyle>
            <a:lvl1pPr algn="l">
              <a:defRPr sz="1198">
                <a:solidFill>
                  <a:schemeClr val="tx1">
                    <a:tint val="75000"/>
                  </a:schemeClr>
                </a:solidFill>
              </a:defRPr>
            </a:lvl1pPr>
          </a:lstStyle>
          <a:p>
            <a:pPr defTabSz="904725"/>
            <a:fld id="{C764DE79-268F-4C1A-8933-263129D2AF90}" type="datetimeFigureOut">
              <a:rPr lang="en-US" smtClean="0">
                <a:solidFill>
                  <a:prstClr val="black">
                    <a:tint val="75000"/>
                  </a:prstClr>
                </a:solidFill>
              </a:rPr>
              <a:pPr defTabSz="904725"/>
              <a:t>27/10/2025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66"/>
            <a:ext cx="4114800" cy="365125"/>
          </a:xfrm>
          <a:prstGeom prst="rect">
            <a:avLst/>
          </a:prstGeom>
        </p:spPr>
        <p:txBody>
          <a:bodyPr vert="horz" lIns="120805" tIns="60414" rIns="120805" bIns="60414" rtlCol="0" anchor="ctr"/>
          <a:lstStyle>
            <a:lvl1pPr algn="ctr">
              <a:defRPr sz="1198">
                <a:solidFill>
                  <a:schemeClr val="tx1">
                    <a:tint val="75000"/>
                  </a:schemeClr>
                </a:solidFill>
              </a:defRPr>
            </a:lvl1pPr>
          </a:lstStyle>
          <a:p>
            <a:pPr defTabSz="90472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120805" tIns="60414" rIns="120805" bIns="60414" rtlCol="0" anchor="ctr"/>
          <a:lstStyle>
            <a:lvl1pPr algn="r">
              <a:defRPr sz="1198">
                <a:solidFill>
                  <a:schemeClr val="tx1">
                    <a:tint val="75000"/>
                  </a:schemeClr>
                </a:solidFill>
              </a:defRPr>
            </a:lvl1pPr>
          </a:lstStyle>
          <a:p>
            <a:pPr defTabSz="904725"/>
            <a:fld id="{48F63A3B-78C7-47BE-AE5E-E10140E04643}" type="slidenum">
              <a:rPr lang="en-US" smtClean="0">
                <a:solidFill>
                  <a:prstClr val="black">
                    <a:tint val="75000"/>
                  </a:prstClr>
                </a:solidFill>
              </a:rPr>
              <a:pPr defTabSz="904725"/>
              <a:t>‹#›</a:t>
            </a:fld>
            <a:endParaRPr lang="en-US" dirty="0">
              <a:solidFill>
                <a:prstClr val="black">
                  <a:tint val="75000"/>
                </a:prstClr>
              </a:solidFill>
            </a:endParaRPr>
          </a:p>
        </p:txBody>
      </p:sp>
      <p:pic>
        <p:nvPicPr>
          <p:cNvPr id="7"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97564501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ftr="0" dt="0"/>
  <p:txStyles>
    <p:titleStyle>
      <a:lvl1pPr algn="l" defTabSz="904725" rtl="0" eaLnBrk="1" latinLnBrk="0" hangingPunct="1">
        <a:lnSpc>
          <a:spcPct val="90000"/>
        </a:lnSpc>
        <a:spcBef>
          <a:spcPct val="0"/>
        </a:spcBef>
        <a:buNone/>
        <a:defRPr sz="4419" kern="1200">
          <a:solidFill>
            <a:schemeClr val="tx1"/>
          </a:solidFill>
          <a:latin typeface="+mj-lt"/>
          <a:ea typeface="+mj-ea"/>
          <a:cs typeface="+mj-cs"/>
        </a:defRPr>
      </a:lvl1pPr>
    </p:titleStyle>
    <p:bodyStyle>
      <a:lvl1pPr marL="226186" indent="-226186" algn="l" defTabSz="904725" rtl="0" eaLnBrk="1" latinLnBrk="0" hangingPunct="1">
        <a:lnSpc>
          <a:spcPct val="90000"/>
        </a:lnSpc>
        <a:spcBef>
          <a:spcPts val="999"/>
        </a:spcBef>
        <a:buFont typeface="Arial" panose="020B0604020202020204" pitchFamily="34" charset="0"/>
        <a:buChar char="•"/>
        <a:defRPr sz="2771" kern="1200">
          <a:solidFill>
            <a:schemeClr val="tx1"/>
          </a:solidFill>
          <a:latin typeface="+mn-lt"/>
          <a:ea typeface="+mn-ea"/>
          <a:cs typeface="+mn-cs"/>
        </a:defRPr>
      </a:lvl1pPr>
      <a:lvl2pPr marL="678542" indent="-226186" algn="l" defTabSz="904725"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30908" indent="-226186" algn="l" defTabSz="904725" rtl="0" eaLnBrk="1" latinLnBrk="0" hangingPunct="1">
        <a:lnSpc>
          <a:spcPct val="90000"/>
        </a:lnSpc>
        <a:spcBef>
          <a:spcPts val="500"/>
        </a:spcBef>
        <a:buFont typeface="Arial" panose="020B0604020202020204" pitchFamily="34" charset="0"/>
        <a:buChar char="•"/>
        <a:defRPr sz="2022" kern="1200">
          <a:solidFill>
            <a:schemeClr val="tx1"/>
          </a:solidFill>
          <a:latin typeface="+mn-lt"/>
          <a:ea typeface="+mn-ea"/>
          <a:cs typeface="+mn-cs"/>
        </a:defRPr>
      </a:lvl3pPr>
      <a:lvl4pPr marL="1583271" indent="-226186" algn="l" defTabSz="904725"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35642" indent="-226186" algn="l" defTabSz="904725"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487997" indent="-226186" algn="l" defTabSz="904725"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40366" indent="-226186" algn="l" defTabSz="904725"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392725" indent="-226186" algn="l" defTabSz="904725"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45089" indent="-226186" algn="l" defTabSz="904725"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04725" rtl="0" eaLnBrk="1" latinLnBrk="0" hangingPunct="1">
        <a:defRPr sz="1798" kern="1200">
          <a:solidFill>
            <a:schemeClr val="tx1"/>
          </a:solidFill>
          <a:latin typeface="+mn-lt"/>
          <a:ea typeface="+mn-ea"/>
          <a:cs typeface="+mn-cs"/>
        </a:defRPr>
      </a:lvl1pPr>
      <a:lvl2pPr marL="452361" algn="l" defTabSz="904725" rtl="0" eaLnBrk="1" latinLnBrk="0" hangingPunct="1">
        <a:defRPr sz="1798" kern="1200">
          <a:solidFill>
            <a:schemeClr val="tx1"/>
          </a:solidFill>
          <a:latin typeface="+mn-lt"/>
          <a:ea typeface="+mn-ea"/>
          <a:cs typeface="+mn-cs"/>
        </a:defRPr>
      </a:lvl2pPr>
      <a:lvl3pPr marL="904725" algn="l" defTabSz="904725" rtl="0" eaLnBrk="1" latinLnBrk="0" hangingPunct="1">
        <a:defRPr sz="1798" kern="1200">
          <a:solidFill>
            <a:schemeClr val="tx1"/>
          </a:solidFill>
          <a:latin typeface="+mn-lt"/>
          <a:ea typeface="+mn-ea"/>
          <a:cs typeface="+mn-cs"/>
        </a:defRPr>
      </a:lvl3pPr>
      <a:lvl4pPr marL="1357091" algn="l" defTabSz="904725" rtl="0" eaLnBrk="1" latinLnBrk="0" hangingPunct="1">
        <a:defRPr sz="1798" kern="1200">
          <a:solidFill>
            <a:schemeClr val="tx1"/>
          </a:solidFill>
          <a:latin typeface="+mn-lt"/>
          <a:ea typeface="+mn-ea"/>
          <a:cs typeface="+mn-cs"/>
        </a:defRPr>
      </a:lvl4pPr>
      <a:lvl5pPr marL="1809451" algn="l" defTabSz="904725" rtl="0" eaLnBrk="1" latinLnBrk="0" hangingPunct="1">
        <a:defRPr sz="1798" kern="1200">
          <a:solidFill>
            <a:schemeClr val="tx1"/>
          </a:solidFill>
          <a:latin typeface="+mn-lt"/>
          <a:ea typeface="+mn-ea"/>
          <a:cs typeface="+mn-cs"/>
        </a:defRPr>
      </a:lvl5pPr>
      <a:lvl6pPr marL="2261816" algn="l" defTabSz="904725" rtl="0" eaLnBrk="1" latinLnBrk="0" hangingPunct="1">
        <a:defRPr sz="1798" kern="1200">
          <a:solidFill>
            <a:schemeClr val="tx1"/>
          </a:solidFill>
          <a:latin typeface="+mn-lt"/>
          <a:ea typeface="+mn-ea"/>
          <a:cs typeface="+mn-cs"/>
        </a:defRPr>
      </a:lvl6pPr>
      <a:lvl7pPr marL="2714181" algn="l" defTabSz="904725" rtl="0" eaLnBrk="1" latinLnBrk="0" hangingPunct="1">
        <a:defRPr sz="1798" kern="1200">
          <a:solidFill>
            <a:schemeClr val="tx1"/>
          </a:solidFill>
          <a:latin typeface="+mn-lt"/>
          <a:ea typeface="+mn-ea"/>
          <a:cs typeface="+mn-cs"/>
        </a:defRPr>
      </a:lvl7pPr>
      <a:lvl8pPr marL="3166548" algn="l" defTabSz="904725" rtl="0" eaLnBrk="1" latinLnBrk="0" hangingPunct="1">
        <a:defRPr sz="1798" kern="1200">
          <a:solidFill>
            <a:schemeClr val="tx1"/>
          </a:solidFill>
          <a:latin typeface="+mn-lt"/>
          <a:ea typeface="+mn-ea"/>
          <a:cs typeface="+mn-cs"/>
        </a:defRPr>
      </a:lvl8pPr>
      <a:lvl9pPr marL="3618902" algn="l" defTabSz="904725"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a:defRPr/>
            </a:pPr>
            <a:fld id="{F4264759-E7CE-4A8C-955C-20DA2A50E45F}" type="slidenum">
              <a:rPr lang="en-US" altLang="en-US"/>
              <a:pPr>
                <a:defRPr/>
              </a:pPr>
              <a:t>‹#›</a:t>
            </a:fld>
            <a:endParaRPr lang="en-US" altLang="en-US"/>
          </a:p>
        </p:txBody>
      </p:sp>
    </p:spTree>
    <p:extLst>
      <p:ext uri="{BB962C8B-B14F-4D97-AF65-F5344CB8AC3E}">
        <p14:creationId xmlns:p14="http://schemas.microsoft.com/office/powerpoint/2010/main" val="169981766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2365165247"/>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3" name="Picture 2" descr="Shape&#10;&#10;Description automatically generated with medium confidence">
            <a:extLst>
              <a:ext uri="{FF2B5EF4-FFF2-40B4-BE49-F238E27FC236}">
                <a16:creationId xmlns:a16="http://schemas.microsoft.com/office/drawing/2014/main" id="{531060E0-F1CC-4037-AA8E-480DF09CA8F5}"/>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58696" y="459686"/>
            <a:ext cx="1274064" cy="1274064"/>
          </a:xfrm>
          <a:prstGeom prst="rect">
            <a:avLst/>
          </a:prstGeom>
        </p:spPr>
      </p:pic>
    </p:spTree>
    <p:extLst>
      <p:ext uri="{BB962C8B-B14F-4D97-AF65-F5344CB8AC3E}">
        <p14:creationId xmlns:p14="http://schemas.microsoft.com/office/powerpoint/2010/main" val="2392940467"/>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6027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6568408-E304-4E71-8421-101B6C3C3F87}"/>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758696" y="459686"/>
            <a:ext cx="1274064" cy="1274064"/>
          </a:xfrm>
          <a:prstGeom prst="rect">
            <a:avLst/>
          </a:prstGeom>
        </p:spPr>
      </p:pic>
    </p:spTree>
    <p:extLst>
      <p:ext uri="{BB962C8B-B14F-4D97-AF65-F5344CB8AC3E}">
        <p14:creationId xmlns:p14="http://schemas.microsoft.com/office/powerpoint/2010/main" val="266786444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27/10/2025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4401840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755309"/>
      </p:ext>
    </p:extLst>
  </p:cSld>
  <p:clrMap bg1="lt1" tx1="dk1" bg2="lt2" tx2="dk2" accent1="accent1" accent2="accent2" accent3="accent3" accent4="accent4" accent5="accent5" accent6="accent6" hlink="hlink" folHlink="folHlink"/>
  <p:sldLayoutIdLst>
    <p:sldLayoutId id="2147483768" r:id="rId1"/>
    <p:sldLayoutId id="2147483769" r:id="rId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431156012"/>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9.xml"/><Relationship Id="rId1" Type="http://schemas.openxmlformats.org/officeDocument/2006/relationships/tags" Target="../tags/tag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4.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8.png"/><Relationship Id="rId7" Type="http://schemas.openxmlformats.org/officeDocument/2006/relationships/image" Target="../media/image59.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8.png"/><Relationship Id="rId7" Type="http://schemas.openxmlformats.org/officeDocument/2006/relationships/image" Target="../media/image59.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4.xml"/><Relationship Id="rId7" Type="http://schemas.openxmlformats.org/officeDocument/2006/relationships/notesSlide" Target="../notesSlides/notesSlide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4.png"/><Relationship Id="rId18" Type="http://schemas.openxmlformats.org/officeDocument/2006/relationships/image" Target="../media/image27.png"/><Relationship Id="rId26" Type="http://schemas.openxmlformats.org/officeDocument/2006/relationships/slide" Target="slide9.xml"/><Relationship Id="rId3" Type="http://schemas.openxmlformats.org/officeDocument/2006/relationships/slideLayout" Target="../slideLayouts/slideLayout1.xml"/><Relationship Id="rId21" Type="http://schemas.openxmlformats.org/officeDocument/2006/relationships/image" Target="../media/image29.png"/><Relationship Id="rId7" Type="http://schemas.openxmlformats.org/officeDocument/2006/relationships/image" Target="../media/image19.GIF"/><Relationship Id="rId12" Type="http://schemas.openxmlformats.org/officeDocument/2006/relationships/image" Target="../media/image23.png"/><Relationship Id="rId17" Type="http://schemas.openxmlformats.org/officeDocument/2006/relationships/slide" Target="slide5.xml"/><Relationship Id="rId25"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26.png"/><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2.GIF"/><Relationship Id="rId24" Type="http://schemas.microsoft.com/office/2007/relationships/hdphoto" Target="../media/hdphoto3.wdp"/><Relationship Id="rId5" Type="http://schemas.openxmlformats.org/officeDocument/2006/relationships/image" Target="../media/image17.jpeg"/><Relationship Id="rId15" Type="http://schemas.openxmlformats.org/officeDocument/2006/relationships/slide" Target="slide4.xml"/><Relationship Id="rId23" Type="http://schemas.openxmlformats.org/officeDocument/2006/relationships/image" Target="../media/image30.png"/><Relationship Id="rId10" Type="http://schemas.microsoft.com/office/2007/relationships/hdphoto" Target="../media/hdphoto1.wdp"/><Relationship Id="rId19" Type="http://schemas.openxmlformats.org/officeDocument/2006/relationships/slide" Target="slide6.xml"/><Relationship Id="rId4" Type="http://schemas.openxmlformats.org/officeDocument/2006/relationships/notesSlide" Target="../notesSlides/notesSlide3.xml"/><Relationship Id="rId9" Type="http://schemas.openxmlformats.org/officeDocument/2006/relationships/image" Target="../media/image21.png"/><Relationship Id="rId14" Type="http://schemas.openxmlformats.org/officeDocument/2006/relationships/image" Target="../media/image25.png"/><Relationship Id="rId22"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4.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4.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4.xml"/><Relationship Id="rId5" Type="http://schemas.openxmlformats.org/officeDocument/2006/relationships/image" Target="../media/image64.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4.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64.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4.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9.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22.GIF"/></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8.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0.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47"/>
        <p:cNvGrpSpPr/>
        <p:nvPr/>
      </p:nvGrpSpPr>
      <p:grpSpPr>
        <a:xfrm>
          <a:off x="0" y="0"/>
          <a:ext cx="0" cy="0"/>
          <a:chOff x="0" y="0"/>
          <a:chExt cx="0" cy="0"/>
        </a:xfrm>
      </p:grpSpPr>
      <p:sp>
        <p:nvSpPr>
          <p:cNvPr id="3158" name="Google Shape;3158;p111"/>
          <p:cNvSpPr/>
          <p:nvPr/>
        </p:nvSpPr>
        <p:spPr>
          <a:xfrm>
            <a:off x="10859861" y="4992327"/>
            <a:ext cx="274400" cy="2744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06D87408-8B47-483B-AA6B-067E7DD6EAB6}"/>
              </a:ext>
            </a:extLst>
          </p:cNvPr>
          <p:cNvSpPr txBox="1"/>
          <p:nvPr/>
        </p:nvSpPr>
        <p:spPr>
          <a:xfrm>
            <a:off x="936654" y="1769294"/>
            <a:ext cx="10395857" cy="605230"/>
          </a:xfrm>
          <a:prstGeom prst="rect">
            <a:avLst/>
          </a:prstGeom>
          <a:noFill/>
        </p:spPr>
        <p:txBody>
          <a:bodyPr wrap="square" rtlCol="0">
            <a:spAutoFit/>
          </a:bodyPr>
          <a:lstStyle/>
          <a:p>
            <a:pPr defTabSz="1219170">
              <a:buClr>
                <a:srgbClr val="000000"/>
              </a:buClr>
            </a:pPr>
            <a:r>
              <a:rPr lang="vi-VN" sz="3333" b="1" kern="0" dirty="0">
                <a:solidFill>
                  <a:srgbClr val="B1DDD2">
                    <a:lumMod val="50000"/>
                  </a:srgbClr>
                </a:solidFill>
                <a:latin typeface="Times New Roman" panose="02020603050405020304" pitchFamily="18" charset="0"/>
                <a:cs typeface="Arial"/>
                <a:sym typeface="Arial"/>
              </a:rPr>
              <a:t>MÔN: TIẾNG VIỆT 3 – KẾT NỐI TRI THỨC (TẬP </a:t>
            </a:r>
            <a:r>
              <a:rPr lang="en-US" sz="3333" b="1" kern="0" dirty="0">
                <a:solidFill>
                  <a:srgbClr val="B1DDD2">
                    <a:lumMod val="50000"/>
                  </a:srgbClr>
                </a:solidFill>
                <a:latin typeface="Times New Roman" panose="02020603050405020304" pitchFamily="18" charset="0"/>
                <a:cs typeface="Arial"/>
                <a:sym typeface="Arial"/>
              </a:rPr>
              <a:t>1</a:t>
            </a:r>
            <a:r>
              <a:rPr lang="vi-VN" sz="3333" b="1" kern="0" dirty="0">
                <a:solidFill>
                  <a:srgbClr val="B1DDD2">
                    <a:lumMod val="50000"/>
                  </a:srgbClr>
                </a:solidFill>
                <a:latin typeface="Times New Roman" panose="02020603050405020304" pitchFamily="18" charset="0"/>
                <a:cs typeface="Arial"/>
                <a:sym typeface="Arial"/>
              </a:rPr>
              <a:t>)</a:t>
            </a:r>
            <a:endParaRPr lang="en-US" sz="3333" b="1" kern="0" dirty="0">
              <a:solidFill>
                <a:srgbClr val="B1DDD2">
                  <a:lumMod val="50000"/>
                </a:srgbClr>
              </a:solidFill>
              <a:latin typeface="Arial"/>
              <a:cs typeface="Arial"/>
              <a:sym typeface="Arial"/>
            </a:endParaRPr>
          </a:p>
        </p:txBody>
      </p:sp>
      <p:sp>
        <p:nvSpPr>
          <p:cNvPr id="9" name="TextBox 8">
            <a:extLst>
              <a:ext uri="{FF2B5EF4-FFF2-40B4-BE49-F238E27FC236}">
                <a16:creationId xmlns:a16="http://schemas.microsoft.com/office/drawing/2014/main" id="{F55E1D86-533B-411D-BA8F-20365ECCA1E1}"/>
              </a:ext>
            </a:extLst>
          </p:cNvPr>
          <p:cNvSpPr txBox="1"/>
          <p:nvPr/>
        </p:nvSpPr>
        <p:spPr>
          <a:xfrm>
            <a:off x="1729425" y="2794248"/>
            <a:ext cx="908585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a:buClr>
                <a:srgbClr val="000000"/>
              </a:buClr>
            </a:pPr>
            <a:r>
              <a:rPr lang="vi-VN" sz="3600" b="1" kern="0" dirty="0">
                <a:solidFill>
                  <a:srgbClr val="C00000"/>
                </a:solidFill>
                <a:latin typeface="+mj-lt"/>
                <a:sym typeface="Arial"/>
              </a:rPr>
              <a:t>Tuần </a:t>
            </a:r>
            <a:r>
              <a:rPr lang="en-US" sz="3600" b="1" kern="0" dirty="0">
                <a:solidFill>
                  <a:srgbClr val="C00000"/>
                </a:solidFill>
                <a:latin typeface="+mj-lt"/>
                <a:sym typeface="Arial"/>
              </a:rPr>
              <a:t>8</a:t>
            </a:r>
            <a:r>
              <a:rPr lang="vi-VN" sz="3600" b="1" kern="0" dirty="0">
                <a:solidFill>
                  <a:srgbClr val="C00000"/>
                </a:solidFill>
                <a:latin typeface="+mj-lt"/>
                <a:sym typeface="Arial"/>
              </a:rPr>
              <a:t> – TPPCT: </a:t>
            </a:r>
            <a:r>
              <a:rPr lang="en-US" sz="3600" b="1" kern="0" dirty="0">
                <a:solidFill>
                  <a:srgbClr val="C00000"/>
                </a:solidFill>
                <a:latin typeface="+mj-lt"/>
                <a:sym typeface="Arial"/>
              </a:rPr>
              <a:t>50</a:t>
            </a:r>
            <a:endParaRPr lang="vi-VN" sz="3600" b="1" kern="0" dirty="0">
              <a:solidFill>
                <a:srgbClr val="C00000"/>
              </a:solidFill>
              <a:latin typeface="+mj-lt"/>
              <a:sym typeface="Arial"/>
            </a:endParaRPr>
          </a:p>
          <a:p>
            <a:pPr algn="ctr" defTabSz="1219170">
              <a:buClr>
                <a:srgbClr val="000000"/>
              </a:buClr>
            </a:pPr>
            <a:r>
              <a:rPr lang="vi-VN" sz="3600" b="1" kern="0" dirty="0">
                <a:solidFill>
                  <a:srgbClr val="C00000"/>
                </a:solidFill>
                <a:latin typeface="+mj-lt"/>
                <a:sym typeface="Arial"/>
              </a:rPr>
              <a:t>Bài 15: </a:t>
            </a:r>
            <a:r>
              <a:rPr lang="en-US" sz="3600" b="1" kern="0" dirty="0" err="1">
                <a:solidFill>
                  <a:srgbClr val="C00000"/>
                </a:solidFill>
                <a:latin typeface="HP001 4 hàng" panose="020B0603050302020204" pitchFamily="34" charset="0"/>
                <a:sym typeface="Arial"/>
              </a:rPr>
              <a:t>Thư</a:t>
            </a:r>
            <a:r>
              <a:rPr lang="en-US" sz="3600" b="1" kern="0" dirty="0">
                <a:solidFill>
                  <a:srgbClr val="C00000"/>
                </a:solidFill>
                <a:latin typeface="HP001 4 hàng" panose="020B0603050302020204" pitchFamily="34" charset="0"/>
                <a:sym typeface="Arial"/>
              </a:rPr>
              <a:t> </a:t>
            </a:r>
            <a:r>
              <a:rPr lang="en-US" sz="3600" b="1" kern="0" dirty="0" err="1">
                <a:solidFill>
                  <a:srgbClr val="C00000"/>
                </a:solidFill>
                <a:latin typeface="HP001 4 hàng" panose="020B0603050302020204" pitchFamily="34" charset="0"/>
                <a:sym typeface="Arial"/>
              </a:rPr>
              <a:t>viện</a:t>
            </a:r>
            <a:endParaRPr lang="vi-VN" sz="3600" b="1" kern="0" dirty="0">
              <a:solidFill>
                <a:srgbClr val="C00000"/>
              </a:solidFill>
              <a:latin typeface="HP001 4 hàng" panose="020B0603050302020204" pitchFamily="34" charset="0"/>
              <a:sym typeface="Arial"/>
            </a:endParaRPr>
          </a:p>
          <a:p>
            <a:pPr algn="ctr" defTabSz="1219170">
              <a:buClr>
                <a:srgbClr val="000000"/>
              </a:buClr>
            </a:pPr>
            <a:r>
              <a:rPr lang="vi-VN" sz="3600" b="1" kern="0" dirty="0">
                <a:solidFill>
                  <a:srgbClr val="C00000"/>
                </a:solidFill>
                <a:latin typeface="+mj-lt"/>
                <a:sym typeface="Arial"/>
              </a:rPr>
              <a:t>Tiết 1 - </a:t>
            </a:r>
            <a:r>
              <a:rPr lang="vi-VN" sz="3600" b="1" kern="0" dirty="0">
                <a:solidFill>
                  <a:srgbClr val="C00000"/>
                </a:solidFill>
                <a:latin typeface="HP001 4 hàng" panose="020B0603050302020204" pitchFamily="34" charset="0"/>
                <a:sym typeface="Arial"/>
              </a:rPr>
              <a:t>Đọc</a:t>
            </a:r>
            <a:endParaRPr lang="en-US" sz="3600" b="1" kern="0" dirty="0">
              <a:solidFill>
                <a:srgbClr val="C00000"/>
              </a:solidFill>
              <a:latin typeface="HP001 4 hàng" panose="020B0603050302020204" pitchFamily="34" charset="0"/>
              <a:sym typeface="Arial"/>
            </a:endParaRPr>
          </a:p>
        </p:txBody>
      </p:sp>
      <p:sp>
        <p:nvSpPr>
          <p:cNvPr id="11" name="TextBox 10">
            <a:extLst>
              <a:ext uri="{FF2B5EF4-FFF2-40B4-BE49-F238E27FC236}">
                <a16:creationId xmlns:a16="http://schemas.microsoft.com/office/drawing/2014/main" id="{01F711A4-A620-4A28-A9B8-39EA3FEA2348}"/>
              </a:ext>
            </a:extLst>
          </p:cNvPr>
          <p:cNvSpPr txBox="1"/>
          <p:nvPr/>
        </p:nvSpPr>
        <p:spPr>
          <a:xfrm>
            <a:off x="859490" y="137576"/>
            <a:ext cx="10473021" cy="913199"/>
          </a:xfrm>
          <a:prstGeom prst="rect">
            <a:avLst/>
          </a:prstGeom>
          <a:noFill/>
        </p:spPr>
        <p:txBody>
          <a:bodyPr wrap="square" rtlCol="0">
            <a:spAutoFit/>
          </a:bodyPr>
          <a:lstStyle/>
          <a:p>
            <a:pPr algn="ctr" defTabSz="1219170">
              <a:buClr>
                <a:srgbClr val="000000"/>
              </a:buClr>
            </a:pPr>
            <a:r>
              <a:rPr lang="vi-VN" sz="2667" b="1" kern="0" dirty="0" smtClean="0">
                <a:solidFill>
                  <a:srgbClr val="000000"/>
                </a:solidFill>
                <a:latin typeface="Times New Roman" panose="02020603050405020304" pitchFamily="18" charset="0"/>
                <a:cs typeface="Arial"/>
                <a:sym typeface="Arial"/>
              </a:rPr>
              <a:t> </a:t>
            </a:r>
            <a:endParaRPr lang="vi-VN" sz="2667" b="1" kern="0" dirty="0">
              <a:solidFill>
                <a:srgbClr val="000000"/>
              </a:solidFill>
              <a:latin typeface="Times New Roman" panose="02020603050405020304" pitchFamily="18" charset="0"/>
              <a:cs typeface="Arial"/>
              <a:sym typeface="Arial"/>
            </a:endParaRPr>
          </a:p>
          <a:p>
            <a:pPr algn="ctr" defTabSz="1219170">
              <a:buClr>
                <a:srgbClr val="000000"/>
              </a:buClr>
            </a:pPr>
            <a:r>
              <a:rPr lang="vi-VN" sz="2667" b="1" kern="0" dirty="0">
                <a:solidFill>
                  <a:srgbClr val="000000"/>
                </a:solidFill>
                <a:latin typeface="Times New Roman" panose="02020603050405020304" pitchFamily="18" charset="0"/>
                <a:cs typeface="Arial"/>
                <a:sym typeface="Arial"/>
              </a:rPr>
              <a:t>TRƯỜNG TIỂU HỌC CHÁNH NGHĨA</a:t>
            </a:r>
            <a:endParaRPr lang="en-US" sz="2667" b="1" kern="0" dirty="0">
              <a:solidFill>
                <a:srgbClr val="000000"/>
              </a:solidFill>
              <a:latin typeface="Arial"/>
              <a:cs typeface="Arial"/>
              <a:sym typeface="Arial"/>
            </a:endParaRPr>
          </a:p>
        </p:txBody>
      </p:sp>
      <p:sp>
        <p:nvSpPr>
          <p:cNvPr id="2" name="Text Box 18">
            <a:extLst>
              <a:ext uri="{FF2B5EF4-FFF2-40B4-BE49-F238E27FC236}">
                <a16:creationId xmlns:a16="http://schemas.microsoft.com/office/drawing/2014/main" id="{5ECD2B63-68CE-7E2F-F39E-BCE5B314407C}"/>
              </a:ext>
            </a:extLst>
          </p:cNvPr>
          <p:cNvSpPr txBox="1">
            <a:spLocks noChangeArrowheads="1"/>
          </p:cNvSpPr>
          <p:nvPr/>
        </p:nvSpPr>
        <p:spPr bwMode="auto">
          <a:xfrm>
            <a:off x="3549152" y="5416931"/>
            <a:ext cx="5889435"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886" fontAlgn="base">
              <a:spcBef>
                <a:spcPct val="0"/>
              </a:spcBef>
              <a:spcAft>
                <a:spcPct val="0"/>
              </a:spcAft>
            </a:pPr>
            <a:r>
              <a:rPr lang="en-US" altLang="en-US" sz="2800" b="1" i="1" u="sng" dirty="0" err="1">
                <a:solidFill>
                  <a:srgbClr val="FF0066"/>
                </a:solidFill>
                <a:latin typeface="HP001 4 hàng" panose="020B0603050302020204" pitchFamily="34" charset="0"/>
              </a:rPr>
              <a:t>Giáo</a:t>
            </a:r>
            <a:r>
              <a:rPr lang="en-US" altLang="en-US" sz="2800" b="1" i="1" u="sng" dirty="0">
                <a:solidFill>
                  <a:srgbClr val="FF0066"/>
                </a:solidFill>
                <a:latin typeface="HP001 4 hàng" panose="020B0603050302020204" pitchFamily="34" charset="0"/>
              </a:rPr>
              <a:t> </a:t>
            </a:r>
            <a:r>
              <a:rPr lang="en-US" altLang="en-US" sz="2800" b="1" i="1" u="sng" dirty="0" err="1">
                <a:solidFill>
                  <a:srgbClr val="FF0066"/>
                </a:solidFill>
                <a:latin typeface="HP001 4 hàng" panose="020B0603050302020204" pitchFamily="34" charset="0"/>
              </a:rPr>
              <a:t>viên</a:t>
            </a:r>
            <a:r>
              <a:rPr lang="en-US" altLang="en-US" sz="2800" b="1" i="1" dirty="0">
                <a:solidFill>
                  <a:srgbClr val="FF0066"/>
                </a:solidFill>
                <a:latin typeface="HP001 4 hàng" panose="020B0603050302020204" pitchFamily="34" charset="0"/>
              </a:rPr>
              <a:t>: Phan </a:t>
            </a:r>
            <a:r>
              <a:rPr lang="en-US" altLang="en-US" sz="2800" b="1" i="1" dirty="0" err="1">
                <a:solidFill>
                  <a:srgbClr val="FF0066"/>
                </a:solidFill>
                <a:latin typeface="HP001 4 hàng" panose="020B0603050302020204" pitchFamily="34" charset="0"/>
              </a:rPr>
              <a:t>Thị</a:t>
            </a:r>
            <a:r>
              <a:rPr lang="en-US" altLang="en-US" sz="2800" b="1" i="1" dirty="0">
                <a:solidFill>
                  <a:srgbClr val="FF0066"/>
                </a:solidFill>
                <a:latin typeface="HP001 4 hàng" panose="020B0603050302020204" pitchFamily="34" charset="0"/>
              </a:rPr>
              <a:t> </a:t>
            </a:r>
            <a:r>
              <a:rPr lang="en-US" altLang="en-US" sz="2800" b="1" i="1" dirty="0" err="1">
                <a:solidFill>
                  <a:srgbClr val="FF0066"/>
                </a:solidFill>
                <a:latin typeface="HP001 4 hàng" panose="020B0603050302020204" pitchFamily="34" charset="0"/>
              </a:rPr>
              <a:t>Hồng</a:t>
            </a:r>
            <a:r>
              <a:rPr lang="en-US" altLang="en-US" sz="2800" b="1" i="1" dirty="0">
                <a:solidFill>
                  <a:srgbClr val="FF0066"/>
                </a:solidFill>
                <a:latin typeface="HP001 4 hàng" panose="020B0603050302020204" pitchFamily="34" charset="0"/>
              </a:rPr>
              <a:t> </a:t>
            </a:r>
            <a:r>
              <a:rPr lang="en-US" altLang="en-US" sz="2800" b="1" i="1" dirty="0" err="1">
                <a:solidFill>
                  <a:srgbClr val="FF0066"/>
                </a:solidFill>
                <a:latin typeface="HP001 4 hàng" panose="020B0603050302020204" pitchFamily="34" charset="0"/>
              </a:rPr>
              <a:t>Gấm</a:t>
            </a:r>
            <a:endParaRPr lang="en-US" altLang="en-US" sz="2800" b="1" i="1" dirty="0">
              <a:solidFill>
                <a:srgbClr val="FF0066"/>
              </a:solidFill>
              <a:latin typeface="HP001 4 hàng" panose="020B0603050302020204" pitchFamily="34" charset="0"/>
            </a:endParaRPr>
          </a:p>
          <a:p>
            <a:pPr defTabSz="684886" fontAlgn="base">
              <a:spcBef>
                <a:spcPct val="0"/>
              </a:spcBef>
              <a:spcAft>
                <a:spcPct val="0"/>
              </a:spcAft>
            </a:pPr>
            <a:endParaRPr lang="en-US" altLang="en-US" sz="2800" b="1" i="1" dirty="0">
              <a:solidFill>
                <a:srgbClr val="FF0066"/>
              </a:solidFill>
              <a:latin typeface="HP001 4 hàng" panose="020B0603050302020204" pitchFamily="34" charset="0"/>
            </a:endParaRPr>
          </a:p>
        </p:txBody>
      </p:sp>
      <p:pic>
        <p:nvPicPr>
          <p:cNvPr id="3" name="Picture 2" descr="A close-up of a toy&#10;&#10;Description automatically generated with medium confidence">
            <a:extLst>
              <a:ext uri="{FF2B5EF4-FFF2-40B4-BE49-F238E27FC236}">
                <a16:creationId xmlns:a16="http://schemas.microsoft.com/office/drawing/2014/main" id="{EF92ABC2-227E-B054-09E4-71A5AEE15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2" y="3913742"/>
            <a:ext cx="2148073" cy="3006378"/>
          </a:xfrm>
          <a:prstGeom prst="rect">
            <a:avLst/>
          </a:prstGeom>
        </p:spPr>
      </p:pic>
    </p:spTree>
    <p:extLst>
      <p:ext uri="{BB962C8B-B14F-4D97-AF65-F5344CB8AC3E}">
        <p14:creationId xmlns:p14="http://schemas.microsoft.com/office/powerpoint/2010/main" val="23345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58"/>
                                        </p:tgtEl>
                                        <p:attrNameLst>
                                          <p:attrName>style.visibility</p:attrName>
                                        </p:attrNameLst>
                                      </p:cBhvr>
                                      <p:to>
                                        <p:strVal val="visible"/>
                                      </p:to>
                                    </p:set>
                                    <p:animEffect transition="in" filter="fade">
                                      <p:cBhvr>
                                        <p:cTn id="7" dur="1000"/>
                                        <p:tgtEl>
                                          <p:spTgt spid="31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42" name="Picture 41">
            <a:extLst>
              <a:ext uri="{FF2B5EF4-FFF2-40B4-BE49-F238E27FC236}">
                <a16:creationId xmlns:a16="http://schemas.microsoft.com/office/drawing/2014/main" id="{28C871EE-F221-4B4E-A637-B4EE18D64F9F}"/>
              </a:ext>
            </a:extLst>
          </p:cNvPr>
          <p:cNvPicPr>
            <a:picLocks noChangeAspect="1"/>
          </p:cNvPicPr>
          <p:nvPr/>
        </p:nvPicPr>
        <p:blipFill>
          <a:blip r:embed="rId9"/>
          <a:stretch>
            <a:fillRect/>
          </a:stretch>
        </p:blipFill>
        <p:spPr>
          <a:xfrm>
            <a:off x="3852943" y="1965849"/>
            <a:ext cx="5968501" cy="278611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lnSpc>
                <a:spcPct val="150000"/>
              </a:lnSpc>
            </a:pPr>
            <a:endParaRPr lang="vi-VN" sz="2400" dirty="0">
              <a:solidFill>
                <a:prstClr val="black"/>
              </a:solidFill>
              <a:latin typeface="Arial-Rounded"/>
              <a:ea typeface="Arial-Rounded"/>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902907" y="5598224"/>
            <a:ext cx="3602156" cy="1220224"/>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
        <p:nvSpPr>
          <p:cNvPr id="23" name="TextBox 19">
            <a:extLst>
              <a:ext uri="{FF2B5EF4-FFF2-40B4-BE49-F238E27FC236}">
                <a16:creationId xmlns:a16="http://schemas.microsoft.com/office/drawing/2014/main" id="{655C6A2C-9CD5-4321-9F0C-223587904117}"/>
              </a:ext>
            </a:extLst>
          </p:cNvPr>
          <p:cNvSpPr txBox="1"/>
          <p:nvPr/>
        </p:nvSpPr>
        <p:spPr>
          <a:xfrm>
            <a:off x="0" y="5893716"/>
            <a:ext cx="2909712"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Đọc</a:t>
            </a:r>
            <a:r>
              <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mẫu</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347662" y="1010600"/>
            <a:ext cx="11589450" cy="526827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5016758"/>
          </a:xfrm>
          <a:prstGeom prst="rect">
            <a:avLst/>
          </a:prstGeom>
          <a:noFill/>
        </p:spPr>
        <p:txBody>
          <a:bodyPr wrap="square" rtlCol="0">
            <a:spAutoFit/>
          </a:bodyPr>
          <a:lstStyle/>
          <a:p>
            <a:pPr lvl="0"/>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lvl="0" algn="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
        <p:nvSpPr>
          <p:cNvPr id="2" name="TextBox 19">
            <a:extLst>
              <a:ext uri="{FF2B5EF4-FFF2-40B4-BE49-F238E27FC236}">
                <a16:creationId xmlns:a16="http://schemas.microsoft.com/office/drawing/2014/main" id="{96E266B9-077A-B107-E568-C8940C89ED5A}"/>
              </a:ext>
            </a:extLst>
          </p:cNvPr>
          <p:cNvSpPr txBox="1"/>
          <p:nvPr/>
        </p:nvSpPr>
        <p:spPr>
          <a:xfrm>
            <a:off x="0" y="5893716"/>
            <a:ext cx="2909712"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Đọc</a:t>
            </a:r>
            <a:r>
              <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mẫu</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3964836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vector graphics&#10;&#10;Description automatically generated">
            <a:extLst>
              <a:ext uri="{FF2B5EF4-FFF2-40B4-BE49-F238E27FC236}">
                <a16:creationId xmlns:a16="http://schemas.microsoft.com/office/drawing/2014/main" id="{50922EEB-09F1-4C9F-97B8-6D5A48AD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3040655"/>
            <a:ext cx="3938277" cy="3689216"/>
          </a:xfrm>
          <a:prstGeom prst="rect">
            <a:avLst/>
          </a:prstGeom>
        </p:spPr>
      </p:pic>
      <p:sp>
        <p:nvSpPr>
          <p:cNvPr id="2" name="TextBox 1">
            <a:extLst>
              <a:ext uri="{FF2B5EF4-FFF2-40B4-BE49-F238E27FC236}">
                <a16:creationId xmlns:a16="http://schemas.microsoft.com/office/drawing/2014/main" id="{5B695E64-E856-4254-812F-5DFA637B93C8}"/>
              </a:ext>
            </a:extLst>
          </p:cNvPr>
          <p:cNvSpPr txBox="1"/>
          <p:nvPr/>
        </p:nvSpPr>
        <p:spPr>
          <a:xfrm>
            <a:off x="3123535" y="2291508"/>
            <a:ext cx="7888078" cy="1938992"/>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kể chuyện, thay đổi ngữ điệu ở chỗ lời nói trực tiếp của các nhân vật.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7202755-022F-4C26-940C-C7C63D9A0DC2}"/>
              </a:ext>
            </a:extLst>
          </p:cNvPr>
          <p:cNvSpPr txBox="1"/>
          <p:nvPr/>
        </p:nvSpPr>
        <p:spPr>
          <a:xfrm>
            <a:off x="5993175" y="330506"/>
            <a:ext cx="2809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Lưu</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ý</a:t>
            </a:r>
          </a:p>
        </p:txBody>
      </p:sp>
    </p:spTree>
    <p:extLst>
      <p:ext uri="{BB962C8B-B14F-4D97-AF65-F5344CB8AC3E}">
        <p14:creationId xmlns:p14="http://schemas.microsoft.com/office/powerpoint/2010/main" val="3132439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943850" y="4849198"/>
            <a:ext cx="4248150" cy="1953330"/>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
        <p:nvSpPr>
          <p:cNvPr id="23" name="TextBox 19">
            <a:extLst>
              <a:ext uri="{FF2B5EF4-FFF2-40B4-BE49-F238E27FC236}">
                <a16:creationId xmlns:a16="http://schemas.microsoft.com/office/drawing/2014/main" id="{655C6A2C-9CD5-4321-9F0C-223587904117}"/>
              </a:ext>
            </a:extLst>
          </p:cNvPr>
          <p:cNvSpPr txBox="1"/>
          <p:nvPr/>
        </p:nvSpPr>
        <p:spPr>
          <a:xfrm>
            <a:off x="0" y="5893717"/>
            <a:ext cx="2909712"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FFFF"/>
                </a:solidFill>
                <a:latin typeface="Arial-Rounded" panose="020B0500000000000000" charset="0"/>
                <a:ea typeface="Arial-Rounded" panose="020B0500000000000000" charset="0"/>
                <a:cs typeface="Arial-Rounded" panose="020B0500000000000000" charset="0"/>
              </a:rPr>
              <a:t>HS </a:t>
            </a:r>
            <a:r>
              <a:rPr lang="en-US" sz="3600" dirty="0" err="1">
                <a:solidFill>
                  <a:srgbClr val="FFFFFF"/>
                </a:solidFill>
                <a:latin typeface="Arial-Rounded" panose="020B0500000000000000" charset="0"/>
                <a:ea typeface="Arial-Rounded" panose="020B0500000000000000" charset="0"/>
                <a:cs typeface="Arial-Rounded" panose="020B0500000000000000" charset="0"/>
              </a:rPr>
              <a:t>đọc</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4142079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347662" y="1010600"/>
            <a:ext cx="11589450" cy="526827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
        <p:nvSpPr>
          <p:cNvPr id="2" name="TextBox 19">
            <a:extLst>
              <a:ext uri="{FF2B5EF4-FFF2-40B4-BE49-F238E27FC236}">
                <a16:creationId xmlns:a16="http://schemas.microsoft.com/office/drawing/2014/main" id="{A8D143B7-85C5-C85C-F671-20D1DCC983CF}"/>
              </a:ext>
            </a:extLst>
          </p:cNvPr>
          <p:cNvSpPr txBox="1"/>
          <p:nvPr/>
        </p:nvSpPr>
        <p:spPr>
          <a:xfrm>
            <a:off x="0" y="5893717"/>
            <a:ext cx="2909712"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FFFF"/>
                </a:solidFill>
                <a:latin typeface="Arial-Rounded" panose="020B0500000000000000" charset="0"/>
                <a:ea typeface="Arial-Rounded" panose="020B0500000000000000" charset="0"/>
                <a:cs typeface="Arial-Rounded" panose="020B0500000000000000" charset="0"/>
              </a:rPr>
              <a:t>HS </a:t>
            </a:r>
            <a:r>
              <a:rPr lang="en-US" sz="3600" dirty="0" err="1">
                <a:solidFill>
                  <a:srgbClr val="FFFFFF"/>
                </a:solidFill>
                <a:latin typeface="Arial-Rounded" panose="020B0500000000000000" charset="0"/>
                <a:ea typeface="Arial-Rounded" panose="020B0500000000000000" charset="0"/>
                <a:cs typeface="Arial-Rounded" panose="020B0500000000000000" charset="0"/>
              </a:rPr>
              <a:t>đọc</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135823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724634" y="5431808"/>
            <a:ext cx="4201118" cy="1370719"/>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lvl="0" algn="just"/>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lvl="0" algn="just"/>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lvl="0" algn="just"/>
            <a:r>
              <a:rPr lang="vi-VN" sz="28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endParaRPr kumimoji="0" lang="vi-VN" sz="2800" b="0"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19">
            <a:extLst>
              <a:ext uri="{FF2B5EF4-FFF2-40B4-BE49-F238E27FC236}">
                <a16:creationId xmlns:a16="http://schemas.microsoft.com/office/drawing/2014/main" id="{655C6A2C-9CD5-4321-9F0C-223587904117}"/>
              </a:ext>
            </a:extLst>
          </p:cNvPr>
          <p:cNvSpPr txBox="1"/>
          <p:nvPr/>
        </p:nvSpPr>
        <p:spPr>
          <a:xfrm>
            <a:off x="0" y="5893717"/>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10" name="Group 9">
            <a:extLst>
              <a:ext uri="{FF2B5EF4-FFF2-40B4-BE49-F238E27FC236}">
                <a16:creationId xmlns:a16="http://schemas.microsoft.com/office/drawing/2014/main" id="{AD3DC38B-1098-4777-A385-6717CDC88F3C}"/>
              </a:ext>
            </a:extLst>
          </p:cNvPr>
          <p:cNvGrpSpPr/>
          <p:nvPr/>
        </p:nvGrpSpPr>
        <p:grpSpPr>
          <a:xfrm>
            <a:off x="95534" y="900725"/>
            <a:ext cx="11748803" cy="2189832"/>
            <a:chOff x="939651" y="2446706"/>
            <a:chExt cx="2224790" cy="1459978"/>
          </a:xfrm>
        </p:grpSpPr>
        <p:sp>
          <p:nvSpPr>
            <p:cNvPr id="11" name="Rectangle 10">
              <a:extLst>
                <a:ext uri="{FF2B5EF4-FFF2-40B4-BE49-F238E27FC236}">
                  <a16:creationId xmlns:a16="http://schemas.microsoft.com/office/drawing/2014/main" id="{EC085F98-9B7B-4A9A-9D86-23173B545E7A}"/>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A88D37C5-CD5E-4F06-AAB5-1059426F93DA}"/>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4" name="Group 13">
            <a:extLst>
              <a:ext uri="{FF2B5EF4-FFF2-40B4-BE49-F238E27FC236}">
                <a16:creationId xmlns:a16="http://schemas.microsoft.com/office/drawing/2014/main" id="{83C3DE0B-83B1-4A21-9144-545A2DE7ED39}"/>
              </a:ext>
            </a:extLst>
          </p:cNvPr>
          <p:cNvGrpSpPr/>
          <p:nvPr/>
        </p:nvGrpSpPr>
        <p:grpSpPr>
          <a:xfrm>
            <a:off x="81411" y="3004298"/>
            <a:ext cx="11748803" cy="2728678"/>
            <a:chOff x="939651" y="2446706"/>
            <a:chExt cx="2224790" cy="1819231"/>
          </a:xfrm>
        </p:grpSpPr>
        <p:sp>
          <p:nvSpPr>
            <p:cNvPr id="16" name="Rectangle 15">
              <a:extLst>
                <a:ext uri="{FF2B5EF4-FFF2-40B4-BE49-F238E27FC236}">
                  <a16:creationId xmlns:a16="http://schemas.microsoft.com/office/drawing/2014/main" id="{81CFD949-C7F8-4FF6-ABFF-FD87A0967E6C}"/>
                </a:ext>
              </a:extLst>
            </p:cNvPr>
            <p:cNvSpPr/>
            <p:nvPr/>
          </p:nvSpPr>
          <p:spPr>
            <a:xfrm>
              <a:off x="984720" y="2607489"/>
              <a:ext cx="2179721" cy="165844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3833C70B-14B9-4886-A0D2-191DACE5BD45}"/>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999877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219075" y="1010601"/>
            <a:ext cx="11718037" cy="44386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grpSp>
        <p:nvGrpSpPr>
          <p:cNvPr id="8" name="Group 7">
            <a:extLst>
              <a:ext uri="{FF2B5EF4-FFF2-40B4-BE49-F238E27FC236}">
                <a16:creationId xmlns:a16="http://schemas.microsoft.com/office/drawing/2014/main" id="{66822FC9-F74E-467C-839E-89F7D5ED1BBE}"/>
              </a:ext>
            </a:extLst>
          </p:cNvPr>
          <p:cNvGrpSpPr/>
          <p:nvPr/>
        </p:nvGrpSpPr>
        <p:grpSpPr>
          <a:xfrm>
            <a:off x="95534" y="1232648"/>
            <a:ext cx="11748803" cy="3215527"/>
            <a:chOff x="939651" y="2446706"/>
            <a:chExt cx="2224790" cy="2143817"/>
          </a:xfrm>
        </p:grpSpPr>
        <p:sp>
          <p:nvSpPr>
            <p:cNvPr id="9" name="Rectangle 8">
              <a:extLst>
                <a:ext uri="{FF2B5EF4-FFF2-40B4-BE49-F238E27FC236}">
                  <a16:creationId xmlns:a16="http://schemas.microsoft.com/office/drawing/2014/main" id="{C8022DD9-8D88-434A-A96A-7A091775310F}"/>
                </a:ext>
              </a:extLst>
            </p:cNvPr>
            <p:cNvSpPr/>
            <p:nvPr/>
          </p:nvSpPr>
          <p:spPr>
            <a:xfrm>
              <a:off x="984720" y="2607489"/>
              <a:ext cx="2179721" cy="198303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0" name="Oval 9">
              <a:extLst>
                <a:ext uri="{FF2B5EF4-FFF2-40B4-BE49-F238E27FC236}">
                  <a16:creationId xmlns:a16="http://schemas.microsoft.com/office/drawing/2014/main" id="{6675E261-B545-431B-A7AC-FA6B875AF574}"/>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
        <p:nvSpPr>
          <p:cNvPr id="2" name="TextBox 19">
            <a:extLst>
              <a:ext uri="{FF2B5EF4-FFF2-40B4-BE49-F238E27FC236}">
                <a16:creationId xmlns:a16="http://schemas.microsoft.com/office/drawing/2014/main" id="{526E7C72-FFA2-AD94-2ED3-C9F4D0A6DFAE}"/>
              </a:ext>
            </a:extLst>
          </p:cNvPr>
          <p:cNvSpPr txBox="1"/>
          <p:nvPr/>
        </p:nvSpPr>
        <p:spPr>
          <a:xfrm>
            <a:off x="95534" y="5886967"/>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183162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724634" y="5431808"/>
            <a:ext cx="4201118" cy="1370719"/>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
        <p:nvSpPr>
          <p:cNvPr id="23" name="TextBox 19">
            <a:extLst>
              <a:ext uri="{FF2B5EF4-FFF2-40B4-BE49-F238E27FC236}">
                <a16:creationId xmlns:a16="http://schemas.microsoft.com/office/drawing/2014/main" id="{655C6A2C-9CD5-4321-9F0C-223587904117}"/>
              </a:ext>
            </a:extLst>
          </p:cNvPr>
          <p:cNvSpPr txBox="1"/>
          <p:nvPr/>
        </p:nvSpPr>
        <p:spPr>
          <a:xfrm>
            <a:off x="-1" y="5893717"/>
            <a:ext cx="555463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FFFF"/>
                </a:solidFill>
                <a:latin typeface="Arial-Rounded" panose="020B0500000000000000" charset="0"/>
                <a:ea typeface="Arial-Rounded" panose="020B0500000000000000" charset="0"/>
                <a:cs typeface="Arial-Rounded" panose="020B0500000000000000" charset="0"/>
              </a:rPr>
              <a:t>HS </a:t>
            </a:r>
            <a:r>
              <a:rPr lang="en-US" sz="3600" dirty="0" err="1">
                <a:solidFill>
                  <a:srgbClr val="FFFFFF"/>
                </a:solidFill>
                <a:latin typeface="Arial-Rounded" panose="020B0500000000000000" charset="0"/>
                <a:ea typeface="Arial-Rounded" panose="020B0500000000000000" charset="0"/>
                <a:cs typeface="Arial-Rounded" panose="020B0500000000000000" charset="0"/>
              </a:rPr>
              <a:t>đọc</a:t>
            </a:r>
            <a:r>
              <a:rPr lang="en-US" sz="3600" dirty="0">
                <a:solidFill>
                  <a:srgbClr val="FFFFFF"/>
                </a:solidFill>
                <a:latin typeface="Arial-Rounded" panose="020B0500000000000000" charset="0"/>
                <a:ea typeface="Arial-Rounded" panose="020B0500000000000000" charset="0"/>
                <a:cs typeface="Arial-Rounded" panose="020B0500000000000000" charset="0"/>
              </a:rPr>
              <a:t> </a:t>
            </a:r>
            <a:r>
              <a:rPr lang="en-US" sz="3600" dirty="0" err="1">
                <a:solidFill>
                  <a:srgbClr val="FFFFFF"/>
                </a:solidFill>
                <a:latin typeface="Arial-Rounded" panose="020B0500000000000000" charset="0"/>
                <a:ea typeface="Arial-Rounded" panose="020B0500000000000000" charset="0"/>
                <a:cs typeface="Arial-Rounded" panose="020B0500000000000000" charset="0"/>
              </a:rPr>
              <a:t>nối</a:t>
            </a:r>
            <a:r>
              <a:rPr lang="en-US" sz="3600" dirty="0">
                <a:solidFill>
                  <a:srgbClr val="FFFFFF"/>
                </a:solidFill>
                <a:latin typeface="Arial-Rounded" panose="020B0500000000000000" charset="0"/>
                <a:ea typeface="Arial-Rounded" panose="020B0500000000000000" charset="0"/>
                <a:cs typeface="Arial-Rounded" panose="020B0500000000000000" charset="0"/>
              </a:rPr>
              <a:t> </a:t>
            </a:r>
            <a:r>
              <a:rPr lang="en-US" sz="3600" dirty="0" err="1">
                <a:solidFill>
                  <a:srgbClr val="FFFFFF"/>
                </a:solidFill>
                <a:latin typeface="Arial-Rounded" panose="020B0500000000000000" charset="0"/>
                <a:ea typeface="Arial-Rounded" panose="020B0500000000000000" charset="0"/>
                <a:cs typeface="Arial-Rounded" panose="020B0500000000000000" charset="0"/>
              </a:rPr>
              <a:t>tiếp</a:t>
            </a:r>
            <a:r>
              <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10" name="Group 9">
            <a:extLst>
              <a:ext uri="{FF2B5EF4-FFF2-40B4-BE49-F238E27FC236}">
                <a16:creationId xmlns:a16="http://schemas.microsoft.com/office/drawing/2014/main" id="{AD3DC38B-1098-4777-A385-6717CDC88F3C}"/>
              </a:ext>
            </a:extLst>
          </p:cNvPr>
          <p:cNvGrpSpPr/>
          <p:nvPr/>
        </p:nvGrpSpPr>
        <p:grpSpPr>
          <a:xfrm>
            <a:off x="95534" y="900725"/>
            <a:ext cx="11748803" cy="2189832"/>
            <a:chOff x="939651" y="2446706"/>
            <a:chExt cx="2224790" cy="1459978"/>
          </a:xfrm>
        </p:grpSpPr>
        <p:sp>
          <p:nvSpPr>
            <p:cNvPr id="11" name="Rectangle 10">
              <a:extLst>
                <a:ext uri="{FF2B5EF4-FFF2-40B4-BE49-F238E27FC236}">
                  <a16:creationId xmlns:a16="http://schemas.microsoft.com/office/drawing/2014/main" id="{EC085F98-9B7B-4A9A-9D86-23173B545E7A}"/>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Oval 11">
              <a:extLst>
                <a:ext uri="{FF2B5EF4-FFF2-40B4-BE49-F238E27FC236}">
                  <a16:creationId xmlns:a16="http://schemas.microsoft.com/office/drawing/2014/main" id="{A88D37C5-CD5E-4F06-AAB5-1059426F93DA}"/>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83C3DE0B-83B1-4A21-9144-545A2DE7ED39}"/>
              </a:ext>
            </a:extLst>
          </p:cNvPr>
          <p:cNvGrpSpPr/>
          <p:nvPr/>
        </p:nvGrpSpPr>
        <p:grpSpPr>
          <a:xfrm>
            <a:off x="81411" y="3004298"/>
            <a:ext cx="11748803" cy="2728678"/>
            <a:chOff x="939651" y="2446706"/>
            <a:chExt cx="2224790" cy="1819231"/>
          </a:xfrm>
        </p:grpSpPr>
        <p:sp>
          <p:nvSpPr>
            <p:cNvPr id="16" name="Rectangle 15">
              <a:extLst>
                <a:ext uri="{FF2B5EF4-FFF2-40B4-BE49-F238E27FC236}">
                  <a16:creationId xmlns:a16="http://schemas.microsoft.com/office/drawing/2014/main" id="{81CFD949-C7F8-4FF6-ABFF-FD87A0967E6C}"/>
                </a:ext>
              </a:extLst>
            </p:cNvPr>
            <p:cNvSpPr/>
            <p:nvPr/>
          </p:nvSpPr>
          <p:spPr>
            <a:xfrm>
              <a:off x="984720" y="2607489"/>
              <a:ext cx="2179721" cy="165844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Oval 16">
              <a:extLst>
                <a:ext uri="{FF2B5EF4-FFF2-40B4-BE49-F238E27FC236}">
                  <a16:creationId xmlns:a16="http://schemas.microsoft.com/office/drawing/2014/main" id="{3833C70B-14B9-4886-A0D2-191DACE5BD45}"/>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140169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B697EB-86B7-49A6-A378-80D565EA7F9D}"/>
              </a:ext>
            </a:extLst>
          </p:cNvPr>
          <p:cNvSpPr txBox="1"/>
          <p:nvPr/>
        </p:nvSpPr>
        <p:spPr>
          <a:xfrm>
            <a:off x="-3613355" y="7513074"/>
            <a:ext cx="5905500"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5096FA"/>
                </a:solidFill>
                <a:effectLst/>
                <a:uLnTx/>
                <a:uFillTx/>
                <a:latin typeface="Pacifico" panose="00000500000000000000" pitchFamily="2" charset="0"/>
                <a:ea typeface="+mn-ea"/>
                <a:cs typeface="+mn-cs"/>
              </a:rPr>
              <a:t>Khởi</a:t>
            </a:r>
            <a:r>
              <a:rPr kumimoji="0" lang="en-US" sz="11500" b="0" i="0" u="none" strike="noStrike" kern="1200" cap="none" spc="0" normalizeH="0" baseline="0" noProof="0" dirty="0">
                <a:ln>
                  <a:noFill/>
                </a:ln>
                <a:solidFill>
                  <a:srgbClr val="5096FA"/>
                </a:solidFill>
                <a:effectLst/>
                <a:uLnTx/>
                <a:uFillTx/>
                <a:latin typeface="Pacifico"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5096FA"/>
                </a:solidFill>
                <a:effectLst/>
                <a:uLnTx/>
                <a:uFillTx/>
                <a:latin typeface="Pacifico" panose="00000500000000000000" pitchFamily="2" charset="0"/>
                <a:ea typeface="+mn-ea"/>
                <a:cs typeface="+mn-cs"/>
              </a:rPr>
              <a:t>Động</a:t>
            </a:r>
            <a:endParaRPr kumimoji="0" lang="en-US" sz="11500" b="0" i="0" u="none" strike="noStrike" kern="1200" cap="none" spc="0" normalizeH="0" baseline="0" noProof="0" dirty="0">
              <a:ln>
                <a:noFill/>
              </a:ln>
              <a:solidFill>
                <a:srgbClr val="5096FA"/>
              </a:solidFill>
              <a:effectLst/>
              <a:uLnTx/>
              <a:uFillTx/>
              <a:latin typeface="Pacifico" panose="00000500000000000000" pitchFamily="2" charset="0"/>
              <a:ea typeface="+mn-ea"/>
              <a:cs typeface="+mn-cs"/>
            </a:endParaRPr>
          </a:p>
        </p:txBody>
      </p:sp>
      <p:pic>
        <p:nvPicPr>
          <p:cNvPr id="2" name="Picture 1">
            <a:extLst>
              <a:ext uri="{FF2B5EF4-FFF2-40B4-BE49-F238E27FC236}">
                <a16:creationId xmlns:a16="http://schemas.microsoft.com/office/drawing/2014/main" id="{CAF64503-AFDD-4999-AF93-F6858A047E37}"/>
              </a:ext>
            </a:extLst>
          </p:cNvPr>
          <p:cNvPicPr>
            <a:picLocks noChangeAspect="1"/>
          </p:cNvPicPr>
          <p:nvPr/>
        </p:nvPicPr>
        <p:blipFill>
          <a:blip r:embed="rId4"/>
          <a:stretch>
            <a:fillRect/>
          </a:stretch>
        </p:blipFill>
        <p:spPr>
          <a:xfrm>
            <a:off x="1254438" y="628268"/>
            <a:ext cx="5907536" cy="483454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219075" y="1010601"/>
            <a:ext cx="11718037" cy="44386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grpSp>
        <p:nvGrpSpPr>
          <p:cNvPr id="8" name="Group 7">
            <a:extLst>
              <a:ext uri="{FF2B5EF4-FFF2-40B4-BE49-F238E27FC236}">
                <a16:creationId xmlns:a16="http://schemas.microsoft.com/office/drawing/2014/main" id="{66822FC9-F74E-467C-839E-89F7D5ED1BBE}"/>
              </a:ext>
            </a:extLst>
          </p:cNvPr>
          <p:cNvGrpSpPr/>
          <p:nvPr/>
        </p:nvGrpSpPr>
        <p:grpSpPr>
          <a:xfrm>
            <a:off x="95534" y="1232648"/>
            <a:ext cx="11748803" cy="3215527"/>
            <a:chOff x="939651" y="2446706"/>
            <a:chExt cx="2224790" cy="2143817"/>
          </a:xfrm>
        </p:grpSpPr>
        <p:sp>
          <p:nvSpPr>
            <p:cNvPr id="9" name="Rectangle 8">
              <a:extLst>
                <a:ext uri="{FF2B5EF4-FFF2-40B4-BE49-F238E27FC236}">
                  <a16:creationId xmlns:a16="http://schemas.microsoft.com/office/drawing/2014/main" id="{C8022DD9-8D88-434A-A96A-7A091775310F}"/>
                </a:ext>
              </a:extLst>
            </p:cNvPr>
            <p:cNvSpPr/>
            <p:nvPr/>
          </p:nvSpPr>
          <p:spPr>
            <a:xfrm>
              <a:off x="984720" y="2607489"/>
              <a:ext cx="2179721" cy="198303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0" name="Oval 9">
              <a:extLst>
                <a:ext uri="{FF2B5EF4-FFF2-40B4-BE49-F238E27FC236}">
                  <a16:creationId xmlns:a16="http://schemas.microsoft.com/office/drawing/2014/main" id="{6675E261-B545-431B-A7AC-FA6B875AF574}"/>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
        <p:nvSpPr>
          <p:cNvPr id="3" name="TextBox 19">
            <a:extLst>
              <a:ext uri="{FF2B5EF4-FFF2-40B4-BE49-F238E27FC236}">
                <a16:creationId xmlns:a16="http://schemas.microsoft.com/office/drawing/2014/main" id="{A15A452D-78E9-EA01-A7D1-34B29652A630}"/>
              </a:ext>
            </a:extLst>
          </p:cNvPr>
          <p:cNvSpPr txBox="1"/>
          <p:nvPr/>
        </p:nvSpPr>
        <p:spPr>
          <a:xfrm>
            <a:off x="-1" y="5893717"/>
            <a:ext cx="555463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FFFF"/>
                </a:solidFill>
                <a:latin typeface="Arial-Rounded" panose="020B0500000000000000" charset="0"/>
                <a:ea typeface="Arial-Rounded" panose="020B0500000000000000" charset="0"/>
                <a:cs typeface="Arial-Rounded" panose="020B0500000000000000" charset="0"/>
              </a:rPr>
              <a:t>HS </a:t>
            </a:r>
            <a:r>
              <a:rPr lang="en-US" sz="3600" dirty="0" err="1">
                <a:solidFill>
                  <a:srgbClr val="FFFFFF"/>
                </a:solidFill>
                <a:latin typeface="Arial-Rounded" panose="020B0500000000000000" charset="0"/>
                <a:ea typeface="Arial-Rounded" panose="020B0500000000000000" charset="0"/>
                <a:cs typeface="Arial-Rounded" panose="020B0500000000000000" charset="0"/>
              </a:rPr>
              <a:t>đọc</a:t>
            </a:r>
            <a:r>
              <a:rPr lang="en-US" sz="3600" dirty="0">
                <a:solidFill>
                  <a:srgbClr val="FFFFFF"/>
                </a:solidFill>
                <a:latin typeface="Arial-Rounded" panose="020B0500000000000000" charset="0"/>
                <a:ea typeface="Arial-Rounded" panose="020B0500000000000000" charset="0"/>
                <a:cs typeface="Arial-Rounded" panose="020B0500000000000000" charset="0"/>
              </a:rPr>
              <a:t> </a:t>
            </a:r>
            <a:r>
              <a:rPr lang="en-US" sz="3600" dirty="0" err="1">
                <a:solidFill>
                  <a:srgbClr val="FFFFFF"/>
                </a:solidFill>
                <a:latin typeface="Arial-Rounded" panose="020B0500000000000000" charset="0"/>
                <a:ea typeface="Arial-Rounded" panose="020B0500000000000000" charset="0"/>
                <a:cs typeface="Arial-Rounded" panose="020B0500000000000000" charset="0"/>
              </a:rPr>
              <a:t>nối</a:t>
            </a:r>
            <a:r>
              <a:rPr lang="en-US" sz="3600" dirty="0">
                <a:solidFill>
                  <a:srgbClr val="FFFFFF"/>
                </a:solidFill>
                <a:latin typeface="Arial-Rounded" panose="020B0500000000000000" charset="0"/>
                <a:ea typeface="Arial-Rounded" panose="020B0500000000000000" charset="0"/>
                <a:cs typeface="Arial-Rounded" panose="020B0500000000000000" charset="0"/>
              </a:rPr>
              <a:t> </a:t>
            </a:r>
            <a:r>
              <a:rPr lang="en-US" sz="3600" dirty="0" err="1">
                <a:solidFill>
                  <a:srgbClr val="FFFFFF"/>
                </a:solidFill>
                <a:latin typeface="Arial-Rounded" panose="020B0500000000000000" charset="0"/>
                <a:ea typeface="Arial-Rounded" panose="020B0500000000000000" charset="0"/>
                <a:cs typeface="Arial-Rounded" panose="020B0500000000000000" charset="0"/>
              </a:rPr>
              <a:t>tiếp</a:t>
            </a:r>
            <a:r>
              <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184437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7A203437-703A-4E00-A8C0-91D328D6C7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4" name="Rectangle 1043">
            <a:extLst>
              <a:ext uri="{FF2B5EF4-FFF2-40B4-BE49-F238E27FC236}">
                <a16:creationId xmlns:a16="http://schemas.microsoft.com/office/drawing/2014/main" id="{CD84038B-4A56-439B-A184-79B2D45066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Calibri"/>
              <a:ea typeface="+mn-ea"/>
              <a:cs typeface="+mn-cs"/>
            </a:endParaRPr>
          </a:p>
        </p:txBody>
      </p:sp>
      <p:sp>
        <p:nvSpPr>
          <p:cNvPr id="1046" name="Rectangle 1045">
            <a:extLst>
              <a:ext uri="{FF2B5EF4-FFF2-40B4-BE49-F238E27FC236}">
                <a16:creationId xmlns:a16="http://schemas.microsoft.com/office/drawing/2014/main" id="{4F96EE13-2C4D-4262-812E-DDE5FC35F0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AD91FB0-7BC5-D7A2-853B-1D13F555852B}"/>
              </a:ext>
            </a:extLst>
          </p:cNvPr>
          <p:cNvSpPr txBox="1"/>
          <p:nvPr/>
        </p:nvSpPr>
        <p:spPr>
          <a:xfrm>
            <a:off x="611012" y="461562"/>
            <a:ext cx="5742432" cy="234470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Tàu</a:t>
            </a:r>
            <a:r>
              <a:rPr kumimoji="0" lang="en-US" sz="48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Nunito Black" panose="00000A00000000000000" pitchFamily="2" charset="0"/>
                <a:ea typeface="+mn-ea"/>
                <a:cs typeface="+mn-cs"/>
              </a:rPr>
              <a:t>điện</a:t>
            </a:r>
            <a:endParaRPr kumimoji="0" lang="en-US" sz="4800" b="0" i="0" u="none" strike="noStrike" kern="1200" cap="none" spc="0" normalizeH="0" baseline="0" noProof="0" dirty="0">
              <a:ln>
                <a:noFill/>
              </a:ln>
              <a:solidFill>
                <a:srgbClr val="FF0000"/>
              </a:solidFill>
              <a:effectLst/>
              <a:uLnTx/>
              <a:uFillTx/>
              <a:latin typeface="Nunito Black" panose="00000A00000000000000" pitchFamily="2" charset="0"/>
              <a:ea typeface="+mn-ea"/>
              <a:cs typeface="+mn-cs"/>
            </a:endParaRPr>
          </a:p>
        </p:txBody>
      </p:sp>
      <p:sp>
        <p:nvSpPr>
          <p:cNvPr id="13" name="TextBox 12">
            <a:extLst>
              <a:ext uri="{FF2B5EF4-FFF2-40B4-BE49-F238E27FC236}">
                <a16:creationId xmlns:a16="http://schemas.microsoft.com/office/drawing/2014/main" id="{B0BBFDC3-5734-85B7-F26F-D6D35104BE2F}"/>
              </a:ext>
            </a:extLst>
          </p:cNvPr>
          <p:cNvSpPr txBox="1"/>
          <p:nvPr/>
        </p:nvSpPr>
        <p:spPr>
          <a:xfrm>
            <a:off x="7153648" y="3297854"/>
            <a:ext cx="4432734" cy="206210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Nunito Black" pitchFamily="2" charset="0"/>
                <a:ea typeface="+mn-ea"/>
                <a:cs typeface="+mn-cs"/>
              </a:rPr>
              <a:t>Một loại phương tiện giao thông công cộng, chạy bằng điện, chia thành nhiều toa</a:t>
            </a:r>
          </a:p>
        </p:txBody>
      </p:sp>
      <p:pic>
        <p:nvPicPr>
          <p:cNvPr id="1028" name="Picture 4" descr="Tàu điện Cát Linh - Hà Đông vận hành như thế nào? - VnExpress">
            <a:extLst>
              <a:ext uri="{FF2B5EF4-FFF2-40B4-BE49-F238E27FC236}">
                <a16:creationId xmlns:a16="http://schemas.microsoft.com/office/drawing/2014/main" id="{DB32946A-2FB6-6627-1C16-C9255B39A5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80" r="4836" b="-3"/>
          <a:stretch/>
        </p:blipFill>
        <p:spPr bwMode="auto">
          <a:xfrm>
            <a:off x="127719" y="2609860"/>
            <a:ext cx="4565779" cy="4031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Kiến nghị đầu tư hơn 8 tỷ đồng lắp tường chắn ke ga đường sắt đô thị Cát  Linh - Hà Đông - Hànộimới">
            <a:extLst>
              <a:ext uri="{FF2B5EF4-FFF2-40B4-BE49-F238E27FC236}">
                <a16:creationId xmlns:a16="http://schemas.microsoft.com/office/drawing/2014/main" id="{B5F4879F-DCF7-7F9D-82E2-FCC5C1E30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08" b="22409"/>
          <a:stretch/>
        </p:blipFill>
        <p:spPr bwMode="auto">
          <a:xfrm>
            <a:off x="4555236" y="43546"/>
            <a:ext cx="7636763" cy="27627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C3EF89-D90C-4EF9-2C00-E07333E9A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133" y="2122863"/>
            <a:ext cx="7016260" cy="3944815"/>
          </a:xfrm>
          <a:prstGeom prst="rect">
            <a:avLst/>
          </a:prstGeom>
        </p:spPr>
      </p:pic>
      <p:pic>
        <p:nvPicPr>
          <p:cNvPr id="6" name="Picture 5" descr="A picture containing toy, LEGO&#10;&#10;Description automatically generated">
            <a:extLst>
              <a:ext uri="{FF2B5EF4-FFF2-40B4-BE49-F238E27FC236}">
                <a16:creationId xmlns:a16="http://schemas.microsoft.com/office/drawing/2014/main" id="{12F637D7-07E4-83AE-388C-7EB085A247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7232"/>
          <a:stretch/>
        </p:blipFill>
        <p:spPr>
          <a:xfrm>
            <a:off x="4355122" y="3897923"/>
            <a:ext cx="3658267" cy="3235440"/>
          </a:xfrm>
          <a:prstGeom prst="rect">
            <a:avLst/>
          </a:prstGeom>
        </p:spPr>
      </p:pic>
      <p:sp>
        <p:nvSpPr>
          <p:cNvPr id="2" name="Rectangle 1">
            <a:extLst>
              <a:ext uri="{FF2B5EF4-FFF2-40B4-BE49-F238E27FC236}">
                <a16:creationId xmlns:a16="http://schemas.microsoft.com/office/drawing/2014/main" id="{64719153-AA8E-5933-36A0-ED61EBFD2742}"/>
              </a:ext>
            </a:extLst>
          </p:cNvPr>
          <p:cNvSpPr/>
          <p:nvPr/>
        </p:nvSpPr>
        <p:spPr>
          <a:xfrm>
            <a:off x="316119" y="164550"/>
            <a:ext cx="307488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a:ea typeface="inpin heiti" charset="-122"/>
                <a:cs typeface="Calibri" panose="020F0502020204030204" pitchFamily="34" charset="0"/>
                <a:sym typeface="Arial"/>
              </a:rPr>
              <a:t>từ</a:t>
            </a:r>
            <a:r>
              <a:rPr kumimoji="0" lang="en-US" altLang="zh-CN" sz="4000" b="1" i="0" u="none" strike="noStrike" kern="0" cap="none" spc="0" normalizeH="0" baseline="0" noProof="0" dirty="0">
                <a:ln>
                  <a:noFill/>
                </a:ln>
                <a:solidFill>
                  <a:srgbClr val="FFC000">
                    <a:lumMod val="50000"/>
                  </a:srgbClr>
                </a:solidFill>
                <a:effectLst/>
                <a:uLnTx/>
                <a:uFillTx/>
                <a:latin typeface="Calibri"/>
                <a:ea typeface="inpin heiti" charset="-122"/>
                <a:cs typeface="Calibri" panose="020F0502020204030204" pitchFamily="34" charset="0"/>
                <a:sym typeface="Arial"/>
              </a:rPr>
              <a:t>:</a:t>
            </a:r>
            <a:endParaRPr kumimoji="0" lang="zh-CN" altLang="en-US" sz="4000" b="1" i="0" u="none" strike="noStrike" kern="0" cap="none" spc="0" normalizeH="0" baseline="0" noProof="0" dirty="0">
              <a:ln>
                <a:noFill/>
              </a:ln>
              <a:solidFill>
                <a:srgbClr val="FFC000">
                  <a:lumMod val="50000"/>
                </a:srgbClr>
              </a:solidFill>
              <a:effectLst/>
              <a:uLnTx/>
              <a:uFillTx/>
              <a:latin typeface="Calibri"/>
              <a:ea typeface="inpin heiti" charset="-122"/>
              <a:cs typeface="Calibri" panose="020F0502020204030204" pitchFamily="34" charset="0"/>
              <a:sym typeface="Arial"/>
            </a:endParaRPr>
          </a:p>
        </p:txBody>
      </p:sp>
    </p:spTree>
    <p:extLst>
      <p:ext uri="{BB962C8B-B14F-4D97-AF65-F5344CB8AC3E}">
        <p14:creationId xmlns:p14="http://schemas.microsoft.com/office/powerpoint/2010/main" val="25086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toy, vector graphics&#10;&#10;Description automatically generated">
            <a:extLst>
              <a:ext uri="{FF2B5EF4-FFF2-40B4-BE49-F238E27FC236}">
                <a16:creationId xmlns:a16="http://schemas.microsoft.com/office/drawing/2014/main" id="{5DC7539C-0BD4-4FE6-A3A1-055CA3EAE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sp>
        <p:nvSpPr>
          <p:cNvPr id="23" name="Rectangle 22">
            <a:extLst>
              <a:ext uri="{FF2B5EF4-FFF2-40B4-BE49-F238E27FC236}">
                <a16:creationId xmlns:a16="http://schemas.microsoft.com/office/drawing/2014/main" id="{567C5C59-5EE8-495A-AAB8-A4E5FE28571D}"/>
              </a:ext>
            </a:extLst>
          </p:cNvPr>
          <p:cNvSpPr/>
          <p:nvPr/>
        </p:nvSpPr>
        <p:spPr>
          <a:xfrm>
            <a:off x="3098224" y="473972"/>
            <a:ext cx="599555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22666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25235"/>
            <a:ext cx="1240155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4232547" y="524143"/>
            <a:ext cx="5455796" cy="707886"/>
            <a:chOff x="1053394" y="206467"/>
            <a:chExt cx="2880723" cy="489398"/>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prstClr val="black"/>
                  </a:solidFill>
                  <a:latin typeface="Calibri" panose="020F0502020204030204" pitchFamily="34" charset="0"/>
                  <a:cs typeface="Calibri" panose="020F0502020204030204" pitchFamily="34" charset="0"/>
                  <a:sym typeface="Arial"/>
                </a:rPr>
                <a:t>Luyện</a:t>
              </a:r>
              <a:r>
                <a:rPr lang="en-US" sz="4000" b="1" kern="0" dirty="0">
                  <a:solidFill>
                    <a:prstClr val="black"/>
                  </a:solidFill>
                  <a:latin typeface="Calibri" panose="020F0502020204030204" pitchFamily="34" charset="0"/>
                  <a:cs typeface="Calibri" panose="020F0502020204030204" pitchFamily="34" charset="0"/>
                  <a:sym typeface="Arial"/>
                </a:rPr>
                <a:t> </a:t>
              </a:r>
              <a:r>
                <a:rPr lang="en-US" sz="4000" b="1" kern="0" dirty="0" err="1">
                  <a:solidFill>
                    <a:prstClr val="black"/>
                  </a:solidFill>
                  <a:latin typeface="Calibri" panose="020F0502020204030204" pitchFamily="34" charset="0"/>
                  <a:cs typeface="Calibri" panose="020F0502020204030204" pitchFamily="34" charset="0"/>
                  <a:sym typeface="Arial"/>
                </a:rPr>
                <a:t>đọc</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dài</a:t>
              </a:r>
              <a:endPar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2" name="TextBox 1">
            <a:extLst>
              <a:ext uri="{FF2B5EF4-FFF2-40B4-BE49-F238E27FC236}">
                <a16:creationId xmlns:a16="http://schemas.microsoft.com/office/drawing/2014/main" id="{93B5A0CA-F388-48DC-AE09-A249E3CFB9C5}"/>
              </a:ext>
            </a:extLst>
          </p:cNvPr>
          <p:cNvSpPr txBox="1"/>
          <p:nvPr/>
        </p:nvSpPr>
        <p:spPr>
          <a:xfrm>
            <a:off x="684346" y="2371725"/>
            <a:ext cx="10498452" cy="378565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ở nhà có sách gì các </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a:t>
            </a:r>
            <a:r>
              <a:rPr kumimoji="0" lang="vi-VN"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 muốn bạn khác cùng đọc, hãy mang đến đây.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cảnh thư viện lúc này hệt như một toa tàu điện đông đúc với những hành khách đứng ngồi để 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 thật ngộ.</a:t>
            </a:r>
          </a:p>
        </p:txBody>
      </p:sp>
      <p:cxnSp>
        <p:nvCxnSpPr>
          <p:cNvPr id="27" name="Straight Connector 26">
            <a:extLst>
              <a:ext uri="{FF2B5EF4-FFF2-40B4-BE49-F238E27FC236}">
                <a16:creationId xmlns:a16="http://schemas.microsoft.com/office/drawing/2014/main" id="{E7E0A72F-5A5D-47DE-86FF-137759F9B8A8}"/>
              </a:ext>
            </a:extLst>
          </p:cNvPr>
          <p:cNvCxnSpPr/>
          <p:nvPr/>
        </p:nvCxnSpPr>
        <p:spPr>
          <a:xfrm flipH="1">
            <a:off x="6679664" y="2470497"/>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6C4607-4D60-4D80-B087-F23023D638AD}"/>
              </a:ext>
            </a:extLst>
          </p:cNvPr>
          <p:cNvCxnSpPr/>
          <p:nvPr/>
        </p:nvCxnSpPr>
        <p:spPr>
          <a:xfrm flipH="1">
            <a:off x="4782737" y="3020408"/>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E187C6C-7D3F-4A44-B289-65C8ADDB1335}"/>
              </a:ext>
            </a:extLst>
          </p:cNvPr>
          <p:cNvGrpSpPr/>
          <p:nvPr/>
        </p:nvGrpSpPr>
        <p:grpSpPr>
          <a:xfrm>
            <a:off x="9238236" y="3069461"/>
            <a:ext cx="208238" cy="593225"/>
            <a:chOff x="9319876" y="4056710"/>
            <a:chExt cx="208238" cy="593225"/>
          </a:xfrm>
        </p:grpSpPr>
        <p:cxnSp>
          <p:nvCxnSpPr>
            <p:cNvPr id="19" name="Straight Connector 18">
              <a:extLst>
                <a:ext uri="{FF2B5EF4-FFF2-40B4-BE49-F238E27FC236}">
                  <a16:creationId xmlns:a16="http://schemas.microsoft.com/office/drawing/2014/main" id="{8D888998-FC72-4C40-B7D9-5E70B6DDE6BC}"/>
                </a:ext>
              </a:extLst>
            </p:cNvPr>
            <p:cNvCxnSpPr/>
            <p:nvPr/>
          </p:nvCxnSpPr>
          <p:spPr>
            <a:xfrm flipH="1">
              <a:off x="9319876" y="4056710"/>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483788-29A8-429F-BD5E-B04F4F48EFE6}"/>
                </a:ext>
              </a:extLst>
            </p:cNvPr>
            <p:cNvCxnSpPr/>
            <p:nvPr/>
          </p:nvCxnSpPr>
          <p:spPr>
            <a:xfrm flipH="1">
              <a:off x="9432864" y="4065161"/>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49DF34FB-B347-4116-8E9B-425C97E5A213}"/>
              </a:ext>
            </a:extLst>
          </p:cNvPr>
          <p:cNvCxnSpPr/>
          <p:nvPr/>
        </p:nvCxnSpPr>
        <p:spPr>
          <a:xfrm flipH="1">
            <a:off x="8110049" y="3634533"/>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98D6EFF-2084-4B10-B5EF-AD64AA0268A1}"/>
              </a:ext>
            </a:extLst>
          </p:cNvPr>
          <p:cNvCxnSpPr/>
          <p:nvPr/>
        </p:nvCxnSpPr>
        <p:spPr>
          <a:xfrm flipH="1">
            <a:off x="6935597" y="4227758"/>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FAE462-A786-4135-AA66-DD875689752F}"/>
              </a:ext>
            </a:extLst>
          </p:cNvPr>
          <p:cNvCxnSpPr/>
          <p:nvPr/>
        </p:nvCxnSpPr>
        <p:spPr>
          <a:xfrm flipH="1">
            <a:off x="8668850" y="4812532"/>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FFF0978-AB71-4D48-99E2-5FB859E87FE9}"/>
              </a:ext>
            </a:extLst>
          </p:cNvPr>
          <p:cNvGrpSpPr/>
          <p:nvPr/>
        </p:nvGrpSpPr>
        <p:grpSpPr>
          <a:xfrm>
            <a:off x="2404515" y="5564152"/>
            <a:ext cx="208238" cy="593225"/>
            <a:chOff x="9319876" y="4056710"/>
            <a:chExt cx="208238" cy="593225"/>
          </a:xfrm>
        </p:grpSpPr>
        <p:cxnSp>
          <p:nvCxnSpPr>
            <p:cNvPr id="25" name="Straight Connector 24">
              <a:extLst>
                <a:ext uri="{FF2B5EF4-FFF2-40B4-BE49-F238E27FC236}">
                  <a16:creationId xmlns:a16="http://schemas.microsoft.com/office/drawing/2014/main" id="{CD2BD918-6688-4028-81DB-78769D614309}"/>
                </a:ext>
              </a:extLst>
            </p:cNvPr>
            <p:cNvCxnSpPr/>
            <p:nvPr/>
          </p:nvCxnSpPr>
          <p:spPr>
            <a:xfrm flipH="1">
              <a:off x="9319876" y="4056710"/>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F6F6AC-F8E3-4067-939A-BBA1B164811A}"/>
                </a:ext>
              </a:extLst>
            </p:cNvPr>
            <p:cNvCxnSpPr/>
            <p:nvPr/>
          </p:nvCxnSpPr>
          <p:spPr>
            <a:xfrm flipH="1">
              <a:off x="9432864" y="4065161"/>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725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1000"/>
                                        <p:tgtEl>
                                          <p:spTgt spid="2">
                                            <p:txEl>
                                              <p:pRg st="1" end="1"/>
                                            </p:txEl>
                                          </p:spTgt>
                                        </p:tgtEl>
                                      </p:cBhvr>
                                    </p:animEffect>
                                    <p:anim calcmode="lin" valueType="num">
                                      <p:cBhvr>
                                        <p:cTn id="3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Shape&#10;&#10;Description automatically generated with medium confidence">
            <a:extLst>
              <a:ext uri="{FF2B5EF4-FFF2-40B4-BE49-F238E27FC236}">
                <a16:creationId xmlns:a16="http://schemas.microsoft.com/office/drawing/2014/main" id="{A8D5607F-036B-48E6-A691-D0F84CCBB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5056" y="-128938"/>
            <a:ext cx="1456944" cy="1456944"/>
          </a:xfrm>
          <a:prstGeom prst="rect">
            <a:avLst/>
          </a:prstGeom>
        </p:spPr>
      </p:pic>
    </p:spTree>
    <p:extLst>
      <p:ext uri="{BB962C8B-B14F-4D97-AF65-F5344CB8AC3E}">
        <p14:creationId xmlns:p14="http://schemas.microsoft.com/office/powerpoint/2010/main" val="21656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8314606" y="5345456"/>
            <a:ext cx="3877393" cy="1457071"/>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
        <p:nvSpPr>
          <p:cNvPr id="12" name="Oval 11">
            <a:extLst>
              <a:ext uri="{FF2B5EF4-FFF2-40B4-BE49-F238E27FC236}">
                <a16:creationId xmlns:a16="http://schemas.microsoft.com/office/drawing/2014/main" id="{A88D37C5-CD5E-4F06-AAB5-1059426F93DA}"/>
              </a:ext>
            </a:extLst>
          </p:cNvPr>
          <p:cNvSpPr/>
          <p:nvPr/>
        </p:nvSpPr>
        <p:spPr>
          <a:xfrm>
            <a:off x="39746" y="957860"/>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Oval 16">
            <a:extLst>
              <a:ext uri="{FF2B5EF4-FFF2-40B4-BE49-F238E27FC236}">
                <a16:creationId xmlns:a16="http://schemas.microsoft.com/office/drawing/2014/main" id="{3833C70B-14B9-4886-A0D2-191DACE5BD45}"/>
              </a:ext>
            </a:extLst>
          </p:cNvPr>
          <p:cNvSpPr/>
          <p:nvPr/>
        </p:nvSpPr>
        <p:spPr>
          <a:xfrm>
            <a:off x="95534" y="3180566"/>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540928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219075" y="1010601"/>
            <a:ext cx="11718037" cy="44386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05891"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0" i="0" u="none" strike="noStrike" kern="1200" cap="none" spc="0" normalizeH="0" baseline="0" noProof="0" dirty="0">
                <a:ln>
                  <a:noFill/>
                </a:ln>
                <a:solidFill>
                  <a:schemeClr val="accent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accent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0" i="0" u="none" strike="noStrike" kern="1200" cap="none" spc="0" normalizeH="0" baseline="0" noProof="0" dirty="0">
                <a:ln>
                  <a:noFill/>
                </a:ln>
                <a:solidFill>
                  <a:schemeClr val="accent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
        <p:nvSpPr>
          <p:cNvPr id="10" name="Oval 9">
            <a:extLst>
              <a:ext uri="{FF2B5EF4-FFF2-40B4-BE49-F238E27FC236}">
                <a16:creationId xmlns:a16="http://schemas.microsoft.com/office/drawing/2014/main" id="{6675E261-B545-431B-A7AC-FA6B875AF574}"/>
              </a:ext>
            </a:extLst>
          </p:cNvPr>
          <p:cNvSpPr/>
          <p:nvPr/>
        </p:nvSpPr>
        <p:spPr>
          <a:xfrm>
            <a:off x="260603" y="1510379"/>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3403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Shape&#10;&#10;Description automatically generated with medium confidence">
            <a:extLst>
              <a:ext uri="{FF2B5EF4-FFF2-40B4-BE49-F238E27FC236}">
                <a16:creationId xmlns:a16="http://schemas.microsoft.com/office/drawing/2014/main" id="{A8D5607F-036B-48E6-A691-D0F84CCBB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5056" y="-128938"/>
            <a:ext cx="1456944" cy="1456944"/>
          </a:xfrm>
          <a:prstGeom prst="rect">
            <a:avLst/>
          </a:prstGeom>
        </p:spPr>
      </p:pic>
    </p:spTree>
    <p:extLst>
      <p:ext uri="{BB962C8B-B14F-4D97-AF65-F5344CB8AC3E}">
        <p14:creationId xmlns:p14="http://schemas.microsoft.com/office/powerpoint/2010/main" val="852730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15" name="Picture 14">
            <a:extLst>
              <a:ext uri="{FF2B5EF4-FFF2-40B4-BE49-F238E27FC236}">
                <a16:creationId xmlns:a16="http://schemas.microsoft.com/office/drawing/2014/main" id="{C12140C3-1367-4858-824B-5A8AD3C9E468}"/>
              </a:ext>
            </a:extLst>
          </p:cNvPr>
          <p:cNvPicPr>
            <a:picLocks noChangeAspect="1"/>
          </p:cNvPicPr>
          <p:nvPr/>
        </p:nvPicPr>
        <p:blipFill>
          <a:blip r:embed="rId10"/>
          <a:stretch>
            <a:fillRect/>
          </a:stretch>
        </p:blipFill>
        <p:spPr>
          <a:xfrm>
            <a:off x="3548474" y="2529148"/>
            <a:ext cx="6834208" cy="1457070"/>
          </a:xfrm>
          <a:prstGeom prst="rect">
            <a:avLst/>
          </a:prstGeom>
        </p:spPr>
      </p:pic>
    </p:spTree>
    <p:extLst>
      <p:ext uri="{BB962C8B-B14F-4D97-AF65-F5344CB8AC3E}">
        <p14:creationId xmlns:p14="http://schemas.microsoft.com/office/powerpoint/2010/main" val="22839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8" name="Rectangle 7">
            <a:extLst>
              <a:ext uri="{FF2B5EF4-FFF2-40B4-BE49-F238E27FC236}">
                <a16:creationId xmlns:a16="http://schemas.microsoft.com/office/drawing/2014/main" id="{44FA9C00-BDF5-4389-A8A4-8F8FFCD4F6A2}"/>
              </a:ext>
            </a:extLst>
          </p:cNvPr>
          <p:cNvSpPr/>
          <p:nvPr/>
        </p:nvSpPr>
        <p:spPr>
          <a:xfrm>
            <a:off x="1209528" y="233937"/>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96247AFC-43F0-4596-8E47-667F2BE4306C}"/>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11" name="PA_库_组合 5">
            <a:extLst>
              <a:ext uri="{FF2B5EF4-FFF2-40B4-BE49-F238E27FC236}">
                <a16:creationId xmlns:a16="http://schemas.microsoft.com/office/drawing/2014/main" id="{011AC515-EEDE-4282-B5C6-CACDAF752007}"/>
              </a:ext>
            </a:extLst>
          </p:cNvPr>
          <p:cNvGrpSpPr/>
          <p:nvPr>
            <p:custDataLst>
              <p:tags r:id="rId1"/>
            </p:custDataLst>
          </p:nvPr>
        </p:nvGrpSpPr>
        <p:grpSpPr>
          <a:xfrm>
            <a:off x="646331" y="1091790"/>
            <a:ext cx="587835" cy="733599"/>
            <a:chOff x="1836100" y="2332000"/>
            <a:chExt cx="1572829" cy="895643"/>
          </a:xfrm>
        </p:grpSpPr>
        <p:sp>
          <p:nvSpPr>
            <p:cNvPr id="12" name="任意多边形 10">
              <a:extLst>
                <a:ext uri="{FF2B5EF4-FFF2-40B4-BE49-F238E27FC236}">
                  <a16:creationId xmlns:a16="http://schemas.microsoft.com/office/drawing/2014/main" id="{E468E695-6936-4538-8C15-76F28D49F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id="{A4A7E6C8-C8EB-4F1A-B66E-2AB39590A1F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id="{6CA50014-9941-4E9C-A8D3-FE34A57333A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5" name="Rectangle 14">
            <a:extLst>
              <a:ext uri="{FF2B5EF4-FFF2-40B4-BE49-F238E27FC236}">
                <a16:creationId xmlns:a16="http://schemas.microsoft.com/office/drawing/2014/main" id="{2507E01D-C620-41F6-BBB0-2FFE9FF83648}"/>
              </a:ext>
            </a:extLst>
          </p:cNvPr>
          <p:cNvSpPr/>
          <p:nvPr/>
        </p:nvSpPr>
        <p:spPr>
          <a:xfrm>
            <a:off x="1378524" y="1092929"/>
            <a:ext cx="8193755"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 trường sau kì nghỉ, các bạn học sinh đã phát hiện ra điều gì tuyệt vời?</a:t>
            </a:r>
          </a:p>
        </p:txBody>
      </p:sp>
      <p:grpSp>
        <p:nvGrpSpPr>
          <p:cNvPr id="16" name="PA_库_组合 5">
            <a:extLst>
              <a:ext uri="{FF2B5EF4-FFF2-40B4-BE49-F238E27FC236}">
                <a16:creationId xmlns:a16="http://schemas.microsoft.com/office/drawing/2014/main" id="{FB8B9A99-444B-42B2-93E8-9873597F2E00}"/>
              </a:ext>
            </a:extLst>
          </p:cNvPr>
          <p:cNvGrpSpPr/>
          <p:nvPr>
            <p:custDataLst>
              <p:tags r:id="rId2"/>
            </p:custDataLst>
          </p:nvPr>
        </p:nvGrpSpPr>
        <p:grpSpPr>
          <a:xfrm>
            <a:off x="646331" y="2109081"/>
            <a:ext cx="587835" cy="733599"/>
            <a:chOff x="1836100" y="2332000"/>
            <a:chExt cx="1572829" cy="895643"/>
          </a:xfrm>
        </p:grpSpPr>
        <p:sp>
          <p:nvSpPr>
            <p:cNvPr id="17" name="任意多边形 10">
              <a:extLst>
                <a:ext uri="{FF2B5EF4-FFF2-40B4-BE49-F238E27FC236}">
                  <a16:creationId xmlns:a16="http://schemas.microsoft.com/office/drawing/2014/main" id="{005F5FB3-C9B3-481C-AD4F-4AC1C120FDD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11">
              <a:extLst>
                <a:ext uri="{FF2B5EF4-FFF2-40B4-BE49-F238E27FC236}">
                  <a16:creationId xmlns:a16="http://schemas.microsoft.com/office/drawing/2014/main" id="{B1FB1E97-FF2A-430B-AD4B-5CA1C3668C7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文本框 12">
              <a:extLst>
                <a:ext uri="{FF2B5EF4-FFF2-40B4-BE49-F238E27FC236}">
                  <a16:creationId xmlns:a16="http://schemas.microsoft.com/office/drawing/2014/main" id="{460E73E1-B437-432A-9A4C-18C23921D65B}"/>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0" name="Rectangle 19">
            <a:extLst>
              <a:ext uri="{FF2B5EF4-FFF2-40B4-BE49-F238E27FC236}">
                <a16:creationId xmlns:a16="http://schemas.microsoft.com/office/drawing/2014/main" id="{15FD4FF4-7F4F-4799-9482-27B5396B3239}"/>
              </a:ext>
            </a:extLst>
          </p:cNvPr>
          <p:cNvSpPr/>
          <p:nvPr/>
        </p:nvSpPr>
        <p:spPr>
          <a:xfrm>
            <a:off x="1378524" y="2211409"/>
            <a:ext cx="9762841"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 hiệu trưởng đã dặn các bạn học sinh làm những việc gì?</a:t>
            </a:r>
          </a:p>
        </p:txBody>
      </p:sp>
      <p:grpSp>
        <p:nvGrpSpPr>
          <p:cNvPr id="21" name="PA_库_组合 5">
            <a:extLst>
              <a:ext uri="{FF2B5EF4-FFF2-40B4-BE49-F238E27FC236}">
                <a16:creationId xmlns:a16="http://schemas.microsoft.com/office/drawing/2014/main" id="{1856D279-1111-45BF-9484-2FE64BACCE65}"/>
              </a:ext>
            </a:extLst>
          </p:cNvPr>
          <p:cNvGrpSpPr/>
          <p:nvPr>
            <p:custDataLst>
              <p:tags r:id="rId3"/>
            </p:custDataLst>
          </p:nvPr>
        </p:nvGrpSpPr>
        <p:grpSpPr>
          <a:xfrm>
            <a:off x="665190" y="3239046"/>
            <a:ext cx="587835" cy="733599"/>
            <a:chOff x="1836100" y="2332000"/>
            <a:chExt cx="1572829" cy="895643"/>
          </a:xfrm>
        </p:grpSpPr>
        <p:sp>
          <p:nvSpPr>
            <p:cNvPr id="22" name="任意多边形 10">
              <a:extLst>
                <a:ext uri="{FF2B5EF4-FFF2-40B4-BE49-F238E27FC236}">
                  <a16:creationId xmlns:a16="http://schemas.microsoft.com/office/drawing/2014/main" id="{A4D7E917-6749-465A-A9E2-4A07A64C83A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id="{6FB4BCB1-F876-40C6-BCFE-AB71E443B7E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id="{DF1D4ABD-5370-4B69-B663-7656DC16B7A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5" name="Rectangle 24">
            <a:extLst>
              <a:ext uri="{FF2B5EF4-FFF2-40B4-BE49-F238E27FC236}">
                <a16:creationId xmlns:a16="http://schemas.microsoft.com/office/drawing/2014/main" id="{3907104E-0573-4D52-8D95-FEBDE4539722}"/>
              </a:ext>
            </a:extLst>
          </p:cNvPr>
          <p:cNvSpPr/>
          <p:nvPr/>
        </p:nvSpPr>
        <p:spPr>
          <a:xfrm>
            <a:off x="1397383" y="3341374"/>
            <a:ext cx="10207394"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bạn nhỏ thấy quang cảnh thư viện trông giống như một toa tàu điện đông đúc?</a:t>
            </a:r>
            <a:endParaRPr lang="en-US"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6" name="PA_库_组合 5">
            <a:extLst>
              <a:ext uri="{FF2B5EF4-FFF2-40B4-BE49-F238E27FC236}">
                <a16:creationId xmlns:a16="http://schemas.microsoft.com/office/drawing/2014/main" id="{AA4B739D-A29F-4A11-94F1-6C8E916C9A01}"/>
              </a:ext>
            </a:extLst>
          </p:cNvPr>
          <p:cNvGrpSpPr/>
          <p:nvPr>
            <p:custDataLst>
              <p:tags r:id="rId4"/>
            </p:custDataLst>
          </p:nvPr>
        </p:nvGrpSpPr>
        <p:grpSpPr>
          <a:xfrm>
            <a:off x="665190" y="4320524"/>
            <a:ext cx="587835" cy="733599"/>
            <a:chOff x="1836100" y="2332000"/>
            <a:chExt cx="1572829" cy="895643"/>
          </a:xfrm>
        </p:grpSpPr>
        <p:sp>
          <p:nvSpPr>
            <p:cNvPr id="27" name="任意多边形 10">
              <a:extLst>
                <a:ext uri="{FF2B5EF4-FFF2-40B4-BE49-F238E27FC236}">
                  <a16:creationId xmlns:a16="http://schemas.microsoft.com/office/drawing/2014/main" id="{DA7A7F43-2C16-4AD8-8529-37886E6653C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id="{2B0554EB-86F0-4348-BECE-25CB26FBFB9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id="{C3BF7103-DAB5-4AE9-B9B0-8B854E50E5C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0" name="Rectangle 29">
            <a:extLst>
              <a:ext uri="{FF2B5EF4-FFF2-40B4-BE49-F238E27FC236}">
                <a16:creationId xmlns:a16="http://schemas.microsoft.com/office/drawing/2014/main" id="{7E7504DB-5752-4065-A329-186039DC6D41}"/>
              </a:ext>
            </a:extLst>
          </p:cNvPr>
          <p:cNvSpPr/>
          <p:nvPr/>
        </p:nvSpPr>
        <p:spPr>
          <a:xfrm>
            <a:off x="1355056" y="4463736"/>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học sinh cảm thấy thế nào khi có thư viện mới?</a:t>
            </a:r>
          </a:p>
        </p:txBody>
      </p:sp>
      <p:grpSp>
        <p:nvGrpSpPr>
          <p:cNvPr id="31" name="Group 30">
            <a:extLst>
              <a:ext uri="{FF2B5EF4-FFF2-40B4-BE49-F238E27FC236}">
                <a16:creationId xmlns:a16="http://schemas.microsoft.com/office/drawing/2014/main" id="{AEFE307E-96C3-4819-AE20-18CEC1695F5A}"/>
              </a:ext>
            </a:extLst>
          </p:cNvPr>
          <p:cNvGrpSpPr/>
          <p:nvPr/>
        </p:nvGrpSpPr>
        <p:grpSpPr>
          <a:xfrm>
            <a:off x="9240409" y="-448419"/>
            <a:ext cx="2844126" cy="2557500"/>
            <a:chOff x="7656473" y="831396"/>
            <a:chExt cx="3689350" cy="3269584"/>
          </a:xfrm>
        </p:grpSpPr>
        <p:pic>
          <p:nvPicPr>
            <p:cNvPr id="32" name="图片 2" descr="2">
              <a:extLst>
                <a:ext uri="{FF2B5EF4-FFF2-40B4-BE49-F238E27FC236}">
                  <a16:creationId xmlns:a16="http://schemas.microsoft.com/office/drawing/2014/main" id="{E2626A1D-41E4-467F-9FCD-A08EFC363E6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33" name="Rounded Rectangle 53">
              <a:extLst>
                <a:ext uri="{FF2B5EF4-FFF2-40B4-BE49-F238E27FC236}">
                  <a16:creationId xmlns:a16="http://schemas.microsoft.com/office/drawing/2014/main" id="{3AB1BCA4-8C85-4BB9-BB85-8BBFF2636B9C}"/>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PA_库_组合 5">
            <a:extLst>
              <a:ext uri="{FF2B5EF4-FFF2-40B4-BE49-F238E27FC236}">
                <a16:creationId xmlns:a16="http://schemas.microsoft.com/office/drawing/2014/main" id="{A7EE9758-3E30-45C9-80AE-8D66101070A4}"/>
              </a:ext>
            </a:extLst>
          </p:cNvPr>
          <p:cNvGrpSpPr/>
          <p:nvPr>
            <p:custDataLst>
              <p:tags r:id="rId5"/>
            </p:custDataLst>
          </p:nvPr>
        </p:nvGrpSpPr>
        <p:grpSpPr>
          <a:xfrm>
            <a:off x="684049" y="5347972"/>
            <a:ext cx="587835" cy="733599"/>
            <a:chOff x="1836100" y="2332000"/>
            <a:chExt cx="1572829" cy="895643"/>
          </a:xfrm>
        </p:grpSpPr>
        <p:sp>
          <p:nvSpPr>
            <p:cNvPr id="39" name="任意多边形 10">
              <a:extLst>
                <a:ext uri="{FF2B5EF4-FFF2-40B4-BE49-F238E27FC236}">
                  <a16:creationId xmlns:a16="http://schemas.microsoft.com/office/drawing/2014/main" id="{E7A4EA85-62A7-4CF0-9797-350EBA984AD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任意多边形 11">
              <a:extLst>
                <a:ext uri="{FF2B5EF4-FFF2-40B4-BE49-F238E27FC236}">
                  <a16:creationId xmlns:a16="http://schemas.microsoft.com/office/drawing/2014/main" id="{7CCE24BA-C147-49D1-A95B-6EBD655726E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文本框 12">
              <a:extLst>
                <a:ext uri="{FF2B5EF4-FFF2-40B4-BE49-F238E27FC236}">
                  <a16:creationId xmlns:a16="http://schemas.microsoft.com/office/drawing/2014/main" id="{65285E6B-7BB0-4796-941A-6E9380CBE62E}"/>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2" name="Rectangle 41">
            <a:extLst>
              <a:ext uri="{FF2B5EF4-FFF2-40B4-BE49-F238E27FC236}">
                <a16:creationId xmlns:a16="http://schemas.microsoft.com/office/drawing/2014/main" id="{A7AA1B34-9E88-4836-B097-C17CE16FC819}"/>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 về thư viện mà em mơ ước.</a:t>
            </a:r>
          </a:p>
        </p:txBody>
      </p:sp>
    </p:spTree>
    <p:extLst>
      <p:ext uri="{BB962C8B-B14F-4D97-AF65-F5344CB8AC3E}">
        <p14:creationId xmlns:p14="http://schemas.microsoft.com/office/powerpoint/2010/main" val="281967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anim calcmode="lin" valueType="num">
                                      <p:cBhvr>
                                        <p:cTn id="11" dur="750" fill="hold"/>
                                        <p:tgtEl>
                                          <p:spTgt spid="15"/>
                                        </p:tgtEl>
                                        <p:attrNameLst>
                                          <p:attrName>ppt_x</p:attrName>
                                        </p:attrNameLst>
                                      </p:cBhvr>
                                      <p:tavLst>
                                        <p:tav tm="0">
                                          <p:val>
                                            <p:strVal val="#ppt_x"/>
                                          </p:val>
                                        </p:tav>
                                        <p:tav tm="100000">
                                          <p:val>
                                            <p:strVal val="#ppt_x"/>
                                          </p:val>
                                        </p:tav>
                                      </p:tavLst>
                                    </p:anim>
                                    <p:anim calcmode="lin" valueType="num">
                                      <p:cBhvr>
                                        <p:cTn id="1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750"/>
                                        <p:tgtEl>
                                          <p:spTgt spid="1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anim calcmode="lin" valueType="num">
                                      <p:cBhvr>
                                        <p:cTn id="21" dur="750" fill="hold"/>
                                        <p:tgtEl>
                                          <p:spTgt spid="20"/>
                                        </p:tgtEl>
                                        <p:attrNameLst>
                                          <p:attrName>ppt_x</p:attrName>
                                        </p:attrNameLst>
                                      </p:cBhvr>
                                      <p:tavLst>
                                        <p:tav tm="0">
                                          <p:val>
                                            <p:strVal val="#ppt_x"/>
                                          </p:val>
                                        </p:tav>
                                        <p:tav tm="100000">
                                          <p:val>
                                            <p:strVal val="#ppt_x"/>
                                          </p:val>
                                        </p:tav>
                                      </p:tavLst>
                                    </p:anim>
                                    <p:anim calcmode="lin" valueType="num">
                                      <p:cBhvr>
                                        <p:cTn id="22"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750"/>
                                        <p:tgtEl>
                                          <p:spTgt spid="25"/>
                                        </p:tgtEl>
                                      </p:cBhvr>
                                    </p:animEffect>
                                    <p:anim calcmode="lin" valueType="num">
                                      <p:cBhvr>
                                        <p:cTn id="31" dur="750" fill="hold"/>
                                        <p:tgtEl>
                                          <p:spTgt spid="25"/>
                                        </p:tgtEl>
                                        <p:attrNameLst>
                                          <p:attrName>ppt_x</p:attrName>
                                        </p:attrNameLst>
                                      </p:cBhvr>
                                      <p:tavLst>
                                        <p:tav tm="0">
                                          <p:val>
                                            <p:strVal val="#ppt_x"/>
                                          </p:val>
                                        </p:tav>
                                        <p:tav tm="100000">
                                          <p:val>
                                            <p:strVal val="#ppt_x"/>
                                          </p:val>
                                        </p:tav>
                                      </p:tavLst>
                                    </p:anim>
                                    <p:anim calcmode="lin" valueType="num">
                                      <p:cBhvr>
                                        <p:cTn id="3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75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750"/>
                                        <p:tgtEl>
                                          <p:spTgt spid="30"/>
                                        </p:tgtEl>
                                      </p:cBhvr>
                                    </p:animEffect>
                                    <p:anim calcmode="lin" valueType="num">
                                      <p:cBhvr>
                                        <p:cTn id="41" dur="750" fill="hold"/>
                                        <p:tgtEl>
                                          <p:spTgt spid="30"/>
                                        </p:tgtEl>
                                        <p:attrNameLst>
                                          <p:attrName>ppt_x</p:attrName>
                                        </p:attrNameLst>
                                      </p:cBhvr>
                                      <p:tavLst>
                                        <p:tav tm="0">
                                          <p:val>
                                            <p:strVal val="#ppt_x"/>
                                          </p:val>
                                        </p:tav>
                                        <p:tav tm="100000">
                                          <p:val>
                                            <p:strVal val="#ppt_x"/>
                                          </p:val>
                                        </p:tav>
                                      </p:tavLst>
                                    </p:anim>
                                    <p:anim calcmode="lin" valueType="num">
                                      <p:cBhvr>
                                        <p:cTn id="4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750"/>
                                        <p:tgtEl>
                                          <p:spTgt spid="3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750"/>
                                        <p:tgtEl>
                                          <p:spTgt spid="42"/>
                                        </p:tgtEl>
                                      </p:cBhvr>
                                    </p:animEffect>
                                    <p:anim calcmode="lin" valueType="num">
                                      <p:cBhvr>
                                        <p:cTn id="51" dur="750" fill="hold"/>
                                        <p:tgtEl>
                                          <p:spTgt spid="42"/>
                                        </p:tgtEl>
                                        <p:attrNameLst>
                                          <p:attrName>ppt_x</p:attrName>
                                        </p:attrNameLst>
                                      </p:cBhvr>
                                      <p:tavLst>
                                        <p:tav tm="0">
                                          <p:val>
                                            <p:strVal val="#ppt_x"/>
                                          </p:val>
                                        </p:tav>
                                        <p:tav tm="100000">
                                          <p:val>
                                            <p:strVal val="#ppt_x"/>
                                          </p:val>
                                        </p:tav>
                                      </p:tavLst>
                                    </p:anim>
                                    <p:anim calcmode="lin" valueType="num">
                                      <p:cBhvr>
                                        <p:cTn id="52" dur="7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5" grpId="0"/>
      <p:bldP spid="30"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a:solidFill>
                  <a:srgbClr val="FFFF00"/>
                </a:solidFill>
                <a:latin typeface="UTM Cookies" pitchFamily="18" charset="0"/>
                <a:sym typeface="Arial" panose="020B0604020202020204"/>
              </a:rPr>
              <a:t>ĂN KHẾ </a:t>
            </a:r>
          </a:p>
          <a:p>
            <a:pPr algn="ctr">
              <a:buClr>
                <a:srgbClr val="000000"/>
              </a:buClr>
            </a:pPr>
            <a:r>
              <a:rPr lang="en-US" sz="3600" b="1" kern="0">
                <a:solidFill>
                  <a:srgbClr val="FFFF00"/>
                </a:solidFill>
                <a:latin typeface="UTM Cookies" pitchFamily="18"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19" action="ppaction://hlinksldjump"/>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6" action="ppaction://hlinksldjump"/>
            <a:extLst>
              <a:ext uri="{FF2B5EF4-FFF2-40B4-BE49-F238E27FC236}">
                <a16:creationId xmlns:a16="http://schemas.microsoft.com/office/drawing/2014/main" id="{16B041F2-2E30-443C-B9A1-5AB1CDA1F11A}"/>
              </a:ext>
            </a:extLst>
          </p:cNvPr>
          <p:cNvSpPr/>
          <p:nvPr/>
        </p:nvSpPr>
        <p:spPr>
          <a:xfrm>
            <a:off x="10293172" y="85725"/>
            <a:ext cx="1641653" cy="552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1250"/>
                            </p:stCondLst>
                            <p:childTnLst>
                              <p:par>
                                <p:cTn id="2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22" dur="2000" fill="hold"/>
                                        <p:tgtEl>
                                          <p:spTgt spid="42"/>
                                        </p:tgtEl>
                                        <p:attrNameLst>
                                          <p:attrName>ppt_x</p:attrName>
                                          <p:attrName>ppt_y</p:attrName>
                                        </p:attrNameLst>
                                      </p:cBhvr>
                                    </p:animMotion>
                                  </p:childTnLst>
                                </p:cTn>
                              </p:par>
                            </p:childTnLst>
                          </p:cTn>
                        </p:par>
                        <p:par>
                          <p:cTn id="23" fill="hold">
                            <p:stCondLst>
                              <p:cond delay="3250"/>
                            </p:stCondLst>
                            <p:childTnLst>
                              <p:par>
                                <p:cTn id="24" presetID="10"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par>
                          <p:cTn id="27" fill="hold">
                            <p:stCondLst>
                              <p:cond delay="3750"/>
                            </p:stCondLst>
                            <p:childTnLst>
                              <p:par>
                                <p:cTn id="28"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29" dur="2000" fill="hold"/>
                                        <p:tgtEl>
                                          <p:spTgt spid="43"/>
                                        </p:tgtEl>
                                        <p:attrNameLst>
                                          <p:attrName>ppt_x</p:attrName>
                                          <p:attrName>ppt_y</p:attrName>
                                        </p:attrNameLst>
                                      </p:cBhvr>
                                      <p:rCtr x="-10675" y="22917"/>
                                    </p:animMotion>
                                  </p:childTnLst>
                                </p:cTn>
                              </p:par>
                            </p:childTnLst>
                          </p:cTn>
                        </p:par>
                      </p:childTnLst>
                    </p:cTn>
                  </p:par>
                </p:childTnLst>
              </p:cTn>
              <p:prevCondLst>
                <p:cond evt="onPrev" delay="0">
                  <p:tgtEl>
                    <p:sldTgt/>
                  </p:tgtEl>
                </p:cond>
              </p:prevCondLst>
              <p:nextCondLst>
                <p:cond evt="onNext" delay="0">
                  <p:tgtEl>
                    <p:sldTgt/>
                  </p:tgtEl>
                </p:cond>
              </p:nextCondLst>
            </p:seq>
            <p:audio>
              <p:cMediaNode vol="5600" numSld="4">
                <p:cTn id="30" repeatCount="indefinite" fill="hold" display="0">
                  <p:stCondLst>
                    <p:cond delay="indefinite"/>
                  </p:stCondLst>
                  <p:endCondLst>
                    <p:cond evt="onStopAudio" delay="0">
                      <p:tgtEl>
                        <p:sldTgt/>
                      </p:tgtEl>
                    </p:cond>
                  </p:endCondLst>
                </p:cTn>
                <p:tgtEl>
                  <p:spTgt spid="22"/>
                </p:tgtEl>
              </p:cMediaNode>
            </p:audio>
            <p:seq concurrent="1" nextAc="seek">
              <p:cTn id="31" restart="whenNotActive" fill="hold" evtFilter="cancelBubble" nodeType="interactiveSeq">
                <p:stCondLst>
                  <p:cond evt="onClick" delay="0">
                    <p:tgtEl>
                      <p:spTgt spid="104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42"/>
                                        </p:tgtEl>
                                      </p:cBhvr>
                                    </p:animEffect>
                                    <p:set>
                                      <p:cBhvr>
                                        <p:cTn id="36" dur="1" fill="hold">
                                          <p:stCondLst>
                                            <p:cond delay="499"/>
                                          </p:stCondLst>
                                        </p:cTn>
                                        <p:tgtEl>
                                          <p:spTgt spid="1042"/>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048"/>
                                        </p:tgtEl>
                                        <p:attrNameLst>
                                          <p:attrName>style.visibility</p:attrName>
                                        </p:attrNameLst>
                                      </p:cBhvr>
                                      <p:to>
                                        <p:strVal val="visible"/>
                                      </p:to>
                                    </p:set>
                                    <p:animEffect transition="in" filter="fade">
                                      <p:cBhvr>
                                        <p:cTn id="40" dur="500"/>
                                        <p:tgtEl>
                                          <p:spTgt spid="1048"/>
                                        </p:tgtEl>
                                      </p:cBhvr>
                                    </p:animEffect>
                                  </p:childTnLst>
                                </p:cTn>
                              </p:par>
                            </p:childTnLst>
                          </p:cTn>
                        </p:par>
                        <p:par>
                          <p:cTn id="41" fill="hold">
                            <p:stCondLst>
                              <p:cond delay="1000"/>
                            </p:stCondLst>
                            <p:childTnLst>
                              <p:par>
                                <p:cTn id="42"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43"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44" restart="whenNotActive" fill="hold" evtFilter="cancelBubble" nodeType="interactiveSeq">
                <p:stCondLst>
                  <p:cond evt="onClick" delay="0">
                    <p:tgtEl>
                      <p:spTgt spid="104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45"/>
                                        </p:tgtEl>
                                      </p:cBhvr>
                                    </p:animEffect>
                                    <p:set>
                                      <p:cBhvr>
                                        <p:cTn id="49" dur="1" fill="hold">
                                          <p:stCondLst>
                                            <p:cond delay="499"/>
                                          </p:stCondLst>
                                        </p:cTn>
                                        <p:tgtEl>
                                          <p:spTgt spid="1045"/>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par>
                          <p:cTn id="54" fill="hold">
                            <p:stCondLst>
                              <p:cond delay="1000"/>
                            </p:stCondLst>
                            <p:childTnLst>
                              <p:par>
                                <p:cTn id="55"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56"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57" restart="whenNotActive" fill="hold" evtFilter="cancelBubble" nodeType="interactiveSeq">
                <p:stCondLst>
                  <p:cond evt="onClick" delay="0">
                    <p:tgtEl>
                      <p:spTgt spid="104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43"/>
                                        </p:tgtEl>
                                      </p:cBhvr>
                                    </p:animEffect>
                                    <p:set>
                                      <p:cBhvr>
                                        <p:cTn id="62" dur="1" fill="hold">
                                          <p:stCondLst>
                                            <p:cond delay="499"/>
                                          </p:stCondLst>
                                        </p:cTn>
                                        <p:tgtEl>
                                          <p:spTgt spid="1043"/>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68"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920982" y="2552130"/>
            <a:ext cx="2182568" cy="4694849"/>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398215" y="-757026"/>
            <a:ext cx="7949254" cy="3653846"/>
            <a:chOff x="731590" y="-2014326"/>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90" y="-2014326"/>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1655141" y="-972233"/>
              <a:ext cx="5843238" cy="1569660"/>
            </a:xfrm>
            <a:prstGeom prst="rect">
              <a:avLst/>
            </a:prstGeom>
          </p:spPr>
          <p:txBody>
            <a:bodyPr wrap="square">
              <a:spAutoFit/>
            </a:bodyP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1.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 trường sau kì nghỉ, các bạn học sinh đã phát hiện ra điều gì tuyệt vời?</a:t>
              </a:r>
            </a:p>
          </p:txBody>
        </p:sp>
      </p:grpSp>
      <p:sp>
        <p:nvSpPr>
          <p:cNvPr id="44" name="Rectangle 43">
            <a:extLst>
              <a:ext uri="{FF2B5EF4-FFF2-40B4-BE49-F238E27FC236}">
                <a16:creationId xmlns:a16="http://schemas.microsoft.com/office/drawing/2014/main" id="{32A136F0-CF76-464A-8CB4-28A18C9E67B2}"/>
              </a:ext>
            </a:extLst>
          </p:cNvPr>
          <p:cNvSpPr/>
          <p:nvPr/>
        </p:nvSpPr>
        <p:spPr>
          <a:xfrm>
            <a:off x="398215" y="2552130"/>
            <a:ext cx="5274007" cy="2708434"/>
          </a:xfrm>
          <a:prstGeom prst="rect">
            <a:avLst/>
          </a:prstGeom>
          <a:solidFill>
            <a:schemeClr val="accent4">
              <a:lumMod val="20000"/>
              <a:lumOff val="80000"/>
            </a:schemeClr>
          </a:solidFill>
        </p:spPr>
        <p:txBody>
          <a:bodyPr wrap="square">
            <a:spAutoFit/>
          </a:bodyPr>
          <a:lstStyle/>
          <a:p>
            <a:pPr algn="just"/>
            <a:r>
              <a:rPr lang="vi-VN" sz="34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Sau kì nghỉ, các bạn học sinh phát hiện ra một căn phòng mới đối diện dãy lớp học đã biến thành thư viện.</a:t>
            </a:r>
          </a:p>
        </p:txBody>
      </p:sp>
      <p:pic>
        <p:nvPicPr>
          <p:cNvPr id="2" name="Picture 2">
            <a:extLst>
              <a:ext uri="{FF2B5EF4-FFF2-40B4-BE49-F238E27FC236}">
                <a16:creationId xmlns:a16="http://schemas.microsoft.com/office/drawing/2014/main" id="{0D6D8EF8-DDF6-4233-95AF-5894184665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718" y="2317977"/>
            <a:ext cx="3943263" cy="4029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0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521725" y="2252246"/>
            <a:ext cx="3038525" cy="4874201"/>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092440" y="221982"/>
            <a:ext cx="4099560" cy="2193671"/>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lại lời của thầy hiệu trưởng nói với các bạn học sinh để lựa chọn các đáp án đúng.</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454212" y="-379214"/>
            <a:ext cx="7949254" cy="3381721"/>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104983" y="417740"/>
              <a:ext cx="5685684" cy="21795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đã dặn các bạn học sinh làm những việc gì?</a:t>
              </a:r>
            </a:p>
          </p:txBody>
        </p:sp>
      </p:grpSp>
      <p:pic>
        <p:nvPicPr>
          <p:cNvPr id="4" name="Picture 3">
            <a:extLst>
              <a:ext uri="{FF2B5EF4-FFF2-40B4-BE49-F238E27FC236}">
                <a16:creationId xmlns:a16="http://schemas.microsoft.com/office/drawing/2014/main" id="{0A4DCC90-430D-4847-A06A-45500127AF8B}"/>
              </a:ext>
            </a:extLst>
          </p:cNvPr>
          <p:cNvPicPr>
            <a:picLocks noChangeAspect="1"/>
          </p:cNvPicPr>
          <p:nvPr/>
        </p:nvPicPr>
        <p:blipFill>
          <a:blip r:embed="rId6"/>
          <a:stretch>
            <a:fillRect/>
          </a:stretch>
        </p:blipFill>
        <p:spPr>
          <a:xfrm>
            <a:off x="736979" y="3002506"/>
            <a:ext cx="7355461" cy="3270225"/>
          </a:xfrm>
          <a:prstGeom prst="rect">
            <a:avLst/>
          </a:prstGeom>
        </p:spPr>
      </p:pic>
    </p:spTree>
    <p:extLst>
      <p:ext uri="{BB962C8B-B14F-4D97-AF65-F5344CB8AC3E}">
        <p14:creationId xmlns:p14="http://schemas.microsoft.com/office/powerpoint/2010/main" val="80144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403465" y="2433300"/>
            <a:ext cx="3038525" cy="4874201"/>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7809503" y="0"/>
            <a:ext cx="4381614" cy="1987600"/>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pPr lvl="0" algn="ctr"/>
            <a:r>
              <a:rPr lang="en-US" sz="44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Ai </a:t>
            </a:r>
            <a:r>
              <a:rPr lang="en-US" sz="400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Ai </a:t>
            </a:r>
            <a:r>
              <a:rPr lang="en-US" sz="400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đúng</a:t>
            </a:r>
            <a:endParaRPr lang="vi-VN" sz="40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305763" y="-487272"/>
            <a:ext cx="7949254" cy="3436313"/>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104983" y="417740"/>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đã dặn các bạn học sinh làm những việc gì?</a:t>
              </a:r>
            </a:p>
          </p:txBody>
        </p:sp>
      </p:grpSp>
      <p:pic>
        <p:nvPicPr>
          <p:cNvPr id="4" name="Picture 3">
            <a:extLst>
              <a:ext uri="{FF2B5EF4-FFF2-40B4-BE49-F238E27FC236}">
                <a16:creationId xmlns:a16="http://schemas.microsoft.com/office/drawing/2014/main" id="{0A4DCC90-430D-4847-A06A-45500127AF8B}"/>
              </a:ext>
            </a:extLst>
          </p:cNvPr>
          <p:cNvPicPr>
            <a:picLocks noChangeAspect="1"/>
          </p:cNvPicPr>
          <p:nvPr/>
        </p:nvPicPr>
        <p:blipFill>
          <a:blip r:embed="rId6"/>
          <a:stretch>
            <a:fillRect/>
          </a:stretch>
        </p:blipFill>
        <p:spPr>
          <a:xfrm>
            <a:off x="751108" y="2882843"/>
            <a:ext cx="7355461" cy="2744272"/>
          </a:xfrm>
          <a:prstGeom prst="rect">
            <a:avLst/>
          </a:prstGeom>
        </p:spPr>
      </p:pic>
    </p:spTree>
    <p:extLst>
      <p:ext uri="{BB962C8B-B14F-4D97-AF65-F5344CB8AC3E}">
        <p14:creationId xmlns:p14="http://schemas.microsoft.com/office/powerpoint/2010/main" val="408822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E4DD7-ACEC-D27B-118D-095C1C0832DD}"/>
              </a:ext>
            </a:extLst>
          </p:cNvPr>
          <p:cNvPicPr>
            <a:picLocks noChangeAspect="1"/>
          </p:cNvPicPr>
          <p:nvPr/>
        </p:nvPicPr>
        <p:blipFill>
          <a:blip r:embed="rId3"/>
          <a:stretch>
            <a:fillRect/>
          </a:stretch>
        </p:blipFill>
        <p:spPr>
          <a:xfrm>
            <a:off x="203835" y="186690"/>
            <a:ext cx="781050" cy="723900"/>
          </a:xfrm>
          <a:prstGeom prst="rect">
            <a:avLst/>
          </a:prstGeom>
        </p:spPr>
      </p:pic>
      <p:pic>
        <p:nvPicPr>
          <p:cNvPr id="4" name="Picture 3">
            <a:extLst>
              <a:ext uri="{FF2B5EF4-FFF2-40B4-BE49-F238E27FC236}">
                <a16:creationId xmlns:a16="http://schemas.microsoft.com/office/drawing/2014/main" id="{813857B8-454F-206D-4AB2-D38244B8BDF5}"/>
              </a:ext>
            </a:extLst>
          </p:cNvPr>
          <p:cNvPicPr>
            <a:picLocks noChangeAspect="1"/>
          </p:cNvPicPr>
          <p:nvPr/>
        </p:nvPicPr>
        <p:blipFill rotWithShape="1">
          <a:blip r:embed="rId4"/>
          <a:srcRect r="68228" b="54027"/>
          <a:stretch/>
        </p:blipFill>
        <p:spPr>
          <a:xfrm>
            <a:off x="1173483" y="1907564"/>
            <a:ext cx="2629853" cy="1913573"/>
          </a:xfrm>
          <a:prstGeom prst="rect">
            <a:avLst/>
          </a:prstGeom>
        </p:spPr>
      </p:pic>
      <p:pic>
        <p:nvPicPr>
          <p:cNvPr id="11" name="Picture 10">
            <a:extLst>
              <a:ext uri="{FF2B5EF4-FFF2-40B4-BE49-F238E27FC236}">
                <a16:creationId xmlns:a16="http://schemas.microsoft.com/office/drawing/2014/main" id="{6DC046CF-9B36-9DA1-2B8A-F25F0166EC58}"/>
              </a:ext>
            </a:extLst>
          </p:cNvPr>
          <p:cNvPicPr>
            <a:picLocks noChangeAspect="1"/>
          </p:cNvPicPr>
          <p:nvPr/>
        </p:nvPicPr>
        <p:blipFill rotWithShape="1">
          <a:blip r:embed="rId4"/>
          <a:srcRect l="35638" r="34350" b="52547"/>
          <a:stretch/>
        </p:blipFill>
        <p:spPr>
          <a:xfrm>
            <a:off x="4572932" y="1917346"/>
            <a:ext cx="2484120" cy="1975187"/>
          </a:xfrm>
          <a:prstGeom prst="rect">
            <a:avLst/>
          </a:prstGeom>
        </p:spPr>
      </p:pic>
      <p:pic>
        <p:nvPicPr>
          <p:cNvPr id="13" name="Picture 12">
            <a:extLst>
              <a:ext uri="{FF2B5EF4-FFF2-40B4-BE49-F238E27FC236}">
                <a16:creationId xmlns:a16="http://schemas.microsoft.com/office/drawing/2014/main" id="{AFA5D520-2F83-463D-07F7-E2BCAA19DF50}"/>
              </a:ext>
            </a:extLst>
          </p:cNvPr>
          <p:cNvPicPr>
            <a:picLocks noChangeAspect="1"/>
          </p:cNvPicPr>
          <p:nvPr/>
        </p:nvPicPr>
        <p:blipFill rotWithShape="1">
          <a:blip r:embed="rId4"/>
          <a:srcRect l="69989" b="54027"/>
          <a:stretch/>
        </p:blipFill>
        <p:spPr>
          <a:xfrm>
            <a:off x="8256833" y="1775593"/>
            <a:ext cx="2484120" cy="1913573"/>
          </a:xfrm>
          <a:prstGeom prst="rect">
            <a:avLst/>
          </a:prstGeom>
        </p:spPr>
      </p:pic>
      <p:pic>
        <p:nvPicPr>
          <p:cNvPr id="15" name="Picture 14">
            <a:extLst>
              <a:ext uri="{FF2B5EF4-FFF2-40B4-BE49-F238E27FC236}">
                <a16:creationId xmlns:a16="http://schemas.microsoft.com/office/drawing/2014/main" id="{A30E5D5F-4BD2-1DCE-A070-50509BF54E51}"/>
              </a:ext>
            </a:extLst>
          </p:cNvPr>
          <p:cNvPicPr>
            <a:picLocks noChangeAspect="1"/>
          </p:cNvPicPr>
          <p:nvPr/>
        </p:nvPicPr>
        <p:blipFill rotWithShape="1">
          <a:blip r:embed="rId4"/>
          <a:srcRect t="54028" r="68228"/>
          <a:stretch/>
        </p:blipFill>
        <p:spPr>
          <a:xfrm>
            <a:off x="1881701" y="4074897"/>
            <a:ext cx="2629853" cy="1913573"/>
          </a:xfrm>
          <a:prstGeom prst="rect">
            <a:avLst/>
          </a:prstGeom>
        </p:spPr>
      </p:pic>
      <p:pic>
        <p:nvPicPr>
          <p:cNvPr id="17" name="Picture 16">
            <a:extLst>
              <a:ext uri="{FF2B5EF4-FFF2-40B4-BE49-F238E27FC236}">
                <a16:creationId xmlns:a16="http://schemas.microsoft.com/office/drawing/2014/main" id="{A52D5E55-FB78-9053-8F6C-9AA35EB98085}"/>
              </a:ext>
            </a:extLst>
          </p:cNvPr>
          <p:cNvPicPr>
            <a:picLocks noChangeAspect="1"/>
          </p:cNvPicPr>
          <p:nvPr/>
        </p:nvPicPr>
        <p:blipFill rotWithShape="1">
          <a:blip r:embed="rId4"/>
          <a:srcRect l="34983" t="54028" r="33245"/>
          <a:stretch/>
        </p:blipFill>
        <p:spPr>
          <a:xfrm>
            <a:off x="5383053" y="4190999"/>
            <a:ext cx="2629853" cy="1913573"/>
          </a:xfrm>
          <a:prstGeom prst="rect">
            <a:avLst/>
          </a:prstGeom>
        </p:spPr>
      </p:pic>
      <p:pic>
        <p:nvPicPr>
          <p:cNvPr id="19" name="Picture 18">
            <a:extLst>
              <a:ext uri="{FF2B5EF4-FFF2-40B4-BE49-F238E27FC236}">
                <a16:creationId xmlns:a16="http://schemas.microsoft.com/office/drawing/2014/main" id="{74BDDE6D-CE92-4961-93DA-C912CC066D0F}"/>
              </a:ext>
            </a:extLst>
          </p:cNvPr>
          <p:cNvPicPr>
            <a:picLocks noChangeAspect="1"/>
          </p:cNvPicPr>
          <p:nvPr/>
        </p:nvPicPr>
        <p:blipFill rotWithShape="1">
          <a:blip r:embed="rId4"/>
          <a:srcRect l="68228" t="54028"/>
          <a:stretch/>
        </p:blipFill>
        <p:spPr>
          <a:xfrm>
            <a:off x="8610599" y="3875662"/>
            <a:ext cx="2629853" cy="1913573"/>
          </a:xfrm>
          <a:prstGeom prst="rect">
            <a:avLst/>
          </a:prstGeom>
        </p:spPr>
      </p:pic>
      <p:sp>
        <p:nvSpPr>
          <p:cNvPr id="22" name="Freeform: Shape 21">
            <a:extLst>
              <a:ext uri="{FF2B5EF4-FFF2-40B4-BE49-F238E27FC236}">
                <a16:creationId xmlns:a16="http://schemas.microsoft.com/office/drawing/2014/main" id="{5474775C-5A9C-0EC6-8570-056A70507E43}"/>
              </a:ext>
            </a:extLst>
          </p:cNvPr>
          <p:cNvSpPr/>
          <p:nvPr/>
        </p:nvSpPr>
        <p:spPr>
          <a:xfrm>
            <a:off x="4332145" y="1643564"/>
            <a:ext cx="3017520" cy="2190247"/>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4DCDFF30-D49E-D55A-E252-C0033842019C}"/>
              </a:ext>
            </a:extLst>
          </p:cNvPr>
          <p:cNvSpPr/>
          <p:nvPr/>
        </p:nvSpPr>
        <p:spPr>
          <a:xfrm rot="19148347">
            <a:off x="7962101" y="1615651"/>
            <a:ext cx="3086994" cy="2057400"/>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39B20C9B-B2EB-C4D2-0394-26FA78F7449C}"/>
              </a:ext>
            </a:extLst>
          </p:cNvPr>
          <p:cNvSpPr/>
          <p:nvPr/>
        </p:nvSpPr>
        <p:spPr>
          <a:xfrm>
            <a:off x="1687868" y="3905724"/>
            <a:ext cx="3017520" cy="2057400"/>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F65F138A-0AFD-5304-2F31-AD9B15572CC2}"/>
              </a:ext>
            </a:extLst>
          </p:cNvPr>
          <p:cNvSpPr/>
          <p:nvPr/>
        </p:nvSpPr>
        <p:spPr>
          <a:xfrm>
            <a:off x="8416765" y="3833811"/>
            <a:ext cx="3017520" cy="2057400"/>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21048A6-7868-5558-06C2-A662DA7E1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835" y="-912538"/>
            <a:ext cx="9133133" cy="3436313"/>
          </a:xfrm>
          <a:prstGeom prst="rect">
            <a:avLst/>
          </a:prstGeom>
        </p:spPr>
      </p:pic>
      <p:sp>
        <p:nvSpPr>
          <p:cNvPr id="6" name="Rectangle 5">
            <a:extLst>
              <a:ext uri="{FF2B5EF4-FFF2-40B4-BE49-F238E27FC236}">
                <a16:creationId xmlns:a16="http://schemas.microsoft.com/office/drawing/2014/main" id="{D011E8E0-CF4E-4A42-B5F2-37766DE5D451}"/>
              </a:ext>
            </a:extLst>
          </p:cNvPr>
          <p:cNvSpPr/>
          <p:nvPr/>
        </p:nvSpPr>
        <p:spPr>
          <a:xfrm>
            <a:off x="1300468" y="-25296"/>
            <a:ext cx="6712437" cy="1077218"/>
          </a:xfrm>
          <a:prstGeom prst="rect">
            <a:avLst/>
          </a:prstGeom>
        </p:spPr>
        <p:txBody>
          <a:bodyPr wrap="square">
            <a:spAutoFit/>
          </a:bodyPr>
          <a:lstStyle/>
          <a:p>
            <a:pPr algn="ctr">
              <a:defRPr/>
            </a:pP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Thầy hiệu trưởng đã dặn các bạn học sinh làm những việc gì?</a:t>
            </a:r>
          </a:p>
        </p:txBody>
      </p:sp>
    </p:spTree>
    <p:extLst>
      <p:ext uri="{BB962C8B-B14F-4D97-AF65-F5344CB8AC3E}">
        <p14:creationId xmlns:p14="http://schemas.microsoft.com/office/powerpoint/2010/main" val="10421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153475" y="2671573"/>
            <a:ext cx="3038525" cy="4668792"/>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860536" y="90151"/>
            <a:ext cx="333146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334408" y="-1026946"/>
            <a:ext cx="7949254" cy="4505157"/>
            <a:chOff x="-1033" y="-1280142"/>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 y="-1280142"/>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1051975" y="-300075"/>
              <a:ext cx="5843238" cy="1569660"/>
            </a:xfrm>
            <a:prstGeom prst="rect">
              <a:avLst/>
            </a:prstGeom>
          </p:spPr>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bạn nhỏ thấy quang cảnh thư viện trông giống như một toa tàu điện đông đúc?</a:t>
              </a:r>
              <a:endPar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4" name="Rectangle 43">
            <a:extLst>
              <a:ext uri="{FF2B5EF4-FFF2-40B4-BE49-F238E27FC236}">
                <a16:creationId xmlns:a16="http://schemas.microsoft.com/office/drawing/2014/main" id="{32A136F0-CF76-464A-8CB4-28A18C9E67B2}"/>
              </a:ext>
            </a:extLst>
          </p:cNvPr>
          <p:cNvSpPr/>
          <p:nvPr/>
        </p:nvSpPr>
        <p:spPr>
          <a:xfrm>
            <a:off x="923021" y="3961008"/>
            <a:ext cx="7295819" cy="615553"/>
          </a:xfrm>
          <a:prstGeom prst="rect">
            <a:avLst/>
          </a:prstGeom>
        </p:spPr>
        <p:txBody>
          <a:bodyPr wrap="square">
            <a:spAutoFit/>
          </a:bodyPr>
          <a:lstStyle/>
          <a:p>
            <a:pPr lvl="0" algn="just"/>
            <a:endPar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5A421FA-6D9D-2983-9818-4B8F249F6C8F}"/>
              </a:ext>
            </a:extLst>
          </p:cNvPr>
          <p:cNvSpPr txBox="1"/>
          <p:nvPr/>
        </p:nvSpPr>
        <p:spPr>
          <a:xfrm>
            <a:off x="364007" y="2671573"/>
            <a:ext cx="9175777" cy="1754326"/>
          </a:xfrm>
          <a:prstGeom prst="rect">
            <a:avLst/>
          </a:prstGeom>
          <a:solidFill>
            <a:schemeClr val="accent4">
              <a:lumMod val="20000"/>
              <a:lumOff val="80000"/>
            </a:schemeClr>
          </a:solidFill>
        </p:spPr>
        <p:txBody>
          <a:bodyPr wrap="square">
            <a:spAutoFit/>
          </a:bodyPr>
          <a:lstStyle/>
          <a:p>
            <a:r>
              <a:rPr kumimoji="0" lang="vi-VN" sz="36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Vì có người đứng, người ngồi để đọc sách, giống như những hành khách đứng ngồi trên tàu điện.</a:t>
            </a:r>
            <a:endParaRPr lang="en-GB" dirty="0">
              <a:solidFill>
                <a:srgbClr val="FF0000"/>
              </a:solidFill>
              <a:latin typeface="HP001 4 hàng" panose="020B0603050302020204" pitchFamily="34" charset="0"/>
            </a:endParaRPr>
          </a:p>
        </p:txBody>
      </p:sp>
      <p:pic>
        <p:nvPicPr>
          <p:cNvPr id="2" name="Picture 1">
            <a:extLst>
              <a:ext uri="{FF2B5EF4-FFF2-40B4-BE49-F238E27FC236}">
                <a16:creationId xmlns:a16="http://schemas.microsoft.com/office/drawing/2014/main" id="{3BF545A5-9653-BB96-EE50-D41D228AC2BE}"/>
              </a:ext>
            </a:extLst>
          </p:cNvPr>
          <p:cNvPicPr>
            <a:picLocks noChangeAspect="1"/>
          </p:cNvPicPr>
          <p:nvPr/>
        </p:nvPicPr>
        <p:blipFill>
          <a:blip r:embed="rId6"/>
          <a:stretch>
            <a:fillRect/>
          </a:stretch>
        </p:blipFill>
        <p:spPr>
          <a:xfrm>
            <a:off x="171294" y="4573047"/>
            <a:ext cx="3805458" cy="2484630"/>
          </a:xfrm>
          <a:prstGeom prst="rect">
            <a:avLst/>
          </a:prstGeom>
        </p:spPr>
      </p:pic>
      <p:pic>
        <p:nvPicPr>
          <p:cNvPr id="4" name="Picture 6" descr="Bạn muốn đi xe bus ở Việt Nam hay đi tàu điện ngầm ở Nhật">
            <a:extLst>
              <a:ext uri="{FF2B5EF4-FFF2-40B4-BE49-F238E27FC236}">
                <a16:creationId xmlns:a16="http://schemas.microsoft.com/office/drawing/2014/main" id="{119AD621-3AD7-7468-2B6E-55D753624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387" y="4576561"/>
            <a:ext cx="4230473" cy="248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8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10440537" y="2021616"/>
            <a:ext cx="1593155" cy="4270466"/>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551875" y="3597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631005" y="-761418"/>
            <a:ext cx="7949254" cy="3653846"/>
            <a:chOff x="192700" y="-117026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00" y="-117026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1400660" y="-65117"/>
              <a:ext cx="5843238" cy="1077218"/>
            </a:xfrm>
            <a:prstGeom prst="rect">
              <a:avLst/>
            </a:prstGeom>
          </p:spPr>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học sinh cảm thấy thế nào khi có thư viện mới?</a:t>
              </a:r>
            </a:p>
          </p:txBody>
        </p:sp>
      </p:grpSp>
      <p:sp>
        <p:nvSpPr>
          <p:cNvPr id="3" name="TextBox 2">
            <a:extLst>
              <a:ext uri="{FF2B5EF4-FFF2-40B4-BE49-F238E27FC236}">
                <a16:creationId xmlns:a16="http://schemas.microsoft.com/office/drawing/2014/main" id="{F9BBB8CE-D9B7-81B9-0879-38639243E10F}"/>
              </a:ext>
            </a:extLst>
          </p:cNvPr>
          <p:cNvSpPr txBox="1"/>
          <p:nvPr/>
        </p:nvSpPr>
        <p:spPr>
          <a:xfrm>
            <a:off x="0" y="2892428"/>
            <a:ext cx="6997148" cy="2862322"/>
          </a:xfrm>
          <a:prstGeom prst="rect">
            <a:avLst/>
          </a:prstGeom>
          <a:solidFill>
            <a:schemeClr val="accent2">
              <a:lumMod val="20000"/>
              <a:lumOff val="80000"/>
            </a:schemeClr>
          </a:solidFill>
        </p:spPr>
        <p:txBody>
          <a:bodyPr wrap="square">
            <a:spAutoFit/>
          </a:bodyPr>
          <a:lstStyle/>
          <a:p>
            <a:pPr algn="just"/>
            <a:r>
              <a:rPr kumimoji="0" lang="vi-VN" sz="3600" b="1" i="0" u="none" strike="noStrike" kern="1200" cap="none" spc="0" normalizeH="0" baseline="0" noProof="0" dirty="0">
                <a:ln>
                  <a:noFill/>
                </a:ln>
                <a:solidFill>
                  <a:srgbClr val="0000FF"/>
                </a:solidFill>
                <a:effectLst/>
                <a:uLnTx/>
                <a:uFillTx/>
                <a:latin typeface="HP001 4 hàng" panose="020B0603050302020204" pitchFamily="34" charset="0"/>
                <a:cs typeface="Times New Roman" pitchFamily="18" charset="0"/>
              </a:rPr>
              <a:t>Các bạn hò reo vui sướng vì phát hiện ra một điều tuyệt vời; các bạn sôi nổi chọn sách, bạn nào đến trường cũng háo hức ghé vào thư viện</a:t>
            </a:r>
            <a:r>
              <a:rPr kumimoji="0" lang="en-US" sz="3600" b="1" i="0" u="none" strike="noStrike" kern="1200" cap="none" spc="0" normalizeH="0" baseline="0" noProof="0" dirty="0">
                <a:ln>
                  <a:noFill/>
                </a:ln>
                <a:solidFill>
                  <a:srgbClr val="0000FF"/>
                </a:solidFill>
                <a:effectLst/>
                <a:uLnTx/>
                <a:uFillTx/>
                <a:latin typeface="HP001 4 hàng" panose="020B0603050302020204" pitchFamily="34" charset="0"/>
                <a:cs typeface="Times New Roman" pitchFamily="18" charset="0"/>
              </a:rPr>
              <a:t>,</a:t>
            </a:r>
            <a:r>
              <a:rPr kumimoji="0" lang="vi-VN" sz="3600" b="1" i="0" u="none" strike="noStrike" kern="1200" cap="none" spc="0" normalizeH="0" baseline="0" noProof="0" dirty="0">
                <a:ln>
                  <a:noFill/>
                </a:ln>
                <a:solidFill>
                  <a:srgbClr val="0000FF"/>
                </a:solidFill>
                <a:effectLst/>
                <a:uLnTx/>
                <a:uFillTx/>
                <a:latin typeface="HP001 4 hàng" panose="020B0603050302020204" pitchFamily="34" charset="0"/>
                <a:cs typeface="Times New Roman" pitchFamily="18" charset="0"/>
              </a:rPr>
              <a:t> ai cũng vui lắm.</a:t>
            </a:r>
            <a:endParaRPr lang="en-GB" dirty="0">
              <a:latin typeface="HP001 4 hàng" panose="020B0603050302020204" pitchFamily="34" charset="0"/>
            </a:endParaRPr>
          </a:p>
        </p:txBody>
      </p:sp>
      <p:pic>
        <p:nvPicPr>
          <p:cNvPr id="2" name="Picture 2">
            <a:extLst>
              <a:ext uri="{FF2B5EF4-FFF2-40B4-BE49-F238E27FC236}">
                <a16:creationId xmlns:a16="http://schemas.microsoft.com/office/drawing/2014/main" id="{A16A5EFE-4E57-1636-F2D1-A1A86A665C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8403" y="2282283"/>
            <a:ext cx="3502134" cy="3749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975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817741" y="90151"/>
            <a:ext cx="337425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nói lên mong muốn của mình về thư viện.</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118899" y="-619533"/>
            <a:ext cx="7949254" cy="3653846"/>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048309" y="617795"/>
              <a:ext cx="5843238" cy="584775"/>
            </a:xfrm>
            <a:prstGeom prst="rect">
              <a:avLst/>
            </a:prstGeom>
          </p:spPr>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 về thư viện mà em mơ ước.</a:t>
              </a:r>
            </a:p>
          </p:txBody>
        </p:sp>
      </p:grpSp>
      <p:sp>
        <p:nvSpPr>
          <p:cNvPr id="44" name="Rectangle 43">
            <a:extLst>
              <a:ext uri="{FF2B5EF4-FFF2-40B4-BE49-F238E27FC236}">
                <a16:creationId xmlns:a16="http://schemas.microsoft.com/office/drawing/2014/main" id="{32A136F0-CF76-464A-8CB4-28A18C9E67B2}"/>
              </a:ext>
            </a:extLst>
          </p:cNvPr>
          <p:cNvSpPr/>
          <p:nvPr/>
        </p:nvSpPr>
        <p:spPr>
          <a:xfrm>
            <a:off x="534536" y="3438338"/>
            <a:ext cx="7295819" cy="1661993"/>
          </a:xfrm>
          <a:prstGeom prst="rect">
            <a:avLst/>
          </a:prstGeom>
        </p:spPr>
        <p:txBody>
          <a:bodyPr wrap="square">
            <a:spAutoFit/>
          </a:bodyPr>
          <a:lstStyle/>
          <a:p>
            <a:pPr lvl="0" algn="just"/>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mơ ước thư viện của trường sẽ rộng rãi, thoáng mát, có thật nhiều sách và chỗ ngồi để đọc sách cho học sinh.</a:t>
            </a:r>
          </a:p>
        </p:txBody>
      </p:sp>
    </p:spTree>
    <p:extLst>
      <p:ext uri="{BB962C8B-B14F-4D97-AF65-F5344CB8AC3E}">
        <p14:creationId xmlns:p14="http://schemas.microsoft.com/office/powerpoint/2010/main" val="3064766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07318328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763094"/>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3876392" y="1233450"/>
            <a:ext cx="3684104"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2849217" y="1233450"/>
            <a:ext cx="57384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5">
                    <a:lumMod val="60000"/>
                    <a:lumOff val="40000"/>
                  </a:schemeClr>
                </a:solidFill>
                <a:effectLst/>
                <a:uLnTx/>
                <a:uFillTx/>
                <a:latin typeface="Calibri" panose="020F0502020204030204" pitchFamily="34" charset="0"/>
                <a:cs typeface="Calibri" panose="020F0502020204030204" pitchFamily="34" charset="0"/>
              </a:rPr>
              <a:t>Nội</a:t>
            </a:r>
            <a:r>
              <a:rPr kumimoji="0" lang="en-US" sz="4800" b="1" i="0" u="none" strike="noStrike" kern="1200" cap="none" spc="0" normalizeH="0" baseline="0" noProof="0" dirty="0">
                <a:ln>
                  <a:noFill/>
                </a:ln>
                <a:solidFill>
                  <a:schemeClr val="accent5">
                    <a:lumMod val="60000"/>
                    <a:lumOff val="40000"/>
                  </a:schemeClr>
                </a:solidFill>
                <a:effectLst/>
                <a:uLnTx/>
                <a:uFillTx/>
                <a:latin typeface="Calibri" panose="020F0502020204030204" pitchFamily="34" charset="0"/>
                <a:cs typeface="Calibri" panose="020F0502020204030204" pitchFamily="34" charset="0"/>
              </a:rPr>
              <a:t> dung </a:t>
            </a:r>
            <a:r>
              <a:rPr lang="en-US" sz="4800" b="1" dirty="0">
                <a:solidFill>
                  <a:schemeClr val="accent5">
                    <a:lumMod val="60000"/>
                    <a:lumOff val="40000"/>
                  </a:schemeClr>
                </a:solidFill>
                <a:latin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5">
                  <a:lumMod val="60000"/>
                  <a:lumOff val="40000"/>
                </a:scheme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A33DC3A-ACAF-F89A-76E0-A422C243B61C}"/>
              </a:ext>
            </a:extLst>
          </p:cNvPr>
          <p:cNvSpPr txBox="1"/>
          <p:nvPr/>
        </p:nvSpPr>
        <p:spPr>
          <a:xfrm>
            <a:off x="2240434" y="3026059"/>
            <a:ext cx="7711131" cy="2308324"/>
          </a:xfrm>
          <a:prstGeom prst="rect">
            <a:avLst/>
          </a:prstGeom>
          <a:noFill/>
        </p:spPr>
        <p:txBody>
          <a:bodyPr wrap="square">
            <a:spAutoFit/>
          </a:bodyPr>
          <a:lstStyle/>
          <a:p>
            <a:pPr algn="just"/>
            <a:r>
              <a:rPr kumimoji="0" lang="nl-NL" sz="36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Bài văn cho biết </a:t>
            </a:r>
            <a:r>
              <a:rPr kumimoji="0" lang="vi-VN" sz="36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Thư viện với những chiếc giá đầy ắp sách luôn là một nơi đến tuyệt vời đối với các bạn học sinh.</a:t>
            </a:r>
            <a:endParaRPr lang="en-GB" dirty="0">
              <a:latin typeface="HP001 4 hàng" panose="020B0603050302020204" pitchFamily="34" charset="0"/>
            </a:endParaRPr>
          </a:p>
        </p:txBody>
      </p:sp>
    </p:spTree>
    <p:extLst>
      <p:ext uri="{BB962C8B-B14F-4D97-AF65-F5344CB8AC3E}">
        <p14:creationId xmlns:p14="http://schemas.microsoft.com/office/powerpoint/2010/main" val="5569659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4403466" cy="625703"/>
            <a:chOff x="1053394" y="206467"/>
            <a:chExt cx="358314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3530107"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3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1.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Bài</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đọc</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trước</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em</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học</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là</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bài</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72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gì</a:t>
            </a:r>
            <a:r>
              <a:rPr kumimoji="0" lang="en-US" sz="72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a:t>
            </a:r>
          </a:p>
        </p:txBody>
      </p:sp>
      <p:sp>
        <p:nvSpPr>
          <p:cNvPr id="5" name="Rectangle 4"/>
          <p:cNvSpPr/>
          <p:nvPr/>
        </p:nvSpPr>
        <p:spPr>
          <a:xfrm>
            <a:off x="1577236" y="3733800"/>
            <a:ext cx="9354000"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mn-cs"/>
                <a:sym typeface="Arial" panose="020B0604020202020204"/>
              </a:rPr>
              <a:t>Đáp</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 </a:t>
            </a:r>
            <a:r>
              <a:rPr kumimoji="0" lang="en-US" sz="4800" b="1" i="0" u="none" strike="noStrike" kern="0" cap="none" spc="0" normalizeH="0" baseline="0" noProof="0" dirty="0" err="1">
                <a:ln>
                  <a:noFill/>
                </a:ln>
                <a:solidFill>
                  <a:srgbClr val="FF0000"/>
                </a:solidFill>
                <a:effectLst/>
                <a:uLnTx/>
                <a:uFillTx/>
                <a:latin typeface="Arial" panose="020B0604020202020204"/>
                <a:ea typeface="+mn-ea"/>
                <a:cs typeface="+mn-cs"/>
                <a:sym typeface="Arial" panose="020B0604020202020204"/>
              </a:rPr>
              <a:t>án</a:t>
            </a:r>
            <a:r>
              <a:rPr kumimoji="0" lang="en-US" sz="48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 </a:t>
            </a:r>
            <a:r>
              <a:rPr lang="en-US" sz="4800" b="1" kern="0" dirty="0" err="1">
                <a:solidFill>
                  <a:srgbClr val="FF0000"/>
                </a:solidFill>
                <a:latin typeface="Arial" panose="020B0604020202020204"/>
                <a:sym typeface="Arial" panose="020B0604020202020204"/>
              </a:rPr>
              <a:t>Cuộc</a:t>
            </a:r>
            <a:r>
              <a:rPr lang="en-US" sz="4800" b="1" kern="0" dirty="0">
                <a:solidFill>
                  <a:srgbClr val="FF0000"/>
                </a:solidFill>
                <a:latin typeface="Arial" panose="020B0604020202020204"/>
                <a:sym typeface="Arial" panose="020B0604020202020204"/>
              </a:rPr>
              <a:t> </a:t>
            </a:r>
            <a:r>
              <a:rPr lang="en-US" sz="4800" b="1" kern="0" dirty="0" err="1">
                <a:solidFill>
                  <a:srgbClr val="FF0000"/>
                </a:solidFill>
                <a:latin typeface="Arial" panose="020B0604020202020204"/>
                <a:sym typeface="Arial" panose="020B0604020202020204"/>
              </a:rPr>
              <a:t>họp</a:t>
            </a:r>
            <a:r>
              <a:rPr lang="en-US" sz="4800" b="1" kern="0" dirty="0">
                <a:solidFill>
                  <a:srgbClr val="FF0000"/>
                </a:solidFill>
                <a:latin typeface="Arial" panose="020B0604020202020204"/>
                <a:sym typeface="Arial" panose="020B0604020202020204"/>
              </a:rPr>
              <a:t> </a:t>
            </a:r>
            <a:r>
              <a:rPr lang="en-US" sz="4800" b="1" kern="0" dirty="0" err="1">
                <a:solidFill>
                  <a:srgbClr val="FF0000"/>
                </a:solidFill>
                <a:latin typeface="Arial" panose="020B0604020202020204"/>
                <a:sym typeface="Arial" panose="020B0604020202020204"/>
              </a:rPr>
              <a:t>của</a:t>
            </a:r>
            <a:r>
              <a:rPr lang="en-US" sz="4800" b="1" kern="0" dirty="0">
                <a:solidFill>
                  <a:srgbClr val="FF0000"/>
                </a:solidFill>
                <a:latin typeface="Arial" panose="020B0604020202020204"/>
                <a:sym typeface="Arial" panose="020B0604020202020204"/>
              </a:rPr>
              <a:t> </a:t>
            </a:r>
            <a:r>
              <a:rPr lang="en-US" sz="4800" b="1" kern="0" dirty="0" err="1">
                <a:solidFill>
                  <a:srgbClr val="FF0000"/>
                </a:solidFill>
                <a:latin typeface="Arial" panose="020B0604020202020204"/>
                <a:sym typeface="Arial" panose="020B0604020202020204"/>
              </a:rPr>
              <a:t>chữ</a:t>
            </a:r>
            <a:r>
              <a:rPr lang="en-US" sz="4800" b="1" kern="0" dirty="0">
                <a:solidFill>
                  <a:srgbClr val="FF0000"/>
                </a:solidFill>
                <a:latin typeface="Arial" panose="020B0604020202020204"/>
                <a:sym typeface="Arial" panose="020B0604020202020204"/>
              </a:rPr>
              <a:t> </a:t>
            </a:r>
            <a:r>
              <a:rPr lang="en-US" sz="4800" b="1" kern="0" dirty="0" err="1">
                <a:solidFill>
                  <a:srgbClr val="FF0000"/>
                </a:solidFill>
                <a:latin typeface="Arial" panose="020B0604020202020204"/>
                <a:sym typeface="Arial" panose="020B0604020202020204"/>
              </a:rPr>
              <a:t>viết</a:t>
            </a:r>
            <a:endParaRPr kumimoji="0" lang="en-US" sz="48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943850" y="5345456"/>
            <a:ext cx="4248150" cy="1457071"/>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
        <p:nvSpPr>
          <p:cNvPr id="2" name="TextBox 1">
            <a:extLst>
              <a:ext uri="{FF2B5EF4-FFF2-40B4-BE49-F238E27FC236}">
                <a16:creationId xmlns:a16="http://schemas.microsoft.com/office/drawing/2014/main" id="{F3DAA515-D3A5-F301-D811-BF0B78AF5277}"/>
              </a:ext>
            </a:extLst>
          </p:cNvPr>
          <p:cNvSpPr txBox="1"/>
          <p:nvPr/>
        </p:nvSpPr>
        <p:spPr>
          <a:xfrm>
            <a:off x="1066359" y="157518"/>
            <a:ext cx="2439265" cy="578882"/>
          </a:xfrm>
          <a:prstGeom prst="roundRect">
            <a:avLst/>
          </a:prstGeom>
          <a:solidFill>
            <a:srgbClr val="FFFFCC"/>
          </a:solidFill>
          <a:ln w="28575">
            <a:solidFill>
              <a:srgbClr val="217875"/>
            </a:solidFill>
            <a:prstDash val="sysDash"/>
          </a:ln>
        </p:spPr>
        <p:txBody>
          <a:bodyPr wrap="square">
            <a:spAutoFit/>
          </a:bodyPr>
          <a:lstStyle/>
          <a:p>
            <a:pPr algn="ctr" defTabSz="609539">
              <a:defRPr/>
            </a:pPr>
            <a:r>
              <a:rPr lang="en-US" sz="2800" dirty="0" err="1">
                <a:solidFill>
                  <a:srgbClr val="F79646">
                    <a:lumMod val="50000"/>
                  </a:srgbClr>
                </a:solidFill>
                <a:latin typeface="Baloo 2 SemiBold"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đọc</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lại</a:t>
            </a:r>
            <a:endParaRPr lang="en-US" sz="2800" dirty="0">
              <a:solidFill>
                <a:srgbClr val="F79646">
                  <a:lumMod val="50000"/>
                </a:srgbClr>
              </a:solidFill>
              <a:latin typeface="Baloo 2 SemiBold" pitchFamily="2" charset="0"/>
              <a:cs typeface="Baloo 2 SemiBold" pitchFamily="2" charset="0"/>
            </a:endParaRPr>
          </a:p>
        </p:txBody>
      </p:sp>
    </p:spTree>
    <p:extLst>
      <p:ext uri="{BB962C8B-B14F-4D97-AF65-F5344CB8AC3E}">
        <p14:creationId xmlns:p14="http://schemas.microsoft.com/office/powerpoint/2010/main" val="257045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347662" y="1010600"/>
            <a:ext cx="11589450" cy="54003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
        <p:nvSpPr>
          <p:cNvPr id="2" name="TextBox 1">
            <a:extLst>
              <a:ext uri="{FF2B5EF4-FFF2-40B4-BE49-F238E27FC236}">
                <a16:creationId xmlns:a16="http://schemas.microsoft.com/office/drawing/2014/main" id="{BF3AC414-4749-0881-C546-1272E9832F6D}"/>
              </a:ext>
            </a:extLst>
          </p:cNvPr>
          <p:cNvSpPr txBox="1"/>
          <p:nvPr/>
        </p:nvSpPr>
        <p:spPr>
          <a:xfrm>
            <a:off x="1066359" y="112631"/>
            <a:ext cx="2439265" cy="578882"/>
          </a:xfrm>
          <a:prstGeom prst="roundRect">
            <a:avLst/>
          </a:prstGeom>
          <a:solidFill>
            <a:srgbClr val="FFFFCC"/>
          </a:solidFill>
          <a:ln w="28575">
            <a:solidFill>
              <a:srgbClr val="217875"/>
            </a:solidFill>
            <a:prstDash val="sysDash"/>
          </a:ln>
        </p:spPr>
        <p:txBody>
          <a:bodyPr wrap="square">
            <a:spAutoFit/>
          </a:bodyPr>
          <a:lstStyle/>
          <a:p>
            <a:pPr algn="ctr" defTabSz="609539">
              <a:defRPr/>
            </a:pPr>
            <a:r>
              <a:rPr lang="en-US" sz="2800" dirty="0" err="1">
                <a:solidFill>
                  <a:srgbClr val="F79646">
                    <a:lumMod val="50000"/>
                  </a:srgbClr>
                </a:solidFill>
                <a:latin typeface="Baloo 2 SemiBold"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đọc</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lại</a:t>
            </a:r>
            <a:endParaRPr lang="en-US" sz="2800" dirty="0">
              <a:solidFill>
                <a:srgbClr val="F79646">
                  <a:lumMod val="50000"/>
                </a:srgbClr>
              </a:solidFill>
              <a:latin typeface="Baloo 2 SemiBold" pitchFamily="2" charset="0"/>
              <a:cs typeface="Baloo 2 SemiBold" pitchFamily="2" charset="0"/>
            </a:endParaRPr>
          </a:p>
        </p:txBody>
      </p:sp>
    </p:spTree>
    <p:extLst>
      <p:ext uri="{BB962C8B-B14F-4D97-AF65-F5344CB8AC3E}">
        <p14:creationId xmlns:p14="http://schemas.microsoft.com/office/powerpoint/2010/main" val="353695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u vien doc dao bac nhat the gioi anh 5">
            <a:extLst>
              <a:ext uri="{FF2B5EF4-FFF2-40B4-BE49-F238E27FC236}">
                <a16:creationId xmlns:a16="http://schemas.microsoft.com/office/drawing/2014/main" id="{A1BBFDB9-8813-DA05-BAA5-49294E8FA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86" r="11586"/>
          <a:stretch>
            <a:fillRect/>
          </a:stretch>
        </p:blipFill>
        <p:spPr bwMode="auto">
          <a:xfrm>
            <a:off x="6414052" y="465138"/>
            <a:ext cx="5259388" cy="54038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CC8C91-3716-B2D9-5D80-63D0F5BF541B}"/>
              </a:ext>
            </a:extLst>
          </p:cNvPr>
          <p:cNvSpPr txBox="1"/>
          <p:nvPr/>
        </p:nvSpPr>
        <p:spPr>
          <a:xfrm>
            <a:off x="1715715" y="6161468"/>
            <a:ext cx="3598406" cy="578882"/>
          </a:xfrm>
          <a:prstGeom prst="roundRect">
            <a:avLst/>
          </a:prstGeom>
          <a:solidFill>
            <a:srgbClr val="FFFFCC"/>
          </a:solidFill>
          <a:ln w="28575">
            <a:solidFill>
              <a:srgbClr val="217875"/>
            </a:solidFill>
            <a:prstDash val="sysDash"/>
          </a:ln>
        </p:spPr>
        <p:txBody>
          <a:bodyPr wrap="square">
            <a:spAutoFit/>
          </a:bodyPr>
          <a:lstStyle/>
          <a:p>
            <a:pPr algn="ctr" defTabSz="609539">
              <a:defRPr/>
            </a:pPr>
            <a:r>
              <a:rPr lang="en-US" sz="2800" b="1" dirty="0" err="1">
                <a:solidFill>
                  <a:srgbClr val="F79646">
                    <a:lumMod val="50000"/>
                  </a:srgbClr>
                </a:solidFill>
                <a:latin typeface="Baloo 2 SemiBold" pitchFamily="2" charset="0"/>
                <a:cs typeface="Baloo 2 SemiBold" pitchFamily="2" charset="0"/>
              </a:rPr>
              <a:t>Thư</a:t>
            </a:r>
            <a:r>
              <a:rPr lang="en-US" sz="2800" b="1" dirty="0">
                <a:solidFill>
                  <a:srgbClr val="F79646">
                    <a:lumMod val="50000"/>
                  </a:srgbClr>
                </a:solidFill>
                <a:latin typeface="Baloo 2 SemiBold" pitchFamily="2" charset="0"/>
                <a:cs typeface="Baloo 2 SemiBold" pitchFamily="2" charset="0"/>
              </a:rPr>
              <a:t> </a:t>
            </a:r>
            <a:r>
              <a:rPr lang="en-US" sz="2800" b="1" dirty="0" err="1">
                <a:solidFill>
                  <a:srgbClr val="F79646">
                    <a:lumMod val="50000"/>
                  </a:srgbClr>
                </a:solidFill>
                <a:latin typeface="Baloo 2 SemiBold" pitchFamily="2" charset="0"/>
                <a:cs typeface="Baloo 2 SemiBold" pitchFamily="2" charset="0"/>
              </a:rPr>
              <a:t>viện</a:t>
            </a:r>
            <a:r>
              <a:rPr lang="en-US" sz="2800" b="1" dirty="0">
                <a:solidFill>
                  <a:srgbClr val="F79646">
                    <a:lumMod val="50000"/>
                  </a:srgbClr>
                </a:solidFill>
                <a:latin typeface="Baloo 2 SemiBold" pitchFamily="2" charset="0"/>
                <a:cs typeface="Baloo 2 SemiBold" pitchFamily="2" charset="0"/>
              </a:rPr>
              <a:t> </a:t>
            </a:r>
            <a:r>
              <a:rPr lang="en-US" sz="2800" b="1" dirty="0" err="1">
                <a:solidFill>
                  <a:srgbClr val="F79646">
                    <a:lumMod val="50000"/>
                  </a:srgbClr>
                </a:solidFill>
                <a:latin typeface="Baloo 2 SemiBold" pitchFamily="2" charset="0"/>
                <a:cs typeface="Baloo 2 SemiBold" pitchFamily="2" charset="0"/>
              </a:rPr>
              <a:t>Việt</a:t>
            </a:r>
            <a:r>
              <a:rPr lang="en-US" sz="2800" b="1" dirty="0">
                <a:solidFill>
                  <a:srgbClr val="F79646">
                    <a:lumMod val="50000"/>
                  </a:srgbClr>
                </a:solidFill>
                <a:latin typeface="Baloo 2 SemiBold" pitchFamily="2" charset="0"/>
                <a:cs typeface="Baloo 2 SemiBold" pitchFamily="2" charset="0"/>
              </a:rPr>
              <a:t> Nam</a:t>
            </a:r>
          </a:p>
        </p:txBody>
      </p:sp>
      <p:sp>
        <p:nvSpPr>
          <p:cNvPr id="4" name="TextBox 3">
            <a:extLst>
              <a:ext uri="{FF2B5EF4-FFF2-40B4-BE49-F238E27FC236}">
                <a16:creationId xmlns:a16="http://schemas.microsoft.com/office/drawing/2014/main" id="{4216D5FE-1BAC-D6C2-2FEB-BA0DF41A5245}"/>
              </a:ext>
            </a:extLst>
          </p:cNvPr>
          <p:cNvSpPr txBox="1"/>
          <p:nvPr/>
        </p:nvSpPr>
        <p:spPr>
          <a:xfrm>
            <a:off x="7063411" y="6111358"/>
            <a:ext cx="3598406" cy="578882"/>
          </a:xfrm>
          <a:prstGeom prst="roundRect">
            <a:avLst/>
          </a:prstGeom>
          <a:solidFill>
            <a:srgbClr val="FFFFCC"/>
          </a:solidFill>
          <a:ln w="28575">
            <a:solidFill>
              <a:srgbClr val="217875"/>
            </a:solidFill>
            <a:prstDash val="sysDash"/>
          </a:ln>
        </p:spPr>
        <p:txBody>
          <a:bodyPr wrap="square">
            <a:spAutoFit/>
          </a:bodyPr>
          <a:lstStyle/>
          <a:p>
            <a:pPr algn="ctr" defTabSz="609539">
              <a:defRPr/>
            </a:pPr>
            <a:r>
              <a:rPr lang="en-US" sz="2800" b="1" dirty="0" err="1">
                <a:solidFill>
                  <a:srgbClr val="FF0000"/>
                </a:solidFill>
                <a:latin typeface="Baloo 2 SemiBold" pitchFamily="2" charset="0"/>
                <a:cs typeface="Baloo 2 SemiBold" pitchFamily="2" charset="0"/>
              </a:rPr>
              <a:t>Thư</a:t>
            </a:r>
            <a:r>
              <a:rPr lang="en-US" sz="2800" b="1" dirty="0">
                <a:solidFill>
                  <a:srgbClr val="FF0000"/>
                </a:solidFill>
                <a:latin typeface="Baloo 2 SemiBold" pitchFamily="2" charset="0"/>
                <a:cs typeface="Baloo 2 SemiBold" pitchFamily="2" charset="0"/>
              </a:rPr>
              <a:t> </a:t>
            </a:r>
            <a:r>
              <a:rPr lang="en-US" sz="2800" b="1" dirty="0" err="1">
                <a:solidFill>
                  <a:srgbClr val="FF0000"/>
                </a:solidFill>
                <a:latin typeface="Baloo 2 SemiBold" pitchFamily="2" charset="0"/>
                <a:cs typeface="Baloo 2 SemiBold" pitchFamily="2" charset="0"/>
              </a:rPr>
              <a:t>viện</a:t>
            </a:r>
            <a:r>
              <a:rPr lang="en-US" sz="2800" b="1" dirty="0">
                <a:solidFill>
                  <a:srgbClr val="FF0000"/>
                </a:solidFill>
                <a:latin typeface="Baloo 2 SemiBold" pitchFamily="2" charset="0"/>
                <a:cs typeface="Baloo 2 SemiBold" pitchFamily="2" charset="0"/>
              </a:rPr>
              <a:t> </a:t>
            </a:r>
            <a:r>
              <a:rPr lang="en-US" sz="2800" b="1" dirty="0" err="1">
                <a:solidFill>
                  <a:srgbClr val="FF0000"/>
                </a:solidFill>
                <a:latin typeface="Baloo 2 SemiBold" pitchFamily="2" charset="0"/>
                <a:cs typeface="Baloo 2 SemiBold" pitchFamily="2" charset="0"/>
              </a:rPr>
              <a:t>Nhật</a:t>
            </a:r>
            <a:r>
              <a:rPr lang="en-US" sz="2800" b="1" dirty="0">
                <a:solidFill>
                  <a:srgbClr val="FF0000"/>
                </a:solidFill>
                <a:latin typeface="Baloo 2 SemiBold" pitchFamily="2" charset="0"/>
                <a:cs typeface="Baloo 2 SemiBold" pitchFamily="2" charset="0"/>
              </a:rPr>
              <a:t> </a:t>
            </a:r>
            <a:r>
              <a:rPr lang="en-US" sz="2800" b="1" dirty="0" err="1">
                <a:solidFill>
                  <a:srgbClr val="FF0000"/>
                </a:solidFill>
                <a:latin typeface="Baloo 2 SemiBold" pitchFamily="2" charset="0"/>
                <a:cs typeface="Baloo 2 SemiBold" pitchFamily="2" charset="0"/>
              </a:rPr>
              <a:t>Bản</a:t>
            </a:r>
            <a:endParaRPr lang="en-US" sz="2800" b="1" dirty="0">
              <a:solidFill>
                <a:srgbClr val="FF0000"/>
              </a:solidFill>
              <a:latin typeface="Baloo 2 SemiBold" pitchFamily="2" charset="0"/>
              <a:cs typeface="Baloo 2 SemiBold" pitchFamily="2" charset="0"/>
            </a:endParaRPr>
          </a:p>
        </p:txBody>
      </p:sp>
      <p:pic>
        <p:nvPicPr>
          <p:cNvPr id="5" name="Picture 4">
            <a:extLst>
              <a:ext uri="{FF2B5EF4-FFF2-40B4-BE49-F238E27FC236}">
                <a16:creationId xmlns:a16="http://schemas.microsoft.com/office/drawing/2014/main" id="{ABB0AC34-23E3-0A72-2B1A-314FB7070FCC}"/>
              </a:ext>
            </a:extLst>
          </p:cNvPr>
          <p:cNvPicPr>
            <a:picLocks noChangeAspect="1"/>
          </p:cNvPicPr>
          <p:nvPr/>
        </p:nvPicPr>
        <p:blipFill>
          <a:blip r:embed="rId3"/>
          <a:stretch>
            <a:fillRect/>
          </a:stretch>
        </p:blipFill>
        <p:spPr>
          <a:xfrm>
            <a:off x="707267" y="334411"/>
            <a:ext cx="5070682" cy="5665304"/>
          </a:xfrm>
          <a:prstGeom prst="rect">
            <a:avLst/>
          </a:prstGeom>
        </p:spPr>
      </p:pic>
    </p:spTree>
    <p:extLst>
      <p:ext uri="{BB962C8B-B14F-4D97-AF65-F5344CB8AC3E}">
        <p14:creationId xmlns:p14="http://schemas.microsoft.com/office/powerpoint/2010/main" val="32767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0;p11">
            <a:extLst>
              <a:ext uri="{FF2B5EF4-FFF2-40B4-BE49-F238E27FC236}">
                <a16:creationId xmlns:a16="http://schemas.microsoft.com/office/drawing/2014/main" id="{A7F69DAD-A0F4-CDB7-1D56-CC89F1697BA6}"/>
              </a:ext>
            </a:extLst>
          </p:cNvPr>
          <p:cNvPicPr preferRelativeResize="0"/>
          <p:nvPr/>
        </p:nvPicPr>
        <p:blipFill rotWithShape="1">
          <a:blip r:embed="rId4">
            <a:alphaModFix/>
          </a:blip>
          <a:srcRect/>
          <a:stretch/>
        </p:blipFill>
        <p:spPr>
          <a:xfrm>
            <a:off x="0" y="325821"/>
            <a:ext cx="4722364" cy="6532179"/>
          </a:xfrm>
          <a:prstGeom prst="rect">
            <a:avLst/>
          </a:prstGeom>
          <a:noFill/>
          <a:ln>
            <a:noFill/>
          </a:ln>
        </p:spPr>
      </p:pic>
      <p:pic>
        <p:nvPicPr>
          <p:cNvPr id="3" name="Picture 2">
            <a:extLst>
              <a:ext uri="{FF2B5EF4-FFF2-40B4-BE49-F238E27FC236}">
                <a16:creationId xmlns:a16="http://schemas.microsoft.com/office/drawing/2014/main" id="{08FED706-6655-7E0D-05C4-54C90E48649D}"/>
              </a:ext>
            </a:extLst>
          </p:cNvPr>
          <p:cNvPicPr>
            <a:picLocks noChangeAspect="1"/>
          </p:cNvPicPr>
          <p:nvPr/>
        </p:nvPicPr>
        <p:blipFill>
          <a:blip r:embed="rId5"/>
          <a:stretch>
            <a:fillRect/>
          </a:stretch>
        </p:blipFill>
        <p:spPr>
          <a:xfrm>
            <a:off x="4722365" y="614149"/>
            <a:ext cx="7199464" cy="5227093"/>
          </a:xfrm>
          <a:prstGeom prst="rect">
            <a:avLst/>
          </a:prstGeom>
        </p:spPr>
      </p:pic>
      <p:pic>
        <p:nvPicPr>
          <p:cNvPr id="4" name="Picture 3">
            <a:extLst>
              <a:ext uri="{FF2B5EF4-FFF2-40B4-BE49-F238E27FC236}">
                <a16:creationId xmlns:a16="http://schemas.microsoft.com/office/drawing/2014/main" id="{77B27298-6054-C9EC-1CC7-AC36E4CB7059}"/>
              </a:ext>
            </a:extLst>
          </p:cNvPr>
          <p:cNvPicPr>
            <a:picLocks noChangeAspect="1"/>
          </p:cNvPicPr>
          <p:nvPr/>
        </p:nvPicPr>
        <p:blipFill>
          <a:blip r:embed="rId6"/>
          <a:stretch>
            <a:fillRect/>
          </a:stretch>
        </p:blipFill>
        <p:spPr>
          <a:xfrm>
            <a:off x="6386179" y="1928150"/>
            <a:ext cx="4578493" cy="2237426"/>
          </a:xfrm>
          <a:prstGeom prst="rect">
            <a:avLst/>
          </a:prstGeom>
        </p:spPr>
      </p:pic>
      <p:pic>
        <p:nvPicPr>
          <p:cNvPr id="5" name="图片 143">
            <a:extLst>
              <a:ext uri="{FF2B5EF4-FFF2-40B4-BE49-F238E27FC236}">
                <a16:creationId xmlns:a16="http://schemas.microsoft.com/office/drawing/2014/main" id="{A0EA6AA4-1906-2675-1DAD-891CA5A581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2956" y="3736620"/>
            <a:ext cx="3645533" cy="3645533"/>
          </a:xfrm>
          <a:prstGeom prst="rect">
            <a:avLst/>
          </a:prstGeom>
        </p:spPr>
      </p:pic>
    </p:spTree>
    <p:custDataLst>
      <p:tags r:id="rId1"/>
    </p:custDataLst>
    <p:extLst>
      <p:ext uri="{BB962C8B-B14F-4D97-AF65-F5344CB8AC3E}">
        <p14:creationId xmlns:p14="http://schemas.microsoft.com/office/powerpoint/2010/main" val="32599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4975" y="76201"/>
            <a:ext cx="8443118" cy="86677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2.Cuộc </a:t>
            </a:r>
            <a:r>
              <a:rPr kumimoji="0" lang="en-US" sz="40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họp</a:t>
            </a:r>
            <a:r>
              <a:rPr kumimoji="0" lang="en-US" sz="40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40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đó</a:t>
            </a:r>
            <a:r>
              <a:rPr kumimoji="0" lang="en-US" sz="40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40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bàn</a:t>
            </a:r>
            <a:r>
              <a:rPr kumimoji="0" lang="en-US" sz="40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40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về</a:t>
            </a:r>
            <a:r>
              <a:rPr kumimoji="0" lang="en-US" sz="40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40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chuyện</a:t>
            </a:r>
            <a:r>
              <a:rPr kumimoji="0" lang="en-US" sz="40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r>
              <a:rPr kumimoji="0" lang="en-US" sz="4000" b="0" i="0" u="none" strike="noStrike" kern="0" cap="none" spc="0" normalizeH="0" baseline="0" noProof="0" dirty="0" err="1">
                <a:ln>
                  <a:noFill/>
                </a:ln>
                <a:solidFill>
                  <a:srgbClr val="002060"/>
                </a:solidFill>
                <a:effectLst/>
                <a:uLnTx/>
                <a:uFillTx/>
                <a:latin typeface="Arial" panose="020B0604020202020204"/>
                <a:ea typeface="+mn-ea"/>
                <a:cs typeface="+mn-cs"/>
                <a:sym typeface="Arial" panose="020B0604020202020204"/>
              </a:rPr>
              <a:t>gì</a:t>
            </a:r>
            <a:r>
              <a:rPr kumimoji="0" lang="en-US" sz="4000" b="0"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rPr>
              <a:t> ?</a:t>
            </a:r>
          </a:p>
        </p:txBody>
      </p:sp>
      <p:sp>
        <p:nvSpPr>
          <p:cNvPr id="7" name="Rectangle 6">
            <a:extLst>
              <a:ext uri="{FF2B5EF4-FFF2-40B4-BE49-F238E27FC236}">
                <a16:creationId xmlns:a16="http://schemas.microsoft.com/office/drawing/2014/main" id="{A8A49086-135D-AFBC-248A-EF00BA8DFF12}"/>
              </a:ext>
            </a:extLst>
          </p:cNvPr>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err="1">
                <a:solidFill>
                  <a:srgbClr val="FF0000"/>
                </a:solidFill>
                <a:latin typeface="Arial" panose="020B0604020202020204"/>
                <a:sym typeface="Arial" panose="020B0604020202020204"/>
              </a:rPr>
              <a:t>Đáp</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án</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Tìm</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cách</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giúp</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đỡ</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Hoàng</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đặt</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lại</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dấu</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câu</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cho</a:t>
            </a:r>
            <a:r>
              <a:rPr lang="en-US" sz="4400" kern="0" dirty="0">
                <a:solidFill>
                  <a:srgbClr val="FF0000"/>
                </a:solidFill>
                <a:latin typeface="Arial" panose="020B0604020202020204"/>
                <a:sym typeface="Arial" panose="020B0604020202020204"/>
              </a:rPr>
              <a:t> </a:t>
            </a:r>
            <a:r>
              <a:rPr lang="en-US" sz="4400" kern="0" dirty="0" err="1">
                <a:solidFill>
                  <a:srgbClr val="FF0000"/>
                </a:solidFill>
                <a:latin typeface="Arial" panose="020B0604020202020204"/>
                <a:sym typeface="Arial" panose="020B0604020202020204"/>
              </a:rPr>
              <a:t>đúng</a:t>
            </a:r>
            <a:r>
              <a:rPr lang="en-US" sz="4400" kern="0" dirty="0">
                <a:solidFill>
                  <a:srgbClr val="FF0000"/>
                </a:solidFill>
                <a:latin typeface="Arial" panose="020B0604020202020204"/>
                <a:sym typeface="Arial" panose="020B060402020202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0079" y="73072"/>
            <a:ext cx="11171046" cy="2074383"/>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 panose="020B0604020202020204"/>
                <a:sym typeface="Arial" panose="020B0604020202020204"/>
              </a:rPr>
              <a:t>3</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Dựa</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vào</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đề</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nghị</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của</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bác</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chữ</a:t>
            </a:r>
            <a:r>
              <a:rPr lang="en-US" sz="3600" kern="0" dirty="0">
                <a:solidFill>
                  <a:srgbClr val="002060"/>
                </a:solidFill>
                <a:latin typeface="Arial" panose="020B0604020202020204"/>
                <a:sym typeface="Arial" panose="020B0604020202020204"/>
              </a:rPr>
              <a:t> A, </a:t>
            </a:r>
            <a:r>
              <a:rPr lang="en-US" sz="3600" kern="0" dirty="0" err="1">
                <a:solidFill>
                  <a:srgbClr val="002060"/>
                </a:solidFill>
                <a:latin typeface="Arial" panose="020B0604020202020204"/>
                <a:sym typeface="Arial" panose="020B0604020202020204"/>
              </a:rPr>
              <a:t>sắp</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xếp</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các</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bước</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mà</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Hoàng</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cần</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thực</a:t>
            </a:r>
            <a:r>
              <a:rPr lang="en-US" sz="3600" kern="0" dirty="0">
                <a:solidFill>
                  <a:srgbClr val="002060"/>
                </a:solidFill>
                <a:latin typeface="Arial" panose="020B0604020202020204"/>
                <a:sym typeface="Arial" panose="020B0604020202020204"/>
              </a:rPr>
              <a:t> </a:t>
            </a:r>
            <a:r>
              <a:rPr lang="en-US" sz="3600" kern="0" dirty="0" err="1">
                <a:solidFill>
                  <a:srgbClr val="002060"/>
                </a:solidFill>
                <a:latin typeface="Arial" panose="020B0604020202020204"/>
                <a:sym typeface="Arial" panose="020B0604020202020204"/>
              </a:rPr>
              <a:t>hiện</a:t>
            </a:r>
            <a:r>
              <a:rPr lang="en-US" sz="3600" kern="0" dirty="0">
                <a:solidFill>
                  <a:srgbClr val="002060"/>
                </a:solidFill>
                <a:latin typeface="Arial" panose="020B0604020202020204"/>
                <a:sym typeface="Arial" panose="020B0604020202020204"/>
              </a:rPr>
              <a:t>?</a:t>
            </a:r>
          </a:p>
          <a:p>
            <a:pPr algn="ctr">
              <a:buClr>
                <a:srgbClr val="000000"/>
              </a:buClr>
            </a:pPr>
            <a:r>
              <a:rPr lang="en-US" sz="4400" kern="0" dirty="0">
                <a:solidFill>
                  <a:srgbClr val="0070C0"/>
                </a:solidFill>
                <a:latin typeface="Arial" panose="020B0604020202020204"/>
                <a:sym typeface="Arial" panose="020B0604020202020204"/>
              </a:rPr>
              <a:t>a. </a:t>
            </a:r>
            <a:r>
              <a:rPr lang="en-US" sz="4400" kern="0" dirty="0" err="1">
                <a:solidFill>
                  <a:srgbClr val="0070C0"/>
                </a:solidFill>
                <a:latin typeface="Arial" panose="020B0604020202020204"/>
                <a:sym typeface="Arial" panose="020B0604020202020204"/>
              </a:rPr>
              <a:t>Đọc</a:t>
            </a:r>
            <a:r>
              <a:rPr lang="en-US" sz="4400" kern="0" dirty="0">
                <a:solidFill>
                  <a:srgbClr val="0070C0"/>
                </a:solidFill>
                <a:latin typeface="Arial" panose="020B0604020202020204"/>
                <a:sym typeface="Arial" panose="020B0604020202020204"/>
              </a:rPr>
              <a:t> </a:t>
            </a:r>
            <a:r>
              <a:rPr lang="en-US" sz="4400" kern="0" dirty="0" err="1">
                <a:solidFill>
                  <a:srgbClr val="0070C0"/>
                </a:solidFill>
                <a:latin typeface="Arial" panose="020B0604020202020204"/>
                <a:sym typeface="Arial" panose="020B0604020202020204"/>
              </a:rPr>
              <a:t>lại</a:t>
            </a:r>
            <a:r>
              <a:rPr lang="en-US" sz="4400" kern="0" dirty="0">
                <a:solidFill>
                  <a:srgbClr val="0070C0"/>
                </a:solidFill>
                <a:latin typeface="Arial" panose="020B0604020202020204"/>
                <a:sym typeface="Arial" panose="020B0604020202020204"/>
              </a:rPr>
              <a:t> </a:t>
            </a:r>
            <a:r>
              <a:rPr lang="en-US" sz="4400" kern="0" dirty="0" err="1">
                <a:solidFill>
                  <a:srgbClr val="0070C0"/>
                </a:solidFill>
                <a:latin typeface="Arial" panose="020B0604020202020204"/>
                <a:sym typeface="Arial" panose="020B0604020202020204"/>
              </a:rPr>
              <a:t>câu</a:t>
            </a:r>
            <a:r>
              <a:rPr lang="en-US" sz="4400" kern="0" dirty="0">
                <a:solidFill>
                  <a:srgbClr val="0070C0"/>
                </a:solidFill>
                <a:latin typeface="Arial" panose="020B0604020202020204"/>
                <a:sym typeface="Arial" panose="020B0604020202020204"/>
              </a:rPr>
              <a:t>  b. </a:t>
            </a:r>
            <a:r>
              <a:rPr lang="en-US" sz="4400" kern="0" dirty="0" err="1">
                <a:solidFill>
                  <a:srgbClr val="0070C0"/>
                </a:solidFill>
                <a:latin typeface="Arial" panose="020B0604020202020204"/>
                <a:sym typeface="Arial" panose="020B0604020202020204"/>
              </a:rPr>
              <a:t>Chấm</a:t>
            </a:r>
            <a:r>
              <a:rPr lang="en-US" sz="4400" kern="0" dirty="0">
                <a:solidFill>
                  <a:srgbClr val="0070C0"/>
                </a:solidFill>
                <a:latin typeface="Arial" panose="020B0604020202020204"/>
                <a:sym typeface="Arial" panose="020B0604020202020204"/>
              </a:rPr>
              <a:t> </a:t>
            </a:r>
            <a:r>
              <a:rPr lang="en-US" sz="4400" kern="0" dirty="0" err="1">
                <a:solidFill>
                  <a:srgbClr val="0070C0"/>
                </a:solidFill>
                <a:latin typeface="Arial" panose="020B0604020202020204"/>
                <a:sym typeface="Arial" panose="020B0604020202020204"/>
              </a:rPr>
              <a:t>câu</a:t>
            </a:r>
            <a:r>
              <a:rPr lang="en-US" sz="4400" kern="0" dirty="0">
                <a:solidFill>
                  <a:srgbClr val="0070C0"/>
                </a:solidFill>
                <a:latin typeface="Arial" panose="020B0604020202020204"/>
                <a:sym typeface="Arial" panose="020B0604020202020204"/>
              </a:rPr>
              <a:t>  c. </a:t>
            </a:r>
            <a:r>
              <a:rPr lang="en-US" sz="4400" kern="0" dirty="0" err="1">
                <a:solidFill>
                  <a:srgbClr val="0070C0"/>
                </a:solidFill>
                <a:latin typeface="Arial" panose="020B0604020202020204"/>
                <a:sym typeface="Arial" panose="020B0604020202020204"/>
              </a:rPr>
              <a:t>Viết</a:t>
            </a:r>
            <a:r>
              <a:rPr lang="en-US" sz="4400" kern="0" dirty="0">
                <a:solidFill>
                  <a:srgbClr val="0070C0"/>
                </a:solidFill>
                <a:latin typeface="Arial" panose="020B0604020202020204"/>
                <a:sym typeface="Arial" panose="020B0604020202020204"/>
              </a:rPr>
              <a:t> </a:t>
            </a:r>
            <a:r>
              <a:rPr lang="en-US" sz="4400" kern="0" dirty="0" err="1">
                <a:solidFill>
                  <a:srgbClr val="0070C0"/>
                </a:solidFill>
                <a:latin typeface="Arial" panose="020B0604020202020204"/>
                <a:sym typeface="Arial" panose="020B0604020202020204"/>
              </a:rPr>
              <a:t>câu</a:t>
            </a:r>
            <a:endParaRPr lang="en-US" sz="4400" kern="0" dirty="0">
              <a:solidFill>
                <a:srgbClr val="0070C0"/>
              </a:solidFill>
              <a:latin typeface="Arial" panose="020B0604020202020204"/>
              <a:sym typeface="Arial" panose="020B0604020202020204"/>
            </a:endParaRPr>
          </a:p>
        </p:txBody>
      </p:sp>
      <p:pic>
        <p:nvPicPr>
          <p:cNvPr id="6" name="Picture 5">
            <a:extLst>
              <a:ext uri="{FF2B5EF4-FFF2-40B4-BE49-F238E27FC236}">
                <a16:creationId xmlns:a16="http://schemas.microsoft.com/office/drawing/2014/main" id="{7C52F0CE-8A02-485E-1B1D-05872988FCD3}"/>
              </a:ext>
            </a:extLst>
          </p:cNvPr>
          <p:cNvPicPr>
            <a:picLocks noChangeAspect="1"/>
          </p:cNvPicPr>
          <p:nvPr/>
        </p:nvPicPr>
        <p:blipFill>
          <a:blip r:embed="rId5"/>
          <a:stretch>
            <a:fillRect/>
          </a:stretch>
        </p:blipFill>
        <p:spPr>
          <a:xfrm>
            <a:off x="9031036" y="3296393"/>
            <a:ext cx="2170364" cy="1835055"/>
          </a:xfrm>
          <a:prstGeom prst="rect">
            <a:avLst/>
          </a:prstGeom>
        </p:spPr>
      </p:pic>
      <p:sp>
        <p:nvSpPr>
          <p:cNvPr id="7" name="Rectangle 6">
            <a:extLst>
              <a:ext uri="{FF2B5EF4-FFF2-40B4-BE49-F238E27FC236}">
                <a16:creationId xmlns:a16="http://schemas.microsoft.com/office/drawing/2014/main" id="{A73BDEC0-6EC2-A30B-F84E-D9D65FD818A3}"/>
              </a:ext>
            </a:extLst>
          </p:cNvPr>
          <p:cNvSpPr/>
          <p:nvPr/>
        </p:nvSpPr>
        <p:spPr>
          <a:xfrm>
            <a:off x="452842" y="2702333"/>
            <a:ext cx="8664940" cy="107632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600" kern="0" noProof="0" dirty="0">
                <a:solidFill>
                  <a:srgbClr val="FF0000"/>
                </a:solidFill>
                <a:latin typeface="Arial" panose="020B0604020202020204"/>
                <a:sym typeface="Arial" panose="020B0604020202020204"/>
              </a:rPr>
              <a:t>A. </a:t>
            </a:r>
            <a:r>
              <a:rPr lang="en-US" sz="3600" kern="0" noProof="0" dirty="0" err="1">
                <a:solidFill>
                  <a:srgbClr val="FF0000"/>
                </a:solidFill>
                <a:latin typeface="Arial" panose="020B0604020202020204"/>
                <a:sym typeface="Arial" panose="020B0604020202020204"/>
              </a:rPr>
              <a:t>Chấm</a:t>
            </a:r>
            <a:r>
              <a:rPr lang="en-US" sz="3600" kern="0" noProof="0" dirty="0">
                <a:solidFill>
                  <a:srgbClr val="FF0000"/>
                </a:solidFill>
                <a:latin typeface="Arial" panose="020B0604020202020204"/>
                <a:sym typeface="Arial" panose="020B0604020202020204"/>
              </a:rPr>
              <a:t> </a:t>
            </a:r>
            <a:r>
              <a:rPr lang="en-US" sz="3600" kern="0" noProof="0" dirty="0" err="1">
                <a:solidFill>
                  <a:srgbClr val="FF0000"/>
                </a:solidFill>
                <a:latin typeface="Arial" panose="020B0604020202020204"/>
                <a:sym typeface="Arial" panose="020B0604020202020204"/>
              </a:rPr>
              <a:t>câu</a:t>
            </a:r>
            <a:r>
              <a:rPr lang="en-US" sz="3600" kern="0" noProof="0" dirty="0">
                <a:solidFill>
                  <a:srgbClr val="FF0000"/>
                </a:solidFill>
                <a:latin typeface="Arial" panose="020B0604020202020204"/>
                <a:sym typeface="Arial" panose="020B0604020202020204"/>
              </a:rPr>
              <a:t>, </a:t>
            </a:r>
            <a:r>
              <a:rPr lang="en-US" sz="3600" kern="0" noProof="0" dirty="0" err="1">
                <a:solidFill>
                  <a:srgbClr val="FF0000"/>
                </a:solidFill>
                <a:latin typeface="Arial" panose="020B0604020202020204"/>
                <a:sym typeface="Arial" panose="020B0604020202020204"/>
              </a:rPr>
              <a:t>viết</a:t>
            </a:r>
            <a:r>
              <a:rPr lang="en-US" sz="3600" kern="0" noProof="0" dirty="0">
                <a:solidFill>
                  <a:srgbClr val="FF0000"/>
                </a:solidFill>
                <a:latin typeface="Arial" panose="020B0604020202020204"/>
                <a:sym typeface="Arial" panose="020B0604020202020204"/>
              </a:rPr>
              <a:t> </a:t>
            </a:r>
            <a:r>
              <a:rPr lang="en-US" sz="3600" kern="0" noProof="0" dirty="0" err="1">
                <a:solidFill>
                  <a:srgbClr val="FF0000"/>
                </a:solidFill>
                <a:latin typeface="Arial" panose="020B0604020202020204"/>
                <a:sym typeface="Arial" panose="020B0604020202020204"/>
              </a:rPr>
              <a:t>câu</a:t>
            </a:r>
            <a:r>
              <a:rPr lang="en-US" sz="3600" kern="0" noProof="0" dirty="0">
                <a:solidFill>
                  <a:srgbClr val="FF0000"/>
                </a:solidFill>
                <a:latin typeface="Arial" panose="020B0604020202020204"/>
                <a:sym typeface="Arial" panose="020B0604020202020204"/>
              </a:rPr>
              <a:t>, </a:t>
            </a:r>
            <a:r>
              <a:rPr lang="en-US" sz="3600" kern="0" noProof="0" dirty="0" err="1">
                <a:solidFill>
                  <a:srgbClr val="FF0000"/>
                </a:solidFill>
                <a:latin typeface="Arial" panose="020B0604020202020204"/>
                <a:sym typeface="Arial" panose="020B0604020202020204"/>
              </a:rPr>
              <a:t>đọc</a:t>
            </a:r>
            <a:r>
              <a:rPr lang="en-US" sz="3600" kern="0" noProof="0" dirty="0">
                <a:solidFill>
                  <a:srgbClr val="FF0000"/>
                </a:solidFill>
                <a:latin typeface="Arial" panose="020B0604020202020204"/>
                <a:sym typeface="Arial" panose="020B0604020202020204"/>
              </a:rPr>
              <a:t> </a:t>
            </a:r>
            <a:r>
              <a:rPr lang="en-US" sz="3600" kern="0" noProof="0" dirty="0" err="1">
                <a:solidFill>
                  <a:srgbClr val="FF0000"/>
                </a:solidFill>
                <a:latin typeface="Arial" panose="020B0604020202020204"/>
                <a:sym typeface="Arial" panose="020B0604020202020204"/>
              </a:rPr>
              <a:t>lại</a:t>
            </a:r>
            <a:r>
              <a:rPr lang="en-US" sz="3600" kern="0" noProof="0" dirty="0">
                <a:solidFill>
                  <a:srgbClr val="FF0000"/>
                </a:solidFill>
                <a:latin typeface="Arial" panose="020B0604020202020204"/>
                <a:sym typeface="Arial" panose="020B0604020202020204"/>
              </a:rPr>
              <a:t> </a:t>
            </a:r>
            <a:r>
              <a:rPr lang="en-US" sz="3600" kern="0" noProof="0" dirty="0" err="1">
                <a:solidFill>
                  <a:srgbClr val="FF0000"/>
                </a:solidFill>
                <a:latin typeface="Arial" panose="020B0604020202020204"/>
                <a:sym typeface="Arial" panose="020B0604020202020204"/>
              </a:rPr>
              <a:t>câu</a:t>
            </a:r>
            <a:endParaRPr kumimoji="0" lang="en-US" sz="3600" b="0" i="0" u="none" strike="noStrike" kern="0" cap="none" spc="0" normalizeH="0" baseline="0" noProof="0" dirty="0">
              <a:ln>
                <a:noFill/>
              </a:ln>
              <a:solidFill>
                <a:srgbClr val="FF0000"/>
              </a:solidFill>
              <a:effectLst/>
              <a:uLnTx/>
              <a:uFillTx/>
              <a:latin typeface="Arial" panose="020B0604020202020204"/>
              <a:sym typeface="Arial" panose="020B0604020202020204"/>
            </a:endParaRPr>
          </a:p>
        </p:txBody>
      </p:sp>
      <p:sp>
        <p:nvSpPr>
          <p:cNvPr id="8" name="Rectangle 7">
            <a:extLst>
              <a:ext uri="{FF2B5EF4-FFF2-40B4-BE49-F238E27FC236}">
                <a16:creationId xmlns:a16="http://schemas.microsoft.com/office/drawing/2014/main" id="{89C04FF2-9002-5CC8-6F92-0A8D76060FF8}"/>
              </a:ext>
            </a:extLst>
          </p:cNvPr>
          <p:cNvSpPr/>
          <p:nvPr/>
        </p:nvSpPr>
        <p:spPr>
          <a:xfrm>
            <a:off x="466094" y="3969034"/>
            <a:ext cx="8651688" cy="107632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FF0000"/>
                </a:solidFill>
                <a:effectLst/>
                <a:uLnTx/>
                <a:uFillTx/>
                <a:latin typeface="Arial" panose="020B0604020202020204"/>
                <a:sym typeface="Arial" panose="020B0604020202020204"/>
              </a:rPr>
              <a:t>    B. </a:t>
            </a:r>
            <a:r>
              <a:rPr lang="en-US" sz="4000" kern="0" dirty="0" err="1">
                <a:solidFill>
                  <a:srgbClr val="FF0000"/>
                </a:solidFill>
                <a:latin typeface="Arial" panose="020B0604020202020204"/>
                <a:sym typeface="Arial" panose="020B0604020202020204"/>
              </a:rPr>
              <a:t>Viết</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câu</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đọc</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lại</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câu</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chấm</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câu</a:t>
            </a:r>
            <a:endParaRPr kumimoji="0" lang="en-US" sz="4000" b="0" i="0" u="none" strike="noStrike" kern="0" cap="none" spc="0" normalizeH="0" baseline="0" noProof="0" dirty="0">
              <a:ln>
                <a:noFill/>
              </a:ln>
              <a:solidFill>
                <a:srgbClr val="FF0000"/>
              </a:solidFill>
              <a:effectLst/>
              <a:uLnTx/>
              <a:uFillTx/>
              <a:latin typeface="Arial" panose="020B0604020202020204"/>
              <a:sym typeface="Arial" panose="020B0604020202020204"/>
            </a:endParaRPr>
          </a:p>
        </p:txBody>
      </p:sp>
      <p:sp>
        <p:nvSpPr>
          <p:cNvPr id="9" name="Rectangle 8">
            <a:extLst>
              <a:ext uri="{FF2B5EF4-FFF2-40B4-BE49-F238E27FC236}">
                <a16:creationId xmlns:a16="http://schemas.microsoft.com/office/drawing/2014/main" id="{5E20ADF8-7ED6-C811-E81A-A4CB3C5A561B}"/>
              </a:ext>
            </a:extLst>
          </p:cNvPr>
          <p:cNvSpPr/>
          <p:nvPr/>
        </p:nvSpPr>
        <p:spPr>
          <a:xfrm>
            <a:off x="466094" y="5249211"/>
            <a:ext cx="8664940" cy="107632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4000" kern="0" dirty="0">
                <a:solidFill>
                  <a:srgbClr val="FF0000"/>
                </a:solidFill>
                <a:latin typeface="Arial" panose="020B0604020202020204"/>
                <a:sym typeface="Arial" panose="020B0604020202020204"/>
              </a:rPr>
              <a:t>   C</a:t>
            </a:r>
            <a:r>
              <a:rPr kumimoji="0" lang="en-US" sz="4000" b="0" i="0" u="none" strike="noStrike" kern="0" cap="none" spc="0" normalizeH="0" baseline="0" noProof="0" dirty="0">
                <a:ln>
                  <a:noFill/>
                </a:ln>
                <a:solidFill>
                  <a:srgbClr val="FF0000"/>
                </a:solidFill>
                <a:effectLst/>
                <a:uLnTx/>
                <a:uFillTx/>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Đọc</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lại</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câu</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chấm</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câu</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viết</a:t>
            </a:r>
            <a:r>
              <a:rPr lang="en-US" sz="4000" kern="0" dirty="0">
                <a:solidFill>
                  <a:srgbClr val="FF0000"/>
                </a:solidFill>
                <a:latin typeface="Arial" panose="020B0604020202020204"/>
                <a:sym typeface="Arial" panose="020B0604020202020204"/>
              </a:rPr>
              <a:t> </a:t>
            </a:r>
            <a:r>
              <a:rPr lang="en-US" sz="4000" kern="0" dirty="0" err="1">
                <a:solidFill>
                  <a:srgbClr val="FF0000"/>
                </a:solidFill>
                <a:latin typeface="Arial" panose="020B0604020202020204"/>
                <a:sym typeface="Arial" panose="020B0604020202020204"/>
              </a:rPr>
              <a:t>câu</a:t>
            </a:r>
            <a:endParaRPr kumimoji="0" lang="en-US" sz="4000" b="0" i="0" u="none" strike="noStrike" kern="0" cap="none" spc="0" normalizeH="0" baseline="0" noProof="0" dirty="0">
              <a:ln>
                <a:noFill/>
              </a:ln>
              <a:solidFill>
                <a:srgbClr val="FF0000"/>
              </a:solidFill>
              <a:effectLst/>
              <a:uLnTx/>
              <a:uFillTx/>
              <a:latin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15BA50-1FD8-4B1E-AA88-74F8DDB2C43C}"/>
              </a:ext>
            </a:extLst>
          </p:cNvPr>
          <p:cNvGrpSpPr/>
          <p:nvPr/>
        </p:nvGrpSpPr>
        <p:grpSpPr>
          <a:xfrm>
            <a:off x="174170" y="227368"/>
            <a:ext cx="12084444" cy="745031"/>
            <a:chOff x="6618998" y="104148"/>
            <a:chExt cx="6111527" cy="993374"/>
          </a:xfrm>
        </p:grpSpPr>
        <p:sp>
          <p:nvSpPr>
            <p:cNvPr id="6" name="Rectangle: Rounded Corners 43">
              <a:extLst>
                <a:ext uri="{FF2B5EF4-FFF2-40B4-BE49-F238E27FC236}">
                  <a16:creationId xmlns:a16="http://schemas.microsoft.com/office/drawing/2014/main" id="{527DB625-52D6-4778-A4EA-94ABEC127C30}"/>
                </a:ext>
              </a:extLst>
            </p:cNvPr>
            <p:cNvSpPr/>
            <p:nvPr/>
          </p:nvSpPr>
          <p:spPr>
            <a:xfrm>
              <a:off x="6743057" y="104148"/>
              <a:ext cx="5865696" cy="886120"/>
            </a:xfrm>
            <a:custGeom>
              <a:avLst/>
              <a:gdLst>
                <a:gd name="connsiteX0" fmla="*/ 0 w 5526669"/>
                <a:gd name="connsiteY0" fmla="*/ 147689 h 886119"/>
                <a:gd name="connsiteX1" fmla="*/ 147689 w 5526669"/>
                <a:gd name="connsiteY1" fmla="*/ 0 h 886119"/>
                <a:gd name="connsiteX2" fmla="*/ 781256 w 5526669"/>
                <a:gd name="connsiteY2" fmla="*/ 0 h 886119"/>
                <a:gd name="connsiteX3" fmla="*/ 1257885 w 5526669"/>
                <a:gd name="connsiteY3" fmla="*/ 0 h 886119"/>
                <a:gd name="connsiteX4" fmla="*/ 1839140 w 5526669"/>
                <a:gd name="connsiteY4" fmla="*/ 0 h 886119"/>
                <a:gd name="connsiteX5" fmla="*/ 2368081 w 5526669"/>
                <a:gd name="connsiteY5" fmla="*/ 0 h 886119"/>
                <a:gd name="connsiteX6" fmla="*/ 2844710 w 5526669"/>
                <a:gd name="connsiteY6" fmla="*/ 0 h 886119"/>
                <a:gd name="connsiteX7" fmla="*/ 3530591 w 5526669"/>
                <a:gd name="connsiteY7" fmla="*/ 0 h 886119"/>
                <a:gd name="connsiteX8" fmla="*/ 4007219 w 5526669"/>
                <a:gd name="connsiteY8" fmla="*/ 0 h 886119"/>
                <a:gd name="connsiteX9" fmla="*/ 4640787 w 5526669"/>
                <a:gd name="connsiteY9" fmla="*/ 0 h 886119"/>
                <a:gd name="connsiteX10" fmla="*/ 5378980 w 5526669"/>
                <a:gd name="connsiteY10" fmla="*/ 0 h 886119"/>
                <a:gd name="connsiteX11" fmla="*/ 5526669 w 5526669"/>
                <a:gd name="connsiteY11" fmla="*/ 147689 h 886119"/>
                <a:gd name="connsiteX12" fmla="*/ 5526669 w 5526669"/>
                <a:gd name="connsiteY12" fmla="*/ 738430 h 886119"/>
                <a:gd name="connsiteX13" fmla="*/ 5378980 w 5526669"/>
                <a:gd name="connsiteY13" fmla="*/ 886119 h 886119"/>
                <a:gd name="connsiteX14" fmla="*/ 4850038 w 5526669"/>
                <a:gd name="connsiteY14" fmla="*/ 886119 h 886119"/>
                <a:gd name="connsiteX15" fmla="*/ 4216471 w 5526669"/>
                <a:gd name="connsiteY15" fmla="*/ 886119 h 886119"/>
                <a:gd name="connsiteX16" fmla="*/ 3792155 w 5526669"/>
                <a:gd name="connsiteY16" fmla="*/ 886119 h 886119"/>
                <a:gd name="connsiteX17" fmla="*/ 3367839 w 5526669"/>
                <a:gd name="connsiteY17" fmla="*/ 886119 h 886119"/>
                <a:gd name="connsiteX18" fmla="*/ 2943523 w 5526669"/>
                <a:gd name="connsiteY18" fmla="*/ 886119 h 886119"/>
                <a:gd name="connsiteX19" fmla="*/ 2466895 w 5526669"/>
                <a:gd name="connsiteY19" fmla="*/ 886119 h 886119"/>
                <a:gd name="connsiteX20" fmla="*/ 1833327 w 5526669"/>
                <a:gd name="connsiteY20" fmla="*/ 886119 h 886119"/>
                <a:gd name="connsiteX21" fmla="*/ 1409011 w 5526669"/>
                <a:gd name="connsiteY21" fmla="*/ 886119 h 886119"/>
                <a:gd name="connsiteX22" fmla="*/ 880070 w 5526669"/>
                <a:gd name="connsiteY22" fmla="*/ 886119 h 886119"/>
                <a:gd name="connsiteX23" fmla="*/ 147689 w 5526669"/>
                <a:gd name="connsiteY23" fmla="*/ 886119 h 886119"/>
                <a:gd name="connsiteX24" fmla="*/ 0 w 5526669"/>
                <a:gd name="connsiteY24" fmla="*/ 738430 h 886119"/>
                <a:gd name="connsiteX25" fmla="*/ 0 w 5526669"/>
                <a:gd name="connsiteY25" fmla="*/ 147689 h 88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6669" h="886119" fill="none" extrusionOk="0">
                  <a:moveTo>
                    <a:pt x="0" y="147689"/>
                  </a:moveTo>
                  <a:cubicBezTo>
                    <a:pt x="-4571" y="68516"/>
                    <a:pt x="78273" y="-17010"/>
                    <a:pt x="147689" y="0"/>
                  </a:cubicBezTo>
                  <a:cubicBezTo>
                    <a:pt x="452831" y="-41245"/>
                    <a:pt x="553326" y="22052"/>
                    <a:pt x="781256" y="0"/>
                  </a:cubicBezTo>
                  <a:cubicBezTo>
                    <a:pt x="1009186" y="-22052"/>
                    <a:pt x="1040677" y="2192"/>
                    <a:pt x="1257885" y="0"/>
                  </a:cubicBezTo>
                  <a:cubicBezTo>
                    <a:pt x="1475093" y="-2192"/>
                    <a:pt x="1668520" y="52977"/>
                    <a:pt x="1839140" y="0"/>
                  </a:cubicBezTo>
                  <a:cubicBezTo>
                    <a:pt x="2009760" y="-52977"/>
                    <a:pt x="2225709" y="5265"/>
                    <a:pt x="2368081" y="0"/>
                  </a:cubicBezTo>
                  <a:cubicBezTo>
                    <a:pt x="2510453" y="-5265"/>
                    <a:pt x="2636714" y="24727"/>
                    <a:pt x="2844710" y="0"/>
                  </a:cubicBezTo>
                  <a:cubicBezTo>
                    <a:pt x="3052706" y="-24727"/>
                    <a:pt x="3382853" y="8545"/>
                    <a:pt x="3530591" y="0"/>
                  </a:cubicBezTo>
                  <a:cubicBezTo>
                    <a:pt x="3678329" y="-8545"/>
                    <a:pt x="3787074" y="24765"/>
                    <a:pt x="4007219" y="0"/>
                  </a:cubicBezTo>
                  <a:cubicBezTo>
                    <a:pt x="4227364" y="-24765"/>
                    <a:pt x="4466373" y="33143"/>
                    <a:pt x="4640787" y="0"/>
                  </a:cubicBezTo>
                  <a:cubicBezTo>
                    <a:pt x="4815201" y="-33143"/>
                    <a:pt x="5015747" y="17481"/>
                    <a:pt x="5378980" y="0"/>
                  </a:cubicBezTo>
                  <a:cubicBezTo>
                    <a:pt x="5466259" y="-6614"/>
                    <a:pt x="5541428" y="79571"/>
                    <a:pt x="5526669" y="147689"/>
                  </a:cubicBezTo>
                  <a:cubicBezTo>
                    <a:pt x="5530994" y="439730"/>
                    <a:pt x="5458324" y="559359"/>
                    <a:pt x="5526669" y="738430"/>
                  </a:cubicBezTo>
                  <a:cubicBezTo>
                    <a:pt x="5520744" y="815377"/>
                    <a:pt x="5461466" y="882452"/>
                    <a:pt x="5378980" y="886119"/>
                  </a:cubicBezTo>
                  <a:cubicBezTo>
                    <a:pt x="5189178" y="931723"/>
                    <a:pt x="5081454" y="838641"/>
                    <a:pt x="4850038" y="886119"/>
                  </a:cubicBezTo>
                  <a:cubicBezTo>
                    <a:pt x="4618622" y="933597"/>
                    <a:pt x="4451443" y="860664"/>
                    <a:pt x="4216471" y="886119"/>
                  </a:cubicBezTo>
                  <a:cubicBezTo>
                    <a:pt x="3981499" y="911574"/>
                    <a:pt x="3917187" y="844054"/>
                    <a:pt x="3792155" y="886119"/>
                  </a:cubicBezTo>
                  <a:cubicBezTo>
                    <a:pt x="3667123" y="928184"/>
                    <a:pt x="3472875" y="853543"/>
                    <a:pt x="3367839" y="886119"/>
                  </a:cubicBezTo>
                  <a:cubicBezTo>
                    <a:pt x="3262803" y="918695"/>
                    <a:pt x="3145075" y="855604"/>
                    <a:pt x="2943523" y="886119"/>
                  </a:cubicBezTo>
                  <a:cubicBezTo>
                    <a:pt x="2741971" y="916634"/>
                    <a:pt x="2587481" y="832792"/>
                    <a:pt x="2466895" y="886119"/>
                  </a:cubicBezTo>
                  <a:cubicBezTo>
                    <a:pt x="2346309" y="939446"/>
                    <a:pt x="1998945" y="875317"/>
                    <a:pt x="1833327" y="886119"/>
                  </a:cubicBezTo>
                  <a:cubicBezTo>
                    <a:pt x="1667709" y="896921"/>
                    <a:pt x="1530167" y="861595"/>
                    <a:pt x="1409011" y="886119"/>
                  </a:cubicBezTo>
                  <a:cubicBezTo>
                    <a:pt x="1287855" y="910643"/>
                    <a:pt x="999247" y="831806"/>
                    <a:pt x="880070" y="886119"/>
                  </a:cubicBezTo>
                  <a:cubicBezTo>
                    <a:pt x="760893" y="940432"/>
                    <a:pt x="313163" y="799519"/>
                    <a:pt x="147689" y="886119"/>
                  </a:cubicBezTo>
                  <a:cubicBezTo>
                    <a:pt x="76117" y="902614"/>
                    <a:pt x="16958" y="822921"/>
                    <a:pt x="0" y="738430"/>
                  </a:cubicBezTo>
                  <a:cubicBezTo>
                    <a:pt x="-16344" y="507692"/>
                    <a:pt x="19066" y="384224"/>
                    <a:pt x="0" y="147689"/>
                  </a:cubicBezTo>
                  <a:close/>
                </a:path>
                <a:path w="5526669" h="886119" stroke="0" extrusionOk="0">
                  <a:moveTo>
                    <a:pt x="0" y="147689"/>
                  </a:moveTo>
                  <a:cubicBezTo>
                    <a:pt x="-12141" y="62536"/>
                    <a:pt x="73135" y="5338"/>
                    <a:pt x="147689" y="0"/>
                  </a:cubicBezTo>
                  <a:cubicBezTo>
                    <a:pt x="332137" y="-21053"/>
                    <a:pt x="632732" y="32100"/>
                    <a:pt x="781256" y="0"/>
                  </a:cubicBezTo>
                  <a:cubicBezTo>
                    <a:pt x="929780" y="-32100"/>
                    <a:pt x="1204125" y="21845"/>
                    <a:pt x="1414824" y="0"/>
                  </a:cubicBezTo>
                  <a:cubicBezTo>
                    <a:pt x="1625523" y="-21845"/>
                    <a:pt x="1860579" y="23552"/>
                    <a:pt x="2048391" y="0"/>
                  </a:cubicBezTo>
                  <a:cubicBezTo>
                    <a:pt x="2236203" y="-23552"/>
                    <a:pt x="2497545" y="11247"/>
                    <a:pt x="2734272" y="0"/>
                  </a:cubicBezTo>
                  <a:cubicBezTo>
                    <a:pt x="2970999" y="-11247"/>
                    <a:pt x="2982489" y="51029"/>
                    <a:pt x="3210901" y="0"/>
                  </a:cubicBezTo>
                  <a:cubicBezTo>
                    <a:pt x="3439313" y="-51029"/>
                    <a:pt x="3638385" y="47349"/>
                    <a:pt x="3792155" y="0"/>
                  </a:cubicBezTo>
                  <a:cubicBezTo>
                    <a:pt x="3945925" y="-47349"/>
                    <a:pt x="4158722" y="60685"/>
                    <a:pt x="4321097" y="0"/>
                  </a:cubicBezTo>
                  <a:cubicBezTo>
                    <a:pt x="4483472" y="-60685"/>
                    <a:pt x="4603792" y="16250"/>
                    <a:pt x="4797725" y="0"/>
                  </a:cubicBezTo>
                  <a:cubicBezTo>
                    <a:pt x="4991658" y="-16250"/>
                    <a:pt x="5219440" y="14683"/>
                    <a:pt x="5378980" y="0"/>
                  </a:cubicBezTo>
                  <a:cubicBezTo>
                    <a:pt x="5467991" y="18935"/>
                    <a:pt x="5546368" y="80176"/>
                    <a:pt x="5526669" y="147689"/>
                  </a:cubicBezTo>
                  <a:cubicBezTo>
                    <a:pt x="5528406" y="299823"/>
                    <a:pt x="5462635" y="492606"/>
                    <a:pt x="5526669" y="738430"/>
                  </a:cubicBezTo>
                  <a:cubicBezTo>
                    <a:pt x="5536427" y="808620"/>
                    <a:pt x="5472827" y="888638"/>
                    <a:pt x="5378980" y="886119"/>
                  </a:cubicBezTo>
                  <a:cubicBezTo>
                    <a:pt x="5177478" y="913875"/>
                    <a:pt x="5004898" y="884237"/>
                    <a:pt x="4902351" y="886119"/>
                  </a:cubicBezTo>
                  <a:cubicBezTo>
                    <a:pt x="4799804" y="888001"/>
                    <a:pt x="4506526" y="838272"/>
                    <a:pt x="4216471" y="886119"/>
                  </a:cubicBezTo>
                  <a:cubicBezTo>
                    <a:pt x="3926416" y="933966"/>
                    <a:pt x="3867486" y="871922"/>
                    <a:pt x="3687529" y="886119"/>
                  </a:cubicBezTo>
                  <a:cubicBezTo>
                    <a:pt x="3507572" y="900316"/>
                    <a:pt x="3177068" y="874040"/>
                    <a:pt x="3001649" y="886119"/>
                  </a:cubicBezTo>
                  <a:cubicBezTo>
                    <a:pt x="2826230" y="898198"/>
                    <a:pt x="2689209" y="855689"/>
                    <a:pt x="2472707" y="886119"/>
                  </a:cubicBezTo>
                  <a:cubicBezTo>
                    <a:pt x="2256205" y="916549"/>
                    <a:pt x="2123813" y="815029"/>
                    <a:pt x="1839140" y="886119"/>
                  </a:cubicBezTo>
                  <a:cubicBezTo>
                    <a:pt x="1554467" y="957209"/>
                    <a:pt x="1464530" y="847371"/>
                    <a:pt x="1362511" y="886119"/>
                  </a:cubicBezTo>
                  <a:cubicBezTo>
                    <a:pt x="1260492" y="924867"/>
                    <a:pt x="1088915" y="874265"/>
                    <a:pt x="885882" y="886119"/>
                  </a:cubicBezTo>
                  <a:cubicBezTo>
                    <a:pt x="682849" y="897973"/>
                    <a:pt x="325297" y="838452"/>
                    <a:pt x="147689" y="886119"/>
                  </a:cubicBezTo>
                  <a:cubicBezTo>
                    <a:pt x="85736" y="878744"/>
                    <a:pt x="-2849" y="818628"/>
                    <a:pt x="0" y="738430"/>
                  </a:cubicBezTo>
                  <a:cubicBezTo>
                    <a:pt x="-62640" y="604328"/>
                    <a:pt x="55139" y="363656"/>
                    <a:pt x="0" y="147689"/>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custGeom>
                      <a:avLst/>
                      <a:gdLst>
                        <a:gd name="connsiteX0" fmla="*/ 0 w 11598357"/>
                        <a:gd name="connsiteY0" fmla="*/ 110766 h 664590"/>
                        <a:gd name="connsiteX1" fmla="*/ 309942 w 11598357"/>
                        <a:gd name="connsiteY1" fmla="*/ 0 h 664590"/>
                        <a:gd name="connsiteX2" fmla="*/ 1639556 w 11598357"/>
                        <a:gd name="connsiteY2" fmla="*/ 0 h 664590"/>
                        <a:gd name="connsiteX3" fmla="*/ 2639817 w 11598357"/>
                        <a:gd name="connsiteY3" fmla="*/ 0 h 664590"/>
                        <a:gd name="connsiteX4" fmla="*/ 3859648 w 11598357"/>
                        <a:gd name="connsiteY4" fmla="*/ 0 h 664590"/>
                        <a:gd name="connsiteX5" fmla="*/ 4969693 w 11598357"/>
                        <a:gd name="connsiteY5" fmla="*/ 0 h 664590"/>
                        <a:gd name="connsiteX6" fmla="*/ 5969954 w 11598357"/>
                        <a:gd name="connsiteY6" fmla="*/ 0 h 664590"/>
                        <a:gd name="connsiteX7" fmla="*/ 7409355 w 11598357"/>
                        <a:gd name="connsiteY7" fmla="*/ 0 h 664590"/>
                        <a:gd name="connsiteX8" fmla="*/ 8409614 w 11598357"/>
                        <a:gd name="connsiteY8" fmla="*/ 0 h 664590"/>
                        <a:gd name="connsiteX9" fmla="*/ 9739230 w 11598357"/>
                        <a:gd name="connsiteY9" fmla="*/ 0 h 664590"/>
                        <a:gd name="connsiteX10" fmla="*/ 11288414 w 11598357"/>
                        <a:gd name="connsiteY10" fmla="*/ 0 h 664590"/>
                        <a:gd name="connsiteX11" fmla="*/ 11598357 w 11598357"/>
                        <a:gd name="connsiteY11" fmla="*/ 110766 h 664590"/>
                        <a:gd name="connsiteX12" fmla="*/ 11598357 w 11598357"/>
                        <a:gd name="connsiteY12" fmla="*/ 553823 h 664590"/>
                        <a:gd name="connsiteX13" fmla="*/ 11288414 w 11598357"/>
                        <a:gd name="connsiteY13" fmla="*/ 664590 h 664590"/>
                        <a:gd name="connsiteX14" fmla="*/ 10178368 w 11598357"/>
                        <a:gd name="connsiteY14" fmla="*/ 664590 h 664590"/>
                        <a:gd name="connsiteX15" fmla="*/ 8848754 w 11598357"/>
                        <a:gd name="connsiteY15" fmla="*/ 664590 h 664590"/>
                        <a:gd name="connsiteX16" fmla="*/ 7958277 w 11598357"/>
                        <a:gd name="connsiteY16" fmla="*/ 664590 h 664590"/>
                        <a:gd name="connsiteX17" fmla="*/ 7067801 w 11598357"/>
                        <a:gd name="connsiteY17" fmla="*/ 664590 h 664590"/>
                        <a:gd name="connsiteX18" fmla="*/ 6177325 w 11598357"/>
                        <a:gd name="connsiteY18" fmla="*/ 664590 h 664590"/>
                        <a:gd name="connsiteX19" fmla="*/ 5177065 w 11598357"/>
                        <a:gd name="connsiteY19" fmla="*/ 664590 h 664590"/>
                        <a:gd name="connsiteX20" fmla="*/ 3847449 w 11598357"/>
                        <a:gd name="connsiteY20" fmla="*/ 664590 h 664590"/>
                        <a:gd name="connsiteX21" fmla="*/ 2956973 w 11598357"/>
                        <a:gd name="connsiteY21" fmla="*/ 664590 h 664590"/>
                        <a:gd name="connsiteX22" fmla="*/ 1846929 w 11598357"/>
                        <a:gd name="connsiteY22" fmla="*/ 664590 h 664590"/>
                        <a:gd name="connsiteX23" fmla="*/ 309942 w 11598357"/>
                        <a:gd name="connsiteY23" fmla="*/ 664590 h 664590"/>
                        <a:gd name="connsiteX24" fmla="*/ 0 w 11598357"/>
                        <a:gd name="connsiteY24" fmla="*/ 553823 h 664590"/>
                        <a:gd name="connsiteX25" fmla="*/ 0 w 11598357"/>
                        <a:gd name="connsiteY25" fmla="*/ 110766 h 664590"/>
                        <a:gd name="connsiteX0" fmla="*/ 0 w 11598357"/>
                        <a:gd name="connsiteY0" fmla="*/ 110766 h 664590"/>
                        <a:gd name="connsiteX1" fmla="*/ 309942 w 11598357"/>
                        <a:gd name="connsiteY1" fmla="*/ 0 h 664590"/>
                        <a:gd name="connsiteX2" fmla="*/ 1639556 w 11598357"/>
                        <a:gd name="connsiteY2" fmla="*/ 0 h 664590"/>
                        <a:gd name="connsiteX3" fmla="*/ 2969172 w 11598357"/>
                        <a:gd name="connsiteY3" fmla="*/ 0 h 664590"/>
                        <a:gd name="connsiteX4" fmla="*/ 4298786 w 11598357"/>
                        <a:gd name="connsiteY4" fmla="*/ 0 h 664590"/>
                        <a:gd name="connsiteX5" fmla="*/ 5738187 w 11598357"/>
                        <a:gd name="connsiteY5" fmla="*/ 0 h 664590"/>
                        <a:gd name="connsiteX6" fmla="*/ 6738448 w 11598357"/>
                        <a:gd name="connsiteY6" fmla="*/ 0 h 664590"/>
                        <a:gd name="connsiteX7" fmla="*/ 7958277 w 11598357"/>
                        <a:gd name="connsiteY7" fmla="*/ 0 h 664590"/>
                        <a:gd name="connsiteX8" fmla="*/ 9068324 w 11598357"/>
                        <a:gd name="connsiteY8" fmla="*/ 0 h 664590"/>
                        <a:gd name="connsiteX9" fmla="*/ 10068583 w 11598357"/>
                        <a:gd name="connsiteY9" fmla="*/ 0 h 664590"/>
                        <a:gd name="connsiteX10" fmla="*/ 11288414 w 11598357"/>
                        <a:gd name="connsiteY10" fmla="*/ 0 h 664590"/>
                        <a:gd name="connsiteX11" fmla="*/ 11598357 w 11598357"/>
                        <a:gd name="connsiteY11" fmla="*/ 110766 h 664590"/>
                        <a:gd name="connsiteX12" fmla="*/ 11598357 w 11598357"/>
                        <a:gd name="connsiteY12" fmla="*/ 553823 h 664590"/>
                        <a:gd name="connsiteX13" fmla="*/ 11288414 w 11598357"/>
                        <a:gd name="connsiteY13" fmla="*/ 664590 h 664590"/>
                        <a:gd name="connsiteX14" fmla="*/ 10288153 w 11598357"/>
                        <a:gd name="connsiteY14" fmla="*/ 664590 h 664590"/>
                        <a:gd name="connsiteX15" fmla="*/ 8848754 w 11598357"/>
                        <a:gd name="connsiteY15" fmla="*/ 664590 h 664590"/>
                        <a:gd name="connsiteX16" fmla="*/ 7738708 w 11598357"/>
                        <a:gd name="connsiteY16" fmla="*/ 664590 h 664590"/>
                        <a:gd name="connsiteX17" fmla="*/ 6299309 w 11598357"/>
                        <a:gd name="connsiteY17" fmla="*/ 664590 h 664590"/>
                        <a:gd name="connsiteX18" fmla="*/ 5189262 w 11598357"/>
                        <a:gd name="connsiteY18" fmla="*/ 664590 h 664590"/>
                        <a:gd name="connsiteX19" fmla="*/ 3859648 w 11598357"/>
                        <a:gd name="connsiteY19" fmla="*/ 664590 h 664590"/>
                        <a:gd name="connsiteX20" fmla="*/ 2859387 w 11598357"/>
                        <a:gd name="connsiteY20" fmla="*/ 664590 h 664590"/>
                        <a:gd name="connsiteX21" fmla="*/ 1859126 w 11598357"/>
                        <a:gd name="connsiteY21" fmla="*/ 664590 h 664590"/>
                        <a:gd name="connsiteX22" fmla="*/ 309942 w 11598357"/>
                        <a:gd name="connsiteY22" fmla="*/ 664590 h 664590"/>
                        <a:gd name="connsiteX23" fmla="*/ 0 w 11598357"/>
                        <a:gd name="connsiteY23" fmla="*/ 553823 h 664590"/>
                        <a:gd name="connsiteX24" fmla="*/ 0 w 11598357"/>
                        <a:gd name="connsiteY24" fmla="*/ 110766 h 66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98357" h="664590" fill="none" extrusionOk="0">
                          <a:moveTo>
                            <a:pt x="0" y="110766"/>
                          </a:moveTo>
                          <a:cubicBezTo>
                            <a:pt x="-4758" y="29202"/>
                            <a:pt x="185857" y="-15503"/>
                            <a:pt x="309942" y="0"/>
                          </a:cubicBezTo>
                          <a:cubicBezTo>
                            <a:pt x="917532" y="2397"/>
                            <a:pt x="1167049" y="15952"/>
                            <a:pt x="1639556" y="0"/>
                          </a:cubicBezTo>
                          <a:cubicBezTo>
                            <a:pt x="2116380" y="-19368"/>
                            <a:pt x="2194928" y="8426"/>
                            <a:pt x="2639817" y="0"/>
                          </a:cubicBezTo>
                          <a:cubicBezTo>
                            <a:pt x="3025032" y="55546"/>
                            <a:pt x="3567742" y="75586"/>
                            <a:pt x="3859648" y="0"/>
                          </a:cubicBezTo>
                          <a:cubicBezTo>
                            <a:pt x="4270813" y="-51914"/>
                            <a:pt x="4633993" y="82109"/>
                            <a:pt x="4969693" y="0"/>
                          </a:cubicBezTo>
                          <a:cubicBezTo>
                            <a:pt x="5207187" y="8827"/>
                            <a:pt x="5532766" y="49164"/>
                            <a:pt x="5969954" y="0"/>
                          </a:cubicBezTo>
                          <a:cubicBezTo>
                            <a:pt x="6436545" y="-16338"/>
                            <a:pt x="7088396" y="-2100"/>
                            <a:pt x="7409355" y="0"/>
                          </a:cubicBezTo>
                          <a:cubicBezTo>
                            <a:pt x="7731144" y="-53221"/>
                            <a:pt x="7964181" y="-46047"/>
                            <a:pt x="8409614" y="0"/>
                          </a:cubicBezTo>
                          <a:cubicBezTo>
                            <a:pt x="8879240" y="10621"/>
                            <a:pt x="9389625" y="117420"/>
                            <a:pt x="9739230" y="0"/>
                          </a:cubicBezTo>
                          <a:cubicBezTo>
                            <a:pt x="10133448" y="-55665"/>
                            <a:pt x="10589866" y="68254"/>
                            <a:pt x="11288414" y="0"/>
                          </a:cubicBezTo>
                          <a:cubicBezTo>
                            <a:pt x="11471582" y="-7127"/>
                            <a:pt x="11616892" y="68721"/>
                            <a:pt x="11598357" y="110766"/>
                          </a:cubicBezTo>
                          <a:cubicBezTo>
                            <a:pt x="11589911" y="329779"/>
                            <a:pt x="11450563" y="424825"/>
                            <a:pt x="11598357" y="553823"/>
                          </a:cubicBezTo>
                          <a:cubicBezTo>
                            <a:pt x="11602289" y="589802"/>
                            <a:pt x="11447199" y="655717"/>
                            <a:pt x="11288414" y="664590"/>
                          </a:cubicBezTo>
                          <a:cubicBezTo>
                            <a:pt x="10916551" y="667648"/>
                            <a:pt x="10651919" y="625771"/>
                            <a:pt x="10178368" y="664590"/>
                          </a:cubicBezTo>
                          <a:cubicBezTo>
                            <a:pt x="9669982" y="713795"/>
                            <a:pt x="9411921" y="655568"/>
                            <a:pt x="8848754" y="664590"/>
                          </a:cubicBezTo>
                          <a:cubicBezTo>
                            <a:pt x="8388796" y="692802"/>
                            <a:pt x="8233586" y="654355"/>
                            <a:pt x="7958277" y="664590"/>
                          </a:cubicBezTo>
                          <a:cubicBezTo>
                            <a:pt x="7753827" y="706132"/>
                            <a:pt x="7267532" y="668972"/>
                            <a:pt x="7067801" y="664590"/>
                          </a:cubicBezTo>
                          <a:cubicBezTo>
                            <a:pt x="6818144" y="640028"/>
                            <a:pt x="6603170" y="630415"/>
                            <a:pt x="6177325" y="664590"/>
                          </a:cubicBezTo>
                          <a:cubicBezTo>
                            <a:pt x="5698871" y="674114"/>
                            <a:pt x="5414974" y="614536"/>
                            <a:pt x="5177065" y="664590"/>
                          </a:cubicBezTo>
                          <a:cubicBezTo>
                            <a:pt x="4933803" y="671343"/>
                            <a:pt x="4186592" y="665631"/>
                            <a:pt x="3847449" y="664590"/>
                          </a:cubicBezTo>
                          <a:cubicBezTo>
                            <a:pt x="3537493" y="636938"/>
                            <a:pt x="3153872" y="640386"/>
                            <a:pt x="2956973" y="664590"/>
                          </a:cubicBezTo>
                          <a:cubicBezTo>
                            <a:pt x="2707910" y="706944"/>
                            <a:pt x="2082697" y="621801"/>
                            <a:pt x="1846929" y="664590"/>
                          </a:cubicBezTo>
                          <a:cubicBezTo>
                            <a:pt x="1607878" y="718080"/>
                            <a:pt x="677584" y="537542"/>
                            <a:pt x="309942" y="664590"/>
                          </a:cubicBezTo>
                          <a:cubicBezTo>
                            <a:pt x="167618" y="686462"/>
                            <a:pt x="42621" y="615616"/>
                            <a:pt x="0" y="553823"/>
                          </a:cubicBezTo>
                          <a:cubicBezTo>
                            <a:pt x="-2166" y="380476"/>
                            <a:pt x="34324" y="291360"/>
                            <a:pt x="0" y="110766"/>
                          </a:cubicBezTo>
                          <a:close/>
                        </a:path>
                        <a:path w="11598357" h="664590" stroke="0" extrusionOk="0">
                          <a:moveTo>
                            <a:pt x="0" y="110766"/>
                          </a:moveTo>
                          <a:cubicBezTo>
                            <a:pt x="-34012" y="51720"/>
                            <a:pt x="143529" y="-2641"/>
                            <a:pt x="309942" y="0"/>
                          </a:cubicBezTo>
                          <a:cubicBezTo>
                            <a:pt x="734413" y="66183"/>
                            <a:pt x="1264719" y="65950"/>
                            <a:pt x="1639556" y="0"/>
                          </a:cubicBezTo>
                          <a:cubicBezTo>
                            <a:pt x="1968299" y="-67125"/>
                            <a:pt x="2416687" y="35116"/>
                            <a:pt x="2969172" y="0"/>
                          </a:cubicBezTo>
                          <a:cubicBezTo>
                            <a:pt x="3393430" y="53552"/>
                            <a:pt x="3879990" y="-2719"/>
                            <a:pt x="4298786" y="0"/>
                          </a:cubicBezTo>
                          <a:cubicBezTo>
                            <a:pt x="4601354" y="-46376"/>
                            <a:pt x="5273892" y="15653"/>
                            <a:pt x="5738187" y="0"/>
                          </a:cubicBezTo>
                          <a:cubicBezTo>
                            <a:pt x="6248520" y="-11005"/>
                            <a:pt x="6268500" y="37831"/>
                            <a:pt x="6738448" y="0"/>
                          </a:cubicBezTo>
                          <a:cubicBezTo>
                            <a:pt x="7254678" y="-69513"/>
                            <a:pt x="7589537" y="-14815"/>
                            <a:pt x="7958277" y="0"/>
                          </a:cubicBezTo>
                          <a:cubicBezTo>
                            <a:pt x="8311106" y="-6697"/>
                            <a:pt x="8709113" y="123782"/>
                            <a:pt x="9068324" y="0"/>
                          </a:cubicBezTo>
                          <a:cubicBezTo>
                            <a:pt x="9449428" y="-47870"/>
                            <a:pt x="9648441" y="-5565"/>
                            <a:pt x="10068583" y="0"/>
                          </a:cubicBezTo>
                          <a:cubicBezTo>
                            <a:pt x="10427852" y="-32962"/>
                            <a:pt x="10944876" y="65526"/>
                            <a:pt x="11288414" y="0"/>
                          </a:cubicBezTo>
                          <a:cubicBezTo>
                            <a:pt x="11469053" y="13293"/>
                            <a:pt x="11636975" y="64276"/>
                            <a:pt x="11598357" y="110766"/>
                          </a:cubicBezTo>
                          <a:cubicBezTo>
                            <a:pt x="11612185" y="214175"/>
                            <a:pt x="11508442" y="331383"/>
                            <a:pt x="11598357" y="553823"/>
                          </a:cubicBezTo>
                          <a:cubicBezTo>
                            <a:pt x="11646197" y="627790"/>
                            <a:pt x="11516953" y="665971"/>
                            <a:pt x="11288414" y="664590"/>
                          </a:cubicBezTo>
                          <a:cubicBezTo>
                            <a:pt x="10842003" y="637084"/>
                            <a:pt x="10532922" y="707091"/>
                            <a:pt x="10288153" y="664590"/>
                          </a:cubicBezTo>
                          <a:cubicBezTo>
                            <a:pt x="10073999" y="797136"/>
                            <a:pt x="9594486" y="709145"/>
                            <a:pt x="8848754" y="664590"/>
                          </a:cubicBezTo>
                          <a:cubicBezTo>
                            <a:pt x="8210972" y="699718"/>
                            <a:pt x="8077153" y="653412"/>
                            <a:pt x="7738708" y="664590"/>
                          </a:cubicBezTo>
                          <a:cubicBezTo>
                            <a:pt x="7364154" y="629270"/>
                            <a:pt x="6666092" y="685704"/>
                            <a:pt x="6299309" y="664590"/>
                          </a:cubicBezTo>
                          <a:cubicBezTo>
                            <a:pt x="5957786" y="707562"/>
                            <a:pt x="5607247" y="585920"/>
                            <a:pt x="5189262" y="664590"/>
                          </a:cubicBezTo>
                          <a:cubicBezTo>
                            <a:pt x="4761631" y="666712"/>
                            <a:pt x="4513560" y="651331"/>
                            <a:pt x="3859648" y="664590"/>
                          </a:cubicBezTo>
                          <a:cubicBezTo>
                            <a:pt x="3254607" y="737511"/>
                            <a:pt x="3099065" y="678967"/>
                            <a:pt x="2859387" y="664590"/>
                          </a:cubicBezTo>
                          <a:cubicBezTo>
                            <a:pt x="2653368" y="687258"/>
                            <a:pt x="2255356" y="623645"/>
                            <a:pt x="1859126" y="664590"/>
                          </a:cubicBezTo>
                          <a:cubicBezTo>
                            <a:pt x="1421706" y="703222"/>
                            <a:pt x="732724" y="622591"/>
                            <a:pt x="309942" y="664590"/>
                          </a:cubicBezTo>
                          <a:cubicBezTo>
                            <a:pt x="194492" y="667426"/>
                            <a:pt x="7201" y="622689"/>
                            <a:pt x="0" y="553823"/>
                          </a:cubicBezTo>
                          <a:cubicBezTo>
                            <a:pt x="-151619" y="495929"/>
                            <a:pt x="106563" y="277839"/>
                            <a:pt x="0" y="110766"/>
                          </a:cubicBezTo>
                          <a:close/>
                        </a:path>
                        <a:path w="11598357" h="664590" fill="none" stroke="0" extrusionOk="0">
                          <a:moveTo>
                            <a:pt x="0" y="110766"/>
                          </a:moveTo>
                          <a:cubicBezTo>
                            <a:pt x="-33137" y="44432"/>
                            <a:pt x="182709" y="1284"/>
                            <a:pt x="309942" y="0"/>
                          </a:cubicBezTo>
                          <a:cubicBezTo>
                            <a:pt x="1000620" y="-39926"/>
                            <a:pt x="1186880" y="12395"/>
                            <a:pt x="1639556" y="0"/>
                          </a:cubicBezTo>
                          <a:cubicBezTo>
                            <a:pt x="2104482" y="-1970"/>
                            <a:pt x="2185125" y="7559"/>
                            <a:pt x="2639817" y="0"/>
                          </a:cubicBezTo>
                          <a:cubicBezTo>
                            <a:pt x="3107228" y="10987"/>
                            <a:pt x="3479638" y="33050"/>
                            <a:pt x="3859648" y="0"/>
                          </a:cubicBezTo>
                          <a:cubicBezTo>
                            <a:pt x="4175653" y="-66088"/>
                            <a:pt x="4615286" y="-9252"/>
                            <a:pt x="4969693" y="0"/>
                          </a:cubicBezTo>
                          <a:cubicBezTo>
                            <a:pt x="5340200" y="-22907"/>
                            <a:pt x="5537613" y="7382"/>
                            <a:pt x="5969954" y="0"/>
                          </a:cubicBezTo>
                          <a:cubicBezTo>
                            <a:pt x="6425802" y="-14596"/>
                            <a:pt x="7090057" y="1815"/>
                            <a:pt x="7409355" y="0"/>
                          </a:cubicBezTo>
                          <a:cubicBezTo>
                            <a:pt x="7747534" y="-63504"/>
                            <a:pt x="7960446" y="-19585"/>
                            <a:pt x="8409614" y="0"/>
                          </a:cubicBezTo>
                          <a:cubicBezTo>
                            <a:pt x="8805134" y="14090"/>
                            <a:pt x="9372269" y="-54874"/>
                            <a:pt x="9739230" y="0"/>
                          </a:cubicBezTo>
                          <a:cubicBezTo>
                            <a:pt x="10112109" y="-7908"/>
                            <a:pt x="10514975" y="70637"/>
                            <a:pt x="11288414" y="0"/>
                          </a:cubicBezTo>
                          <a:cubicBezTo>
                            <a:pt x="11479815" y="-18498"/>
                            <a:pt x="11635954" y="51956"/>
                            <a:pt x="11598357" y="110766"/>
                          </a:cubicBezTo>
                          <a:cubicBezTo>
                            <a:pt x="11613040" y="330947"/>
                            <a:pt x="11435197" y="435913"/>
                            <a:pt x="11598357" y="553823"/>
                          </a:cubicBezTo>
                          <a:cubicBezTo>
                            <a:pt x="11606084" y="638926"/>
                            <a:pt x="11467254" y="660558"/>
                            <a:pt x="11288414" y="664590"/>
                          </a:cubicBezTo>
                          <a:cubicBezTo>
                            <a:pt x="10919827" y="661518"/>
                            <a:pt x="10673215" y="647867"/>
                            <a:pt x="10178368" y="664590"/>
                          </a:cubicBezTo>
                          <a:cubicBezTo>
                            <a:pt x="9642443" y="665497"/>
                            <a:pt x="9347405" y="636340"/>
                            <a:pt x="8848754" y="664590"/>
                          </a:cubicBezTo>
                          <a:cubicBezTo>
                            <a:pt x="8359932" y="681491"/>
                            <a:pt x="8220402" y="628666"/>
                            <a:pt x="7958277" y="664590"/>
                          </a:cubicBezTo>
                          <a:cubicBezTo>
                            <a:pt x="7719047" y="752333"/>
                            <a:pt x="7290133" y="632209"/>
                            <a:pt x="7067801" y="664590"/>
                          </a:cubicBezTo>
                          <a:cubicBezTo>
                            <a:pt x="6786119" y="650321"/>
                            <a:pt x="6589969" y="606044"/>
                            <a:pt x="6177325" y="664590"/>
                          </a:cubicBezTo>
                          <a:cubicBezTo>
                            <a:pt x="5730581" y="739059"/>
                            <a:pt x="5377488" y="601205"/>
                            <a:pt x="5177065" y="664590"/>
                          </a:cubicBezTo>
                          <a:cubicBezTo>
                            <a:pt x="4924794" y="719492"/>
                            <a:pt x="4150195" y="678676"/>
                            <a:pt x="3847449" y="664590"/>
                          </a:cubicBezTo>
                          <a:cubicBezTo>
                            <a:pt x="3541173" y="646054"/>
                            <a:pt x="3229067" y="639898"/>
                            <a:pt x="2956973" y="664590"/>
                          </a:cubicBezTo>
                          <a:cubicBezTo>
                            <a:pt x="2680929" y="694389"/>
                            <a:pt x="2132294" y="574493"/>
                            <a:pt x="1846929" y="664590"/>
                          </a:cubicBezTo>
                          <a:cubicBezTo>
                            <a:pt x="1552976" y="720974"/>
                            <a:pt x="560636" y="639585"/>
                            <a:pt x="309942" y="664590"/>
                          </a:cubicBezTo>
                          <a:cubicBezTo>
                            <a:pt x="159948" y="675238"/>
                            <a:pt x="29104" y="611218"/>
                            <a:pt x="0" y="553823"/>
                          </a:cubicBezTo>
                          <a:cubicBezTo>
                            <a:pt x="-5689" y="360375"/>
                            <a:pt x="45989" y="284092"/>
                            <a:pt x="0" y="110766"/>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1D5EFDBE-CCBA-4439-A15C-0D64B7B8F19E}"/>
                </a:ext>
              </a:extLst>
            </p:cNvPr>
            <p:cNvSpPr/>
            <p:nvPr/>
          </p:nvSpPr>
          <p:spPr>
            <a:xfrm>
              <a:off x="6618998" y="153675"/>
              <a:ext cx="6111527" cy="9438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 thiệu với bạn về nơi đọc sách mà em yêu thích.</a:t>
              </a:r>
              <a:endParaRPr kumimoji="0" lang="zh-CN" altLang="en-US" sz="40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228435F8-0F74-4F28-A460-806C54C94614}"/>
              </a:ext>
            </a:extLst>
          </p:cNvPr>
          <p:cNvPicPr>
            <a:picLocks noChangeAspect="1"/>
          </p:cNvPicPr>
          <p:nvPr/>
        </p:nvPicPr>
        <p:blipFill>
          <a:blip r:embed="rId2"/>
          <a:stretch>
            <a:fillRect/>
          </a:stretch>
        </p:blipFill>
        <p:spPr>
          <a:xfrm>
            <a:off x="1228012" y="1023199"/>
            <a:ext cx="10232079" cy="2308939"/>
          </a:xfrm>
          <a:prstGeom prst="rect">
            <a:avLst/>
          </a:prstGeom>
        </p:spPr>
      </p:pic>
      <p:grpSp>
        <p:nvGrpSpPr>
          <p:cNvPr id="12" name="Group 11">
            <a:extLst>
              <a:ext uri="{FF2B5EF4-FFF2-40B4-BE49-F238E27FC236}">
                <a16:creationId xmlns:a16="http://schemas.microsoft.com/office/drawing/2014/main" id="{C4BAABDF-7918-4DAF-8D6A-1DECD6976759}"/>
              </a:ext>
            </a:extLst>
          </p:cNvPr>
          <p:cNvGrpSpPr/>
          <p:nvPr/>
        </p:nvGrpSpPr>
        <p:grpSpPr>
          <a:xfrm>
            <a:off x="2352674" y="3913742"/>
            <a:ext cx="9315451" cy="741906"/>
            <a:chOff x="7873788" y="-109504"/>
            <a:chExt cx="4562820" cy="726969"/>
          </a:xfrm>
        </p:grpSpPr>
        <p:sp>
          <p:nvSpPr>
            <p:cNvPr id="13" name="Rectangle: Rounded Corners 43">
              <a:extLst>
                <a:ext uri="{FF2B5EF4-FFF2-40B4-BE49-F238E27FC236}">
                  <a16:creationId xmlns:a16="http://schemas.microsoft.com/office/drawing/2014/main" id="{7D1C96ED-80D8-4ADD-90E7-0202C23C133A}"/>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13">
              <a:extLst>
                <a:ext uri="{FF2B5EF4-FFF2-40B4-BE49-F238E27FC236}">
                  <a16:creationId xmlns:a16="http://schemas.microsoft.com/office/drawing/2014/main" id="{EF036C37-47F8-4178-8C93-1145858FC30D}"/>
                </a:ext>
              </a:extLst>
            </p:cNvPr>
            <p:cNvSpPr/>
            <p:nvPr/>
          </p:nvSpPr>
          <p:spPr>
            <a:xfrm>
              <a:off x="8009163" y="2583"/>
              <a:ext cx="4427445" cy="588836"/>
            </a:xfrm>
            <a:prstGeom prst="rect">
              <a:avLst/>
            </a:prstGeom>
          </p:spPr>
          <p:txBody>
            <a:bodyPr wrap="square">
              <a:spAutoFit/>
            </a:bodyPr>
            <a:lstStyle/>
            <a:p>
              <a:pPr marL="342900" marR="63500" lvl="0" indent="-342900" algn="l"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thường đọc sách ở những địa điểm nào?</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descr="A close-up of a toy&#10;&#10;Description automatically generated with medium confidence">
            <a:extLst>
              <a:ext uri="{FF2B5EF4-FFF2-40B4-BE49-F238E27FC236}">
                <a16:creationId xmlns:a16="http://schemas.microsoft.com/office/drawing/2014/main" id="{26E85390-F05B-4BE4-8551-FA54A18C0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2" y="3913742"/>
            <a:ext cx="2604664" cy="3006378"/>
          </a:xfrm>
          <a:prstGeom prst="rect">
            <a:avLst/>
          </a:prstGeom>
        </p:spPr>
      </p:pic>
      <p:grpSp>
        <p:nvGrpSpPr>
          <p:cNvPr id="18" name="Group 17">
            <a:extLst>
              <a:ext uri="{FF2B5EF4-FFF2-40B4-BE49-F238E27FC236}">
                <a16:creationId xmlns:a16="http://schemas.microsoft.com/office/drawing/2014/main" id="{FB816FAF-93EF-4068-B5D3-8B42847BF403}"/>
              </a:ext>
            </a:extLst>
          </p:cNvPr>
          <p:cNvGrpSpPr/>
          <p:nvPr/>
        </p:nvGrpSpPr>
        <p:grpSpPr>
          <a:xfrm>
            <a:off x="2305049" y="5016364"/>
            <a:ext cx="9315451" cy="741906"/>
            <a:chOff x="7873788" y="-109504"/>
            <a:chExt cx="4562820" cy="726969"/>
          </a:xfrm>
        </p:grpSpPr>
        <p:sp>
          <p:nvSpPr>
            <p:cNvPr id="19" name="Rectangle: Rounded Corners 43">
              <a:extLst>
                <a:ext uri="{FF2B5EF4-FFF2-40B4-BE49-F238E27FC236}">
                  <a16:creationId xmlns:a16="http://schemas.microsoft.com/office/drawing/2014/main" id="{52C2B3AA-EC46-4130-88E5-745F6D624263}"/>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DEC38540-163C-4D94-A0B8-60D255717F62}"/>
                </a:ext>
              </a:extLst>
            </p:cNvPr>
            <p:cNvSpPr/>
            <p:nvPr/>
          </p:nvSpPr>
          <p:spPr>
            <a:xfrm>
              <a:off x="8009163" y="2583"/>
              <a:ext cx="4427445" cy="607810"/>
            </a:xfrm>
            <a:prstGeom prst="rect">
              <a:avLst/>
            </a:prstGeom>
          </p:spPr>
          <p:txBody>
            <a:bodyPr wrap="square">
              <a:spAutoFit/>
            </a:bodyPr>
            <a:lstStyle/>
            <a:p>
              <a:pPr marL="342900" marR="63500" lvl="0" indent="-342900" algn="l"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1" name="Group 20">
            <a:extLst>
              <a:ext uri="{FF2B5EF4-FFF2-40B4-BE49-F238E27FC236}">
                <a16:creationId xmlns:a16="http://schemas.microsoft.com/office/drawing/2014/main" id="{34662283-651F-4F6B-8853-337E891EF50C}"/>
              </a:ext>
            </a:extLst>
          </p:cNvPr>
          <p:cNvGrpSpPr/>
          <p:nvPr/>
        </p:nvGrpSpPr>
        <p:grpSpPr>
          <a:xfrm>
            <a:off x="2248657" y="5996519"/>
            <a:ext cx="9315451" cy="741906"/>
            <a:chOff x="7873788" y="-109504"/>
            <a:chExt cx="4562820" cy="726969"/>
          </a:xfrm>
        </p:grpSpPr>
        <p:sp>
          <p:nvSpPr>
            <p:cNvPr id="22" name="Rectangle: Rounded Corners 43">
              <a:extLst>
                <a:ext uri="{FF2B5EF4-FFF2-40B4-BE49-F238E27FC236}">
                  <a16:creationId xmlns:a16="http://schemas.microsoft.com/office/drawing/2014/main" id="{986B5AA1-E250-49ED-A2FB-50010A464D47}"/>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Rectangle 22">
              <a:extLst>
                <a:ext uri="{FF2B5EF4-FFF2-40B4-BE49-F238E27FC236}">
                  <a16:creationId xmlns:a16="http://schemas.microsoft.com/office/drawing/2014/main" id="{D4720DF9-D84A-4D08-8690-8C9E5592DFAD}"/>
                </a:ext>
              </a:extLst>
            </p:cNvPr>
            <p:cNvSpPr/>
            <p:nvPr/>
          </p:nvSpPr>
          <p:spPr>
            <a:xfrm>
              <a:off x="8009163" y="2583"/>
              <a:ext cx="4427445" cy="607810"/>
            </a:xfrm>
            <a:prstGeom prst="rect">
              <a:avLst/>
            </a:prstGeom>
          </p:spPr>
          <p:txBody>
            <a:bodyPr wrap="square">
              <a:spAutoFit/>
            </a:bodyPr>
            <a:lstStyle/>
            <a:p>
              <a:pPr marL="342900" marR="63500" lvl="0" indent="-342900" algn="l"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36146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AD09E-7921-7B64-01C4-F46D982D96C9}"/>
              </a:ext>
            </a:extLst>
          </p:cNvPr>
          <p:cNvPicPr>
            <a:picLocks noChangeAspect="1"/>
          </p:cNvPicPr>
          <p:nvPr/>
        </p:nvPicPr>
        <p:blipFill>
          <a:blip r:embed="rId2"/>
          <a:stretch>
            <a:fillRect/>
          </a:stretch>
        </p:blipFill>
        <p:spPr>
          <a:xfrm>
            <a:off x="159936" y="118503"/>
            <a:ext cx="11872128" cy="6620994"/>
          </a:xfrm>
          <a:prstGeom prst="rect">
            <a:avLst/>
          </a:prstGeom>
        </p:spPr>
      </p:pic>
    </p:spTree>
    <p:extLst>
      <p:ext uri="{BB962C8B-B14F-4D97-AF65-F5344CB8AC3E}">
        <p14:creationId xmlns:p14="http://schemas.microsoft.com/office/powerpoint/2010/main" val="1780970014"/>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4354" y="0"/>
            <a:ext cx="12192000" cy="6697098"/>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759003" y="4209061"/>
            <a:ext cx="3711575" cy="2868674"/>
          </a:xfrm>
          <a:prstGeom prst="rect">
            <a:avLst/>
          </a:prstGeom>
          <a:noFill/>
          <a:ln w="9525">
            <a:noFill/>
          </a:ln>
        </p:spPr>
      </p:pic>
      <p:sp>
        <p:nvSpPr>
          <p:cNvPr id="3" name="TextBox 2"/>
          <p:cNvSpPr txBox="1"/>
          <p:nvPr/>
        </p:nvSpPr>
        <p:spPr>
          <a:xfrm>
            <a:off x="2438401" y="2591905"/>
            <a:ext cx="6705600" cy="298807"/>
          </a:xfrm>
          <a:prstGeom prst="rect">
            <a:avLst/>
          </a:prstGeom>
          <a:noFill/>
        </p:spPr>
        <p:txBody>
          <a:bodyPr wrap="square" lIns="90477" tIns="45247" rIns="90477" bIns="45247" rtlCol="0">
            <a:spAutoFit/>
          </a:bodyPr>
          <a:lstStyle/>
          <a:p>
            <a:pPr defTabSz="904603"/>
            <a:endParaRPr lang="en-US" sz="1348" dirty="0">
              <a:solidFill>
                <a:prstClr val="black"/>
              </a:solidFill>
              <a:latin typeface="Calibri"/>
            </a:endParaRPr>
          </a:p>
        </p:txBody>
      </p:sp>
      <p:sp>
        <p:nvSpPr>
          <p:cNvPr id="7" name="TextBox 6"/>
          <p:cNvSpPr txBox="1"/>
          <p:nvPr/>
        </p:nvSpPr>
        <p:spPr>
          <a:xfrm>
            <a:off x="2806011" y="847048"/>
            <a:ext cx="7058521" cy="529492"/>
          </a:xfrm>
          <a:prstGeom prst="rect">
            <a:avLst/>
          </a:prstGeom>
          <a:noFill/>
        </p:spPr>
        <p:txBody>
          <a:bodyPr wrap="none" lIns="67811" tIns="33903" rIns="67811" bIns="33903" rtlCol="0">
            <a:spAutoFit/>
          </a:bodyPr>
          <a:lstStyle/>
          <a:p>
            <a:pPr defTabSz="684886" eaLnBrk="0" fontAlgn="base" hangingPunct="0">
              <a:spcBef>
                <a:spcPct val="0"/>
              </a:spcBef>
              <a:spcAft>
                <a:spcPct val="0"/>
              </a:spcAft>
            </a:pPr>
            <a:r>
              <a:rPr lang="en-US" sz="2996" b="1" dirty="0" err="1" smtClean="0">
                <a:solidFill>
                  <a:srgbClr val="0000CC"/>
                </a:solidFill>
                <a:latin typeface="HP001 4 hàng" panose="020B0603050302020204" pitchFamily="34" charset="0"/>
                <a:cs typeface="Times New Roman" pitchFamily="18" charset="0"/>
              </a:rPr>
              <a:t>Thứ</a:t>
            </a:r>
            <a:r>
              <a:rPr lang="vi-VN" sz="2996" b="1" dirty="0">
                <a:solidFill>
                  <a:srgbClr val="0000CC"/>
                </a:solidFill>
                <a:latin typeface="HP001 4 hàng" panose="020B0603050302020204" pitchFamily="34" charset="0"/>
                <a:cs typeface="Times New Roman" pitchFamily="18" charset="0"/>
              </a:rPr>
              <a:t> </a:t>
            </a:r>
            <a:r>
              <a:rPr lang="vi-VN" sz="2996" b="1" dirty="0" smtClean="0">
                <a:solidFill>
                  <a:srgbClr val="0000CC"/>
                </a:solidFill>
                <a:latin typeface="HP001 4 hàng" panose="020B0603050302020204" pitchFamily="34" charset="0"/>
                <a:cs typeface="Times New Roman" pitchFamily="18" charset="0"/>
              </a:rPr>
              <a:t>Hai</a:t>
            </a:r>
            <a:r>
              <a:rPr lang="en-US" sz="2996" b="1" dirty="0" smtClean="0">
                <a:solidFill>
                  <a:srgbClr val="0000CC"/>
                </a:solidFill>
                <a:latin typeface="HP001 4 hàng" panose="020B0603050302020204" pitchFamily="34" charset="0"/>
                <a:cs typeface="Times New Roman" pitchFamily="18" charset="0"/>
              </a:rPr>
              <a:t> </a:t>
            </a:r>
            <a:r>
              <a:rPr lang="en-US" sz="2996" b="1" dirty="0" err="1">
                <a:solidFill>
                  <a:srgbClr val="0000CC"/>
                </a:solidFill>
                <a:latin typeface="HP001 4 hàng" panose="020B0603050302020204" pitchFamily="34" charset="0"/>
                <a:cs typeface="Times New Roman" pitchFamily="18" charset="0"/>
              </a:rPr>
              <a:t>ngày</a:t>
            </a:r>
            <a:r>
              <a:rPr lang="en-US" sz="2996" b="1" dirty="0">
                <a:solidFill>
                  <a:srgbClr val="0000CC"/>
                </a:solidFill>
                <a:latin typeface="HP001 4 hàng" panose="020B0603050302020204" pitchFamily="34" charset="0"/>
                <a:cs typeface="Times New Roman" pitchFamily="18" charset="0"/>
              </a:rPr>
              <a:t> </a:t>
            </a:r>
            <a:r>
              <a:rPr lang="en-US" sz="2996" b="1" dirty="0" smtClean="0">
                <a:solidFill>
                  <a:srgbClr val="0000CC"/>
                </a:solidFill>
                <a:latin typeface="HP001 4 hàng" panose="020B0603050302020204" pitchFamily="34" charset="0"/>
                <a:cs typeface="Times New Roman" pitchFamily="18" charset="0"/>
              </a:rPr>
              <a:t>2</a:t>
            </a:r>
            <a:r>
              <a:rPr lang="vi-VN" sz="2996" b="1" dirty="0" smtClean="0">
                <a:solidFill>
                  <a:srgbClr val="0000CC"/>
                </a:solidFill>
                <a:latin typeface="HP001 4 hàng" panose="020B0603050302020204" pitchFamily="34" charset="0"/>
                <a:cs typeface="Times New Roman" pitchFamily="18" charset="0"/>
              </a:rPr>
              <a:t>7</a:t>
            </a:r>
            <a:r>
              <a:rPr lang="en-US" sz="2996" b="1" dirty="0" smtClean="0">
                <a:solidFill>
                  <a:srgbClr val="0000CC"/>
                </a:solidFill>
                <a:latin typeface="HP001 4 hàng" panose="020B0603050302020204" pitchFamily="34" charset="0"/>
                <a:cs typeface="Times New Roman" pitchFamily="18" charset="0"/>
              </a:rPr>
              <a:t> </a:t>
            </a:r>
            <a:r>
              <a:rPr lang="en-US" sz="2996" b="1" dirty="0" err="1">
                <a:solidFill>
                  <a:srgbClr val="0000CC"/>
                </a:solidFill>
                <a:latin typeface="HP001 4 hàng" panose="020B0603050302020204" pitchFamily="34" charset="0"/>
                <a:cs typeface="Times New Roman" pitchFamily="18" charset="0"/>
              </a:rPr>
              <a:t>tháng</a:t>
            </a:r>
            <a:r>
              <a:rPr lang="en-US" sz="2996" b="1" dirty="0">
                <a:solidFill>
                  <a:srgbClr val="0000CC"/>
                </a:solidFill>
                <a:latin typeface="HP001 4 hàng" panose="020B0603050302020204" pitchFamily="34" charset="0"/>
                <a:cs typeface="Times New Roman" pitchFamily="18" charset="0"/>
              </a:rPr>
              <a:t> 10 </a:t>
            </a:r>
            <a:r>
              <a:rPr lang="en-US" sz="2996" b="1" dirty="0" err="1">
                <a:solidFill>
                  <a:srgbClr val="0000CC"/>
                </a:solidFill>
                <a:latin typeface="HP001 4 hàng" panose="020B0603050302020204" pitchFamily="34" charset="0"/>
                <a:cs typeface="Times New Roman" pitchFamily="18" charset="0"/>
              </a:rPr>
              <a:t>năm</a:t>
            </a:r>
            <a:r>
              <a:rPr lang="en-US" sz="2996" b="1" dirty="0">
                <a:solidFill>
                  <a:srgbClr val="0000CC"/>
                </a:solidFill>
                <a:latin typeface="HP001 4 hàng" panose="020B0603050302020204" pitchFamily="34" charset="0"/>
                <a:cs typeface="Times New Roman" pitchFamily="18" charset="0"/>
              </a:rPr>
              <a:t> </a:t>
            </a:r>
            <a:r>
              <a:rPr lang="en-US" sz="2996" b="1" dirty="0" smtClean="0">
                <a:solidFill>
                  <a:srgbClr val="0000CC"/>
                </a:solidFill>
                <a:latin typeface="HP001 4 hàng" panose="020B0603050302020204" pitchFamily="34" charset="0"/>
                <a:cs typeface="Times New Roman" pitchFamily="18" charset="0"/>
              </a:rPr>
              <a:t>202</a:t>
            </a:r>
            <a:r>
              <a:rPr lang="vi-VN" sz="2996" b="1" dirty="0" smtClean="0">
                <a:solidFill>
                  <a:srgbClr val="0000CC"/>
                </a:solidFill>
                <a:latin typeface="HP001 4 hàng" panose="020B0603050302020204" pitchFamily="34" charset="0"/>
                <a:cs typeface="Times New Roman" pitchFamily="18" charset="0"/>
              </a:rPr>
              <a:t>5</a:t>
            </a:r>
            <a:endParaRPr lang="en-US" sz="2996" b="1" dirty="0">
              <a:solidFill>
                <a:srgbClr val="0000CC"/>
              </a:solidFill>
              <a:latin typeface="HP001 4 hàng" panose="020B0603050302020204" pitchFamily="34" charset="0"/>
              <a:cs typeface="Times New Roman" pitchFamily="18" charset="0"/>
            </a:endParaRPr>
          </a:p>
        </p:txBody>
      </p:sp>
      <p:sp>
        <p:nvSpPr>
          <p:cNvPr id="8" name="TextBox 7"/>
          <p:cNvSpPr txBox="1"/>
          <p:nvPr/>
        </p:nvSpPr>
        <p:spPr>
          <a:xfrm>
            <a:off x="4610380" y="1442108"/>
            <a:ext cx="2631604" cy="575658"/>
          </a:xfrm>
          <a:prstGeom prst="rect">
            <a:avLst/>
          </a:prstGeom>
          <a:noFill/>
        </p:spPr>
        <p:txBody>
          <a:bodyPr wrap="none" lIns="67811" tIns="33903" rIns="67811" bIns="33903" rtlCol="0">
            <a:spAutoFit/>
          </a:bodyPr>
          <a:lstStyle/>
          <a:p>
            <a:pPr defTabSz="684886" eaLnBrk="0" fontAlgn="base" hangingPunct="0">
              <a:spcBef>
                <a:spcPct val="0"/>
              </a:spcBef>
              <a:spcAft>
                <a:spcPct val="0"/>
              </a:spcAft>
            </a:pPr>
            <a:r>
              <a:rPr lang="en-US" sz="3296" b="1" dirty="0" smtClean="0">
                <a:solidFill>
                  <a:srgbClr val="FF0066"/>
                </a:solidFill>
                <a:latin typeface="Times New Roman" pitchFamily="18" charset="0"/>
                <a:cs typeface="Times New Roman" pitchFamily="18" charset="0"/>
              </a:rPr>
              <a:t>T</a:t>
            </a:r>
            <a:r>
              <a:rPr lang="vi-VN" sz="3296" b="1" dirty="0" smtClean="0">
                <a:solidFill>
                  <a:srgbClr val="FF0066"/>
                </a:solidFill>
                <a:latin typeface="Times New Roman" pitchFamily="18" charset="0"/>
                <a:cs typeface="Times New Roman" pitchFamily="18" charset="0"/>
              </a:rPr>
              <a:t>IẾNG VIỆT</a:t>
            </a:r>
            <a:endParaRPr lang="en-US" sz="3296" b="1" dirty="0">
              <a:solidFill>
                <a:srgbClr val="FF0066"/>
              </a:solidFill>
              <a:latin typeface="Times New Roman" pitchFamily="18" charset="0"/>
              <a:cs typeface="Times New Roman" pitchFamily="18" charset="0"/>
            </a:endParaRPr>
          </a:p>
        </p:txBody>
      </p:sp>
      <p:sp>
        <p:nvSpPr>
          <p:cNvPr id="9" name="Text Box 14"/>
          <p:cNvSpPr txBox="1">
            <a:spLocks noChangeArrowheads="1"/>
          </p:cNvSpPr>
          <p:nvPr/>
        </p:nvSpPr>
        <p:spPr bwMode="auto">
          <a:xfrm>
            <a:off x="1987832" y="2164339"/>
            <a:ext cx="7876700" cy="66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6524" tIns="53268" rIns="106524" bIns="5326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vi-VN" sz="3595" b="1" dirty="0" smtClean="0">
                <a:solidFill>
                  <a:srgbClr val="0000CC"/>
                </a:solidFill>
                <a:effectLst>
                  <a:outerShdw blurRad="38100" dist="38100" dir="2700000" algn="tl">
                    <a:srgbClr val="000000">
                      <a:alpha val="43137"/>
                    </a:srgbClr>
                  </a:outerShdw>
                </a:effectLst>
                <a:latin typeface="Times New Roman" pitchFamily="18" charset="0"/>
              </a:rPr>
              <a:t>ĐỌC: Thư viện</a:t>
            </a:r>
            <a:endParaRPr lang="vi-VN" sz="3595"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76504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ía del Niño XL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TotalTime>
  <Words>2670</Words>
  <Application>Microsoft Office PowerPoint</Application>
  <PresentationFormat>Widescreen</PresentationFormat>
  <Paragraphs>177</Paragraphs>
  <Slides>43</Slides>
  <Notes>13</Notes>
  <HiddenSlides>0</HiddenSlides>
  <MMClips>1</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43</vt:i4>
      </vt:variant>
    </vt:vector>
  </HeadingPairs>
  <TitlesOfParts>
    <vt:vector size="76" baseType="lpstr">
      <vt:lpstr>等线</vt:lpstr>
      <vt:lpstr>宋体</vt:lpstr>
      <vt:lpstr>Arial</vt:lpstr>
      <vt:lpstr>Arial-Rounded</vt:lpstr>
      <vt:lpstr>Baloo 2 SemiBold</vt:lpstr>
      <vt:lpstr>Calibri</vt:lpstr>
      <vt:lpstr>Calibri Light</vt:lpstr>
      <vt:lpstr>Coiny</vt:lpstr>
      <vt:lpstr>Fredoka One</vt:lpstr>
      <vt:lpstr>HP001 4 hàng</vt:lpstr>
      <vt:lpstr>inpin heiti</vt:lpstr>
      <vt:lpstr>Karla</vt:lpstr>
      <vt:lpstr>Karla Regular</vt:lpstr>
      <vt:lpstr>Luckiest Guy</vt:lpstr>
      <vt:lpstr>Nunito Black</vt:lpstr>
      <vt:lpstr>Pacifico</vt:lpstr>
      <vt:lpstr>Raleway</vt:lpstr>
      <vt:lpstr>Raleway Medium</vt:lpstr>
      <vt:lpstr>Times New Roman</vt:lpstr>
      <vt:lpstr>UTM Cookies</vt:lpstr>
      <vt:lpstr>Wingdings</vt:lpstr>
      <vt:lpstr>思源黑体 CN Bold</vt:lpstr>
      <vt:lpstr>站酷快乐体2016修订版</vt:lpstr>
      <vt:lpstr>1_Office 主题</vt:lpstr>
      <vt:lpstr>Default Design</vt:lpstr>
      <vt:lpstr>Building Siblings Relationships by Slidesgo</vt:lpstr>
      <vt:lpstr>2_Office 主题</vt:lpstr>
      <vt:lpstr>Office 主题​​</vt:lpstr>
      <vt:lpstr>千图网海量PPT模板www.58pic.com​​</vt:lpstr>
      <vt:lpstr>1_Office Theme</vt:lpstr>
      <vt:lpstr>office</vt:lpstr>
      <vt:lpstr>Día del Niño XL by Slidesgo</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74</cp:revision>
  <dcterms:created xsi:type="dcterms:W3CDTF">2022-06-27T02:37:02Z</dcterms:created>
  <dcterms:modified xsi:type="dcterms:W3CDTF">2025-10-27T03:22:22Z</dcterms:modified>
</cp:coreProperties>
</file>