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91" r:id="rId2"/>
    <p:sldId id="301" r:id="rId3"/>
    <p:sldId id="292" r:id="rId4"/>
    <p:sldId id="283" r:id="rId5"/>
    <p:sldId id="284" r:id="rId6"/>
    <p:sldId id="290" r:id="rId7"/>
    <p:sldId id="287" r:id="rId8"/>
    <p:sldId id="258" r:id="rId9"/>
    <p:sldId id="271" r:id="rId10"/>
    <p:sldId id="288" r:id="rId11"/>
    <p:sldId id="297" r:id="rId12"/>
    <p:sldId id="298" r:id="rId13"/>
    <p:sldId id="300" r:id="rId14"/>
  </p:sldIdLst>
  <p:sldSz cx="11887200" cy="6858000"/>
  <p:notesSz cx="6858000" cy="9144000"/>
  <p:defaultTextStyle>
    <a:defPPr>
      <a:defRPr lang="en-US"/>
    </a:defPPr>
    <a:lvl1pPr marL="0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1pPr>
    <a:lvl2pPr marL="401650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2pPr>
    <a:lvl3pPr marL="803300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3pPr>
    <a:lvl4pPr marL="1204951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4pPr>
    <a:lvl5pPr marL="1606601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5pPr>
    <a:lvl6pPr marL="2008251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6pPr>
    <a:lvl7pPr marL="2409901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7pPr>
    <a:lvl8pPr marL="2811551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8pPr>
    <a:lvl9pPr marL="3213202" algn="l" defTabSz="803300" rtl="0" eaLnBrk="1" latinLnBrk="0" hangingPunct="1">
      <a:defRPr sz="15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83" y="86"/>
      </p:cViewPr>
      <p:guideLst>
        <p:guide orient="horz" pos="2160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A9196-DFED-4651-A9C3-FEC8D3AD3251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685800"/>
            <a:ext cx="5943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A39A2-4E99-4BFE-B9F9-E72566BD1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3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1pPr>
    <a:lvl2pPr marL="401650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2pPr>
    <a:lvl3pPr marL="803300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3pPr>
    <a:lvl4pPr marL="1204951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4pPr>
    <a:lvl5pPr marL="1606601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5pPr>
    <a:lvl6pPr marL="2008251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6pPr>
    <a:lvl7pPr marL="2409901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7pPr>
    <a:lvl8pPr marL="2811551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8pPr>
    <a:lvl9pPr marL="3213202" algn="l" defTabSz="803300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39A2-4E99-4BFE-B9F9-E72566BD12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61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685800"/>
            <a:ext cx="59436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A39A2-4E99-4BFE-B9F9-E72566BD127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130429"/>
            <a:ext cx="1010412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886200"/>
            <a:ext cx="83210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1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3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4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06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58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09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61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13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BEBD1A-7B4A-4740-AB21-3EFAB6B2505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FA994-C385-4C3E-9E22-B64F772E4D4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51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406902"/>
            <a:ext cx="10104120" cy="1362075"/>
          </a:xfrm>
        </p:spPr>
        <p:txBody>
          <a:bodyPr anchor="t"/>
          <a:lstStyle>
            <a:lvl1pPr algn="l">
              <a:defRPr sz="307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2906715"/>
            <a:ext cx="10104120" cy="1500187"/>
          </a:xfrm>
        </p:spPr>
        <p:txBody>
          <a:bodyPr anchor="b"/>
          <a:lstStyle>
            <a:lvl1pPr marL="0" indent="0">
              <a:buNone/>
              <a:defRPr sz="1538">
                <a:solidFill>
                  <a:schemeClr val="tx1">
                    <a:tint val="75000"/>
                  </a:schemeClr>
                </a:solidFill>
              </a:defRPr>
            </a:lvl1pPr>
            <a:lvl2pPr marL="351665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2pPr>
            <a:lvl3pPr marL="703328" indent="0">
              <a:buNone/>
              <a:defRPr sz="1231">
                <a:solidFill>
                  <a:schemeClr val="tx1">
                    <a:tint val="75000"/>
                  </a:schemeClr>
                </a:solidFill>
              </a:defRPr>
            </a:lvl3pPr>
            <a:lvl4pPr marL="1054993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4pPr>
            <a:lvl5pPr marL="1406657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5pPr>
            <a:lvl6pPr marL="1758321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6pPr>
            <a:lvl7pPr marL="2109985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7pPr>
            <a:lvl8pPr marL="2461649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8pPr>
            <a:lvl9pPr marL="2813314" indent="0">
              <a:buNone/>
              <a:defRPr sz="10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4F160D-A2A5-470F-A332-897AF04E5F7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3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600203"/>
            <a:ext cx="5250180" cy="4525963"/>
          </a:xfrm>
        </p:spPr>
        <p:txBody>
          <a:bodyPr/>
          <a:lstStyle>
            <a:lvl1pPr>
              <a:defRPr sz="2154"/>
            </a:lvl1pPr>
            <a:lvl2pPr>
              <a:defRPr sz="1846"/>
            </a:lvl2pPr>
            <a:lvl3pPr>
              <a:defRPr sz="1538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600203"/>
            <a:ext cx="5250180" cy="4525963"/>
          </a:xfrm>
        </p:spPr>
        <p:txBody>
          <a:bodyPr/>
          <a:lstStyle>
            <a:lvl1pPr>
              <a:defRPr sz="2154"/>
            </a:lvl1pPr>
            <a:lvl2pPr>
              <a:defRPr sz="1846"/>
            </a:lvl2pPr>
            <a:lvl3pPr>
              <a:defRPr sz="1538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C6ADA-C2A4-444E-B229-D37D01C5B86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6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1535113"/>
            <a:ext cx="5252244" cy="639762"/>
          </a:xfrm>
        </p:spPr>
        <p:txBody>
          <a:bodyPr anchor="b"/>
          <a:lstStyle>
            <a:lvl1pPr marL="0" indent="0">
              <a:buNone/>
              <a:defRPr sz="1846" b="1"/>
            </a:lvl1pPr>
            <a:lvl2pPr marL="351665" indent="0">
              <a:buNone/>
              <a:defRPr sz="1538" b="1"/>
            </a:lvl2pPr>
            <a:lvl3pPr marL="703328" indent="0">
              <a:buNone/>
              <a:defRPr sz="1385" b="1"/>
            </a:lvl3pPr>
            <a:lvl4pPr marL="1054993" indent="0">
              <a:buNone/>
              <a:defRPr sz="1231" b="1"/>
            </a:lvl4pPr>
            <a:lvl5pPr marL="1406657" indent="0">
              <a:buNone/>
              <a:defRPr sz="1231" b="1"/>
            </a:lvl5pPr>
            <a:lvl6pPr marL="1758321" indent="0">
              <a:buNone/>
              <a:defRPr sz="1231" b="1"/>
            </a:lvl6pPr>
            <a:lvl7pPr marL="2109985" indent="0">
              <a:buNone/>
              <a:defRPr sz="1231" b="1"/>
            </a:lvl7pPr>
            <a:lvl8pPr marL="2461649" indent="0">
              <a:buNone/>
              <a:defRPr sz="1231" b="1"/>
            </a:lvl8pPr>
            <a:lvl9pPr marL="2813314" indent="0">
              <a:buNone/>
              <a:defRPr sz="12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1" y="2174875"/>
            <a:ext cx="5252244" cy="3951288"/>
          </a:xfrm>
        </p:spPr>
        <p:txBody>
          <a:bodyPr/>
          <a:lstStyle>
            <a:lvl1pPr>
              <a:defRPr sz="1846"/>
            </a:lvl1pPr>
            <a:lvl2pPr>
              <a:defRPr sz="1538"/>
            </a:lvl2pPr>
            <a:lvl3pPr>
              <a:defRPr sz="1385"/>
            </a:lvl3pPr>
            <a:lvl4pPr>
              <a:defRPr sz="1231"/>
            </a:lvl4pPr>
            <a:lvl5pPr>
              <a:defRPr sz="1231"/>
            </a:lvl5pPr>
            <a:lvl6pPr>
              <a:defRPr sz="1231"/>
            </a:lvl6pPr>
            <a:lvl7pPr>
              <a:defRPr sz="1231"/>
            </a:lvl7pPr>
            <a:lvl8pPr>
              <a:defRPr sz="1231"/>
            </a:lvl8pPr>
            <a:lvl9pPr>
              <a:defRPr sz="12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3" y="1535113"/>
            <a:ext cx="5254308" cy="639762"/>
          </a:xfrm>
        </p:spPr>
        <p:txBody>
          <a:bodyPr anchor="b"/>
          <a:lstStyle>
            <a:lvl1pPr marL="0" indent="0">
              <a:buNone/>
              <a:defRPr sz="1846" b="1"/>
            </a:lvl1pPr>
            <a:lvl2pPr marL="351665" indent="0">
              <a:buNone/>
              <a:defRPr sz="1538" b="1"/>
            </a:lvl2pPr>
            <a:lvl3pPr marL="703328" indent="0">
              <a:buNone/>
              <a:defRPr sz="1385" b="1"/>
            </a:lvl3pPr>
            <a:lvl4pPr marL="1054993" indent="0">
              <a:buNone/>
              <a:defRPr sz="1231" b="1"/>
            </a:lvl4pPr>
            <a:lvl5pPr marL="1406657" indent="0">
              <a:buNone/>
              <a:defRPr sz="1231" b="1"/>
            </a:lvl5pPr>
            <a:lvl6pPr marL="1758321" indent="0">
              <a:buNone/>
              <a:defRPr sz="1231" b="1"/>
            </a:lvl6pPr>
            <a:lvl7pPr marL="2109985" indent="0">
              <a:buNone/>
              <a:defRPr sz="1231" b="1"/>
            </a:lvl7pPr>
            <a:lvl8pPr marL="2461649" indent="0">
              <a:buNone/>
              <a:defRPr sz="1231" b="1"/>
            </a:lvl8pPr>
            <a:lvl9pPr marL="2813314" indent="0">
              <a:buNone/>
              <a:defRPr sz="12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3" y="2174875"/>
            <a:ext cx="5254308" cy="3951288"/>
          </a:xfrm>
        </p:spPr>
        <p:txBody>
          <a:bodyPr/>
          <a:lstStyle>
            <a:lvl1pPr>
              <a:defRPr sz="1846"/>
            </a:lvl1pPr>
            <a:lvl2pPr>
              <a:defRPr sz="1538"/>
            </a:lvl2pPr>
            <a:lvl3pPr>
              <a:defRPr sz="1385"/>
            </a:lvl3pPr>
            <a:lvl4pPr>
              <a:defRPr sz="1231"/>
            </a:lvl4pPr>
            <a:lvl5pPr>
              <a:defRPr sz="1231"/>
            </a:lvl5pPr>
            <a:lvl6pPr>
              <a:defRPr sz="1231"/>
            </a:lvl6pPr>
            <a:lvl7pPr>
              <a:defRPr sz="1231"/>
            </a:lvl7pPr>
            <a:lvl8pPr>
              <a:defRPr sz="1231"/>
            </a:lvl8pPr>
            <a:lvl9pPr>
              <a:defRPr sz="12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22976-4563-4381-9723-206501A9110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5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DC391-FA78-4EA9-B94F-9EEB814D7C8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02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215FF-44E5-4DB7-94D9-FCC0380816D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58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5" y="273050"/>
            <a:ext cx="3910807" cy="1162050"/>
          </a:xfrm>
        </p:spPr>
        <p:txBody>
          <a:bodyPr anchor="b"/>
          <a:lstStyle>
            <a:lvl1pPr algn="l">
              <a:defRPr sz="153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7" y="273054"/>
            <a:ext cx="6645275" cy="5853113"/>
          </a:xfrm>
        </p:spPr>
        <p:txBody>
          <a:bodyPr/>
          <a:lstStyle>
            <a:lvl1pPr>
              <a:defRPr sz="2462"/>
            </a:lvl1pPr>
            <a:lvl2pPr>
              <a:defRPr sz="2154"/>
            </a:lvl2pPr>
            <a:lvl3pPr>
              <a:defRPr sz="1846"/>
            </a:lvl3pPr>
            <a:lvl4pPr>
              <a:defRPr sz="1538"/>
            </a:lvl4pPr>
            <a:lvl5pPr>
              <a:defRPr sz="1538"/>
            </a:lvl5pPr>
            <a:lvl6pPr>
              <a:defRPr sz="1538"/>
            </a:lvl6pPr>
            <a:lvl7pPr>
              <a:defRPr sz="1538"/>
            </a:lvl7pPr>
            <a:lvl8pPr>
              <a:defRPr sz="1538"/>
            </a:lvl8pPr>
            <a:lvl9pPr>
              <a:defRPr sz="1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5" y="1435104"/>
            <a:ext cx="3910807" cy="4691063"/>
          </a:xfrm>
        </p:spPr>
        <p:txBody>
          <a:bodyPr/>
          <a:lstStyle>
            <a:lvl1pPr marL="0" indent="0">
              <a:buNone/>
              <a:defRPr sz="1077"/>
            </a:lvl1pPr>
            <a:lvl2pPr marL="351665" indent="0">
              <a:buNone/>
              <a:defRPr sz="923"/>
            </a:lvl2pPr>
            <a:lvl3pPr marL="703328" indent="0">
              <a:buNone/>
              <a:defRPr sz="770"/>
            </a:lvl3pPr>
            <a:lvl4pPr marL="1054993" indent="0">
              <a:buNone/>
              <a:defRPr sz="692"/>
            </a:lvl4pPr>
            <a:lvl5pPr marL="1406657" indent="0">
              <a:buNone/>
              <a:defRPr sz="692"/>
            </a:lvl5pPr>
            <a:lvl6pPr marL="1758321" indent="0">
              <a:buNone/>
              <a:defRPr sz="692"/>
            </a:lvl6pPr>
            <a:lvl7pPr marL="2109985" indent="0">
              <a:buNone/>
              <a:defRPr sz="692"/>
            </a:lvl7pPr>
            <a:lvl8pPr marL="2461649" indent="0">
              <a:buNone/>
              <a:defRPr sz="692"/>
            </a:lvl8pPr>
            <a:lvl9pPr marL="2813314" indent="0">
              <a:buNone/>
              <a:defRPr sz="6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28D68-4BE1-4BFB-9390-DDE38F8004A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6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4800602"/>
            <a:ext cx="7132320" cy="566738"/>
          </a:xfrm>
        </p:spPr>
        <p:txBody>
          <a:bodyPr anchor="b"/>
          <a:lstStyle>
            <a:lvl1pPr algn="l">
              <a:defRPr sz="153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12775"/>
            <a:ext cx="7132320" cy="4114800"/>
          </a:xfrm>
        </p:spPr>
        <p:txBody>
          <a:bodyPr/>
          <a:lstStyle>
            <a:lvl1pPr marL="0" indent="0">
              <a:buNone/>
              <a:defRPr sz="2462"/>
            </a:lvl1pPr>
            <a:lvl2pPr marL="351665" indent="0">
              <a:buNone/>
              <a:defRPr sz="2154"/>
            </a:lvl2pPr>
            <a:lvl3pPr marL="703328" indent="0">
              <a:buNone/>
              <a:defRPr sz="1846"/>
            </a:lvl3pPr>
            <a:lvl4pPr marL="1054993" indent="0">
              <a:buNone/>
              <a:defRPr sz="1538"/>
            </a:lvl4pPr>
            <a:lvl5pPr marL="1406657" indent="0">
              <a:buNone/>
              <a:defRPr sz="1538"/>
            </a:lvl5pPr>
            <a:lvl6pPr marL="1758321" indent="0">
              <a:buNone/>
              <a:defRPr sz="1538"/>
            </a:lvl6pPr>
            <a:lvl7pPr marL="2109985" indent="0">
              <a:buNone/>
              <a:defRPr sz="1538"/>
            </a:lvl7pPr>
            <a:lvl8pPr marL="2461649" indent="0">
              <a:buNone/>
              <a:defRPr sz="1538"/>
            </a:lvl8pPr>
            <a:lvl9pPr marL="2813314" indent="0">
              <a:buNone/>
              <a:defRPr sz="153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367340"/>
            <a:ext cx="7132320" cy="804862"/>
          </a:xfrm>
        </p:spPr>
        <p:txBody>
          <a:bodyPr/>
          <a:lstStyle>
            <a:lvl1pPr marL="0" indent="0">
              <a:buNone/>
              <a:defRPr sz="1077"/>
            </a:lvl1pPr>
            <a:lvl2pPr marL="351665" indent="0">
              <a:buNone/>
              <a:defRPr sz="923"/>
            </a:lvl2pPr>
            <a:lvl3pPr marL="703328" indent="0">
              <a:buNone/>
              <a:defRPr sz="770"/>
            </a:lvl3pPr>
            <a:lvl4pPr marL="1054993" indent="0">
              <a:buNone/>
              <a:defRPr sz="692"/>
            </a:lvl4pPr>
            <a:lvl5pPr marL="1406657" indent="0">
              <a:buNone/>
              <a:defRPr sz="692"/>
            </a:lvl5pPr>
            <a:lvl6pPr marL="1758321" indent="0">
              <a:buNone/>
              <a:defRPr sz="692"/>
            </a:lvl6pPr>
            <a:lvl7pPr marL="2109985" indent="0">
              <a:buNone/>
              <a:defRPr sz="692"/>
            </a:lvl7pPr>
            <a:lvl8pPr marL="2461649" indent="0">
              <a:buNone/>
              <a:defRPr sz="692"/>
            </a:lvl8pPr>
            <a:lvl9pPr marL="2813314" indent="0">
              <a:buNone/>
              <a:defRPr sz="6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BD352-E4EB-4E8E-A271-70ADDC271B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1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E726D-FDBF-4AB7-999C-72063535CDD7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1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74641"/>
            <a:ext cx="267462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74641"/>
            <a:ext cx="782574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AEB22A-5B47-49FD-B95A-2965CB8A4F5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1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74638"/>
            <a:ext cx="10698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00203"/>
            <a:ext cx="10698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56354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356354"/>
            <a:ext cx="376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356354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9495C-1923-40E1-AC64-277EB8DD5AF3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27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703328" rtl="0" eaLnBrk="1" latinLnBrk="0" hangingPunct="1">
        <a:spcBef>
          <a:spcPct val="0"/>
        </a:spcBef>
        <a:buNone/>
        <a:defRPr sz="33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3748" indent="-263748" algn="l" defTabSz="703328" rtl="0" eaLnBrk="1" latinLnBrk="0" hangingPunct="1">
        <a:spcBef>
          <a:spcPct val="20000"/>
        </a:spcBef>
        <a:buFont typeface="Arial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1pPr>
      <a:lvl2pPr marL="571454" indent="-219791" algn="l" defTabSz="703328" rtl="0" eaLnBrk="1" latinLnBrk="0" hangingPunct="1">
        <a:spcBef>
          <a:spcPct val="20000"/>
        </a:spcBef>
        <a:buFont typeface="Arial" pitchFamily="34" charset="0"/>
        <a:buChar char="–"/>
        <a:defRPr sz="2154" kern="1200">
          <a:solidFill>
            <a:schemeClr val="tx1"/>
          </a:solidFill>
          <a:latin typeface="+mn-lt"/>
          <a:ea typeface="+mn-ea"/>
          <a:cs typeface="+mn-cs"/>
        </a:defRPr>
      </a:lvl2pPr>
      <a:lvl3pPr marL="879161" indent="-175832" algn="l" defTabSz="703328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230824" indent="-175832" algn="l" defTabSz="703328" rtl="0" eaLnBrk="1" latinLnBrk="0" hangingPunct="1">
        <a:spcBef>
          <a:spcPct val="20000"/>
        </a:spcBef>
        <a:buFont typeface="Arial" pitchFamily="34" charset="0"/>
        <a:buChar char="–"/>
        <a:defRPr sz="1538" kern="1200">
          <a:solidFill>
            <a:schemeClr val="tx1"/>
          </a:solidFill>
          <a:latin typeface="+mn-lt"/>
          <a:ea typeface="+mn-ea"/>
          <a:cs typeface="+mn-cs"/>
        </a:defRPr>
      </a:lvl4pPr>
      <a:lvl5pPr marL="1582489" indent="-175832" algn="l" defTabSz="703328" rtl="0" eaLnBrk="1" latinLnBrk="0" hangingPunct="1">
        <a:spcBef>
          <a:spcPct val="20000"/>
        </a:spcBef>
        <a:buFont typeface="Arial" pitchFamily="34" charset="0"/>
        <a:buChar char="»"/>
        <a:defRPr sz="1538" kern="1200">
          <a:solidFill>
            <a:schemeClr val="tx1"/>
          </a:solidFill>
          <a:latin typeface="+mn-lt"/>
          <a:ea typeface="+mn-ea"/>
          <a:cs typeface="+mn-cs"/>
        </a:defRPr>
      </a:lvl5pPr>
      <a:lvl6pPr marL="1934153" indent="-175832" algn="l" defTabSz="703328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6pPr>
      <a:lvl7pPr marL="2285817" indent="-175832" algn="l" defTabSz="703328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7pPr>
      <a:lvl8pPr marL="2637482" indent="-175832" algn="l" defTabSz="703328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8pPr>
      <a:lvl9pPr marL="2989146" indent="-175832" algn="l" defTabSz="703328" rtl="0" eaLnBrk="1" latinLnBrk="0" hangingPunct="1">
        <a:spcBef>
          <a:spcPct val="20000"/>
        </a:spcBef>
        <a:buFont typeface="Arial" pitchFamily="34" charset="0"/>
        <a:buChar char="•"/>
        <a:defRPr sz="15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1pPr>
      <a:lvl2pPr marL="351665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2pPr>
      <a:lvl3pPr marL="703328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3pPr>
      <a:lvl4pPr marL="1054993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06657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58321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109985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461649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813314" algn="l" defTabSz="703328" rtl="0" eaLnBrk="1" latinLnBrk="0" hangingPunct="1"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vi.wikipedia.org/wiki/T%E1%BA%ADp_tin:Crotchet_rest_plain-svg.sv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924"/>
            <a:ext cx="11887200" cy="7033847"/>
          </a:xfrm>
        </p:spPr>
      </p:pic>
    </p:spTree>
    <p:extLst>
      <p:ext uri="{BB962C8B-B14F-4D97-AF65-F5344CB8AC3E}">
        <p14:creationId xmlns:p14="http://schemas.microsoft.com/office/powerpoint/2010/main" val="325069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887200" cy="6858000"/>
          </a:xfrm>
        </p:spPr>
        <p:txBody>
          <a:bodyPr>
            <a:normAutofit/>
          </a:bodyPr>
          <a:lstStyle/>
          <a:p>
            <a:pPr algn="l"/>
            <a:r>
              <a:rPr lang="en-US" sz="4950" dirty="0" err="1">
                <a:solidFill>
                  <a:srgbClr val="0070C0"/>
                </a:solidFill>
              </a:rPr>
              <a:t>Trông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lá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cờ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phấp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phới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đẹp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tươi</a:t>
            </a:r>
            <a:r>
              <a:rPr lang="en-US" sz="4950" dirty="0">
                <a:solidFill>
                  <a:srgbClr val="0070C0"/>
                </a:solidFill>
              </a:rPr>
              <a:t>.</a:t>
            </a:r>
            <a:br>
              <a:rPr lang="en-US" sz="4950" dirty="0">
                <a:solidFill>
                  <a:srgbClr val="0070C0"/>
                </a:solidFill>
              </a:rPr>
            </a:br>
            <a:br>
              <a:rPr lang="en-US" sz="4950" dirty="0">
                <a:solidFill>
                  <a:srgbClr val="0070C0"/>
                </a:solidFill>
              </a:rPr>
            </a:br>
            <a:r>
              <a:rPr lang="en-US" sz="4950" dirty="0" err="1">
                <a:solidFill>
                  <a:srgbClr val="FF0000"/>
                </a:solidFill>
              </a:rPr>
              <a:t>Giữa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nền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đỏ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có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ngôi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sao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vàng</a:t>
            </a:r>
            <a:r>
              <a:rPr lang="en-US" sz="4950" dirty="0">
                <a:solidFill>
                  <a:srgbClr val="FF0000"/>
                </a:solidFill>
              </a:rPr>
              <a:t>.</a:t>
            </a:r>
            <a:br>
              <a:rPr lang="en-US" sz="4950" dirty="0">
                <a:solidFill>
                  <a:srgbClr val="FF0000"/>
                </a:solidFill>
              </a:rPr>
            </a:br>
            <a:br>
              <a:rPr lang="en-US" sz="4950" dirty="0">
                <a:solidFill>
                  <a:srgbClr val="FF0000"/>
                </a:solidFill>
              </a:rPr>
            </a:br>
            <a:r>
              <a:rPr lang="en-US" sz="4950" dirty="0">
                <a:solidFill>
                  <a:srgbClr val="0070C0"/>
                </a:solidFill>
              </a:rPr>
              <a:t>Sao </a:t>
            </a:r>
            <a:r>
              <a:rPr lang="en-US" sz="4950" dirty="0" err="1">
                <a:solidFill>
                  <a:srgbClr val="0070C0"/>
                </a:solidFill>
              </a:rPr>
              <a:t>năm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cánh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huy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hoàng</a:t>
            </a:r>
            <a:r>
              <a:rPr lang="en-US" sz="4950" dirty="0">
                <a:solidFill>
                  <a:srgbClr val="0070C0"/>
                </a:solidFill>
              </a:rPr>
              <a:t> </a:t>
            </a:r>
            <a:r>
              <a:rPr lang="en-US" sz="4950" dirty="0" err="1">
                <a:solidFill>
                  <a:srgbClr val="0070C0"/>
                </a:solidFill>
              </a:rPr>
              <a:t>biết</a:t>
            </a:r>
            <a:r>
              <a:rPr lang="en-US" sz="4950" dirty="0">
                <a:solidFill>
                  <a:srgbClr val="0070C0"/>
                </a:solidFill>
              </a:rPr>
              <a:t> bao.</a:t>
            </a:r>
            <a:br>
              <a:rPr lang="en-US" sz="4950" dirty="0">
                <a:solidFill>
                  <a:srgbClr val="0070C0"/>
                </a:solidFill>
              </a:rPr>
            </a:br>
            <a:br>
              <a:rPr lang="en-US" sz="4950" dirty="0">
                <a:solidFill>
                  <a:srgbClr val="0070C0"/>
                </a:solidFill>
              </a:rPr>
            </a:br>
            <a:r>
              <a:rPr lang="en-US" sz="4950" dirty="0" err="1">
                <a:solidFill>
                  <a:srgbClr val="FF0000"/>
                </a:solidFill>
              </a:rPr>
              <a:t>Đẹp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vô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cùng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lá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cờ</a:t>
            </a:r>
            <a:r>
              <a:rPr lang="en-US" sz="4950" dirty="0">
                <a:solidFill>
                  <a:srgbClr val="FF0000"/>
                </a:solidFill>
              </a:rPr>
              <a:t> </a:t>
            </a:r>
            <a:r>
              <a:rPr lang="en-US" sz="4950" dirty="0" err="1">
                <a:solidFill>
                  <a:srgbClr val="FF0000"/>
                </a:solidFill>
              </a:rPr>
              <a:t>Việt</a:t>
            </a:r>
            <a:r>
              <a:rPr lang="en-US" sz="4950" dirty="0">
                <a:solidFill>
                  <a:srgbClr val="FF0000"/>
                </a:solidFill>
              </a:rPr>
              <a:t> Nam.</a:t>
            </a:r>
            <a:br>
              <a:rPr lang="en-US" sz="4950" dirty="0">
                <a:solidFill>
                  <a:srgbClr val="FF0000"/>
                </a:solidFill>
              </a:rPr>
            </a:br>
            <a:endParaRPr lang="en-US" sz="4950" b="1" dirty="0">
              <a:solidFill>
                <a:srgbClr val="FF0000"/>
              </a:solidFill>
            </a:endParaRPr>
          </a:p>
        </p:txBody>
      </p:sp>
      <p:pic>
        <p:nvPicPr>
          <p:cNvPr id="11" name="Content Placeholder 12">
            <a:extLst>
              <a:ext uri="{FF2B5EF4-FFF2-40B4-BE49-F238E27FC236}">
                <a16:creationId xmlns:a16="http://schemas.microsoft.com/office/drawing/2014/main" id="{A2B78FF5-3785-3A35-8B7E-21EDAAB59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1" y="857251"/>
            <a:ext cx="1422399" cy="800099"/>
          </a:xfrm>
        </p:spPr>
      </p:pic>
      <p:pic>
        <p:nvPicPr>
          <p:cNvPr id="12" name="Content Placeholder 12">
            <a:extLst>
              <a:ext uri="{FF2B5EF4-FFF2-40B4-BE49-F238E27FC236}">
                <a16:creationId xmlns:a16="http://schemas.microsoft.com/office/drawing/2014/main" id="{5ED925E8-6D32-A61C-171E-54E95F687B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158" y="2624188"/>
            <a:ext cx="1422399" cy="800099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06A77D0-41FA-83E3-2BB4-99E544CEF3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158" y="5200652"/>
            <a:ext cx="1422399" cy="800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650692-D299-4F46-0C1D-1CE68726B5D2}"/>
              </a:ext>
            </a:extLst>
          </p:cNvPr>
          <p:cNvSpPr txBox="1"/>
          <p:nvPr/>
        </p:nvSpPr>
        <p:spPr>
          <a:xfrm>
            <a:off x="0" y="1518851"/>
            <a:ext cx="8172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rgbClr val="00B050"/>
                </a:solidFill>
              </a:rPr>
              <a:t>Đùi</a:t>
            </a:r>
            <a:r>
              <a:rPr lang="en-US" sz="3600">
                <a:solidFill>
                  <a:srgbClr val="00B050"/>
                </a:solidFill>
              </a:rPr>
              <a:t>               đùi                     vỗ                  vỗ</a:t>
            </a:r>
            <a:r>
              <a:rPr lang="en-US" sz="1186"/>
              <a:t>                  </a:t>
            </a:r>
            <a:endParaRPr lang="en-US" sz="118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DC8B72-DB10-8C2B-49C3-862219F786AE}"/>
              </a:ext>
            </a:extLst>
          </p:cNvPr>
          <p:cNvSpPr txBox="1"/>
          <p:nvPr/>
        </p:nvSpPr>
        <p:spPr>
          <a:xfrm>
            <a:off x="533400" y="2775972"/>
            <a:ext cx="811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B050"/>
                </a:solidFill>
              </a:rPr>
              <a:t>Đùi</a:t>
            </a:r>
            <a:r>
              <a:rPr lang="en-US" sz="3600" dirty="0">
                <a:solidFill>
                  <a:srgbClr val="00B050"/>
                </a:solidFill>
              </a:rPr>
              <a:t>             </a:t>
            </a:r>
            <a:r>
              <a:rPr lang="en-US" sz="3600" err="1">
                <a:solidFill>
                  <a:srgbClr val="00B050"/>
                </a:solidFill>
              </a:rPr>
              <a:t>đùi</a:t>
            </a:r>
            <a:r>
              <a:rPr lang="en-US" sz="3600">
                <a:solidFill>
                  <a:srgbClr val="00B050"/>
                </a:solidFill>
              </a:rPr>
              <a:t>              vỗ              </a:t>
            </a:r>
            <a:r>
              <a:rPr lang="en-US" sz="3600" dirty="0" err="1">
                <a:solidFill>
                  <a:srgbClr val="00B050"/>
                </a:solidFill>
              </a:rPr>
              <a:t>vỗ</a:t>
            </a:r>
            <a:r>
              <a:rPr lang="en-US" sz="1186" dirty="0"/>
              <a:t>         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35B8FE-85AB-1AB8-90AA-D60CEA7911FB}"/>
              </a:ext>
            </a:extLst>
          </p:cNvPr>
          <p:cNvSpPr txBox="1"/>
          <p:nvPr/>
        </p:nvSpPr>
        <p:spPr>
          <a:xfrm>
            <a:off x="142874" y="4294823"/>
            <a:ext cx="9001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rgbClr val="00B050"/>
                </a:solidFill>
              </a:rPr>
              <a:t>Đùi</a:t>
            </a:r>
            <a:r>
              <a:rPr lang="en-US" sz="3600">
                <a:solidFill>
                  <a:srgbClr val="00B050"/>
                </a:solidFill>
              </a:rPr>
              <a:t>                </a:t>
            </a:r>
            <a:r>
              <a:rPr lang="en-US" sz="3600" err="1">
                <a:solidFill>
                  <a:srgbClr val="00B050"/>
                </a:solidFill>
              </a:rPr>
              <a:t>đùi</a:t>
            </a:r>
            <a:r>
              <a:rPr lang="en-US" sz="3600">
                <a:solidFill>
                  <a:srgbClr val="00B050"/>
                </a:solidFill>
              </a:rPr>
              <a:t>                      vỗ                     vỗ</a:t>
            </a:r>
            <a:r>
              <a:rPr lang="en-US" sz="1186"/>
              <a:t>                  </a:t>
            </a:r>
            <a:endParaRPr lang="en-US" sz="1186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B8928-3161-E8D8-43F8-D986E7EFF09D}"/>
              </a:ext>
            </a:extLst>
          </p:cNvPr>
          <p:cNvSpPr txBox="1"/>
          <p:nvPr/>
        </p:nvSpPr>
        <p:spPr>
          <a:xfrm>
            <a:off x="142874" y="6000751"/>
            <a:ext cx="717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rgbClr val="00B050"/>
                </a:solidFill>
              </a:rPr>
              <a:t>Đùi</a:t>
            </a:r>
            <a:r>
              <a:rPr lang="en-US" sz="3600">
                <a:solidFill>
                  <a:srgbClr val="00B050"/>
                </a:solidFill>
              </a:rPr>
              <a:t>             đùi            vỗ                 vỗ</a:t>
            </a:r>
            <a:r>
              <a:rPr lang="en-US" sz="1186"/>
              <a:t>                  </a:t>
            </a:r>
            <a:endParaRPr lang="en-US" sz="1186" dirty="0"/>
          </a:p>
        </p:txBody>
      </p:sp>
    </p:spTree>
    <p:extLst>
      <p:ext uri="{BB962C8B-B14F-4D97-AF65-F5344CB8AC3E}">
        <p14:creationId xmlns:p14="http://schemas.microsoft.com/office/powerpoint/2010/main" val="196572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67602" y="2918394"/>
            <a:ext cx="468924" cy="8707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5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924"/>
            <a:ext cx="11887200" cy="70338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1006231"/>
            <a:ext cx="7924800" cy="73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154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719756" y="1937446"/>
            <a:ext cx="4195004" cy="2862167"/>
            <a:chOff x="473387" y="1781388"/>
            <a:chExt cx="2013676" cy="2790612"/>
          </a:xfrm>
        </p:grpSpPr>
        <p:pic>
          <p:nvPicPr>
            <p:cNvPr id="18" name="Picture 27" descr="h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86" t="38893" r="59578" b="50824"/>
            <a:stretch>
              <a:fillRect/>
            </a:stretch>
          </p:blipFill>
          <p:spPr bwMode="auto">
            <a:xfrm>
              <a:off x="473387" y="1781388"/>
              <a:ext cx="565876" cy="276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7" descr="h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86" t="38893" r="59578" b="50824"/>
            <a:stretch>
              <a:fillRect/>
            </a:stretch>
          </p:blipFill>
          <p:spPr bwMode="auto">
            <a:xfrm>
              <a:off x="1852072" y="2073261"/>
              <a:ext cx="634991" cy="2498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7" descr="h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86" t="38893" r="59578" b="50824"/>
            <a:stretch>
              <a:fillRect/>
            </a:stretch>
          </p:blipFill>
          <p:spPr bwMode="auto">
            <a:xfrm>
              <a:off x="1204934" y="1942718"/>
              <a:ext cx="596329" cy="2629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8" descr="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0" t="52605" r="58934" b="38828"/>
          <a:stretch>
            <a:fillRect/>
          </a:stretch>
        </p:blipFill>
        <p:spPr bwMode="auto">
          <a:xfrm>
            <a:off x="1857837" y="2122651"/>
            <a:ext cx="757212" cy="220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3" descr="Crotchet rest plain-svg.sv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496158" y="-166077"/>
            <a:ext cx="58616" cy="13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0339" tIns="35169" rIns="70339" bIns="35169" numCol="1" anchor="t" anchorCtr="0" compatLnSpc="1">
            <a:prstTxWarp prst="textNoShape">
              <a:avLst/>
            </a:prstTxWarp>
          </a:bodyPr>
          <a:lstStyle/>
          <a:p>
            <a:endParaRPr lang="en-US" sz="1385"/>
          </a:p>
        </p:txBody>
      </p:sp>
      <p:cxnSp>
        <p:nvCxnSpPr>
          <p:cNvPr id="5" name="Straight Connector 4"/>
          <p:cNvCxnSpPr/>
          <p:nvPr/>
        </p:nvCxnSpPr>
        <p:spPr>
          <a:xfrm>
            <a:off x="7467602" y="2918394"/>
            <a:ext cx="4689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467600" y="2870870"/>
            <a:ext cx="0" cy="87074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936523" y="2908687"/>
            <a:ext cx="0" cy="8707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467602" y="3789141"/>
            <a:ext cx="4689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53754" y="3064994"/>
            <a:ext cx="0" cy="8707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467600" y="2870870"/>
            <a:ext cx="0" cy="8707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C:\Users\admin\Desktop\800px-Crotchet_rest_plain-svg.svg (1)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139" y="2951970"/>
            <a:ext cx="468923" cy="7896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779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87924"/>
            <a:ext cx="9144000" cy="703384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-87924"/>
            <a:ext cx="5943600" cy="70338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730" y="-87924"/>
            <a:ext cx="5936673" cy="703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9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123447"/>
            <a:ext cx="9144000" cy="70693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87924"/>
            <a:ext cx="9144000" cy="7033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87924"/>
            <a:ext cx="9144000" cy="703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5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Bài hát- Lý cây xanh - Âm nhạc lớp 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87924"/>
            <a:ext cx="11887200" cy="7033847"/>
          </a:xfrm>
        </p:spPr>
      </p:pic>
    </p:spTree>
    <p:extLst>
      <p:ext uri="{BB962C8B-B14F-4D97-AF65-F5344CB8AC3E}">
        <p14:creationId xmlns:p14="http://schemas.microsoft.com/office/powerpoint/2010/main" val="4439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924"/>
            <a:ext cx="11887200" cy="70338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162539"/>
            <a:ext cx="4419600" cy="3126154"/>
          </a:xfrm>
        </p:spPr>
        <p:txBody>
          <a:bodyPr>
            <a:normAutofit/>
          </a:bodyPr>
          <a:lstStyle/>
          <a:p>
            <a:r>
              <a:rPr lang="en-US" sz="6769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6769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769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endParaRPr lang="en-US" sz="6769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2158602"/>
            <a:ext cx="4419600" cy="1134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69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 </a:t>
            </a:r>
            <a:r>
              <a:rPr lang="en-US" sz="6769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endParaRPr lang="en-US" sz="6769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79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 bright="17000" contrast="-19000"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4171" y="110106"/>
            <a:ext cx="9252520" cy="660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92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692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ngày     tháng     năm 2025</a:t>
            </a:r>
            <a:endParaRPr lang="en-US" sz="3692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7977" y="802816"/>
            <a:ext cx="3438527" cy="660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92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3692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92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endParaRPr lang="en-US" sz="3692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17340" y="1923660"/>
            <a:ext cx="9144000" cy="1868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385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85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3385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THIÊN NHIÊN 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85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85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85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385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5077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7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507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7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5077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077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endParaRPr lang="en-US" sz="5077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077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3077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077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77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3077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Nam </a:t>
            </a:r>
            <a:r>
              <a:rPr lang="en-US" sz="3077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endParaRPr lang="en-US" sz="3385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8184-003-02-102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61340" y="1004835"/>
            <a:ext cx="1295400" cy="112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8184-003-02-102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19600"/>
            <a:ext cx="1295400" cy="112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516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244231"/>
            <a:ext cx="9296400" cy="703384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cành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hót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endParaRPr lang="en-US" sz="3077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-87923"/>
            <a:ext cx="5562600" cy="69459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533" y="4774969"/>
            <a:ext cx="1881187" cy="2075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7D7774-5768-1059-1BF9-264BB4F04DA1}"/>
              </a:ext>
            </a:extLst>
          </p:cNvPr>
          <p:cNvSpPr txBox="1"/>
          <p:nvPr/>
        </p:nvSpPr>
        <p:spPr>
          <a:xfrm>
            <a:off x="5298831" y="439616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ACDE3B-6330-81EC-E8CD-F018F52B96AD}"/>
              </a:ext>
            </a:extLst>
          </p:cNvPr>
          <p:cNvSpPr txBox="1"/>
          <p:nvPr/>
        </p:nvSpPr>
        <p:spPr>
          <a:xfrm>
            <a:off x="4654062" y="486996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7660B-0AB6-59FE-B994-267BD077D3B4}"/>
              </a:ext>
            </a:extLst>
          </p:cNvPr>
          <p:cNvSpPr txBox="1"/>
          <p:nvPr/>
        </p:nvSpPr>
        <p:spPr>
          <a:xfrm>
            <a:off x="4539379" y="4073770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0B096F-844F-22B2-28E2-8011817721FA}"/>
              </a:ext>
            </a:extLst>
          </p:cNvPr>
          <p:cNvSpPr txBox="1"/>
          <p:nvPr/>
        </p:nvSpPr>
        <p:spPr>
          <a:xfrm>
            <a:off x="4782403" y="327269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40AED-0EB9-518E-850C-994A820834E0}"/>
              </a:ext>
            </a:extLst>
          </p:cNvPr>
          <p:cNvSpPr txBox="1"/>
          <p:nvPr/>
        </p:nvSpPr>
        <p:spPr>
          <a:xfrm>
            <a:off x="5583116" y="234936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B2E741-8AA1-FBE5-68D0-403DD5508DE9}"/>
              </a:ext>
            </a:extLst>
          </p:cNvPr>
          <p:cNvSpPr txBox="1"/>
          <p:nvPr/>
        </p:nvSpPr>
        <p:spPr>
          <a:xfrm>
            <a:off x="5109605" y="1374720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29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210"/>
            <a:ext cx="11887200" cy="6912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    </a:t>
            </a:r>
            <a:r>
              <a:rPr lang="en-US" sz="280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x     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x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cành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hót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        x        </a:t>
            </a:r>
            <a:r>
              <a:rPr lang="en-US" sz="280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x                x   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en-US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 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 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76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562934-EA53-D48C-B626-6D90065B2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923"/>
            <a:ext cx="11887200" cy="69459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74033E-F5E1-9054-B66D-F2594E06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080846"/>
            <a:ext cx="9144000" cy="2403231"/>
          </a:xfrm>
        </p:spPr>
        <p:txBody>
          <a:bodyPr>
            <a:normAutofit/>
          </a:bodyPr>
          <a:lstStyle/>
          <a:p>
            <a:r>
              <a:rPr lang="en-US" sz="3769" dirty="0" err="1">
                <a:solidFill>
                  <a:srgbClr val="0070C0"/>
                </a:solidFill>
              </a:rPr>
              <a:t>Trải</a:t>
            </a:r>
            <a:r>
              <a:rPr lang="en-US" sz="3769" dirty="0">
                <a:solidFill>
                  <a:srgbClr val="0070C0"/>
                </a:solidFill>
              </a:rPr>
              <a:t> </a:t>
            </a:r>
            <a:r>
              <a:rPr lang="en-US" sz="3769" dirty="0" err="1">
                <a:solidFill>
                  <a:srgbClr val="0070C0"/>
                </a:solidFill>
              </a:rPr>
              <a:t>nghiệm</a:t>
            </a:r>
            <a:r>
              <a:rPr lang="en-US" sz="3769" dirty="0">
                <a:solidFill>
                  <a:srgbClr val="0070C0"/>
                </a:solidFill>
              </a:rPr>
              <a:t> </a:t>
            </a:r>
            <a:r>
              <a:rPr lang="en-US" sz="3769" dirty="0" err="1">
                <a:solidFill>
                  <a:srgbClr val="0070C0"/>
                </a:solidFill>
              </a:rPr>
              <a:t>và</a:t>
            </a:r>
            <a:r>
              <a:rPr lang="en-US" sz="3769" dirty="0">
                <a:solidFill>
                  <a:srgbClr val="0070C0"/>
                </a:solidFill>
              </a:rPr>
              <a:t> </a:t>
            </a:r>
            <a:r>
              <a:rPr lang="en-US" sz="3769" dirty="0" err="1">
                <a:solidFill>
                  <a:srgbClr val="0070C0"/>
                </a:solidFill>
              </a:rPr>
              <a:t>khám</a:t>
            </a:r>
            <a:r>
              <a:rPr lang="en-US" sz="3769" dirty="0">
                <a:solidFill>
                  <a:srgbClr val="0070C0"/>
                </a:solidFill>
              </a:rPr>
              <a:t> </a:t>
            </a:r>
            <a:r>
              <a:rPr lang="en-US" sz="3769" dirty="0" err="1">
                <a:solidFill>
                  <a:srgbClr val="0070C0"/>
                </a:solidFill>
              </a:rPr>
              <a:t>phá</a:t>
            </a:r>
            <a:r>
              <a:rPr lang="en-US" sz="3769" dirty="0">
                <a:solidFill>
                  <a:srgbClr val="0070C0"/>
                </a:solidFill>
              </a:rPr>
              <a:t>: </a:t>
            </a:r>
            <a:br>
              <a:rPr lang="en-US" sz="3769" dirty="0">
                <a:solidFill>
                  <a:srgbClr val="0070C0"/>
                </a:solidFill>
              </a:rPr>
            </a:br>
            <a:br>
              <a:rPr lang="en-US" dirty="0"/>
            </a:br>
            <a:r>
              <a:rPr lang="en-US" sz="4616" b="1" dirty="0">
                <a:solidFill>
                  <a:srgbClr val="FF0000"/>
                </a:solidFill>
              </a:rPr>
              <a:t>VẬN ĐỘNG THEO TIẾNG TRỐNG</a:t>
            </a:r>
          </a:p>
        </p:txBody>
      </p:sp>
    </p:spTree>
    <p:extLst>
      <p:ext uri="{BB962C8B-B14F-4D97-AF65-F5344CB8AC3E}">
        <p14:creationId xmlns:p14="http://schemas.microsoft.com/office/powerpoint/2010/main" val="735640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B9B8-D920-8CEA-5940-02B97DD03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B798FD-CAC8-A360-46FE-E313876D9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30" y="-87923"/>
            <a:ext cx="7420342" cy="7420342"/>
          </a:xfrm>
        </p:spPr>
      </p:pic>
    </p:spTree>
    <p:extLst>
      <p:ext uri="{BB962C8B-B14F-4D97-AF65-F5344CB8AC3E}">
        <p14:creationId xmlns:p14="http://schemas.microsoft.com/office/powerpoint/2010/main" val="1885894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244231"/>
            <a:ext cx="9220200" cy="703384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cành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Chim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hót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b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 </a:t>
            </a:r>
            <a:r>
              <a:rPr lang="en-US" sz="4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líu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lo.</a:t>
            </a:r>
            <a:endParaRPr lang="en-US" sz="3077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-87924"/>
            <a:ext cx="4191000" cy="70338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510" y="4869963"/>
            <a:ext cx="1881187" cy="2075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7D7774-5768-1059-1BF9-264BB4F04DA1}"/>
              </a:ext>
            </a:extLst>
          </p:cNvPr>
          <p:cNvSpPr txBox="1"/>
          <p:nvPr/>
        </p:nvSpPr>
        <p:spPr>
          <a:xfrm>
            <a:off x="5298831" y="439616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ACDE3B-6330-81EC-E8CD-F018F52B96AD}"/>
              </a:ext>
            </a:extLst>
          </p:cNvPr>
          <p:cNvSpPr txBox="1"/>
          <p:nvPr/>
        </p:nvSpPr>
        <p:spPr>
          <a:xfrm>
            <a:off x="4654062" y="486996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7660B-0AB6-59FE-B994-267BD077D3B4}"/>
              </a:ext>
            </a:extLst>
          </p:cNvPr>
          <p:cNvSpPr txBox="1"/>
          <p:nvPr/>
        </p:nvSpPr>
        <p:spPr>
          <a:xfrm>
            <a:off x="4539379" y="4073770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0B096F-844F-22B2-28E2-8011817721FA}"/>
              </a:ext>
            </a:extLst>
          </p:cNvPr>
          <p:cNvSpPr txBox="1"/>
          <p:nvPr/>
        </p:nvSpPr>
        <p:spPr>
          <a:xfrm>
            <a:off x="4782403" y="327269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40AED-0EB9-518E-850C-994A820834E0}"/>
              </a:ext>
            </a:extLst>
          </p:cNvPr>
          <p:cNvSpPr txBox="1"/>
          <p:nvPr/>
        </p:nvSpPr>
        <p:spPr>
          <a:xfrm>
            <a:off x="5583116" y="2349363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B2E741-8AA1-FBE5-68D0-403DD5508DE9}"/>
              </a:ext>
            </a:extLst>
          </p:cNvPr>
          <p:cNvSpPr txBox="1"/>
          <p:nvPr/>
        </p:nvSpPr>
        <p:spPr>
          <a:xfrm>
            <a:off x="5109605" y="1374720"/>
            <a:ext cx="644769" cy="94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38" dirty="0">
                <a:solidFill>
                  <a:srgbClr val="0070C0"/>
                </a:solidFill>
                <a:sym typeface="Wingdings 2" panose="05020102010507070707" pitchFamily="18" charset="2"/>
              </a:rPr>
              <a:t></a:t>
            </a:r>
            <a:endParaRPr lang="en-US" sz="5538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7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264</Words>
  <Application>Microsoft Office PowerPoint</Application>
  <PresentationFormat>Custom</PresentationFormat>
  <Paragraphs>35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 2</vt:lpstr>
      <vt:lpstr>Office Theme</vt:lpstr>
      <vt:lpstr>PowerPoint Presentation</vt:lpstr>
      <vt:lpstr>Trông lá cờ phấp phới đẹp tươi.  Giữa nền đỏ có ngôi sao vàng.  Sao năm cánh huy hoàng biết bao.  Đẹp vô cùng lá cờ Việt Nam. </vt:lpstr>
      <vt:lpstr>PowerPoint Presentation</vt:lpstr>
      <vt:lpstr>PowerPoint Presentation</vt:lpstr>
      <vt:lpstr>PowerPoint Presentation</vt:lpstr>
      <vt:lpstr>PowerPoint Presentation</vt:lpstr>
      <vt:lpstr>Dân ca</vt:lpstr>
      <vt:lpstr>PowerPoint Presentation</vt:lpstr>
      <vt:lpstr> Cái cây xanh xanh.  Thì lá cũng xanh.  Chim đậu trên cành.  Chim hót líu lo.  Líu lo là líu lo.  Líu lo là líu lo.</vt:lpstr>
      <vt:lpstr>PowerPoint Presentation</vt:lpstr>
      <vt:lpstr>Trải nghiệm và khám phá:   VẬN ĐỘNG THEO TIẾNG TRỐNG</vt:lpstr>
      <vt:lpstr>PowerPoint Presentation</vt:lpstr>
      <vt:lpstr> Cái cây xanh xanh.  Thì lá cũng xanh.  Chim đậu trên cành.  Chim hót líu lo.  Líu lo là líu lo.  Líu lo là líu lo.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Lý Hạnh</cp:lastModifiedBy>
  <cp:revision>89</cp:revision>
  <dcterms:created xsi:type="dcterms:W3CDTF">2016-12-09T03:38:45Z</dcterms:created>
  <dcterms:modified xsi:type="dcterms:W3CDTF">2025-10-03T13:42:43Z</dcterms:modified>
</cp:coreProperties>
</file>