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8"/>
  </p:notesMasterIdLst>
  <p:sldIdLst>
    <p:sldId id="276" r:id="rId2"/>
    <p:sldId id="257" r:id="rId3"/>
    <p:sldId id="275" r:id="rId4"/>
    <p:sldId id="256" r:id="rId5"/>
    <p:sldId id="258" r:id="rId6"/>
    <p:sldId id="268" r:id="rId7"/>
    <p:sldId id="269" r:id="rId8"/>
    <p:sldId id="265" r:id="rId9"/>
    <p:sldId id="270" r:id="rId10"/>
    <p:sldId id="272" r:id="rId11"/>
    <p:sldId id="271" r:id="rId12"/>
    <p:sldId id="273" r:id="rId13"/>
    <p:sldId id="274" r:id="rId14"/>
    <p:sldId id="266" r:id="rId15"/>
    <p:sldId id="267" r:id="rId16"/>
    <p:sldId id="277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8D556-ACFE-4E9A-AFA1-2CF0CC06226F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8B70B-DABB-498D-97C6-23421BE6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0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19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9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69" y="160957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0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openxmlformats.org/officeDocument/2006/relationships/image" Target="../media/image2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0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" y="250190"/>
            <a:ext cx="9628505" cy="2236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3190599" y="1363133"/>
            <a:ext cx="623157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ea typeface="方正少儿简体" panose="03000509000000000000" pitchFamily="65" charset="-122"/>
                <a:cs typeface="Times New Roman" panose="02020603050405020304" charset="0"/>
              </a:rPr>
              <a:t>Trường Tiểu học Chánh Nghĩa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charset="0"/>
              <a:ea typeface="方正少儿简体" panose="03000509000000000000" pitchFamily="65" charset="-122"/>
              <a:cs typeface="Times New Roman" panose="0202060305040502030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179" y="3922536"/>
            <a:ext cx="2186121" cy="234860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376940" y="2768374"/>
            <a:ext cx="5913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MÔN : </a:t>
            </a:r>
            <a:r>
              <a:rPr lang="en-US" sz="4800" b="1" smtClean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ĐẠO ĐỨC</a:t>
            </a:r>
            <a:endParaRPr lang="en-US" sz="48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LỚP : </a:t>
            </a:r>
            <a:r>
              <a:rPr lang="en-US" sz="4800" b="1" smtClean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2/4</a:t>
            </a:r>
          </a:p>
          <a:p>
            <a:pPr algn="ctr"/>
            <a:endParaRPr lang="en-US" sz="48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 Box 1"/>
          <p:cNvSpPr txBox="1"/>
          <p:nvPr/>
        </p:nvSpPr>
        <p:spPr>
          <a:xfrm>
            <a:off x="4711572" y="4786691"/>
            <a:ext cx="59135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GV: Đỗ Thị Hòa</a:t>
            </a:r>
          </a:p>
          <a:p>
            <a:pPr algn="ctr"/>
            <a:endParaRPr lang="en-US" sz="48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9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273415" y="2087245"/>
            <a:ext cx="1846580" cy="1185545"/>
            <a:chOff x="8273634" y="2087411"/>
            <a:chExt cx="1841500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273634" y="2344405"/>
              <a:ext cx="1841500" cy="818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rgbClr val="FF6900"/>
                  </a:solidFill>
                  <a:latin typeface="Times New Roman" panose="02020603050405020304" charset="0"/>
                  <a:ea typeface="方正少儿简体" panose="03000509000000000000" pitchFamily="65" charset="-122"/>
                  <a:cs typeface="Times New Roman" panose="02020603050405020304" charset="0"/>
                </a:rPr>
                <a:t>THÚC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99715" y="1678305"/>
            <a:ext cx="2179955" cy="1561465"/>
            <a:chOff x="2988034" y="1678431"/>
            <a:chExt cx="1998980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88034" y="1882552"/>
              <a:ext cx="1998980" cy="621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800" dirty="0">
                  <a:solidFill>
                    <a:srgbClr val="099F00"/>
                  </a:solidFill>
                  <a:latin typeface="Times New Roman" panose="02020603050405020304" charset="0"/>
                  <a:ea typeface="方正少儿简体" panose="03000509000000000000" pitchFamily="65" charset="-122"/>
                  <a:cs typeface="Times New Roman" panose="02020603050405020304" charset="0"/>
                </a:rPr>
                <a:t>TIẾT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06519" y="2031260"/>
            <a:ext cx="1469390" cy="1168595"/>
            <a:chOff x="4706519" y="2031260"/>
            <a:chExt cx="1469390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706519" y="2136756"/>
              <a:ext cx="146939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srgbClr val="FFC000"/>
                  </a:solidFill>
                  <a:latin typeface="Times New Roman" panose="02020603050405020304" charset="0"/>
                  <a:ea typeface="方正少儿简体" panose="03000509000000000000" pitchFamily="65" charset="-122"/>
                  <a:cs typeface="Times New Roman" panose="02020603050405020304" charset="0"/>
                </a:rPr>
                <a:t>HỌC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403603" cy="1168595"/>
            <a:chOff x="6545751" y="1967332"/>
            <a:chExt cx="1403603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582199" y="2139022"/>
              <a:ext cx="1367155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>
                  <a:solidFill>
                    <a:srgbClr val="FF4F66"/>
                  </a:solidFill>
                  <a:latin typeface="Times New Roman" panose="02020603050405020304" charset="0"/>
                  <a:cs typeface="Times New Roman" panose="02020603050405020304" charset="0"/>
                </a:rPr>
                <a:t>KẾT</a:t>
              </a: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2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016697" y="1461115"/>
            <a:ext cx="2614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smtClean="0">
                <a:solidFill>
                  <a:srgbClr val="002060"/>
                </a:solidFill>
                <a:latin typeface="+mj-lt"/>
              </a:rPr>
              <a:t>: 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922760" y="2753202"/>
            <a:ext cx="4305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QUÊ HƯƠNG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497</Words>
  <Application>Microsoft Office PowerPoint</Application>
  <PresentationFormat>Widescreen</PresentationFormat>
  <Paragraphs>82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等线</vt:lpstr>
      <vt:lpstr>Times New Roman</vt:lpstr>
      <vt:lpstr>UTM Cookies</vt:lpstr>
      <vt:lpstr>方正少儿简体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User PC</cp:lastModifiedBy>
  <cp:revision>28</cp:revision>
  <dcterms:created xsi:type="dcterms:W3CDTF">2021-06-11T02:39:36Z</dcterms:created>
  <dcterms:modified xsi:type="dcterms:W3CDTF">2025-10-17T08:27:40Z</dcterms:modified>
</cp:coreProperties>
</file>