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3"/>
  </p:notesMasterIdLst>
  <p:sldIdLst>
    <p:sldId id="2925" r:id="rId6"/>
    <p:sldId id="257" r:id="rId7"/>
    <p:sldId id="522" r:id="rId8"/>
    <p:sldId id="2910" r:id="rId9"/>
    <p:sldId id="2920" r:id="rId10"/>
    <p:sldId id="2924" r:id="rId11"/>
    <p:sldId id="29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922D-5996-4AEF-99AF-061FC0CD285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AE06-4290-4754-B3CB-54FF6B6E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0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87856-9FAE-4FF3-AABA-095F7D838E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609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7081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74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263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7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1798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6819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88559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6717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5067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737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1301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5277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7975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25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919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328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90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41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02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370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236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5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433514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98073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424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508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37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10/17/2025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0299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2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4578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6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615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8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0"/>
            <a:ext cx="12405353" cy="6970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" y="250190"/>
            <a:ext cx="9628505" cy="2236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3190599" y="1363133"/>
            <a:ext cx="62315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ea typeface="方正少儿简体" panose="03000509000000000000" pitchFamily="65" charset="-122"/>
                <a:cs typeface="Times New Roman" panose="02020603050405020304" charset="0"/>
              </a:rPr>
              <a:t>Trường Tiểu học Chánh Nghĩa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方正少儿简体" panose="03000509000000000000" pitchFamily="65" charset="-122"/>
              <a:cs typeface="Times New Roman" panose="0202060305040502030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9" y="3922536"/>
            <a:ext cx="2186121" cy="234860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376940" y="2768374"/>
            <a:ext cx="5913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MÔN : </a:t>
            </a:r>
            <a:r>
              <a:rPr lang="en-US" sz="4800" b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4800" b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LỚP : </a:t>
            </a:r>
            <a:r>
              <a:rPr lang="en-US" sz="4800" b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2/4</a:t>
            </a:r>
          </a:p>
          <a:p>
            <a:pPr algn="ctr"/>
            <a:endParaRPr lang="en-US" sz="4800" b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4711572" y="4786691"/>
            <a:ext cx="5913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GV: Đỗ Thị Hòa</a:t>
            </a:r>
          </a:p>
          <a:p>
            <a:pPr algn="ctr"/>
            <a:endParaRPr lang="en-US" sz="4800" b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1781" y="-860904"/>
            <a:ext cx="14839120" cy="8339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430937" y="701143"/>
            <a:ext cx="8318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97AAE-1705-4AF2-9136-6834820F6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67" y="1621592"/>
            <a:ext cx="6019071" cy="45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8" y="586806"/>
            <a:ext cx="9262938" cy="5342871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65836" y="1688582"/>
            <a:ext cx="7464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tin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trường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gồm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những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nội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dung </a:t>
            </a: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237893" y="3236935"/>
            <a:ext cx="7683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khiến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ấn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tượng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noProof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273415" y="2087245"/>
            <a:ext cx="1846580" cy="1185545"/>
            <a:chOff x="8273634" y="2087411"/>
            <a:chExt cx="1841500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273634" y="2344405"/>
              <a:ext cx="1841500" cy="818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6900"/>
                  </a:solidFill>
                  <a:latin typeface="Times New Roman" panose="02020603050405020304" charset="0"/>
                  <a:ea typeface="方正少儿简体" panose="03000509000000000000" pitchFamily="65" charset="-122"/>
                  <a:cs typeface="Times New Roman" panose="02020603050405020304" charset="0"/>
                </a:rPr>
                <a:t>THÚC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99715" y="1678305"/>
            <a:ext cx="2179955" cy="1561465"/>
            <a:chOff x="2988034" y="1678431"/>
            <a:chExt cx="1998980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88034" y="1882552"/>
              <a:ext cx="1998980" cy="62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dirty="0">
                  <a:solidFill>
                    <a:srgbClr val="099F00"/>
                  </a:solidFill>
                  <a:latin typeface="Times New Roman" panose="02020603050405020304" charset="0"/>
                  <a:ea typeface="方正少儿简体" panose="03000509000000000000" pitchFamily="65" charset="-122"/>
                  <a:cs typeface="Times New Roman" panose="02020603050405020304" charset="0"/>
                </a:rPr>
                <a:t>TIẾT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06519" y="2031260"/>
            <a:ext cx="1469390" cy="1168595"/>
            <a:chOff x="4706519" y="2031260"/>
            <a:chExt cx="1469390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706519" y="2136756"/>
              <a:ext cx="146939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C000"/>
                  </a:solidFill>
                  <a:latin typeface="Times New Roman" panose="02020603050405020304" charset="0"/>
                  <a:ea typeface="方正少儿简体" panose="03000509000000000000" pitchFamily="65" charset="-122"/>
                  <a:cs typeface="Times New Roman" panose="02020603050405020304" charset="0"/>
                </a:rPr>
                <a:t>HỌC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403603" cy="1168595"/>
            <a:chOff x="6545751" y="1967332"/>
            <a:chExt cx="1403603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582199" y="2139022"/>
              <a:ext cx="1367155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4F66"/>
                  </a:solidFill>
                  <a:latin typeface="Times New Roman" panose="02020603050405020304" charset="0"/>
                  <a:cs typeface="Times New Roman" panose="02020603050405020304" charset="0"/>
                </a:rPr>
                <a:t>KẾT</a:t>
              </a: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Times New Roman</vt:lpstr>
      <vt:lpstr>方正少儿简体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 PC</cp:lastModifiedBy>
  <cp:revision>3</cp:revision>
  <dcterms:created xsi:type="dcterms:W3CDTF">2021-07-28T08:42:55Z</dcterms:created>
  <dcterms:modified xsi:type="dcterms:W3CDTF">2025-10-17T08:41:52Z</dcterms:modified>
</cp:coreProperties>
</file>