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73" r:id="rId3"/>
    <p:sldId id="271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7" r:id="rId12"/>
    <p:sldId id="269" r:id="rId13"/>
    <p:sldId id="27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  <a:t>‹#›</a:t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rgbClr val="3D77A8"/>
                  </a:solidFill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 THẦY GIÁO, CÔ GIÁO</a:t>
            </a:r>
            <a:endParaRPr lang="en-US" sz="4800" dirty="0">
              <a:ln>
                <a:solidFill>
                  <a:srgbClr val="3D77A8"/>
                </a:solidFill>
              </a:ln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>
            <a:fillRect/>
          </a:stretch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>
            <a:fillRect/>
          </a:stretch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trống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vâng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lời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trong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giờ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Chú</a:t>
            </a:r>
            <a:r>
              <a:rPr lang="en-US" sz="2400" dirty="0" smtClean="0">
                <a:solidFill>
                  <a:schemeClr val="accent4"/>
                </a:solidFill>
              </a:rPr>
              <a:t> ý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hành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chỉ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Quan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tâm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đỡ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</a:rPr>
              <a:t>Thể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kính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trọng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với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thầy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cô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1.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ốm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nhưng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lớp</a:t>
            </a:r>
            <a:r>
              <a:rPr lang="en-US" sz="2400" dirty="0" smtClean="0">
                <a:solidFill>
                  <a:schemeClr val="accent4"/>
                </a:solidFill>
              </a:rPr>
              <a:t>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một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số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nói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chuyện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nghe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2.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Lan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dưới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</a:t>
            </a:r>
            <a:r>
              <a:rPr lang="en-US" sz="2400" dirty="0" err="1" smtClean="0">
                <a:solidFill>
                  <a:schemeClr val="accent4"/>
                </a:solidFill>
              </a:rPr>
              <a:t>ặp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trưởng</a:t>
            </a:r>
            <a:r>
              <a:rPr lang="en-US" sz="2400" dirty="0" smtClean="0">
                <a:solidFill>
                  <a:schemeClr val="accent4"/>
                </a:solidFill>
              </a:rPr>
              <a:t>, Lan </a:t>
            </a:r>
            <a:r>
              <a:rPr lang="en-US" sz="2400" dirty="0" err="1" smtClean="0">
                <a:solidFill>
                  <a:schemeClr val="accent4"/>
                </a:solidFill>
              </a:rPr>
              <a:t>kéo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phải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>
            <a:fillRect/>
          </a:stretch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thiệp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gửi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tình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cảm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của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accent4"/>
                </a:solidFill>
              </a:rPr>
              <a:t>Hãy</a:t>
            </a:r>
            <a:r>
              <a:rPr lang="en-US" sz="2400" dirty="0" smtClean="0">
                <a:solidFill>
                  <a:schemeClr val="accent4"/>
                </a:solidFill>
              </a:rPr>
              <a:t> chia </a:t>
            </a:r>
            <a:r>
              <a:rPr lang="en-US" sz="2400" dirty="0" err="1" smtClean="0">
                <a:solidFill>
                  <a:schemeClr val="accent4"/>
                </a:solidFill>
              </a:rPr>
              <a:t>sẻ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đã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thể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hiện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sự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kính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trọng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+mn-cs"/>
              </a:rPr>
              <a:t> 3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rgbClr val="4A88BC"/>
                </a:solidFill>
              </a:ln>
              <a:solidFill>
                <a:srgbClr val="FFFFFF"/>
              </a:solidFill>
              <a:effectLst>
                <a:glow rad="101600">
                  <a:srgbClr val="A2CF9D">
                    <a:satMod val="175000"/>
                    <a:alpha val="40000"/>
                  </a:srgbClr>
                </a:glow>
              </a:effectLst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3D77A8"/>
                  </a:solidFill>
                </a:ln>
                <a:solidFill>
                  <a:srgbClr val="472C1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TRỌNG THẦY GIÁO, CÔ GIÁO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rgbClr val="3D77A8"/>
                </a:solidFill>
              </a:ln>
              <a:solidFill>
                <a:srgbClr val="472C1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69301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khi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thấy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mệt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hoặc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>
            <a:fillRect/>
          </a:stretch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dạy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múa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giảng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>
            <a:fillRect/>
          </a:stretch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hăng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Tặng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chúc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mừng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ngày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Việt</a:t>
            </a:r>
            <a:r>
              <a:rPr lang="en-US" sz="2400" dirty="0" smtClean="0">
                <a:solidFill>
                  <a:schemeClr val="accent4"/>
                </a:solidFill>
              </a:rPr>
              <a:t> Nam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>
            <a:fillRect/>
          </a:stretch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vở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chưa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/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hoặc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đồng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>
            <a:fillRect/>
          </a:stretch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392</Words>
  <Application>Microsoft Office PowerPoint</Application>
  <PresentationFormat>Widescreen</PresentationFormat>
  <Paragraphs>48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16</cp:revision>
  <dcterms:created xsi:type="dcterms:W3CDTF">2021-06-11T02:39:00Z</dcterms:created>
  <dcterms:modified xsi:type="dcterms:W3CDTF">2025-10-17T03:16:15Z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65E691731EB94337B3093D780BDCC034</vt:lpwstr>
  </property>
  <property fmtid="{D5CDD505-2E9C-101B-9397-08002B2CF9AE}" pid="3" name="KSOProductBuildVer">
    <vt:lpwstr>1033-11.2.0.11341</vt:lpwstr>
  </property>
</Properties>
</file>