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7" r:id="rId3"/>
    <p:sldMasterId id="2147483690" r:id="rId4"/>
  </p:sldMasterIdLst>
  <p:notesMasterIdLst>
    <p:notesMasterId r:id="rId14"/>
  </p:notesMasterIdLst>
  <p:sldIdLst>
    <p:sldId id="344" r:id="rId5"/>
    <p:sldId id="360" r:id="rId6"/>
    <p:sldId id="2007577126" r:id="rId7"/>
    <p:sldId id="2007577124" r:id="rId8"/>
    <p:sldId id="2007577125" r:id="rId9"/>
    <p:sldId id="2007577128" r:id="rId10"/>
    <p:sldId id="2007577129" r:id="rId11"/>
    <p:sldId id="2007577130" r:id="rId12"/>
    <p:sldId id="200757713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F7905-AE1E-49AE-9045-A81A7C236430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13D84-403F-4282-8AB2-96E9ABA9B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733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822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263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6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6.gi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7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5180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5909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3498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5011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8097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6302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68111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16921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259734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361834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2025/10/17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54295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10859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6182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026266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433343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182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5668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3896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878022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46448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4722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494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04348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514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081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7872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4794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4041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5638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2014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76942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18082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692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45780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55726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0509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6052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0929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569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200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B58766-C3D9-4BFA-A990-DBE841F4C835}"/>
              </a:ext>
            </a:extLst>
          </p:cNvPr>
          <p:cNvSpPr txBox="1"/>
          <p:nvPr userDrawn="1"/>
        </p:nvSpPr>
        <p:spPr>
          <a:xfrm>
            <a:off x="9625379" y="36047"/>
            <a:ext cx="272781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- tranthao121004@gmail.com</a:t>
            </a:r>
            <a:endParaRPr lang="en-US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297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3EC567-493A-41EE-B7A5-6ABCE64DB75D}"/>
              </a:ext>
            </a:extLst>
          </p:cNvPr>
          <p:cNvSpPr txBox="1"/>
          <p:nvPr userDrawn="1"/>
        </p:nvSpPr>
        <p:spPr>
          <a:xfrm>
            <a:off x="9265920" y="94734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 err="1">
                <a:sym typeface="+mn-ea"/>
              </a:rPr>
              <a:t>Hương</a:t>
            </a:r>
            <a:r>
              <a:rPr lang="en-US" sz="1100" i="1" dirty="0">
                <a:sym typeface="+mn-ea"/>
              </a:rPr>
              <a:t> </a:t>
            </a:r>
            <a:r>
              <a:rPr lang="en-US" sz="1100" i="1" dirty="0" err="1">
                <a:sym typeface="+mn-ea"/>
              </a:rPr>
              <a:t>Thảo</a:t>
            </a:r>
            <a:r>
              <a:rPr lang="en-US" sz="1100" i="1" dirty="0">
                <a:sym typeface="+mn-ea"/>
              </a:rPr>
              <a:t> - tranthao121004@gmail.com</a:t>
            </a:r>
            <a:endParaRPr lang="zh-CN" alt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701879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389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48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719988" y="-705351"/>
            <a:ext cx="3020116" cy="314651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C82CE93-B80A-4BC3-A986-4F4B527733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 t="72885" r="51708" b="5978"/>
          <a:stretch/>
        </p:blipFill>
        <p:spPr>
          <a:xfrm>
            <a:off x="7807770" y="4200735"/>
            <a:ext cx="4574367" cy="288722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A3B5D9E-199C-494A-BB7B-00FDCC05BA2A}"/>
              </a:ext>
            </a:extLst>
          </p:cNvPr>
          <p:cNvSpPr txBox="1"/>
          <p:nvPr/>
        </p:nvSpPr>
        <p:spPr>
          <a:xfrm>
            <a:off x="1535837" y="2105886"/>
            <a:ext cx="94844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BÀI 11: PHÉP TRỪ (QUA 10)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TRONG PHẠM VI 20</a:t>
            </a:r>
          </a:p>
        </p:txBody>
      </p:sp>
    </p:spTree>
    <p:extLst>
      <p:ext uri="{BB962C8B-B14F-4D97-AF65-F5344CB8AC3E}">
        <p14:creationId xmlns:p14="http://schemas.microsoft.com/office/powerpoint/2010/main" val="157787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E7C73A4-796D-994F-9362-C7FA7877F8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657" y="0"/>
            <a:ext cx="7556500" cy="4241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D978843-FFF4-4E0D-A4B7-49C55FF85D27}"/>
              </a:ext>
            </a:extLst>
          </p:cNvPr>
          <p:cNvSpPr txBox="1"/>
          <p:nvPr/>
        </p:nvSpPr>
        <p:spPr>
          <a:xfrm>
            <a:off x="2352532" y="1307452"/>
            <a:ext cx="7016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Tiết</a:t>
            </a: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 4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7030A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70AD47">
                    <a:satMod val="175000"/>
                    <a:alpha val="40000"/>
                  </a:srgbClr>
                </a:glow>
              </a:effectLst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93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091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C4D36B-CDB7-40EA-877F-D9655012C0AE}"/>
              </a:ext>
            </a:extLst>
          </p:cNvPr>
          <p:cNvSpPr txBox="1"/>
          <p:nvPr/>
        </p:nvSpPr>
        <p:spPr>
          <a:xfrm>
            <a:off x="2239697" y="1185775"/>
            <a:ext cx="524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nhẩm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5913755-AC28-4C3B-BD0F-07A9598F3657}"/>
              </a:ext>
            </a:extLst>
          </p:cNvPr>
          <p:cNvGrpSpPr/>
          <p:nvPr/>
        </p:nvGrpSpPr>
        <p:grpSpPr>
          <a:xfrm>
            <a:off x="1660175" y="2314829"/>
            <a:ext cx="2933064" cy="764249"/>
            <a:chOff x="2563090" y="4391891"/>
            <a:chExt cx="1967345" cy="512618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262C8423-255A-4E14-A62A-EB4E92DBC004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16 – 7 = 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8B4179D1-F80B-443B-812B-3940F851B6DC}"/>
                </a:ext>
              </a:extLst>
            </p:cNvPr>
            <p:cNvSpPr/>
            <p:nvPr/>
          </p:nvSpPr>
          <p:spPr>
            <a:xfrm>
              <a:off x="3757997" y="4429320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ACCEF9B-E08A-4366-AE3D-1C8AA2C31C92}"/>
              </a:ext>
            </a:extLst>
          </p:cNvPr>
          <p:cNvGrpSpPr/>
          <p:nvPr/>
        </p:nvGrpSpPr>
        <p:grpSpPr>
          <a:xfrm>
            <a:off x="1705315" y="3704978"/>
            <a:ext cx="2933064" cy="764249"/>
            <a:chOff x="2563090" y="4391891"/>
            <a:chExt cx="1967345" cy="51261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8993A1FC-7D02-4B82-A7F3-59A8DC912F8B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BFD865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16 – 8= 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0A244B3-0B8C-4D6C-90CB-1BD5449F881D}"/>
                </a:ext>
              </a:extLst>
            </p:cNvPr>
            <p:cNvSpPr/>
            <p:nvPr/>
          </p:nvSpPr>
          <p:spPr>
            <a:xfrm>
              <a:off x="3711553" y="4409703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E25DA05-9E45-4FA3-96D6-9534925B30D6}"/>
              </a:ext>
            </a:extLst>
          </p:cNvPr>
          <p:cNvGrpSpPr/>
          <p:nvPr/>
        </p:nvGrpSpPr>
        <p:grpSpPr>
          <a:xfrm>
            <a:off x="5339453" y="2332530"/>
            <a:ext cx="2933064" cy="764249"/>
            <a:chOff x="2563090" y="4391891"/>
            <a:chExt cx="1967345" cy="51261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D7713B26-AA61-43C8-AD48-ACA18C3BF60A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BFD865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17 – 8 = 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40470F68-9D5F-4094-BC74-895A46A50851}"/>
                </a:ext>
              </a:extLst>
            </p:cNvPr>
            <p:cNvSpPr/>
            <p:nvPr/>
          </p:nvSpPr>
          <p:spPr>
            <a:xfrm>
              <a:off x="3756264" y="4408033"/>
              <a:ext cx="436418" cy="43641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9AE0C6F-214B-4226-85E4-DD3FBAB24FF8}"/>
              </a:ext>
            </a:extLst>
          </p:cNvPr>
          <p:cNvGrpSpPr/>
          <p:nvPr/>
        </p:nvGrpSpPr>
        <p:grpSpPr>
          <a:xfrm>
            <a:off x="5319148" y="3700690"/>
            <a:ext cx="2933064" cy="764249"/>
            <a:chOff x="2563090" y="4391891"/>
            <a:chExt cx="1967345" cy="512618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93791490-E576-4493-855D-3D212216F26A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17 – 9 = 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6FD74CF5-1271-436E-9EAF-03BB69587837}"/>
                </a:ext>
              </a:extLst>
            </p:cNvPr>
            <p:cNvSpPr/>
            <p:nvPr/>
          </p:nvSpPr>
          <p:spPr>
            <a:xfrm>
              <a:off x="3794567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E10A129-D6FD-44E9-BD9C-6F1290CD66AE}"/>
              </a:ext>
            </a:extLst>
          </p:cNvPr>
          <p:cNvGrpSpPr/>
          <p:nvPr/>
        </p:nvGrpSpPr>
        <p:grpSpPr>
          <a:xfrm>
            <a:off x="1705315" y="5079453"/>
            <a:ext cx="2933064" cy="764249"/>
            <a:chOff x="2563090" y="4391891"/>
            <a:chExt cx="1967345" cy="512618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04E6A0A2-C48E-40A6-BDB4-33E513AA8ABB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16 – 9 = 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272DD223-D5B0-413F-8634-5BCEFA8AD5F4}"/>
                </a:ext>
              </a:extLst>
            </p:cNvPr>
            <p:cNvSpPr/>
            <p:nvPr/>
          </p:nvSpPr>
          <p:spPr>
            <a:xfrm>
              <a:off x="3711553" y="4443390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F282D8B-E722-49C2-9A85-B55D19A55D03}"/>
              </a:ext>
            </a:extLst>
          </p:cNvPr>
          <p:cNvGrpSpPr/>
          <p:nvPr/>
        </p:nvGrpSpPr>
        <p:grpSpPr>
          <a:xfrm>
            <a:off x="5339453" y="5042626"/>
            <a:ext cx="2933064" cy="764249"/>
            <a:chOff x="2563090" y="4391891"/>
            <a:chExt cx="1967345" cy="512618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DDF2654C-A7C5-492B-AAB4-46507CF90657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BFD865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18 – 9 = 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0B195013-9252-4AD1-9800-956408806A7B}"/>
                </a:ext>
              </a:extLst>
            </p:cNvPr>
            <p:cNvSpPr/>
            <p:nvPr/>
          </p:nvSpPr>
          <p:spPr>
            <a:xfrm>
              <a:off x="3780947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BF094B8-FE33-433E-A6C4-87B1AE33B1A3}"/>
              </a:ext>
            </a:extLst>
          </p:cNvPr>
          <p:cNvSpPr/>
          <p:nvPr/>
        </p:nvSpPr>
        <p:spPr>
          <a:xfrm>
            <a:off x="3437721" y="2370862"/>
            <a:ext cx="650644" cy="65064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9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C53D91C-4523-4E09-B4CD-CCBEFA0D3392}"/>
              </a:ext>
            </a:extLst>
          </p:cNvPr>
          <p:cNvSpPr/>
          <p:nvPr/>
        </p:nvSpPr>
        <p:spPr>
          <a:xfrm>
            <a:off x="3437721" y="3737800"/>
            <a:ext cx="678681" cy="65064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8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4B526B0-D37E-4923-A75F-29C86E8DEDB3}"/>
              </a:ext>
            </a:extLst>
          </p:cNvPr>
          <p:cNvSpPr/>
          <p:nvPr/>
        </p:nvSpPr>
        <p:spPr>
          <a:xfrm>
            <a:off x="7118325" y="2366701"/>
            <a:ext cx="678681" cy="65064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9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1C3A448-F2F6-4C45-A0DB-485A3245E147}"/>
              </a:ext>
            </a:extLst>
          </p:cNvPr>
          <p:cNvSpPr/>
          <p:nvPr/>
        </p:nvSpPr>
        <p:spPr>
          <a:xfrm>
            <a:off x="7126970" y="3757080"/>
            <a:ext cx="678681" cy="65064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8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472822A-5DAC-4267-ADC9-6612D16E3D22}"/>
              </a:ext>
            </a:extLst>
          </p:cNvPr>
          <p:cNvSpPr/>
          <p:nvPr/>
        </p:nvSpPr>
        <p:spPr>
          <a:xfrm>
            <a:off x="3411179" y="5148955"/>
            <a:ext cx="678681" cy="65064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7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22EB2AF-DC75-4E19-A245-117C267C8618}"/>
              </a:ext>
            </a:extLst>
          </p:cNvPr>
          <p:cNvSpPr/>
          <p:nvPr/>
        </p:nvSpPr>
        <p:spPr>
          <a:xfrm>
            <a:off x="7155125" y="5099428"/>
            <a:ext cx="678681" cy="65064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9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D6874A5-4702-4B4F-AA37-46752E3A3A74}"/>
              </a:ext>
            </a:extLst>
          </p:cNvPr>
          <p:cNvSpPr/>
          <p:nvPr/>
        </p:nvSpPr>
        <p:spPr>
          <a:xfrm>
            <a:off x="1716477" y="1185775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</a:p>
        </p:txBody>
      </p:sp>
      <p:pic>
        <p:nvPicPr>
          <p:cNvPr id="28" name="Picture 2" descr="Vector Illustration Of Confused Kid Emotion | Stock Images Page | Everypixel">
            <a:extLst>
              <a:ext uri="{FF2B5EF4-FFF2-40B4-BE49-F238E27FC236}">
                <a16:creationId xmlns:a16="http://schemas.microsoft.com/office/drawing/2014/main" id="{5CB6B26E-83AF-4085-80AA-B1D828998F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4" r="13157" b="18363"/>
          <a:stretch/>
        </p:blipFill>
        <p:spPr bwMode="auto">
          <a:xfrm>
            <a:off x="8524564" y="1936079"/>
            <a:ext cx="3283169" cy="466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C:\Users\TUAN\Downloads\Luyện tập 1.png">
            <a:extLst>
              <a:ext uri="{FF2B5EF4-FFF2-40B4-BE49-F238E27FC236}">
                <a16:creationId xmlns:a16="http://schemas.microsoft.com/office/drawing/2014/main" id="{A5E85B23-6390-42CC-95F7-1236A2F84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298" y="270073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690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52C924-9BC5-483C-A60A-87980059DD8D}"/>
              </a:ext>
            </a:extLst>
          </p:cNvPr>
          <p:cNvSpPr txBox="1"/>
          <p:nvPr/>
        </p:nvSpPr>
        <p:spPr>
          <a:xfrm>
            <a:off x="1728710" y="951744"/>
            <a:ext cx="1156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AFC73E1-524F-4EFB-A891-4C235BAFE9D3}"/>
              </a:ext>
            </a:extLst>
          </p:cNvPr>
          <p:cNvGraphicFramePr>
            <a:graphicFrameLocks noGrp="1"/>
          </p:cNvGraphicFramePr>
          <p:nvPr/>
        </p:nvGraphicFramePr>
        <p:xfrm>
          <a:off x="2150918" y="1775429"/>
          <a:ext cx="7890164" cy="1754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1287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125871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139959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007148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067517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  <a:gridCol w="1014191">
                  <a:extLst>
                    <a:ext uri="{9D8B030D-6E8A-4147-A177-3AD203B41FA5}">
                      <a16:colId xmlns:a16="http://schemas.microsoft.com/office/drawing/2014/main" val="1116599920"/>
                    </a:ext>
                  </a:extLst>
                </a:gridCol>
                <a:gridCol w="1014191">
                  <a:extLst>
                    <a:ext uri="{9D8B030D-6E8A-4147-A177-3AD203B41FA5}">
                      <a16:colId xmlns:a16="http://schemas.microsoft.com/office/drawing/2014/main" val="3800473340"/>
                    </a:ext>
                  </a:extLst>
                </a:gridCol>
              </a:tblGrid>
              <a:tr h="561586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bị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trừ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trừ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141778"/>
                  </a:ext>
                </a:extLst>
              </a:tr>
              <a:tr h="560682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Hiệu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43060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6050389-49F1-4540-9B96-73FA3340B8B9}"/>
              </a:ext>
            </a:extLst>
          </p:cNvPr>
          <p:cNvSpPr txBox="1"/>
          <p:nvPr/>
        </p:nvSpPr>
        <p:spPr>
          <a:xfrm>
            <a:off x="4054533" y="3035341"/>
            <a:ext cx="35618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CC6683-5932-466F-AD53-12D24F07E483}"/>
              </a:ext>
            </a:extLst>
          </p:cNvPr>
          <p:cNvSpPr txBox="1"/>
          <p:nvPr/>
        </p:nvSpPr>
        <p:spPr>
          <a:xfrm>
            <a:off x="5224966" y="2997618"/>
            <a:ext cx="35618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C08501-6DB6-47D1-B891-FF026E80E53D}"/>
              </a:ext>
            </a:extLst>
          </p:cNvPr>
          <p:cNvSpPr txBox="1"/>
          <p:nvPr/>
        </p:nvSpPr>
        <p:spPr>
          <a:xfrm>
            <a:off x="6284497" y="3035340"/>
            <a:ext cx="35618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F42CD5-6472-4AB8-8F09-7C1C0E9817FE}"/>
              </a:ext>
            </a:extLst>
          </p:cNvPr>
          <p:cNvSpPr txBox="1"/>
          <p:nvPr/>
        </p:nvSpPr>
        <p:spPr>
          <a:xfrm>
            <a:off x="7306675" y="3009938"/>
            <a:ext cx="35618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9</a:t>
            </a:r>
          </a:p>
        </p:txBody>
      </p:sp>
      <p:pic>
        <p:nvPicPr>
          <p:cNvPr id="8" name="Picture 2" descr="Free Kid Writing Clip Art with No Background - ClipartKey">
            <a:extLst>
              <a:ext uri="{FF2B5EF4-FFF2-40B4-BE49-F238E27FC236}">
                <a16:creationId xmlns:a16="http://schemas.microsoft.com/office/drawing/2014/main" id="{E48E65E1-B322-4BFD-9087-036AF908D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826" y="3529499"/>
            <a:ext cx="3146752" cy="282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0988250E-9008-4BB9-8CC4-980017551028}"/>
              </a:ext>
            </a:extLst>
          </p:cNvPr>
          <p:cNvSpPr/>
          <p:nvPr/>
        </p:nvSpPr>
        <p:spPr>
          <a:xfrm>
            <a:off x="1104955" y="951744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93E8A2-B8BE-4F74-8EBF-327FBB3A7E00}"/>
              </a:ext>
            </a:extLst>
          </p:cNvPr>
          <p:cNvSpPr txBox="1"/>
          <p:nvPr/>
        </p:nvSpPr>
        <p:spPr>
          <a:xfrm>
            <a:off x="8345788" y="2997617"/>
            <a:ext cx="35618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462201-1961-43AD-9BD1-C6CB71C91E18}"/>
              </a:ext>
            </a:extLst>
          </p:cNvPr>
          <p:cNvSpPr txBox="1"/>
          <p:nvPr/>
        </p:nvSpPr>
        <p:spPr>
          <a:xfrm>
            <a:off x="9332851" y="3009938"/>
            <a:ext cx="35618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72706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B0E1D0-C301-49C6-A24A-19FAE248F622}"/>
              </a:ext>
            </a:extLst>
          </p:cNvPr>
          <p:cNvSpPr txBox="1"/>
          <p:nvPr/>
        </p:nvSpPr>
        <p:spPr>
          <a:xfrm>
            <a:off x="1897732" y="335523"/>
            <a:ext cx="7781945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phép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phép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F73E36C-0E6B-47B3-874C-491238F47F33}"/>
              </a:ext>
            </a:extLst>
          </p:cNvPr>
          <p:cNvSpPr/>
          <p:nvPr/>
        </p:nvSpPr>
        <p:spPr>
          <a:xfrm>
            <a:off x="1258601" y="865463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AB5878-6261-43F9-87EC-524B617D88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47380" y="1916462"/>
            <a:ext cx="5620828" cy="435674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50ABD167-CA3A-43CC-85E6-54C5B7084613}"/>
              </a:ext>
            </a:extLst>
          </p:cNvPr>
          <p:cNvSpPr/>
          <p:nvPr/>
        </p:nvSpPr>
        <p:spPr>
          <a:xfrm>
            <a:off x="6257794" y="1640688"/>
            <a:ext cx="1830477" cy="17352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3549C7A-5C82-4964-942C-D2DDF455926E}"/>
              </a:ext>
            </a:extLst>
          </p:cNvPr>
          <p:cNvSpPr/>
          <p:nvPr/>
        </p:nvSpPr>
        <p:spPr>
          <a:xfrm>
            <a:off x="5103908" y="3070346"/>
            <a:ext cx="1830477" cy="1735294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F1964DE-910B-4F9D-830C-CECB13E3E472}"/>
              </a:ext>
            </a:extLst>
          </p:cNvPr>
          <p:cNvGrpSpPr/>
          <p:nvPr/>
        </p:nvGrpSpPr>
        <p:grpSpPr>
          <a:xfrm>
            <a:off x="8088271" y="2246725"/>
            <a:ext cx="2618629" cy="523220"/>
            <a:chOff x="8088271" y="2140399"/>
            <a:chExt cx="2618629" cy="523220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95BB3F2-2339-48B8-AFFD-1D5A133AA563}"/>
                </a:ext>
              </a:extLst>
            </p:cNvPr>
            <p:cNvCxnSpPr>
              <a:stCxn id="5" idx="6"/>
            </p:cNvCxnSpPr>
            <p:nvPr/>
          </p:nvCxnSpPr>
          <p:spPr>
            <a:xfrm>
              <a:off x="8088271" y="2508335"/>
              <a:ext cx="1359179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EBB89CC-AD7D-4B02-A909-0C4492C3D741}"/>
                </a:ext>
              </a:extLst>
            </p:cNvPr>
            <p:cNvSpPr txBox="1"/>
            <p:nvPr/>
          </p:nvSpPr>
          <p:spPr>
            <a:xfrm>
              <a:off x="9085943" y="2140399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Lớn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nhất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7F9E570-5664-4C79-BA7A-759F5F6596C2}"/>
              </a:ext>
            </a:extLst>
          </p:cNvPr>
          <p:cNvGrpSpPr/>
          <p:nvPr/>
        </p:nvGrpSpPr>
        <p:grpSpPr>
          <a:xfrm>
            <a:off x="1085245" y="3618327"/>
            <a:ext cx="4380170" cy="523220"/>
            <a:chOff x="723738" y="3512001"/>
            <a:chExt cx="4380170" cy="523220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F591502-4798-4C68-9FBF-1BD988FB61D2}"/>
                </a:ext>
              </a:extLst>
            </p:cNvPr>
            <p:cNvCxnSpPr>
              <a:stCxn id="6" idx="2"/>
            </p:cNvCxnSpPr>
            <p:nvPr/>
          </p:nvCxnSpPr>
          <p:spPr>
            <a:xfrm flipH="1">
              <a:off x="2509621" y="3937993"/>
              <a:ext cx="2594287" cy="0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4F8DA37-AAD3-48C2-9CCD-62DEEDD24B04}"/>
                </a:ext>
              </a:extLst>
            </p:cNvPr>
            <p:cNvSpPr txBox="1"/>
            <p:nvPr/>
          </p:nvSpPr>
          <p:spPr>
            <a:xfrm>
              <a:off x="723738" y="3512001"/>
              <a:ext cx="14237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Bé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nhất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77DA4F4-8C93-4F5A-9A6B-ECD3426D8CAC}"/>
              </a:ext>
            </a:extLst>
          </p:cNvPr>
          <p:cNvSpPr txBox="1"/>
          <p:nvPr/>
        </p:nvSpPr>
        <p:spPr>
          <a:xfrm>
            <a:off x="5085336" y="210628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277B06-F0FE-4B23-9453-0A90059D18E7}"/>
              </a:ext>
            </a:extLst>
          </p:cNvPr>
          <p:cNvSpPr txBox="1"/>
          <p:nvPr/>
        </p:nvSpPr>
        <p:spPr>
          <a:xfrm>
            <a:off x="7423733" y="262950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8967B6-0389-462D-8C7A-4CB963A20F57}"/>
              </a:ext>
            </a:extLst>
          </p:cNvPr>
          <p:cNvSpPr txBox="1"/>
          <p:nvPr/>
        </p:nvSpPr>
        <p:spPr>
          <a:xfrm>
            <a:off x="3950022" y="353532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776699-69FF-4414-BA23-57442E1C080D}"/>
              </a:ext>
            </a:extLst>
          </p:cNvPr>
          <p:cNvSpPr txBox="1"/>
          <p:nvPr/>
        </p:nvSpPr>
        <p:spPr>
          <a:xfrm>
            <a:off x="6441227" y="405854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7F7320-C8F8-474C-AC88-1A19A3CFF672}"/>
              </a:ext>
            </a:extLst>
          </p:cNvPr>
          <p:cNvSpPr txBox="1"/>
          <p:nvPr/>
        </p:nvSpPr>
        <p:spPr>
          <a:xfrm>
            <a:off x="8382818" y="459727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3155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2157BA-C9C7-4B16-A7E5-0266580EF647}"/>
              </a:ext>
            </a:extLst>
          </p:cNvPr>
          <p:cNvSpPr txBox="1"/>
          <p:nvPr/>
        </p:nvSpPr>
        <p:spPr>
          <a:xfrm>
            <a:off x="1377073" y="474124"/>
            <a:ext cx="9762944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16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Mi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9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Mai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Mi bao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nhiêu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2FF639-898A-4E9C-B2EA-3438E5504A3E}"/>
              </a:ext>
            </a:extLst>
          </p:cNvPr>
          <p:cNvSpPr txBox="1"/>
          <p:nvPr/>
        </p:nvSpPr>
        <p:spPr>
          <a:xfrm>
            <a:off x="1543494" y="1890560"/>
            <a:ext cx="3932274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Tóm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tắt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Mai            : 16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hoa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Mi              : 9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hoa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Mi: …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F3EE90-B032-40DF-BAFE-EFC6E3B26E1C}"/>
              </a:ext>
            </a:extLst>
          </p:cNvPr>
          <p:cNvSpPr txBox="1"/>
          <p:nvPr/>
        </p:nvSpPr>
        <p:spPr>
          <a:xfrm>
            <a:off x="5670978" y="1890560"/>
            <a:ext cx="5304237" cy="22398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giải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Mi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16 – 9 = 7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Đáp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7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B26FFE0-1B67-4D17-9772-F9CD13232912}"/>
              </a:ext>
            </a:extLst>
          </p:cNvPr>
          <p:cNvSpPr/>
          <p:nvPr/>
        </p:nvSpPr>
        <p:spPr>
          <a:xfrm>
            <a:off x="756720" y="778438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C6CF5FC-227D-4255-8F27-89699009B4F3}"/>
              </a:ext>
            </a:extLst>
          </p:cNvPr>
          <p:cNvGrpSpPr/>
          <p:nvPr/>
        </p:nvGrpSpPr>
        <p:grpSpPr>
          <a:xfrm>
            <a:off x="2498525" y="4414993"/>
            <a:ext cx="6858000" cy="1930400"/>
            <a:chOff x="3089728" y="4553471"/>
            <a:chExt cx="6858000" cy="1930400"/>
          </a:xfrm>
        </p:grpSpPr>
        <p:pic>
          <p:nvPicPr>
            <p:cNvPr id="7" name="Picture 2" descr="Flower Cartoon High Res Stock Images | Shutterstock">
              <a:extLst>
                <a:ext uri="{FF2B5EF4-FFF2-40B4-BE49-F238E27FC236}">
                  <a16:creationId xmlns:a16="http://schemas.microsoft.com/office/drawing/2014/main" id="{162E9CA0-60FC-4539-9F2F-D0AE69149F3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021" b="6598"/>
            <a:stretch/>
          </p:blipFill>
          <p:spPr bwMode="auto">
            <a:xfrm>
              <a:off x="3089728" y="4553471"/>
              <a:ext cx="3429000" cy="1930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Flower Cartoon High Res Stock Images | Shutterstock">
              <a:extLst>
                <a:ext uri="{FF2B5EF4-FFF2-40B4-BE49-F238E27FC236}">
                  <a16:creationId xmlns:a16="http://schemas.microsoft.com/office/drawing/2014/main" id="{94A72077-81A5-4668-9987-D9F2AA979A1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021" b="6598"/>
            <a:stretch/>
          </p:blipFill>
          <p:spPr bwMode="auto">
            <a:xfrm>
              <a:off x="6518728" y="4553471"/>
              <a:ext cx="3429000" cy="1930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7CFC888-CB0B-4480-BAAA-D1F125A73B5A}"/>
              </a:ext>
            </a:extLst>
          </p:cNvPr>
          <p:cNvCxnSpPr>
            <a:cxnSpLocks/>
          </p:cNvCxnSpPr>
          <p:nvPr/>
        </p:nvCxnSpPr>
        <p:spPr>
          <a:xfrm>
            <a:off x="1485438" y="962617"/>
            <a:ext cx="35258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27F688-A529-4393-A372-9963D1B6921E}"/>
              </a:ext>
            </a:extLst>
          </p:cNvPr>
          <p:cNvCxnSpPr>
            <a:cxnSpLocks/>
          </p:cNvCxnSpPr>
          <p:nvPr/>
        </p:nvCxnSpPr>
        <p:spPr>
          <a:xfrm>
            <a:off x="9164232" y="962617"/>
            <a:ext cx="1810983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DDCBA8-2E88-419C-B13C-56CC15B70EB0}"/>
              </a:ext>
            </a:extLst>
          </p:cNvPr>
          <p:cNvCxnSpPr>
            <a:cxnSpLocks/>
          </p:cNvCxnSpPr>
          <p:nvPr/>
        </p:nvCxnSpPr>
        <p:spPr>
          <a:xfrm>
            <a:off x="5162263" y="962617"/>
            <a:ext cx="33324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92EEFA1-8BD0-4AFB-AB1D-DBCA5EA6C763}"/>
              </a:ext>
            </a:extLst>
          </p:cNvPr>
          <p:cNvCxnSpPr>
            <a:cxnSpLocks/>
          </p:cNvCxnSpPr>
          <p:nvPr/>
        </p:nvCxnSpPr>
        <p:spPr>
          <a:xfrm>
            <a:off x="1485438" y="1535544"/>
            <a:ext cx="1013087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7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744470E-EA3E-440D-AF1A-E47BF51DC972}"/>
              </a:ext>
            </a:extLst>
          </p:cNvPr>
          <p:cNvSpPr/>
          <p:nvPr/>
        </p:nvSpPr>
        <p:spPr>
          <a:xfrm>
            <a:off x="1183800" y="898002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54315E-2DED-48D1-9CFD-E00DE39AEE9C}"/>
              </a:ext>
            </a:extLst>
          </p:cNvPr>
          <p:cNvSpPr txBox="1"/>
          <p:nvPr/>
        </p:nvSpPr>
        <p:spPr>
          <a:xfrm>
            <a:off x="1921058" y="906437"/>
            <a:ext cx="524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&gt;, &lt;, = 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19B0B2E-D8BC-4FD0-BEB8-1B43E4C2884F}"/>
              </a:ext>
            </a:extLst>
          </p:cNvPr>
          <p:cNvGrpSpPr/>
          <p:nvPr/>
        </p:nvGrpSpPr>
        <p:grpSpPr>
          <a:xfrm>
            <a:off x="1387704" y="1831285"/>
            <a:ext cx="3590695" cy="2536272"/>
            <a:chOff x="1387704" y="1831285"/>
            <a:chExt cx="3590695" cy="253627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E891EEA-0BEF-4B22-B51F-4198D9319078}"/>
                </a:ext>
              </a:extLst>
            </p:cNvPr>
            <p:cNvGrpSpPr/>
            <p:nvPr/>
          </p:nvGrpSpPr>
          <p:grpSpPr>
            <a:xfrm>
              <a:off x="1387704" y="1831285"/>
              <a:ext cx="3590695" cy="2536272"/>
              <a:chOff x="2563089" y="4391890"/>
              <a:chExt cx="3590695" cy="2536272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1038FB95-B283-4894-AE01-D62B85F531A6}"/>
                  </a:ext>
                </a:extLst>
              </p:cNvPr>
              <p:cNvSpPr/>
              <p:nvPr/>
            </p:nvSpPr>
            <p:spPr>
              <a:xfrm>
                <a:off x="2563089" y="4391890"/>
                <a:ext cx="3590695" cy="2536272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514350" marR="0" lvl="0" indent="-5143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lphaLcParenR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16 – 8         8</a:t>
                </a:r>
              </a:p>
              <a:p>
                <a:pPr marL="514350" marR="0" lvl="0" indent="-5143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lphaLcParenR"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    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     15 – 9         7</a:t>
                </a:r>
              </a:p>
            </p:txBody>
          </p:sp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A72F689C-ACE8-45CA-93A5-CC792F7AE831}"/>
                  </a:ext>
                </a:extLst>
              </p:cNvPr>
              <p:cNvSpPr/>
              <p:nvPr/>
            </p:nvSpPr>
            <p:spPr>
              <a:xfrm>
                <a:off x="4358436" y="4548072"/>
                <a:ext cx="668647" cy="66864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?</a:t>
                </a:r>
              </a:p>
            </p:txBody>
          </p:sp>
        </p:grp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41A5D2D-F6B4-4966-85C6-F35AFE8F5D23}"/>
                </a:ext>
              </a:extLst>
            </p:cNvPr>
            <p:cNvSpPr/>
            <p:nvPr/>
          </p:nvSpPr>
          <p:spPr>
            <a:xfrm>
              <a:off x="3183051" y="3213924"/>
              <a:ext cx="668647" cy="66864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F5DA384-86EC-4363-B76E-3F17DA9F7459}"/>
              </a:ext>
            </a:extLst>
          </p:cNvPr>
          <p:cNvGrpSpPr/>
          <p:nvPr/>
        </p:nvGrpSpPr>
        <p:grpSpPr>
          <a:xfrm>
            <a:off x="6193174" y="3542728"/>
            <a:ext cx="4030550" cy="2536272"/>
            <a:chOff x="1387704" y="1831285"/>
            <a:chExt cx="4030550" cy="253627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A18C0ED-8E6F-4018-810B-88B4ABED2D11}"/>
                </a:ext>
              </a:extLst>
            </p:cNvPr>
            <p:cNvGrpSpPr/>
            <p:nvPr/>
          </p:nvGrpSpPr>
          <p:grpSpPr>
            <a:xfrm>
              <a:off x="1387704" y="1831285"/>
              <a:ext cx="4030550" cy="2536272"/>
              <a:chOff x="2563089" y="4391890"/>
              <a:chExt cx="4030550" cy="2536272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93C75B34-206F-45B9-9A2B-49283D1F06D3}"/>
                  </a:ext>
                </a:extLst>
              </p:cNvPr>
              <p:cNvSpPr/>
              <p:nvPr/>
            </p:nvSpPr>
            <p:spPr>
              <a:xfrm>
                <a:off x="2563089" y="4391890"/>
                <a:ext cx="4030550" cy="2536272"/>
              </a:xfrm>
              <a:prstGeom prst="roundRect">
                <a:avLst/>
              </a:prstGeom>
              <a:solidFill>
                <a:srgbClr val="FFFF99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b) 17 – 9          13 – 7 </a:t>
                </a:r>
              </a:p>
              <a:p>
                <a:pPr marL="514350" marR="0" lvl="0" indent="-5143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lphaLcParenR"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    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     18 – 9         15 – 6 </a:t>
                </a:r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573766A6-D03E-49A1-9928-9EF0EE7B165C}"/>
                  </a:ext>
                </a:extLst>
              </p:cNvPr>
              <p:cNvSpPr/>
              <p:nvPr/>
            </p:nvSpPr>
            <p:spPr>
              <a:xfrm>
                <a:off x="4358436" y="4548072"/>
                <a:ext cx="668647" cy="66864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?</a:t>
                </a:r>
              </a:p>
            </p:txBody>
          </p:sp>
        </p:grp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5CC78F73-4E2B-4B89-96F1-61638B331BB8}"/>
                </a:ext>
              </a:extLst>
            </p:cNvPr>
            <p:cNvSpPr/>
            <p:nvPr/>
          </p:nvSpPr>
          <p:spPr>
            <a:xfrm>
              <a:off x="3196906" y="3352471"/>
              <a:ext cx="668647" cy="66864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pic>
        <p:nvPicPr>
          <p:cNvPr id="14" name="Picture 2" descr="Child With An Idea | Cute cartoon wallpapers, Animated images, Drawing for  kids">
            <a:extLst>
              <a:ext uri="{FF2B5EF4-FFF2-40B4-BE49-F238E27FC236}">
                <a16:creationId xmlns:a16="http://schemas.microsoft.com/office/drawing/2014/main" id="{447B352A-D2C5-4BEC-9AC3-3CFF5E7BAD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8" r="14218" b="9310"/>
          <a:stretch/>
        </p:blipFill>
        <p:spPr bwMode="auto">
          <a:xfrm>
            <a:off x="7320316" y="715235"/>
            <a:ext cx="2912255" cy="285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DED52F4-2042-4D4F-897A-5CDBD2695C57}"/>
              </a:ext>
            </a:extLst>
          </p:cNvPr>
          <p:cNvSpPr/>
          <p:nvPr/>
        </p:nvSpPr>
        <p:spPr>
          <a:xfrm>
            <a:off x="3177856" y="1987467"/>
            <a:ext cx="668647" cy="66864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=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042F1E8-EF8B-4CEF-9A77-1330B13F63EC}"/>
              </a:ext>
            </a:extLst>
          </p:cNvPr>
          <p:cNvSpPr/>
          <p:nvPr/>
        </p:nvSpPr>
        <p:spPr>
          <a:xfrm>
            <a:off x="3183051" y="3213923"/>
            <a:ext cx="668647" cy="66864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&lt;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E31B90D-99EB-44EE-9D62-AA1DC1B38F73}"/>
              </a:ext>
            </a:extLst>
          </p:cNvPr>
          <p:cNvSpPr/>
          <p:nvPr/>
        </p:nvSpPr>
        <p:spPr>
          <a:xfrm>
            <a:off x="7988521" y="3698909"/>
            <a:ext cx="668647" cy="66864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&gt;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95F0258-0429-4285-B28D-C7B8D4E0F02C}"/>
              </a:ext>
            </a:extLst>
          </p:cNvPr>
          <p:cNvSpPr/>
          <p:nvPr/>
        </p:nvSpPr>
        <p:spPr>
          <a:xfrm>
            <a:off x="8002376" y="5063913"/>
            <a:ext cx="668647" cy="66864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=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1EBE6FA-9197-4726-A20C-EE7A5BCCAC8E}"/>
              </a:ext>
            </a:extLst>
          </p:cNvPr>
          <p:cNvSpPr txBox="1"/>
          <p:nvPr/>
        </p:nvSpPr>
        <p:spPr>
          <a:xfrm>
            <a:off x="2520802" y="254977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8FBD74-D98D-4C7B-ACE6-319884A8A11C}"/>
              </a:ext>
            </a:extLst>
          </p:cNvPr>
          <p:cNvSpPr txBox="1"/>
          <p:nvPr/>
        </p:nvSpPr>
        <p:spPr>
          <a:xfrm>
            <a:off x="2520802" y="377932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31D9DC-08C4-4883-98B4-0AB62A76A4D2}"/>
              </a:ext>
            </a:extLst>
          </p:cNvPr>
          <p:cNvSpPr txBox="1"/>
          <p:nvPr/>
        </p:nvSpPr>
        <p:spPr>
          <a:xfrm>
            <a:off x="7199287" y="429098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A329206-2386-4456-913B-FBD2F9C538B3}"/>
              </a:ext>
            </a:extLst>
          </p:cNvPr>
          <p:cNvSpPr txBox="1"/>
          <p:nvPr/>
        </p:nvSpPr>
        <p:spPr>
          <a:xfrm>
            <a:off x="9187155" y="426013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033ADA2-D233-4FCD-AD7B-9C39A1813D30}"/>
              </a:ext>
            </a:extLst>
          </p:cNvPr>
          <p:cNvSpPr txBox="1"/>
          <p:nvPr/>
        </p:nvSpPr>
        <p:spPr>
          <a:xfrm>
            <a:off x="7199287" y="55520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BF439F6-B78B-4944-A99F-B8CB1354152C}"/>
              </a:ext>
            </a:extLst>
          </p:cNvPr>
          <p:cNvSpPr txBox="1"/>
          <p:nvPr/>
        </p:nvSpPr>
        <p:spPr>
          <a:xfrm>
            <a:off x="9187155" y="552123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53913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7052F-57EE-4025-9847-16EE610FAB80}"/>
              </a:ext>
            </a:extLst>
          </p:cNvPr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832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258</Words>
  <Application>Microsoft Office PowerPoint</Application>
  <PresentationFormat>Widescreen</PresentationFormat>
  <Paragraphs>100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Microsoft YaHei</vt:lpstr>
      <vt:lpstr>Arial</vt:lpstr>
      <vt:lpstr>Arial-Rounded</vt:lpstr>
      <vt:lpstr>Calibri</vt:lpstr>
      <vt:lpstr>DengXian</vt:lpstr>
      <vt:lpstr>DengXian</vt:lpstr>
      <vt:lpstr>等线 Light</vt:lpstr>
      <vt:lpstr>Times New Roman</vt:lpstr>
      <vt:lpstr>UTM Avo</vt:lpstr>
      <vt:lpstr>思源黑体 CN Regular</vt:lpstr>
      <vt:lpstr>Office 主题​​</vt:lpstr>
      <vt:lpstr>2_Office 主题</vt:lpstr>
      <vt:lpstr>1_Office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Dell</cp:lastModifiedBy>
  <cp:revision>2</cp:revision>
  <dcterms:created xsi:type="dcterms:W3CDTF">2021-08-07T03:49:36Z</dcterms:created>
  <dcterms:modified xsi:type="dcterms:W3CDTF">2025-10-17T03:31:16Z</dcterms:modified>
</cp:coreProperties>
</file>