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4"/>
  </p:notesMasterIdLst>
  <p:sldIdLst>
    <p:sldId id="301" r:id="rId4"/>
    <p:sldId id="386" r:id="rId5"/>
    <p:sldId id="387" r:id="rId6"/>
    <p:sldId id="388" r:id="rId7"/>
    <p:sldId id="389" r:id="rId8"/>
    <p:sldId id="296" r:id="rId9"/>
    <p:sldId id="390" r:id="rId10"/>
    <p:sldId id="392" r:id="rId11"/>
    <p:sldId id="39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46A9E-E22D-4B85-937F-FFA98A1B9AAE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68A0BA4-B245-44C5-8682-EED0C547F87B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A9CE5-F74E-4F7D-8C0A-10BC40A74E56}"/>
              </a:ext>
            </a:extLst>
          </p:cNvPr>
          <p:cNvSpPr txBox="1"/>
          <p:nvPr userDrawn="1"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1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24" Type="http://schemas.openxmlformats.org/officeDocument/2006/relationships/image" Target="../media/image29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31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2.wdp"/><Relationship Id="rId30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2/1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03293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tự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Từ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vở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4" y="1381488"/>
            <a:ext cx="113276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err="1" smtClean="0"/>
              <a:t>Lớp</a:t>
            </a:r>
            <a:r>
              <a:rPr lang="en-US" sz="4800" dirty="0" smtClean="0"/>
              <a:t> </a:t>
            </a:r>
            <a:r>
              <a:rPr lang="en-US" sz="4800" dirty="0" err="1" smtClean="0"/>
              <a:t>học</a:t>
            </a:r>
            <a:r>
              <a:rPr lang="en-US" sz="4800" dirty="0" smtClean="0"/>
              <a:t>, </a:t>
            </a:r>
            <a:r>
              <a:rPr lang="en-US" sz="4800" dirty="0" err="1" smtClean="0"/>
              <a:t>giấy</a:t>
            </a:r>
            <a:r>
              <a:rPr lang="en-US" sz="4800" dirty="0" smtClean="0"/>
              <a:t>, </a:t>
            </a:r>
            <a:r>
              <a:rPr lang="en-US" sz="4800" dirty="0" err="1" smtClean="0"/>
              <a:t>bút</a:t>
            </a:r>
            <a:r>
              <a:rPr lang="en-US" sz="4800" dirty="0" smtClean="0"/>
              <a:t>, </a:t>
            </a:r>
            <a:r>
              <a:rPr lang="en-US" sz="4800" dirty="0" err="1" smtClean="0"/>
              <a:t>bầu</a:t>
            </a:r>
            <a:r>
              <a:rPr lang="en-US" sz="4800" dirty="0" smtClean="0"/>
              <a:t> </a:t>
            </a:r>
            <a:r>
              <a:rPr lang="en-US" sz="4800" dirty="0" err="1" smtClean="0"/>
              <a:t>trời</a:t>
            </a:r>
            <a:r>
              <a:rPr lang="en-US" sz="4800" dirty="0" smtClean="0"/>
              <a:t>, </a:t>
            </a:r>
            <a:r>
              <a:rPr lang="en-US" sz="4800" dirty="0" err="1" smtClean="0"/>
              <a:t>sao</a:t>
            </a:r>
            <a:r>
              <a:rPr lang="en-US" sz="4800" dirty="0" smtClean="0"/>
              <a:t>, 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trăng</a:t>
            </a:r>
            <a:r>
              <a:rPr lang="en-US" sz="4800" dirty="0" smtClean="0"/>
              <a:t> , </a:t>
            </a:r>
            <a:r>
              <a:rPr lang="en-US" sz="4800" dirty="0" err="1" smtClean="0"/>
              <a:t>ngõ</a:t>
            </a:r>
            <a:r>
              <a:rPr lang="en-US" sz="4800" dirty="0" smtClean="0"/>
              <a:t>, </a:t>
            </a:r>
            <a:r>
              <a:rPr lang="en-US" sz="4800" dirty="0" err="1" smtClean="0"/>
              <a:t>cánh</a:t>
            </a:r>
            <a:r>
              <a:rPr lang="en-US" sz="4800" dirty="0" smtClean="0"/>
              <a:t> </a:t>
            </a:r>
            <a:r>
              <a:rPr lang="en-US" sz="4800" dirty="0" err="1" smtClean="0"/>
              <a:t>diều</a:t>
            </a:r>
            <a:r>
              <a:rPr lang="en-US" sz="4800" dirty="0" smtClean="0"/>
              <a:t>, </a:t>
            </a:r>
            <a:r>
              <a:rPr lang="en-US" sz="4800" dirty="0" err="1" smtClean="0"/>
              <a:t>biển</a:t>
            </a:r>
            <a:r>
              <a:rPr lang="en-US" sz="4800" dirty="0" smtClean="0"/>
              <a:t>, con </a:t>
            </a:r>
            <a:r>
              <a:rPr lang="en-US" sz="4800" dirty="0" err="1" smtClean="0"/>
              <a:t>thuyền</a:t>
            </a:r>
            <a:r>
              <a:rPr lang="en-US" sz="4800" dirty="0" smtClean="0"/>
              <a:t> , </a:t>
            </a:r>
            <a:r>
              <a:rPr lang="en-US" sz="4800" dirty="0" err="1" smtClean="0"/>
              <a:t>cánh</a:t>
            </a:r>
            <a:r>
              <a:rPr lang="en-US" sz="4800" dirty="0" smtClean="0"/>
              <a:t> </a:t>
            </a:r>
            <a:r>
              <a:rPr lang="en-US" sz="4800" dirty="0" err="1" smtClean="0"/>
              <a:t>buồm</a:t>
            </a:r>
            <a:r>
              <a:rPr lang="en-US" sz="4800" dirty="0" smtClean="0"/>
              <a:t> , </a:t>
            </a:r>
            <a:r>
              <a:rPr lang="en-US" sz="4800" dirty="0" err="1" smtClean="0"/>
              <a:t>mặt</a:t>
            </a:r>
            <a:r>
              <a:rPr lang="en-US" sz="4800" dirty="0" smtClean="0"/>
              <a:t> </a:t>
            </a:r>
            <a:r>
              <a:rPr lang="en-US" sz="4800" dirty="0" err="1" smtClean="0"/>
              <a:t>trời</a:t>
            </a:r>
            <a:r>
              <a:rPr lang="en-US" sz="4800" dirty="0" smtClean="0"/>
              <a:t> , chum </a:t>
            </a:r>
            <a:r>
              <a:rPr lang="en-US" sz="4800" dirty="0" err="1" smtClean="0"/>
              <a:t>phượng</a:t>
            </a:r>
            <a:r>
              <a:rPr lang="en-US" sz="4800" dirty="0" smtClean="0"/>
              <a:t> </a:t>
            </a:r>
            <a:r>
              <a:rPr lang="en-US" sz="4800" dirty="0" err="1" smtClean="0"/>
              <a:t>đỏ</a:t>
            </a:r>
            <a:endParaRPr lang="en-US" sz="4800" dirty="0" smtClean="0"/>
          </a:p>
          <a:p>
            <a:r>
              <a:rPr lang="en-US" sz="4800" dirty="0" smtClean="0"/>
              <a:t>3. </a:t>
            </a:r>
            <a:r>
              <a:rPr lang="en-US" sz="4800" dirty="0" err="1" smtClean="0"/>
              <a:t>Viết</a:t>
            </a:r>
            <a:r>
              <a:rPr lang="en-US" sz="4800" dirty="0" smtClean="0"/>
              <a:t> </a:t>
            </a:r>
            <a:r>
              <a:rPr lang="en-US" sz="4800" dirty="0" err="1" smtClean="0"/>
              <a:t>câu</a:t>
            </a:r>
            <a:r>
              <a:rPr lang="en-US" sz="4800" dirty="0" smtClean="0"/>
              <a:t> </a:t>
            </a:r>
            <a:r>
              <a:rPr lang="en-US" sz="4800" dirty="0" err="1" smtClean="0"/>
              <a:t>nêu</a:t>
            </a:r>
            <a:r>
              <a:rPr lang="en-US" sz="4800" dirty="0" smtClean="0"/>
              <a:t> </a:t>
            </a:r>
            <a:r>
              <a:rPr lang="en-US" sz="4800" dirty="0" err="1" smtClean="0"/>
              <a:t>đặc</a:t>
            </a:r>
            <a:r>
              <a:rPr lang="en-US" sz="4800" dirty="0" smtClean="0"/>
              <a:t> </a:t>
            </a:r>
            <a:r>
              <a:rPr lang="en-US" sz="4800" dirty="0" err="1" smtClean="0"/>
              <a:t>điểm</a:t>
            </a:r>
            <a:endParaRPr lang="en-US" sz="4800" dirty="0" smtClean="0"/>
          </a:p>
          <a:p>
            <a:r>
              <a:rPr lang="en-US" sz="4800" dirty="0" smtClean="0"/>
              <a:t>Lung </a:t>
            </a:r>
            <a:r>
              <a:rPr lang="en-US" sz="4800" dirty="0" err="1" smtClean="0"/>
              <a:t>linh</a:t>
            </a:r>
            <a:r>
              <a:rPr lang="en-US" sz="4800" dirty="0" smtClean="0"/>
              <a:t> . </a:t>
            </a:r>
            <a:r>
              <a:rPr lang="en-US" sz="4800" dirty="0" err="1" smtClean="0"/>
              <a:t>Bầu</a:t>
            </a:r>
            <a:r>
              <a:rPr lang="en-US" sz="4800" dirty="0" smtClean="0"/>
              <a:t> </a:t>
            </a:r>
            <a:r>
              <a:rPr lang="en-US" sz="4800" dirty="0" err="1" smtClean="0"/>
              <a:t>trời</a:t>
            </a:r>
            <a:r>
              <a:rPr lang="en-US" sz="4800" dirty="0" smtClean="0"/>
              <a:t> </a:t>
            </a:r>
            <a:r>
              <a:rPr lang="en-US" sz="4800" dirty="0" err="1" smtClean="0"/>
              <a:t>sao</a:t>
            </a:r>
            <a:r>
              <a:rPr lang="en-US" sz="4800" dirty="0" smtClean="0"/>
              <a:t> lung </a:t>
            </a:r>
            <a:r>
              <a:rPr lang="en-US" sz="4800" dirty="0" err="1" smtClean="0"/>
              <a:t>linh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Vi vu. </a:t>
            </a:r>
            <a:r>
              <a:rPr lang="en-US" sz="4800" dirty="0" err="1" smtClean="0"/>
              <a:t>Gió</a:t>
            </a:r>
            <a:r>
              <a:rPr lang="en-US" sz="4800" dirty="0" smtClean="0"/>
              <a:t> </a:t>
            </a:r>
            <a:r>
              <a:rPr lang="en-US" sz="4800" dirty="0" err="1" smtClean="0"/>
              <a:t>thổi</a:t>
            </a:r>
            <a:r>
              <a:rPr lang="en-US" sz="4800" dirty="0" smtClean="0"/>
              <a:t> vi vu.</a:t>
            </a:r>
          </a:p>
          <a:p>
            <a:r>
              <a:rPr lang="en-US" sz="4800" dirty="0" err="1" smtClean="0"/>
              <a:t>Râm</a:t>
            </a:r>
            <a:r>
              <a:rPr lang="en-US" sz="4800" dirty="0" smtClean="0"/>
              <a:t> ran. </a:t>
            </a:r>
            <a:r>
              <a:rPr lang="en-US" sz="4800" dirty="0" err="1" smtClean="0"/>
              <a:t>Tiếng</a:t>
            </a:r>
            <a:r>
              <a:rPr lang="en-US" sz="4800" dirty="0" smtClean="0"/>
              <a:t> </a:t>
            </a:r>
            <a:r>
              <a:rPr lang="en-US" sz="4800" dirty="0" err="1" smtClean="0"/>
              <a:t>ve</a:t>
            </a:r>
            <a:r>
              <a:rPr lang="en-US" sz="4800" dirty="0" smtClean="0"/>
              <a:t> </a:t>
            </a:r>
            <a:r>
              <a:rPr lang="en-US" sz="4800" dirty="0" err="1" smtClean="0"/>
              <a:t>kêu</a:t>
            </a:r>
            <a:r>
              <a:rPr lang="en-US" sz="4800" dirty="0" smtClean="0"/>
              <a:t> </a:t>
            </a:r>
            <a:r>
              <a:rPr lang="en-US" sz="4800" dirty="0" err="1" smtClean="0"/>
              <a:t>râm</a:t>
            </a:r>
            <a:r>
              <a:rPr lang="en-US" sz="4800" dirty="0" smtClean="0"/>
              <a:t> ran.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7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260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黑体</vt:lpstr>
      <vt:lpstr>Times New Roman</vt:lpstr>
      <vt:lpstr>UTM Avo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8</cp:revision>
  <dcterms:created xsi:type="dcterms:W3CDTF">2021-07-28T15:14:01Z</dcterms:created>
  <dcterms:modified xsi:type="dcterms:W3CDTF">2025-10-01T09:40:35Z</dcterms:modified>
</cp:coreProperties>
</file>