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8"/>
  </p:notesMasterIdLst>
  <p:sldIdLst>
    <p:sldId id="257" r:id="rId3"/>
    <p:sldId id="387" r:id="rId4"/>
    <p:sldId id="388" r:id="rId5"/>
    <p:sldId id="389" r:id="rId6"/>
    <p:sldId id="28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2023/10/20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2023/10/20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2842105" y="739059"/>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2096011" y="739059"/>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vở</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thước</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kẻ</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tẩy</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màu</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bút</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chì</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2736644" y="292424"/>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descr="20210409090849_wm_shs-tieng-viet-2-tap-1">
            <a:extLst>
              <a:ext uri="{FF2B5EF4-FFF2-40B4-BE49-F238E27FC236}">
                <a16:creationId xmlns:a16="http://schemas.microsoft.com/office/drawing/2014/main" id="{48AEB9A5-7700-47EB-9B56-FD29C012FF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717706" y="203214"/>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1097280" y="705394"/>
            <a:ext cx="10306594" cy="57737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4000" b="1" dirty="0">
                <a:latin typeface="HP001 4 hàng 2 ô ly" panose="020B0603050302020204"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4000" b="1" dirty="0">
              <a:latin typeface="HP001 4 hàng 2 ô ly"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134</Words>
  <Application>Microsoft Office PowerPoint</Application>
  <PresentationFormat>Widescreen</PresentationFormat>
  <Paragraphs>16</Paragraphs>
  <Slides>5</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Arial</vt:lpstr>
      <vt:lpstr>Arial-Rounded</vt:lpstr>
      <vt:lpstr>Calibri</vt:lpstr>
      <vt:lpstr>Calibri Light</vt:lpstr>
      <vt:lpstr>等线</vt:lpstr>
      <vt:lpstr>等线 Light</vt:lpstr>
      <vt:lpstr>HP001 4 hàng 2 ô ly</vt:lpstr>
      <vt:lpstr>Times New Roman</vt:lpstr>
      <vt:lpstr>千图网拥有20W+精美PPT模板 更多PPT模板下载至：www.58pic.com/office/ppt​​</vt:lpstr>
      <vt:lpstr>6_Office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2</cp:revision>
  <dcterms:created xsi:type="dcterms:W3CDTF">2021-07-28T15:26:10Z</dcterms:created>
  <dcterms:modified xsi:type="dcterms:W3CDTF">2023-10-20T01:23:40Z</dcterms:modified>
</cp:coreProperties>
</file>