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492</Words>
  <Application>Microsoft Office PowerPoint</Application>
  <PresentationFormat>Widescreen</PresentationFormat>
  <Paragraphs>40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UTM Avo</vt:lpstr>
      <vt:lpstr>UTMavobold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2022-07-21T01:10:23Z</dcterms:created>
  <dcterms:modified xsi:type="dcterms:W3CDTF">2025-10-27T01:40:54Z</dcterms:modified>
</cp:coreProperties>
</file>