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0" r:id="rId2"/>
  </p:sldMasterIdLst>
  <p:notesMasterIdLst>
    <p:notesMasterId r:id="rId24"/>
  </p:notesMasterIdLst>
  <p:sldIdLst>
    <p:sldId id="2638" r:id="rId3"/>
    <p:sldId id="2641" r:id="rId4"/>
    <p:sldId id="286" r:id="rId5"/>
    <p:sldId id="2642" r:id="rId6"/>
    <p:sldId id="278" r:id="rId7"/>
    <p:sldId id="293" r:id="rId8"/>
    <p:sldId id="2636" r:id="rId9"/>
    <p:sldId id="280" r:id="rId10"/>
    <p:sldId id="260" r:id="rId11"/>
    <p:sldId id="266" r:id="rId12"/>
    <p:sldId id="279" r:id="rId13"/>
    <p:sldId id="2647" r:id="rId14"/>
    <p:sldId id="2648" r:id="rId15"/>
    <p:sldId id="264" r:id="rId16"/>
    <p:sldId id="2649" r:id="rId17"/>
    <p:sldId id="283" r:id="rId18"/>
    <p:sldId id="2643" r:id="rId19"/>
    <p:sldId id="273" r:id="rId20"/>
    <p:sldId id="2637" r:id="rId21"/>
    <p:sldId id="282" r:id="rId22"/>
    <p:sldId id="281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80" d="100"/>
          <a:sy n="80" d="100"/>
        </p:scale>
        <p:origin x="62" y="1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C14746-2352-44B0-840D-55D68C6472A4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4CA682-E0DC-4EBA-8581-B6E071777D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2383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11351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31120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91045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6D5FF3-4502-CC47-44FB-C11914EBE9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7E5A0343-1233-3572-28E9-0D217CFCF01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DAC2CB2F-49E3-722C-82D0-6A2CB259D6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5FABA9B-B0F3-9C29-1A06-C78044790C8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35763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96698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61713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27394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71111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46852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3537C0-1071-2345-B7D7-F1C8F46A89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A0519BFF-356E-FF90-F446-E3274C615F4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C7EA4438-0111-03DF-6A57-2741CBE746A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380F598-4054-6FCF-CD9E-285F4D7A668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27571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14937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74524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27081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19592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20647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00579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3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png"/><Relationship Id="rId4" Type="http://schemas.openxmlformats.org/officeDocument/2006/relationships/image" Target="../media/image14.png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51409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46780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92741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74347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57237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64593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74998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11061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68147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96840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47013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25456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96B9FBB-375B-4234-8084-D21169B3D7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D825717-EB93-4D97-8146-7B6F069812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0B9CAD3-6FBF-4316-9AFA-3E4E5603A4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19EB3F4D-4A1E-4A61-9D3D-3A5A195B16C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987" y="142638"/>
            <a:ext cx="2747350" cy="24235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71120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B5F65422-4F15-4F65-BF63-A810BB43A4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78B06899-8EB2-4232-8660-AEC4B0BD75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EE96F2F-E668-4B9C-A4FF-78DC61D5223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3" name="图片 2" descr="图片包含 文字&#10;&#10;描述已自动生成">
            <a:extLst>
              <a:ext uri="{FF2B5EF4-FFF2-40B4-BE49-F238E27FC236}">
                <a16:creationId xmlns:a16="http://schemas.microsoft.com/office/drawing/2014/main" id="{F19FEB38-260B-4884-88F0-932576E65CF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9642" y="131198"/>
            <a:ext cx="9571530" cy="5972859"/>
          </a:xfrm>
          <a:prstGeom prst="rect">
            <a:avLst/>
          </a:prstGeom>
        </p:spPr>
      </p:pic>
      <p:pic>
        <p:nvPicPr>
          <p:cNvPr id="18" name="图片 17" descr="图片包含 屏幕截图&#10;&#10;描述已自动生成">
            <a:extLst>
              <a:ext uri="{FF2B5EF4-FFF2-40B4-BE49-F238E27FC236}">
                <a16:creationId xmlns:a16="http://schemas.microsoft.com/office/drawing/2014/main" id="{15798669-13D6-4E0C-973B-7AE155AFC93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  <p:pic>
        <p:nvPicPr>
          <p:cNvPr id="9" name="图片 8" descr="图片包含 矢量图形&#10;&#10;描述已自动生成">
            <a:extLst>
              <a:ext uri="{FF2B5EF4-FFF2-40B4-BE49-F238E27FC236}">
                <a16:creationId xmlns:a16="http://schemas.microsoft.com/office/drawing/2014/main" id="{08906958-A621-4AA1-BB37-4729008BD30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851" y="441609"/>
            <a:ext cx="3033543" cy="26760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5843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930B1641-9EB7-4B70-856B-460AB458EF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ABEDC77-C7EB-4647-8B12-BB4B09C6C9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7083" y="678654"/>
            <a:ext cx="9457833" cy="5368785"/>
          </a:xfrm>
          <a:prstGeom prst="rect">
            <a:avLst/>
          </a:prstGeom>
        </p:spPr>
      </p:pic>
      <p:pic>
        <p:nvPicPr>
          <p:cNvPr id="3" name="图片 2" descr="图片包含 矢量图形&#10;&#10;描述已自动生成">
            <a:extLst>
              <a:ext uri="{FF2B5EF4-FFF2-40B4-BE49-F238E27FC236}">
                <a16:creationId xmlns:a16="http://schemas.microsoft.com/office/drawing/2014/main" id="{089F4924-B610-4B01-AAF0-EB6D4C2B84E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837625" y="182880"/>
            <a:ext cx="2828348" cy="24950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28282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6DF10BD-A049-4E16-8D62-126B709B9A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7D0DFF0-46F8-4187-942E-DEA6A4808A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3623" y="182880"/>
            <a:ext cx="7406640" cy="5525284"/>
          </a:xfrm>
          <a:prstGeom prst="rect">
            <a:avLst/>
          </a:prstGeom>
        </p:spPr>
      </p:pic>
      <p:pic>
        <p:nvPicPr>
          <p:cNvPr id="8" name="图片 7" descr="图片包含 矢量图形&#10;&#10;描述已自动生成">
            <a:extLst>
              <a:ext uri="{FF2B5EF4-FFF2-40B4-BE49-F238E27FC236}">
                <a16:creationId xmlns:a16="http://schemas.microsoft.com/office/drawing/2014/main" id="{C7F48FFE-631C-4540-807B-CB3B602A1B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629" y="182880"/>
            <a:ext cx="2573382" cy="23251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8762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96B9FBB-375B-4234-8084-D21169B3D7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D825717-EB93-4D97-8146-7B6F069812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0B9CAD3-6FBF-4316-9AFA-3E4E5603A4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19EB3F4D-4A1E-4A61-9D3D-3A5A195B16C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987" y="142638"/>
            <a:ext cx="2747350" cy="24235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77464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51A1023-4220-4CE5-B5EF-344DCFB667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7AB1272-66D6-4F7C-8D48-6903E68214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7524" y="182880"/>
            <a:ext cx="11436951" cy="6492241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AD4EFE15-4A23-403E-8AF7-9B5B0641F98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192905" y="0"/>
            <a:ext cx="1999094" cy="17634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矩形: 圆角 5">
            <a:extLst>
              <a:ext uri="{FF2B5EF4-FFF2-40B4-BE49-F238E27FC236}">
                <a16:creationId xmlns:a16="http://schemas.microsoft.com/office/drawing/2014/main" id="{3C33D859-34D3-4234-AB03-95A8549D8C6D}"/>
              </a:ext>
            </a:extLst>
          </p:cNvPr>
          <p:cNvSpPr/>
          <p:nvPr userDrawn="1"/>
        </p:nvSpPr>
        <p:spPr>
          <a:xfrm>
            <a:off x="4306387" y="992777"/>
            <a:ext cx="3579223" cy="535577"/>
          </a:xfrm>
          <a:prstGeom prst="roundRect">
            <a:avLst>
              <a:gd name="adj" fmla="val 50000"/>
            </a:avLst>
          </a:prstGeom>
          <a:solidFill>
            <a:srgbClr val="396B67"/>
          </a:solidFill>
          <a:ln w="508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38887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72C1917-4A94-41D7-817F-74CD2F2A0B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5570613-31EB-44B1-B34B-ED17A47DBAE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8F8CF6-17E6-4DF0-A26B-C4FA7E1313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8EBB76D-25D6-4143-8107-479AA58A61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9989" y="22860"/>
            <a:ext cx="9432022" cy="5854499"/>
          </a:xfrm>
          <a:prstGeom prst="rect">
            <a:avLst/>
          </a:prstGeom>
        </p:spPr>
      </p:pic>
      <p:pic>
        <p:nvPicPr>
          <p:cNvPr id="12" name="图片 11" descr="图片包含 屏幕截图&#10;&#10;描述已自动生成">
            <a:extLst>
              <a:ext uri="{FF2B5EF4-FFF2-40B4-BE49-F238E27FC236}">
                <a16:creationId xmlns:a16="http://schemas.microsoft.com/office/drawing/2014/main" id="{CB8760D8-84F5-48F1-B4FE-BC163B1CD80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879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BBFFCB55-A78E-4DE0-92B1-EAB6AD237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338ADA5F-C62D-4273-AD50-E22051455C04}"/>
              </a:ext>
            </a:extLst>
          </p:cNvPr>
          <p:cNvSpPr/>
          <p:nvPr userDrawn="1"/>
        </p:nvSpPr>
        <p:spPr>
          <a:xfrm>
            <a:off x="992504" y="422910"/>
            <a:ext cx="10206990" cy="6023610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88238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82353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58139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07524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47035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90576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92070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93747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4.xml"/><Relationship Id="rId9" Type="http://schemas.openxmlformats.org/officeDocument/2006/relationships/image" Target="../media/image5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C46311CB-4AF4-48F5-93C1-2E27C05EB6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2"/>
          <a:srcRect l="6989" t="5304" r="10334" b="5304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80340365-5B1C-4C27-972B-D29D53FDB47A}"/>
              </a:ext>
            </a:extLst>
          </p:cNvPr>
          <p:cNvSpPr/>
          <p:nvPr userDrawn="1"/>
        </p:nvSpPr>
        <p:spPr>
          <a:xfrm>
            <a:off x="-1" y="1"/>
            <a:ext cx="12192001" cy="6858000"/>
          </a:xfrm>
          <a:prstGeom prst="rect">
            <a:avLst/>
          </a:prstGeom>
          <a:gradFill>
            <a:gsLst>
              <a:gs pos="41700">
                <a:srgbClr val="FFFFFF">
                  <a:alpha val="80000"/>
                </a:srgbClr>
              </a:gs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7575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8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户外&#10;&#10;描述已自动生成">
            <a:extLst>
              <a:ext uri="{FF2B5EF4-FFF2-40B4-BE49-F238E27FC236}">
                <a16:creationId xmlns:a16="http://schemas.microsoft.com/office/drawing/2014/main" id="{51D981AD-9FC1-4415-8F8F-8DBB61E1CAAF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086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2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5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5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23E55323-6DA2-4BE4-A384-A87A51F270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6955">
            <a:off x="10019888" y="121150"/>
            <a:ext cx="1811617" cy="154550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CBEAE87-47B4-461E-8E44-69CC2F51B4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17529">
            <a:off x="-35806" y="3810740"/>
            <a:ext cx="828716" cy="68705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ABBD584-2A61-4F7C-ADDD-0E2DF2DCD6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50" y="4106449"/>
            <a:ext cx="900374" cy="113564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0043E177-2D1C-4BE8-B34A-B773B48B41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3156" y="44497"/>
            <a:ext cx="1481138" cy="887378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00C7A28A-428E-4B8A-B681-DFB91CB503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6578" y="55741"/>
            <a:ext cx="1089168" cy="65254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48" y="388937"/>
            <a:ext cx="1667165" cy="16671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04976" y="488186"/>
            <a:ext cx="7927025" cy="485316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147513" y="2212431"/>
            <a:ext cx="5751975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Khởi</a:t>
            </a:r>
            <a:r>
              <a:rPr kumimoji="0" lang="en-US" sz="7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7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endParaRPr kumimoji="0" lang="en-US" sz="7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6079" y="2419475"/>
            <a:ext cx="3469584" cy="34695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99486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Mẫu giấy 5 ô ly - Mẫu giấy luyện viết chữ - Download.vn">
            <a:extLst>
              <a:ext uri="{FF2B5EF4-FFF2-40B4-BE49-F238E27FC236}">
                <a16:creationId xmlns:a16="http://schemas.microsoft.com/office/drawing/2014/main" id="{2EA29B69-2DD7-47B5-B88D-CEA2D91558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duotone>
              <a:srgbClr val="4BACC6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397"/>
          <a:stretch/>
        </p:blipFill>
        <p:spPr bwMode="auto">
          <a:xfrm>
            <a:off x="2789553" y="1687702"/>
            <a:ext cx="6076950" cy="4155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38586877-6FEF-44B9-9791-9914845F0381}"/>
              </a:ext>
            </a:extLst>
          </p:cNvPr>
          <p:cNvSpPr/>
          <p:nvPr/>
        </p:nvSpPr>
        <p:spPr>
          <a:xfrm>
            <a:off x="2842817" y="1715436"/>
            <a:ext cx="476705" cy="468000"/>
          </a:xfrm>
          <a:prstGeom prst="rect">
            <a:avLst/>
          </a:prstGeom>
          <a:solidFill>
            <a:srgbClr val="8064A2"/>
          </a:solidFill>
          <a:ln w="12700" cap="flat" cmpd="sng" algn="ctr">
            <a:solidFill>
              <a:srgbClr val="8064A2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17C8B93-98A2-4506-ACDF-697743537298}"/>
              </a:ext>
            </a:extLst>
          </p:cNvPr>
          <p:cNvSpPr/>
          <p:nvPr/>
        </p:nvSpPr>
        <p:spPr>
          <a:xfrm>
            <a:off x="3319523" y="1715436"/>
            <a:ext cx="451996" cy="468000"/>
          </a:xfrm>
          <a:prstGeom prst="rect">
            <a:avLst/>
          </a:prstGeom>
          <a:solidFill>
            <a:srgbClr val="8064A2"/>
          </a:solidFill>
          <a:ln w="12700" cap="flat" cmpd="sng" algn="ctr">
            <a:solidFill>
              <a:srgbClr val="8064A2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6A8D625-0271-4020-853C-5D659E8D5849}"/>
              </a:ext>
            </a:extLst>
          </p:cNvPr>
          <p:cNvSpPr/>
          <p:nvPr/>
        </p:nvSpPr>
        <p:spPr>
          <a:xfrm>
            <a:off x="3771518" y="1715436"/>
            <a:ext cx="457525" cy="468000"/>
          </a:xfrm>
          <a:prstGeom prst="rect">
            <a:avLst/>
          </a:prstGeom>
          <a:solidFill>
            <a:srgbClr val="8064A2"/>
          </a:solidFill>
          <a:ln w="12700" cap="flat" cmpd="sng" algn="ctr">
            <a:solidFill>
              <a:srgbClr val="8064A2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2C5D8663-1DB1-431D-ADA5-5C289D652965}"/>
              </a:ext>
            </a:extLst>
          </p:cNvPr>
          <p:cNvCxnSpPr/>
          <p:nvPr/>
        </p:nvCxnSpPr>
        <p:spPr>
          <a:xfrm flipV="1">
            <a:off x="1102197" y="2180296"/>
            <a:ext cx="1405498" cy="0"/>
          </a:xfrm>
          <a:prstGeom prst="straightConnector1">
            <a:avLst/>
          </a:prstGeom>
          <a:noFill/>
          <a:ln w="28575" cap="flat" cmpd="sng" algn="ctr">
            <a:solidFill>
              <a:srgbClr val="7030A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21" name="Oval 20">
            <a:extLst>
              <a:ext uri="{FF2B5EF4-FFF2-40B4-BE49-F238E27FC236}">
                <a16:creationId xmlns:a16="http://schemas.microsoft.com/office/drawing/2014/main" id="{81AD6733-9A51-46A4-B16B-CFFA1259EF46}"/>
              </a:ext>
            </a:extLst>
          </p:cNvPr>
          <p:cNvSpPr/>
          <p:nvPr/>
        </p:nvSpPr>
        <p:spPr>
          <a:xfrm>
            <a:off x="4209601" y="3033272"/>
            <a:ext cx="53172" cy="56561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10EB8CB2-8F6A-4FEF-B390-E989802616AA}"/>
              </a:ext>
            </a:extLst>
          </p:cNvPr>
          <p:cNvSpPr/>
          <p:nvPr/>
        </p:nvSpPr>
        <p:spPr>
          <a:xfrm>
            <a:off x="3736218" y="3491069"/>
            <a:ext cx="53172" cy="56561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EDBD643-5524-4C4C-A574-BC9A3AE2D9AE}"/>
              </a:ext>
            </a:extLst>
          </p:cNvPr>
          <p:cNvSpPr/>
          <p:nvPr/>
        </p:nvSpPr>
        <p:spPr>
          <a:xfrm>
            <a:off x="820339" y="1767397"/>
            <a:ext cx="19864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Lùi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ô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ly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3B5BDBD-FE9C-44EB-AABC-4A14CF5106B1}"/>
              </a:ext>
            </a:extLst>
          </p:cNvPr>
          <p:cNvSpPr/>
          <p:nvPr/>
        </p:nvSpPr>
        <p:spPr>
          <a:xfrm>
            <a:off x="2838600" y="2183435"/>
            <a:ext cx="476705" cy="450565"/>
          </a:xfrm>
          <a:prstGeom prst="rect">
            <a:avLst/>
          </a:prstGeom>
          <a:solidFill>
            <a:srgbClr val="00FF00"/>
          </a:solidFill>
          <a:ln w="12700" cap="flat" cmpd="sng" algn="ctr">
            <a:solidFill>
              <a:srgbClr val="9BBB59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85DF2DD-5AEE-48C7-B606-9EB0ABA66C68}"/>
              </a:ext>
            </a:extLst>
          </p:cNvPr>
          <p:cNvSpPr/>
          <p:nvPr/>
        </p:nvSpPr>
        <p:spPr>
          <a:xfrm>
            <a:off x="3315306" y="2183435"/>
            <a:ext cx="451996" cy="450565"/>
          </a:xfrm>
          <a:prstGeom prst="rect">
            <a:avLst/>
          </a:prstGeom>
          <a:solidFill>
            <a:srgbClr val="00FF00"/>
          </a:solidFill>
          <a:ln w="12700" cap="flat" cmpd="sng" algn="ctr">
            <a:solidFill>
              <a:srgbClr val="9BBB59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8B5AB3C0-81F5-4235-8BA9-81D655857ADE}"/>
              </a:ext>
            </a:extLst>
          </p:cNvPr>
          <p:cNvCxnSpPr/>
          <p:nvPr/>
        </p:nvCxnSpPr>
        <p:spPr>
          <a:xfrm flipV="1">
            <a:off x="1004734" y="2703701"/>
            <a:ext cx="1405498" cy="0"/>
          </a:xfrm>
          <a:prstGeom prst="straightConnector1">
            <a:avLst/>
          </a:prstGeom>
          <a:noFill/>
          <a:ln w="28575" cap="flat" cmpd="sng" algn="ctr">
            <a:solidFill>
              <a:srgbClr val="00B05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1159D414-E530-49D4-9367-CCC648BE3AE7}"/>
              </a:ext>
            </a:extLst>
          </p:cNvPr>
          <p:cNvSpPr/>
          <p:nvPr/>
        </p:nvSpPr>
        <p:spPr>
          <a:xfrm>
            <a:off x="787244" y="2269980"/>
            <a:ext cx="1986441" cy="461665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defTabSz="457200"/>
            <a:r>
              <a:rPr lang="en-US" sz="24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Lùi</a:t>
            </a:r>
            <a:r>
              <a:rPr lang="en-US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ô </a:t>
            </a:r>
            <a:r>
              <a:rPr lang="en-US" sz="24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ly</a:t>
            </a:r>
            <a:r>
              <a:rPr lang="en-US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315A02A3-4BE3-4420-8F36-5A67F302EB0F}"/>
              </a:ext>
            </a:extLst>
          </p:cNvPr>
          <p:cNvSpPr/>
          <p:nvPr/>
        </p:nvSpPr>
        <p:spPr>
          <a:xfrm>
            <a:off x="4193258" y="2133522"/>
            <a:ext cx="53172" cy="56561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30BD0F6D-6CB3-4D61-857F-A1D42E3928AB}"/>
              </a:ext>
            </a:extLst>
          </p:cNvPr>
          <p:cNvSpPr/>
          <p:nvPr/>
        </p:nvSpPr>
        <p:spPr>
          <a:xfrm>
            <a:off x="3740716" y="2588576"/>
            <a:ext cx="53172" cy="56561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A62FDB6D-5ACF-4AFD-BF4C-060647F0B000}"/>
              </a:ext>
            </a:extLst>
          </p:cNvPr>
          <p:cNvSpPr/>
          <p:nvPr/>
        </p:nvSpPr>
        <p:spPr>
          <a:xfrm>
            <a:off x="4204838" y="3945856"/>
            <a:ext cx="53172" cy="56561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16875E78-D102-4D23-B322-1183A89CD6C9}"/>
              </a:ext>
            </a:extLst>
          </p:cNvPr>
          <p:cNvSpPr/>
          <p:nvPr/>
        </p:nvSpPr>
        <p:spPr>
          <a:xfrm>
            <a:off x="3731455" y="4403653"/>
            <a:ext cx="53172" cy="56561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E458BA9-EB7F-40E7-AE04-6E31BEC728C6}"/>
              </a:ext>
            </a:extLst>
          </p:cNvPr>
          <p:cNvSpPr txBox="1"/>
          <p:nvPr/>
        </p:nvSpPr>
        <p:spPr>
          <a:xfrm>
            <a:off x="4198089" y="1915857"/>
            <a:ext cx="390823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err="1">
                <a:latin typeface="HP001 4 hàng" panose="020B0603050302020204" pitchFamily="34" charset="0"/>
              </a:rPr>
              <a:t>Em</a:t>
            </a:r>
            <a:r>
              <a:rPr lang="en-US" sz="2200" b="1" dirty="0">
                <a:latin typeface="HP001 4 hàng" panose="020B0603050302020204" pitchFamily="34" charset="0"/>
              </a:rPr>
              <a:t> w</a:t>
            </a:r>
            <a:r>
              <a:rPr lang="el-GR" sz="2200" b="1" dirty="0">
                <a:latin typeface="HP001 4 hàng" panose="020B0603050302020204" pitchFamily="34" charset="0"/>
              </a:rPr>
              <a:t>Ή; κ</a:t>
            </a:r>
            <a:r>
              <a:rPr lang="en-US" sz="2200" b="1" dirty="0" err="1">
                <a:latin typeface="HP001 4 hàng" panose="020B0603050302020204" pitchFamily="34" charset="0"/>
              </a:rPr>
              <a:t>ầy</a:t>
            </a:r>
            <a:r>
              <a:rPr lang="en-US" sz="2200" b="1" dirty="0">
                <a:latin typeface="HP001 4 hàng" panose="020B0603050302020204" pitchFamily="34" charset="0"/>
              </a:rPr>
              <a:t> </a:t>
            </a:r>
            <a:r>
              <a:rPr lang="en-US" sz="2200" b="1" dirty="0" err="1">
                <a:latin typeface="HP001 4 hàng" panose="020B0603050302020204" pitchFamily="34" charset="0"/>
              </a:rPr>
              <a:t>đǌ</a:t>
            </a:r>
            <a:r>
              <a:rPr lang="en-US" sz="2200" b="1" dirty="0">
                <a:latin typeface="HP001 4 hàng" panose="020B0603050302020204" pitchFamily="34" charset="0"/>
              </a:rPr>
              <a:t> bao </a:t>
            </a:r>
            <a:r>
              <a:rPr lang="en-US" sz="2200" b="1" dirty="0" err="1">
                <a:latin typeface="HP001 4 hàng" panose="020B0603050302020204" pitchFamily="34" charset="0"/>
              </a:rPr>
              <a:t>wgày</a:t>
            </a:r>
            <a:endParaRPr lang="en-US" sz="2200" b="1" dirty="0">
              <a:latin typeface="HP001 4 hàng" panose="020B06030503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4D0FA23-8E09-4284-B761-8C497AC798D0}"/>
              </a:ext>
            </a:extLst>
          </p:cNvPr>
          <p:cNvSpPr txBox="1"/>
          <p:nvPr/>
        </p:nvSpPr>
        <p:spPr>
          <a:xfrm>
            <a:off x="3728796" y="2382614"/>
            <a:ext cx="518675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200" b="1">
                <a:latin typeface="HP001 4 hàng" panose="020B0603050302020204" pitchFamily="34" charset="0"/>
              </a:rPr>
              <a:t>TΗĞng κơ đỏ wắng, xaζ cây Ǖίaζ ηà</a:t>
            </a:r>
            <a:endParaRPr lang="vi-VN" sz="2200" b="1" dirty="0" err="1">
              <a:latin typeface="HP001 4 hàng" panose="020B06030503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000EBE8-FA61-6AC4-D55B-B2BA1B92D0DD}"/>
              </a:ext>
            </a:extLst>
          </p:cNvPr>
          <p:cNvSpPr/>
          <p:nvPr/>
        </p:nvSpPr>
        <p:spPr>
          <a:xfrm>
            <a:off x="4537773" y="1244177"/>
            <a:ext cx="500996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Bef>
                <a:spcPts val="3000"/>
              </a:spcBef>
              <a:defRPr/>
            </a:pPr>
            <a:r>
              <a:rPr lang="vi-VN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>
                <a:latin typeface="HP001 4 hàng" panose="020B0603050302020204" pitchFamily="34" charset="0"/>
              </a:rPr>
              <a:t>Nghe – </a:t>
            </a:r>
            <a:r>
              <a:rPr lang="en-US" sz="2800" b="1" dirty="0" err="1">
                <a:latin typeface="HP001 4 hàng" panose="020B0603050302020204" pitchFamily="34" charset="0"/>
              </a:rPr>
              <a:t>viết</a:t>
            </a:r>
            <a:r>
              <a:rPr lang="en-US" sz="2800" b="1" dirty="0">
                <a:latin typeface="HP001 4 hàng" panose="020B0603050302020204" pitchFamily="34" charset="0"/>
              </a:rPr>
              <a:t>: </a:t>
            </a:r>
            <a:r>
              <a:rPr lang="vi-VN" sz="2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NΉ; κầy đǌ κơ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6C96C87-F2A8-A23A-9E6F-8795E86D67DF}"/>
              </a:ext>
            </a:extLst>
          </p:cNvPr>
          <p:cNvSpPr txBox="1"/>
          <p:nvPr/>
        </p:nvSpPr>
        <p:spPr>
          <a:xfrm>
            <a:off x="2680819" y="207166"/>
            <a:ext cx="66247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-93"/>
                <a:ea typeface="Arial-Rounded" panose="020B0500000000000000" pitchFamily="34" charset="0"/>
                <a:cs typeface="Times New Roman" panose="02020603050405020304" pitchFamily="18" charset="0"/>
              </a:rPr>
              <a:t>Thứ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-93"/>
                <a:ea typeface="Arial-Rounded" panose="020B0500000000000000" pitchFamily="34" charset="0"/>
                <a:cs typeface="Times New Roman" panose="02020603050405020304" pitchFamily="18" charset="0"/>
              </a:rPr>
              <a:t> Ba, </a:t>
            </a:r>
            <a:r>
              <a:rPr lang="en-US" sz="2400" b="1" dirty="0">
                <a:latin typeface="HP001 4 hàng" panose="020B0603050302020204" pitchFamily="34" charset="-93"/>
                <a:ea typeface="Arial-Rounded" panose="020B0500000000000000" pitchFamily="34" charset="0"/>
                <a:cs typeface="Times New Roman" panose="02020603050405020304" pitchFamily="18" charset="0"/>
              </a:rPr>
              <a:t>n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-93"/>
                <a:ea typeface="Arial-Rounded" panose="020B0500000000000000" pitchFamily="34" charset="0"/>
                <a:cs typeface="Times New Roman" panose="02020603050405020304" pitchFamily="18" charset="0"/>
              </a:rPr>
              <a:t>gày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-93"/>
                <a:ea typeface="Arial-Rounded" panose="020B0500000000000000" pitchFamily="34" charset="0"/>
                <a:cs typeface="Times New Roman" panose="02020603050405020304" pitchFamily="18" charset="0"/>
              </a:rPr>
              <a:t> 21 </a:t>
            </a:r>
            <a:r>
              <a:rPr lang="en-US" sz="2400" b="1" dirty="0">
                <a:latin typeface="HP001 4 hàng" panose="020B0603050302020204" pitchFamily="34" charset="-93"/>
                <a:ea typeface="Arial-Rounded" panose="020B0500000000000000" pitchFamily="34" charset="0"/>
                <a:cs typeface="Times New Roman" panose="02020603050405020304" pitchFamily="18" charset="0"/>
              </a:rPr>
              <a:t>t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-93"/>
                <a:ea typeface="Arial-Rounded" panose="020B0500000000000000" pitchFamily="34" charset="0"/>
                <a:cs typeface="Times New Roman" panose="02020603050405020304" pitchFamily="18" charset="0"/>
              </a:rPr>
              <a:t>háng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-93"/>
                <a:ea typeface="Arial-Rounded" panose="020B0500000000000000" pitchFamily="34" charset="0"/>
                <a:cs typeface="Times New Roman" panose="02020603050405020304" pitchFamily="18" charset="0"/>
              </a:rPr>
              <a:t> 10 </a:t>
            </a:r>
            <a:r>
              <a:rPr lang="en-US" sz="2400" b="1" dirty="0">
                <a:latin typeface="HP001 4 hàng" panose="020B0603050302020204" pitchFamily="34" charset="-93"/>
                <a:ea typeface="Arial-Rounded" panose="020B0500000000000000" pitchFamily="34" charset="0"/>
                <a:cs typeface="Times New Roman" panose="02020603050405020304" pitchFamily="18" charset="0"/>
              </a:rPr>
              <a:t>n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-93"/>
                <a:ea typeface="Arial-Rounded" panose="020B0500000000000000" pitchFamily="34" charset="0"/>
                <a:cs typeface="Times New Roman" panose="02020603050405020304" pitchFamily="18" charset="0"/>
              </a:rPr>
              <a:t>ăm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-93"/>
                <a:ea typeface="Arial-Rounded" panose="020B0500000000000000" pitchFamily="34" charset="0"/>
                <a:cs typeface="Times New Roman" panose="02020603050405020304" pitchFamily="18" charset="0"/>
              </a:rPr>
              <a:t> 2025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03DB9A6-77AD-037B-10A3-E1CDC6A2C0CC}"/>
              </a:ext>
            </a:extLst>
          </p:cNvPr>
          <p:cNvSpPr txBox="1"/>
          <p:nvPr/>
        </p:nvSpPr>
        <p:spPr>
          <a:xfrm>
            <a:off x="4944836" y="687914"/>
            <a:ext cx="25874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u="sng" dirty="0" err="1">
                <a:latin typeface="HP001 4 hàng" panose="020B0603050302020204" pitchFamily="34" charset="-93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2400" b="1" u="sng" dirty="0">
                <a:latin typeface="HP001 4 hàng" panose="020B0603050302020204" pitchFamily="34" charset="-93"/>
                <a:ea typeface="Arial-Rounded" panose="020B0500000000000000" pitchFamily="34" charset="0"/>
                <a:cs typeface="Times New Roman" panose="02020603050405020304" pitchFamily="18" charset="0"/>
              </a:rPr>
              <a:t> Việt</a:t>
            </a:r>
            <a:endParaRPr kumimoji="0" lang="en-US" sz="2400" b="1" i="0" u="sng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HP001 4 hàng" panose="020B0603050302020204" pitchFamily="34" charset="-93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650F289-D4FC-DD96-3D0E-100551D888E8}"/>
              </a:ext>
            </a:extLst>
          </p:cNvPr>
          <p:cNvCxnSpPr/>
          <p:nvPr/>
        </p:nvCxnSpPr>
        <p:spPr>
          <a:xfrm>
            <a:off x="2838600" y="1687702"/>
            <a:ext cx="0" cy="4041294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18478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500"/>
                            </p:stCondLst>
                            <p:childTnLst>
                              <p:par>
                                <p:cTn id="7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1" grpId="0" animBg="1"/>
      <p:bldP spid="22" grpId="0" animBg="1"/>
      <p:bldP spid="23" grpId="0"/>
      <p:bldP spid="24" grpId="0" animBg="1"/>
      <p:bldP spid="25" grpId="0" animBg="1"/>
      <p:bldP spid="27" grpId="0"/>
      <p:bldP spid="28" grpId="0" animBg="1"/>
      <p:bldP spid="29" grpId="0" animBg="1"/>
      <p:bldP spid="31" grpId="0" animBg="1"/>
      <p:bldP spid="3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9640"/>
            <a:ext cx="1461848" cy="146184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12595" y="336307"/>
            <a:ext cx="6126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sng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Lưu</a:t>
            </a:r>
            <a:r>
              <a:rPr kumimoji="0" lang="en-US" sz="3600" b="0" i="0" u="sng" strike="noStrike" kern="120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ý </a:t>
            </a:r>
            <a:r>
              <a:rPr kumimoji="0" lang="en-US" sz="3600" b="0" i="0" u="sng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về</a:t>
            </a:r>
            <a:r>
              <a:rPr kumimoji="0" lang="en-US" sz="3600" b="0" i="0" u="sng" strike="noStrike" kern="120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0" i="0" u="sng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tư</a:t>
            </a:r>
            <a:r>
              <a:rPr kumimoji="0" lang="en-US" sz="3600" b="0" i="0" u="sng" strike="noStrike" kern="120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0" i="0" u="sng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thế</a:t>
            </a:r>
            <a:r>
              <a:rPr kumimoji="0" lang="en-US" sz="3600" b="0" i="0" u="sng" strike="noStrike" kern="120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0" i="0" u="sng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ngồi</a:t>
            </a:r>
            <a:r>
              <a:rPr kumimoji="0" lang="en-US" sz="3600" b="0" i="0" u="sng" strike="noStrike" kern="120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0" i="0" u="sng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viết</a:t>
            </a:r>
            <a:endParaRPr kumimoji="0" lang="en-US" sz="3600" b="0" i="0" u="sng" strike="noStrike" kern="1200" cap="none" spc="0" normalizeH="0" baseline="0" noProof="0" dirty="0">
              <a:ln>
                <a:noFill/>
              </a:ln>
              <a:solidFill>
                <a:srgbClr val="E53238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2678" y="1696937"/>
            <a:ext cx="4218798" cy="247519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/>
          <a:srcRect b="67026"/>
          <a:stretch/>
        </p:blipFill>
        <p:spPr>
          <a:xfrm>
            <a:off x="83151" y="1886887"/>
            <a:ext cx="5995668" cy="165224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30925" y="2337334"/>
            <a:ext cx="489210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53238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Khoảng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53238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53238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cách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53238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53238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53238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53238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mắt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53238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53238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đến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53238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53238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vở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53238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25 – 30cm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80985" y="3958961"/>
            <a:ext cx="5998984" cy="1658256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273330" y="4558372"/>
            <a:ext cx="56142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1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tay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cầm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, 1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tay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giữ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trang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vở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64D2">
                  <a:lumMod val="60000"/>
                  <a:lumOff val="4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79778" y="134669"/>
            <a:ext cx="5812222" cy="1658256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6518641" y="760409"/>
            <a:ext cx="54946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78495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Thẳng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78495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78495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lưng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78495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78495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78495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78495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đặt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78495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78495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đúng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78495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78495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vị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78495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78495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trí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778495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80403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  <p:bldP spid="20" grpId="0"/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3FC40A-64F1-F0B6-1FF4-F7A7204289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837BD77A-1420-467F-2E98-6F60B7128F91}"/>
              </a:ext>
            </a:extLst>
          </p:cNvPr>
          <p:cNvGrpSpPr/>
          <p:nvPr/>
        </p:nvGrpSpPr>
        <p:grpSpPr>
          <a:xfrm>
            <a:off x="814616" y="67143"/>
            <a:ext cx="8571980" cy="6692783"/>
            <a:chOff x="814616" y="67143"/>
            <a:chExt cx="8571980" cy="6560515"/>
          </a:xfrm>
        </p:grpSpPr>
        <p:pic>
          <p:nvPicPr>
            <p:cNvPr id="14" name="Picture 2" descr="Mẫu giấy 4 ô ly - Mẫu giấy luyện viết chữ đẹp">
              <a:extLst>
                <a:ext uri="{FF2B5EF4-FFF2-40B4-BE49-F238E27FC236}">
                  <a16:creationId xmlns:a16="http://schemas.microsoft.com/office/drawing/2014/main" id="{8A3282D7-1960-CB83-CD7F-A0FBE0C561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4616" y="67143"/>
              <a:ext cx="8571980" cy="51666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2" descr="Mẫu giấy 4 ô ly - Mẫu giấy luyện viết chữ đẹp">
              <a:extLst>
                <a:ext uri="{FF2B5EF4-FFF2-40B4-BE49-F238E27FC236}">
                  <a16:creationId xmlns:a16="http://schemas.microsoft.com/office/drawing/2014/main" id="{686EFDD6-7802-89EB-1B6C-1C108DA2C12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3784"/>
            <a:stretch>
              <a:fillRect/>
            </a:stretch>
          </p:blipFill>
          <p:spPr bwMode="auto">
            <a:xfrm>
              <a:off x="821094" y="4756502"/>
              <a:ext cx="8562261" cy="18711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FE362B10-E8DD-D353-161B-3B4A4708EF8E}"/>
              </a:ext>
            </a:extLst>
          </p:cNvPr>
          <p:cNvSpPr/>
          <p:nvPr/>
        </p:nvSpPr>
        <p:spPr>
          <a:xfrm>
            <a:off x="2659188" y="1233084"/>
            <a:ext cx="4487896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Bef>
                <a:spcPts val="3000"/>
              </a:spcBef>
              <a:defRPr/>
            </a:pPr>
            <a:r>
              <a:rPr lang="vi-VN" sz="2500" b="1" dirty="0">
                <a:latin typeface="HP001 4 hàng" panose="020B0603050302020204" pitchFamily="34" charset="0"/>
              </a:rPr>
              <a:t> </a:t>
            </a:r>
            <a:r>
              <a:rPr lang="en-US" sz="2500" b="1" dirty="0">
                <a:latin typeface="HP001 4 hàng" panose="020B0603050302020204" pitchFamily="34" charset="0"/>
              </a:rPr>
              <a:t>Nghe – </a:t>
            </a:r>
            <a:r>
              <a:rPr lang="en-US" sz="2500" b="1" dirty="0" err="1">
                <a:latin typeface="HP001 4 hàng" panose="020B0603050302020204" pitchFamily="34" charset="0"/>
              </a:rPr>
              <a:t>viết</a:t>
            </a:r>
            <a:r>
              <a:rPr lang="en-US" sz="2500" b="1" dirty="0">
                <a:latin typeface="HP001 4 hàng" panose="020B0603050302020204" pitchFamily="34" charset="0"/>
              </a:rPr>
              <a:t>: </a:t>
            </a:r>
            <a:r>
              <a:rPr lang="vi-VN" sz="2500" b="1" dirty="0">
                <a:latin typeface="HP001 4 hàng" panose="020B0603050302020204" pitchFamily="34" charset="0"/>
              </a:rPr>
              <a:t>NΉ; κầy đǌ κơ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HP001 4 hàng" panose="020B06030503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C0EC76B-9E5B-3BFD-413C-D54819EFB390}"/>
              </a:ext>
            </a:extLst>
          </p:cNvPr>
          <p:cNvSpPr txBox="1"/>
          <p:nvPr/>
        </p:nvSpPr>
        <p:spPr>
          <a:xfrm>
            <a:off x="1942417" y="1725476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w</a:t>
            </a:r>
            <a:r>
              <a:rPr lang="el-GR" sz="24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Ή; κ</a:t>
            </a:r>
            <a:r>
              <a:rPr lang="vi-VN" sz="24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ầy đǌ bao wgày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059DDCD-DF47-41EA-93A7-A9F9A29F4B66}"/>
              </a:ext>
            </a:extLst>
          </p:cNvPr>
          <p:cNvSpPr txBox="1"/>
          <p:nvPr/>
        </p:nvSpPr>
        <p:spPr>
          <a:xfrm>
            <a:off x="1451878" y="2196620"/>
            <a:ext cx="67246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TΗĞng κơ đỏ wắng, xaζ cây Ǖίaζ ηà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AF7FB06-F12F-C354-D98A-D037C7ED836C}"/>
              </a:ext>
            </a:extLst>
          </p:cNvPr>
          <p:cNvSpPr txBox="1"/>
          <p:nvPr/>
        </p:nvSpPr>
        <p:spPr>
          <a:xfrm>
            <a:off x="1942417" y="2664767"/>
            <a:ext cx="56959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en-US" sz="24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Mái</a:t>
            </a:r>
            <a:r>
              <a:rPr lang="en-US" sz="24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l-GR" sz="24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Έ∆</a:t>
            </a:r>
            <a:r>
              <a:rPr lang="en-US" sz="24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 w</a:t>
            </a:r>
            <a:r>
              <a:rPr lang="el-GR" sz="24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θΗ</a:t>
            </a:r>
            <a:r>
              <a:rPr lang="en-US" sz="24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łng</a:t>
            </a:r>
            <a:r>
              <a:rPr lang="en-US" sz="24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jặt</a:t>
            </a:r>
            <a:r>
              <a:rPr lang="en-US" sz="24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sŪg</a:t>
            </a:r>
            <a:r>
              <a:rPr lang="en-US" sz="24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B53153-9ADB-EECC-5B00-ED32F6DDAA06}"/>
              </a:ext>
            </a:extLst>
          </p:cNvPr>
          <p:cNvSpPr txBox="1"/>
          <p:nvPr/>
        </p:nvSpPr>
        <p:spPr>
          <a:xfrm>
            <a:off x="1427578" y="3144898"/>
            <a:ext cx="69511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en-US" sz="24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Bâng</a:t>
            </a:r>
            <a:r>
              <a:rPr lang="en-US" sz="24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khuâng</a:t>
            </a:r>
            <a:r>
              <a:rPr lang="en-US" sz="24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24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vọng</a:t>
            </a:r>
            <a:r>
              <a:rPr lang="vi-VN" sz="24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vi-VN" sz="24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bà wăm xưa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B34E129-6B54-2146-E1EF-57A5AC08926F}"/>
              </a:ext>
            </a:extLst>
          </p:cNvPr>
          <p:cNvSpPr txBox="1"/>
          <p:nvPr/>
        </p:nvSpPr>
        <p:spPr>
          <a:xfrm>
            <a:off x="1942417" y="3635602"/>
            <a:ext cx="52768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lt-LT" sz="24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  <a:r>
              <a:rPr lang="el-GR" sz="24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Ή; </a:t>
            </a:r>
            <a:r>
              <a:rPr lang="lt-LT" sz="24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Ǉrăng </a:t>
            </a:r>
            <a:r>
              <a:rPr lang="el-GR" sz="24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κ</a:t>
            </a:r>
            <a:r>
              <a:rPr lang="lt-LT" sz="24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ở đųg Ǉàu dừa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397FD29-B3CA-5332-7D8C-F99E2ABD095D}"/>
              </a:ext>
            </a:extLst>
          </p:cNvPr>
          <p:cNvSpPr txBox="1"/>
          <p:nvPr/>
        </p:nvSpPr>
        <p:spPr>
          <a:xfrm>
            <a:off x="1451878" y="4124616"/>
            <a:ext cx="68389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Rào ǟào w</a:t>
            </a:r>
            <a:r>
              <a:rPr lang="el-GR" sz="24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Ή; ε</a:t>
            </a:r>
            <a:r>
              <a:rPr lang="vi-VN" sz="24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</a:t>
            </a:r>
            <a:r>
              <a:rPr lang="el-GR" sz="24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ΐϜ</a:t>
            </a:r>
            <a:r>
              <a:rPr lang="vi-VN" sz="24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c</a:t>
            </a:r>
            <a:r>
              <a:rPr lang="el-GR" sz="24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Ω </a:t>
            </a:r>
            <a:r>
              <a:rPr lang="vi-VN" sz="24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jưa giữa ǇrƟ . . . 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3C6E02D-BB17-9CC3-04ED-6C49B8562514}"/>
              </a:ext>
            </a:extLst>
          </p:cNvPr>
          <p:cNvSpPr txBox="1"/>
          <p:nvPr/>
        </p:nvSpPr>
        <p:spPr>
          <a:xfrm>
            <a:off x="1961695" y="4586281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TǗłm </a:t>
            </a:r>
            <a:r>
              <a:rPr lang="el-GR" sz="24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ΐ</a:t>
            </a:r>
            <a:r>
              <a:rPr lang="vi-VN" sz="24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êu Ǉ</a:t>
            </a:r>
            <a:r>
              <a:rPr lang="el-GR" sz="24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Η</a:t>
            </a:r>
            <a:r>
              <a:rPr lang="vi-VN" sz="24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Ğng hát wụ cưƟ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12C52AD-98A2-8933-50D9-6B93ACB120F1}"/>
              </a:ext>
            </a:extLst>
          </p:cNvPr>
          <p:cNvSpPr txBox="1"/>
          <p:nvPr/>
        </p:nvSpPr>
        <p:spPr>
          <a:xfrm>
            <a:off x="1467118" y="5060895"/>
            <a:ext cx="5448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NΉ; κơ em κấy đất ǇrƟ Α−p ǟa</a:t>
            </a:r>
            <a:r>
              <a:rPr lang="en-US" sz="24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1125C0D-2043-9FDD-85BC-C0CBF6B0B222}"/>
              </a:ext>
            </a:extLst>
          </p:cNvPr>
          <p:cNvSpPr txBox="1"/>
          <p:nvPr/>
        </p:nvSpPr>
        <p:spPr>
          <a:xfrm>
            <a:off x="3275914" y="5534795"/>
            <a:ext cx="5448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en-US" sz="24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</a:t>
            </a:r>
            <a:r>
              <a:rPr lang="en-US" sz="24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Tǟần</a:t>
            </a:r>
            <a:r>
              <a:rPr lang="en-US" sz="24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Đăng</a:t>
            </a:r>
            <a:r>
              <a:rPr lang="en-US" sz="24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</a:t>
            </a:r>
            <a:r>
              <a:rPr lang="el-GR" sz="24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Ξ)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87E69E4-3D5F-8C29-D28B-6F35B23694B4}"/>
              </a:ext>
            </a:extLst>
          </p:cNvPr>
          <p:cNvSpPr txBox="1"/>
          <p:nvPr/>
        </p:nvSpPr>
        <p:spPr>
          <a:xfrm>
            <a:off x="811376" y="274870"/>
            <a:ext cx="66247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-93"/>
                <a:ea typeface="Arial-Rounded" panose="020B0500000000000000" pitchFamily="34" charset="0"/>
                <a:cs typeface="Times New Roman" panose="02020603050405020304" pitchFamily="18" charset="0"/>
              </a:rPr>
              <a:t>Thứ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-93"/>
                <a:ea typeface="Arial-Rounded" panose="020B0500000000000000" pitchFamily="34" charset="0"/>
                <a:cs typeface="Times New Roman" panose="02020603050405020304" pitchFamily="18" charset="0"/>
              </a:rPr>
              <a:t> Ba, </a:t>
            </a:r>
            <a:r>
              <a:rPr lang="en-US" sz="2400" b="1" dirty="0">
                <a:latin typeface="HP001 4 hàng" panose="020B0603050302020204" pitchFamily="34" charset="-93"/>
                <a:ea typeface="Arial-Rounded" panose="020B0500000000000000" pitchFamily="34" charset="0"/>
                <a:cs typeface="Times New Roman" panose="02020603050405020304" pitchFamily="18" charset="0"/>
              </a:rPr>
              <a:t>n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-93"/>
                <a:ea typeface="Arial-Rounded" panose="020B0500000000000000" pitchFamily="34" charset="0"/>
                <a:cs typeface="Times New Roman" panose="02020603050405020304" pitchFamily="18" charset="0"/>
              </a:rPr>
              <a:t>gày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-93"/>
                <a:ea typeface="Arial-Rounded" panose="020B0500000000000000" pitchFamily="34" charset="0"/>
                <a:cs typeface="Times New Roman" panose="02020603050405020304" pitchFamily="18" charset="0"/>
              </a:rPr>
              <a:t> 21 </a:t>
            </a:r>
            <a:r>
              <a:rPr lang="en-US" sz="2400" b="1" dirty="0">
                <a:latin typeface="HP001 4 hàng" panose="020B0603050302020204" pitchFamily="34" charset="-93"/>
                <a:ea typeface="Arial-Rounded" panose="020B0500000000000000" pitchFamily="34" charset="0"/>
                <a:cs typeface="Times New Roman" panose="02020603050405020304" pitchFamily="18" charset="0"/>
              </a:rPr>
              <a:t>t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-93"/>
                <a:ea typeface="Arial-Rounded" panose="020B0500000000000000" pitchFamily="34" charset="0"/>
                <a:cs typeface="Times New Roman" panose="02020603050405020304" pitchFamily="18" charset="0"/>
              </a:rPr>
              <a:t>háng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-93"/>
                <a:ea typeface="Arial-Rounded" panose="020B0500000000000000" pitchFamily="34" charset="0"/>
                <a:cs typeface="Times New Roman" panose="02020603050405020304" pitchFamily="18" charset="0"/>
              </a:rPr>
              <a:t> 10 </a:t>
            </a:r>
            <a:r>
              <a:rPr lang="en-US" sz="2400" b="1" dirty="0">
                <a:latin typeface="HP001 4 hàng" panose="020B0603050302020204" pitchFamily="34" charset="-93"/>
                <a:ea typeface="Arial-Rounded" panose="020B0500000000000000" pitchFamily="34" charset="0"/>
                <a:cs typeface="Times New Roman" panose="02020603050405020304" pitchFamily="18" charset="0"/>
              </a:rPr>
              <a:t>n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-93"/>
                <a:ea typeface="Arial-Rounded" panose="020B0500000000000000" pitchFamily="34" charset="0"/>
                <a:cs typeface="Times New Roman" panose="02020603050405020304" pitchFamily="18" charset="0"/>
              </a:rPr>
              <a:t>ăm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-93"/>
                <a:ea typeface="Arial-Rounded" panose="020B0500000000000000" pitchFamily="34" charset="0"/>
                <a:cs typeface="Times New Roman" panose="02020603050405020304" pitchFamily="18" charset="0"/>
              </a:rPr>
              <a:t> 2025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C351AC9-A185-781C-4F91-E9301CAD137A}"/>
              </a:ext>
            </a:extLst>
          </p:cNvPr>
          <p:cNvSpPr txBox="1"/>
          <p:nvPr/>
        </p:nvSpPr>
        <p:spPr>
          <a:xfrm>
            <a:off x="2798889" y="759478"/>
            <a:ext cx="25874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u="sng" dirty="0" err="1">
                <a:latin typeface="HP001 4 hàng" panose="020B0603050302020204" pitchFamily="34" charset="-93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2400" b="1" u="sng" dirty="0">
                <a:latin typeface="HP001 4 hàng" panose="020B0603050302020204" pitchFamily="34" charset="-93"/>
                <a:ea typeface="Arial-Rounded" panose="020B0500000000000000" pitchFamily="34" charset="0"/>
                <a:cs typeface="Times New Roman" panose="02020603050405020304" pitchFamily="18" charset="0"/>
              </a:rPr>
              <a:t> Việt</a:t>
            </a:r>
            <a:endParaRPr kumimoji="0" lang="en-US" sz="2400" b="1" i="0" u="sng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HP001 4 hàng" panose="020B0603050302020204" pitchFamily="34" charset="-93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CFA2523-4A25-DE60-8AFF-AD31DEA9D213}"/>
              </a:ext>
            </a:extLst>
          </p:cNvPr>
          <p:cNvCxnSpPr/>
          <p:nvPr/>
        </p:nvCxnSpPr>
        <p:spPr>
          <a:xfrm>
            <a:off x="897295" y="251927"/>
            <a:ext cx="0" cy="6438122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728121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7E8EDB-960B-781D-465E-9679E760EE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3B099533-C62D-B9E8-D9CA-605BE88F5CA8}"/>
              </a:ext>
            </a:extLst>
          </p:cNvPr>
          <p:cNvGrpSpPr/>
          <p:nvPr/>
        </p:nvGrpSpPr>
        <p:grpSpPr>
          <a:xfrm>
            <a:off x="814616" y="67143"/>
            <a:ext cx="8571980" cy="6692783"/>
            <a:chOff x="814616" y="67143"/>
            <a:chExt cx="8571980" cy="6560515"/>
          </a:xfrm>
        </p:grpSpPr>
        <p:pic>
          <p:nvPicPr>
            <p:cNvPr id="14" name="Picture 2" descr="Mẫu giấy 4 ô ly - Mẫu giấy luyện viết chữ đẹp">
              <a:extLst>
                <a:ext uri="{FF2B5EF4-FFF2-40B4-BE49-F238E27FC236}">
                  <a16:creationId xmlns:a16="http://schemas.microsoft.com/office/drawing/2014/main" id="{EFFC6605-FF17-B88E-4EA6-EFBF39D24FA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4616" y="67143"/>
              <a:ext cx="8571980" cy="51666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2" descr="Mẫu giấy 4 ô ly - Mẫu giấy luyện viết chữ đẹp">
              <a:extLst>
                <a:ext uri="{FF2B5EF4-FFF2-40B4-BE49-F238E27FC236}">
                  <a16:creationId xmlns:a16="http://schemas.microsoft.com/office/drawing/2014/main" id="{E25AC51F-E240-0F51-5AE8-A6A209E5D19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3784"/>
            <a:stretch>
              <a:fillRect/>
            </a:stretch>
          </p:blipFill>
          <p:spPr bwMode="auto">
            <a:xfrm>
              <a:off x="821094" y="4756502"/>
              <a:ext cx="8562261" cy="18711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9CC1FDF8-2F28-297D-7A01-BB70C0DA39EF}"/>
              </a:ext>
            </a:extLst>
          </p:cNvPr>
          <p:cNvSpPr/>
          <p:nvPr/>
        </p:nvSpPr>
        <p:spPr>
          <a:xfrm>
            <a:off x="2659188" y="1233084"/>
            <a:ext cx="4487896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Bef>
                <a:spcPts val="3000"/>
              </a:spcBef>
              <a:defRPr/>
            </a:pPr>
            <a:r>
              <a:rPr lang="vi-VN" sz="2500" b="1" dirty="0">
                <a:latin typeface="HP001 4 hàng" panose="020B0603050302020204" pitchFamily="34" charset="0"/>
              </a:rPr>
              <a:t> </a:t>
            </a:r>
            <a:r>
              <a:rPr lang="en-US" sz="2500" b="1" dirty="0">
                <a:latin typeface="HP001 4 hàng" panose="020B0603050302020204" pitchFamily="34" charset="0"/>
              </a:rPr>
              <a:t>Nghe – </a:t>
            </a:r>
            <a:r>
              <a:rPr lang="en-US" sz="2500" b="1" dirty="0" err="1">
                <a:latin typeface="HP001 4 hàng" panose="020B0603050302020204" pitchFamily="34" charset="0"/>
              </a:rPr>
              <a:t>viết</a:t>
            </a:r>
            <a:r>
              <a:rPr lang="en-US" sz="2500" b="1" dirty="0">
                <a:latin typeface="HP001 4 hàng" panose="020B0603050302020204" pitchFamily="34" charset="0"/>
              </a:rPr>
              <a:t>: </a:t>
            </a:r>
            <a:r>
              <a:rPr lang="vi-VN" sz="2500" b="1" dirty="0">
                <a:latin typeface="HP001 4 hàng" panose="020B0603050302020204" pitchFamily="34" charset="0"/>
              </a:rPr>
              <a:t>NΉ; κầy đǌ κơ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HP001 4 hàng" panose="020B06030503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CEC316D-16E6-91E4-53CE-2C8023F9F4F5}"/>
              </a:ext>
            </a:extLst>
          </p:cNvPr>
          <p:cNvSpPr txBox="1"/>
          <p:nvPr/>
        </p:nvSpPr>
        <p:spPr>
          <a:xfrm>
            <a:off x="811376" y="274870"/>
            <a:ext cx="66247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-93"/>
                <a:ea typeface="Arial-Rounded" panose="020B0500000000000000" pitchFamily="34" charset="0"/>
                <a:cs typeface="Times New Roman" panose="02020603050405020304" pitchFamily="18" charset="0"/>
              </a:rPr>
              <a:t>Thứ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-93"/>
                <a:ea typeface="Arial-Rounded" panose="020B0500000000000000" pitchFamily="34" charset="0"/>
                <a:cs typeface="Times New Roman" panose="02020603050405020304" pitchFamily="18" charset="0"/>
              </a:rPr>
              <a:t> Ba, </a:t>
            </a:r>
            <a:r>
              <a:rPr lang="en-US" sz="2400" b="1" dirty="0">
                <a:latin typeface="HP001 4 hàng" panose="020B0603050302020204" pitchFamily="34" charset="-93"/>
                <a:ea typeface="Arial-Rounded" panose="020B0500000000000000" pitchFamily="34" charset="0"/>
                <a:cs typeface="Times New Roman" panose="02020603050405020304" pitchFamily="18" charset="0"/>
              </a:rPr>
              <a:t>n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-93"/>
                <a:ea typeface="Arial-Rounded" panose="020B0500000000000000" pitchFamily="34" charset="0"/>
                <a:cs typeface="Times New Roman" panose="02020603050405020304" pitchFamily="18" charset="0"/>
              </a:rPr>
              <a:t>gày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-93"/>
                <a:ea typeface="Arial-Rounded" panose="020B0500000000000000" pitchFamily="34" charset="0"/>
                <a:cs typeface="Times New Roman" panose="02020603050405020304" pitchFamily="18" charset="0"/>
              </a:rPr>
              <a:t> 21 </a:t>
            </a:r>
            <a:r>
              <a:rPr lang="en-US" sz="2400" b="1" dirty="0">
                <a:latin typeface="HP001 4 hàng" panose="020B0603050302020204" pitchFamily="34" charset="-93"/>
                <a:ea typeface="Arial-Rounded" panose="020B0500000000000000" pitchFamily="34" charset="0"/>
                <a:cs typeface="Times New Roman" panose="02020603050405020304" pitchFamily="18" charset="0"/>
              </a:rPr>
              <a:t>t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-93"/>
                <a:ea typeface="Arial-Rounded" panose="020B0500000000000000" pitchFamily="34" charset="0"/>
                <a:cs typeface="Times New Roman" panose="02020603050405020304" pitchFamily="18" charset="0"/>
              </a:rPr>
              <a:t>háng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-93"/>
                <a:ea typeface="Arial-Rounded" panose="020B0500000000000000" pitchFamily="34" charset="0"/>
                <a:cs typeface="Times New Roman" panose="02020603050405020304" pitchFamily="18" charset="0"/>
              </a:rPr>
              <a:t> 10 </a:t>
            </a:r>
            <a:r>
              <a:rPr lang="en-US" sz="2400" b="1" dirty="0">
                <a:latin typeface="HP001 4 hàng" panose="020B0603050302020204" pitchFamily="34" charset="-93"/>
                <a:ea typeface="Arial-Rounded" panose="020B0500000000000000" pitchFamily="34" charset="0"/>
                <a:cs typeface="Times New Roman" panose="02020603050405020304" pitchFamily="18" charset="0"/>
              </a:rPr>
              <a:t>n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-93"/>
                <a:ea typeface="Arial-Rounded" panose="020B0500000000000000" pitchFamily="34" charset="0"/>
                <a:cs typeface="Times New Roman" panose="02020603050405020304" pitchFamily="18" charset="0"/>
              </a:rPr>
              <a:t>ăm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-93"/>
                <a:ea typeface="Arial-Rounded" panose="020B0500000000000000" pitchFamily="34" charset="0"/>
                <a:cs typeface="Times New Roman" panose="02020603050405020304" pitchFamily="18" charset="0"/>
              </a:rPr>
              <a:t> 2025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B0B9C6-B7C8-8C4E-AAC7-41A7951E41B3}"/>
              </a:ext>
            </a:extLst>
          </p:cNvPr>
          <p:cNvSpPr txBox="1"/>
          <p:nvPr/>
        </p:nvSpPr>
        <p:spPr>
          <a:xfrm>
            <a:off x="2798889" y="759478"/>
            <a:ext cx="25874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u="sng" dirty="0" err="1">
                <a:latin typeface="HP001 4 hàng" panose="020B0603050302020204" pitchFamily="34" charset="-93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2400" b="1" u="sng" dirty="0">
                <a:latin typeface="HP001 4 hàng" panose="020B0603050302020204" pitchFamily="34" charset="-93"/>
                <a:ea typeface="Arial-Rounded" panose="020B0500000000000000" pitchFamily="34" charset="0"/>
                <a:cs typeface="Times New Roman" panose="02020603050405020304" pitchFamily="18" charset="0"/>
              </a:rPr>
              <a:t> Việt</a:t>
            </a:r>
            <a:endParaRPr kumimoji="0" lang="en-US" sz="2400" b="1" i="0" u="sng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HP001 4 hàng" panose="020B0603050302020204" pitchFamily="34" charset="-93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19C799F-57D2-7B81-C276-FEC446C84D9E}"/>
              </a:ext>
            </a:extLst>
          </p:cNvPr>
          <p:cNvCxnSpPr/>
          <p:nvPr/>
        </p:nvCxnSpPr>
        <p:spPr>
          <a:xfrm>
            <a:off x="897295" y="251927"/>
            <a:ext cx="0" cy="6438122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7" name="Oval 16">
            <a:extLst>
              <a:ext uri="{FF2B5EF4-FFF2-40B4-BE49-F238E27FC236}">
                <a16:creationId xmlns:a16="http://schemas.microsoft.com/office/drawing/2014/main" id="{A0C85324-84B7-E88D-8284-83BF338B114C}"/>
              </a:ext>
            </a:extLst>
          </p:cNvPr>
          <p:cNvSpPr/>
          <p:nvPr/>
        </p:nvSpPr>
        <p:spPr>
          <a:xfrm>
            <a:off x="2363210" y="1959987"/>
            <a:ext cx="53172" cy="56561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EE56F0F4-5664-83E1-1794-DD52CE82657F}"/>
              </a:ext>
            </a:extLst>
          </p:cNvPr>
          <p:cNvSpPr/>
          <p:nvPr/>
        </p:nvSpPr>
        <p:spPr>
          <a:xfrm>
            <a:off x="1867910" y="2417187"/>
            <a:ext cx="53172" cy="56561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168806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loud Callout 5"/>
          <p:cNvSpPr/>
          <p:nvPr/>
        </p:nvSpPr>
        <p:spPr>
          <a:xfrm>
            <a:off x="2575850" y="1050744"/>
            <a:ext cx="2773985" cy="1460235"/>
          </a:xfrm>
          <a:prstGeom prst="cloudCallout">
            <a:avLst>
              <a:gd name="adj1" fmla="val -76166"/>
              <a:gd name="adj2" fmla="val 78869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Tiêu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chí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đánh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giá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5960" y="1188872"/>
            <a:ext cx="6065519" cy="36884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691129" y="1488475"/>
            <a:ext cx="38090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3200" b="0" i="0" u="none" strike="noStrike" kern="1200" cap="none" spc="0" normalizeH="0" baseline="0" noProof="0" dirty="0">
                <a:ln>
                  <a:noFill/>
                </a:ln>
                <a:solidFill>
                  <a:srgbClr val="E53238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1. Sai không quá 5 lỗi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691129" y="2890485"/>
            <a:ext cx="495225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2.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Chữ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rõ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ràng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sạch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đẹp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64D2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691129" y="4104652"/>
            <a:ext cx="476983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3.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Trình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bày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đúng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thức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7323" y="1872655"/>
            <a:ext cx="2361322" cy="3205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7561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/>
      <p:bldP spid="13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B9F0B9-131A-AE9A-FD93-6063CC2CB2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FB1B33DC-29EF-925A-5244-E0F3A669207F}"/>
              </a:ext>
            </a:extLst>
          </p:cNvPr>
          <p:cNvGrpSpPr/>
          <p:nvPr/>
        </p:nvGrpSpPr>
        <p:grpSpPr>
          <a:xfrm>
            <a:off x="814616" y="67143"/>
            <a:ext cx="8571980" cy="6692783"/>
            <a:chOff x="814616" y="67143"/>
            <a:chExt cx="8571980" cy="6560515"/>
          </a:xfrm>
        </p:grpSpPr>
        <p:pic>
          <p:nvPicPr>
            <p:cNvPr id="14" name="Picture 2" descr="Mẫu giấy 4 ô ly - Mẫu giấy luyện viết chữ đẹp">
              <a:extLst>
                <a:ext uri="{FF2B5EF4-FFF2-40B4-BE49-F238E27FC236}">
                  <a16:creationId xmlns:a16="http://schemas.microsoft.com/office/drawing/2014/main" id="{933C8778-5965-9201-6538-C1B05BF176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4616" y="67143"/>
              <a:ext cx="8571980" cy="51666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2" descr="Mẫu giấy 4 ô ly - Mẫu giấy luyện viết chữ đẹp">
              <a:extLst>
                <a:ext uri="{FF2B5EF4-FFF2-40B4-BE49-F238E27FC236}">
                  <a16:creationId xmlns:a16="http://schemas.microsoft.com/office/drawing/2014/main" id="{D739FD7D-5A97-AD7C-6F8F-F29ACBE1C70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3784"/>
            <a:stretch>
              <a:fillRect/>
            </a:stretch>
          </p:blipFill>
          <p:spPr bwMode="auto">
            <a:xfrm>
              <a:off x="821094" y="4756502"/>
              <a:ext cx="8562261" cy="18711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1371B7A0-714D-FB37-AA5F-502702FD8F33}"/>
              </a:ext>
            </a:extLst>
          </p:cNvPr>
          <p:cNvSpPr/>
          <p:nvPr/>
        </p:nvSpPr>
        <p:spPr>
          <a:xfrm>
            <a:off x="2659188" y="1233084"/>
            <a:ext cx="4487896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Bef>
                <a:spcPts val="3000"/>
              </a:spcBef>
              <a:defRPr/>
            </a:pPr>
            <a:r>
              <a:rPr lang="vi-VN" sz="2500" b="1" dirty="0">
                <a:latin typeface="HP001 4 hàng" panose="020B0603050302020204" pitchFamily="34" charset="0"/>
              </a:rPr>
              <a:t> </a:t>
            </a:r>
            <a:r>
              <a:rPr lang="en-US" sz="2500" b="1" dirty="0">
                <a:latin typeface="HP001 4 hàng" panose="020B0603050302020204" pitchFamily="34" charset="0"/>
              </a:rPr>
              <a:t>Nghe – </a:t>
            </a:r>
            <a:r>
              <a:rPr lang="en-US" sz="2500" b="1" dirty="0" err="1">
                <a:latin typeface="HP001 4 hàng" panose="020B0603050302020204" pitchFamily="34" charset="0"/>
              </a:rPr>
              <a:t>viết</a:t>
            </a:r>
            <a:r>
              <a:rPr lang="en-US" sz="2500" b="1" dirty="0">
                <a:latin typeface="HP001 4 hàng" panose="020B0603050302020204" pitchFamily="34" charset="0"/>
              </a:rPr>
              <a:t>: </a:t>
            </a:r>
            <a:r>
              <a:rPr lang="vi-VN" sz="2500" b="1" dirty="0">
                <a:latin typeface="HP001 4 hàng" panose="020B0603050302020204" pitchFamily="34" charset="0"/>
              </a:rPr>
              <a:t>NΉ; κầy đǌ κơ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HP001 4 hàng" panose="020B06030503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0A988EF-6874-535D-08B3-B79F5B29A881}"/>
              </a:ext>
            </a:extLst>
          </p:cNvPr>
          <p:cNvSpPr txBox="1"/>
          <p:nvPr/>
        </p:nvSpPr>
        <p:spPr>
          <a:xfrm>
            <a:off x="1942417" y="1725476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w</a:t>
            </a:r>
            <a:r>
              <a:rPr lang="el-GR" sz="24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Ή; κ</a:t>
            </a:r>
            <a:r>
              <a:rPr lang="vi-VN" sz="24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ầy đǌ bao wgày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1B4E599-D3C6-FAA0-FB74-390E08F80282}"/>
              </a:ext>
            </a:extLst>
          </p:cNvPr>
          <p:cNvSpPr txBox="1"/>
          <p:nvPr/>
        </p:nvSpPr>
        <p:spPr>
          <a:xfrm>
            <a:off x="1451878" y="2196620"/>
            <a:ext cx="67246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TΗĞng κơ đỏ wắng, xaζ cây Ǖίaζ ηà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6A50AE0-0409-7832-5D82-29ACE9CDCB21}"/>
              </a:ext>
            </a:extLst>
          </p:cNvPr>
          <p:cNvSpPr txBox="1"/>
          <p:nvPr/>
        </p:nvSpPr>
        <p:spPr>
          <a:xfrm>
            <a:off x="1942417" y="2664767"/>
            <a:ext cx="56959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en-US" sz="24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Mái</a:t>
            </a:r>
            <a:r>
              <a:rPr lang="en-US" sz="24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l-GR" sz="24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Έ∆</a:t>
            </a:r>
            <a:r>
              <a:rPr lang="en-US" sz="24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 w</a:t>
            </a:r>
            <a:r>
              <a:rPr lang="el-GR" sz="24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θΗ</a:t>
            </a:r>
            <a:r>
              <a:rPr lang="en-US" sz="24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łng</a:t>
            </a:r>
            <a:r>
              <a:rPr lang="en-US" sz="24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jặt</a:t>
            </a:r>
            <a:r>
              <a:rPr lang="en-US" sz="24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sŪg</a:t>
            </a:r>
            <a:r>
              <a:rPr lang="en-US" sz="24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70E213-D2B1-817A-E7FF-DD4036B2978E}"/>
              </a:ext>
            </a:extLst>
          </p:cNvPr>
          <p:cNvSpPr txBox="1"/>
          <p:nvPr/>
        </p:nvSpPr>
        <p:spPr>
          <a:xfrm>
            <a:off x="1427578" y="3144898"/>
            <a:ext cx="69511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en-US" sz="24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Bâng</a:t>
            </a:r>
            <a:r>
              <a:rPr lang="en-US" sz="24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khuâng</a:t>
            </a:r>
            <a:r>
              <a:rPr lang="en-US" sz="24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24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vọng</a:t>
            </a:r>
            <a:r>
              <a:rPr lang="vi-VN" sz="24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vi-VN" sz="24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bà wăm xưa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2744A37-E3CA-FD5D-37EF-3308C3DE7FF5}"/>
              </a:ext>
            </a:extLst>
          </p:cNvPr>
          <p:cNvSpPr txBox="1"/>
          <p:nvPr/>
        </p:nvSpPr>
        <p:spPr>
          <a:xfrm>
            <a:off x="1942417" y="3635602"/>
            <a:ext cx="52768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lt-LT" sz="24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  <a:r>
              <a:rPr lang="el-GR" sz="24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Ή; </a:t>
            </a:r>
            <a:r>
              <a:rPr lang="lt-LT" sz="24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Ǉrăng </a:t>
            </a:r>
            <a:r>
              <a:rPr lang="el-GR" sz="24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κ</a:t>
            </a:r>
            <a:r>
              <a:rPr lang="lt-LT" sz="24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ở đųg Ǉàu dừa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7009548-03DD-4BB1-C796-954F29755FCF}"/>
              </a:ext>
            </a:extLst>
          </p:cNvPr>
          <p:cNvSpPr txBox="1"/>
          <p:nvPr/>
        </p:nvSpPr>
        <p:spPr>
          <a:xfrm>
            <a:off x="1451878" y="4124616"/>
            <a:ext cx="68389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Rào ǟào w</a:t>
            </a:r>
            <a:r>
              <a:rPr lang="el-GR" sz="24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Ή; ε</a:t>
            </a:r>
            <a:r>
              <a:rPr lang="vi-VN" sz="24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</a:t>
            </a:r>
            <a:r>
              <a:rPr lang="el-GR" sz="24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ΐϜ</a:t>
            </a:r>
            <a:r>
              <a:rPr lang="vi-VN" sz="24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c</a:t>
            </a:r>
            <a:r>
              <a:rPr lang="el-GR" sz="24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Ω </a:t>
            </a:r>
            <a:r>
              <a:rPr lang="vi-VN" sz="24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jưa giữa ǇrƟ . . . 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DAD1A9A-D6D1-CC29-CA39-7F21AD6BD4C7}"/>
              </a:ext>
            </a:extLst>
          </p:cNvPr>
          <p:cNvSpPr txBox="1"/>
          <p:nvPr/>
        </p:nvSpPr>
        <p:spPr>
          <a:xfrm>
            <a:off x="1961695" y="4586281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TǗłm </a:t>
            </a:r>
            <a:r>
              <a:rPr lang="el-GR" sz="24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ΐ</a:t>
            </a:r>
            <a:r>
              <a:rPr lang="vi-VN" sz="24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êu Ǉ</a:t>
            </a:r>
            <a:r>
              <a:rPr lang="el-GR" sz="24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Η</a:t>
            </a:r>
            <a:r>
              <a:rPr lang="vi-VN" sz="24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Ğng hát wụ cưƟ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09C6B10-6147-13BC-4D86-66D11FE190D6}"/>
              </a:ext>
            </a:extLst>
          </p:cNvPr>
          <p:cNvSpPr txBox="1"/>
          <p:nvPr/>
        </p:nvSpPr>
        <p:spPr>
          <a:xfrm>
            <a:off x="1467118" y="5060895"/>
            <a:ext cx="5448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NΉ; κơ em κấy đất ǇrƟ Α−p ǟa</a:t>
            </a:r>
            <a:r>
              <a:rPr lang="en-US" sz="24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1829026-F579-4DAC-8A7E-7028F5E9982C}"/>
              </a:ext>
            </a:extLst>
          </p:cNvPr>
          <p:cNvSpPr txBox="1"/>
          <p:nvPr/>
        </p:nvSpPr>
        <p:spPr>
          <a:xfrm>
            <a:off x="3275914" y="5534795"/>
            <a:ext cx="5448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en-US" sz="24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</a:t>
            </a:r>
            <a:r>
              <a:rPr lang="en-US" sz="24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Tǟần</a:t>
            </a:r>
            <a:r>
              <a:rPr lang="en-US" sz="24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Đăng</a:t>
            </a:r>
            <a:r>
              <a:rPr lang="en-US" sz="24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</a:t>
            </a:r>
            <a:r>
              <a:rPr lang="el-GR" sz="24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Ξ)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0080A86-269B-DDAA-DF3B-28ADDDAE8AB3}"/>
              </a:ext>
            </a:extLst>
          </p:cNvPr>
          <p:cNvSpPr txBox="1"/>
          <p:nvPr/>
        </p:nvSpPr>
        <p:spPr>
          <a:xfrm>
            <a:off x="811376" y="274870"/>
            <a:ext cx="66247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-93"/>
                <a:ea typeface="Arial-Rounded" panose="020B0500000000000000" pitchFamily="34" charset="0"/>
                <a:cs typeface="Times New Roman" panose="02020603050405020304" pitchFamily="18" charset="0"/>
              </a:rPr>
              <a:t>Thứ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-93"/>
                <a:ea typeface="Arial-Rounded" panose="020B0500000000000000" pitchFamily="34" charset="0"/>
                <a:cs typeface="Times New Roman" panose="02020603050405020304" pitchFamily="18" charset="0"/>
              </a:rPr>
              <a:t> Ba, </a:t>
            </a:r>
            <a:r>
              <a:rPr lang="en-US" sz="2400" b="1" dirty="0">
                <a:latin typeface="HP001 4 hàng" panose="020B0603050302020204" pitchFamily="34" charset="-93"/>
                <a:ea typeface="Arial-Rounded" panose="020B0500000000000000" pitchFamily="34" charset="0"/>
                <a:cs typeface="Times New Roman" panose="02020603050405020304" pitchFamily="18" charset="0"/>
              </a:rPr>
              <a:t>n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-93"/>
                <a:ea typeface="Arial-Rounded" panose="020B0500000000000000" pitchFamily="34" charset="0"/>
                <a:cs typeface="Times New Roman" panose="02020603050405020304" pitchFamily="18" charset="0"/>
              </a:rPr>
              <a:t>gày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-93"/>
                <a:ea typeface="Arial-Rounded" panose="020B0500000000000000" pitchFamily="34" charset="0"/>
                <a:cs typeface="Times New Roman" panose="02020603050405020304" pitchFamily="18" charset="0"/>
              </a:rPr>
              <a:t> 21 </a:t>
            </a:r>
            <a:r>
              <a:rPr lang="en-US" sz="2400" b="1" dirty="0">
                <a:latin typeface="HP001 4 hàng" panose="020B0603050302020204" pitchFamily="34" charset="-93"/>
                <a:ea typeface="Arial-Rounded" panose="020B0500000000000000" pitchFamily="34" charset="0"/>
                <a:cs typeface="Times New Roman" panose="02020603050405020304" pitchFamily="18" charset="0"/>
              </a:rPr>
              <a:t>t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-93"/>
                <a:ea typeface="Arial-Rounded" panose="020B0500000000000000" pitchFamily="34" charset="0"/>
                <a:cs typeface="Times New Roman" panose="02020603050405020304" pitchFamily="18" charset="0"/>
              </a:rPr>
              <a:t>háng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-93"/>
                <a:ea typeface="Arial-Rounded" panose="020B0500000000000000" pitchFamily="34" charset="0"/>
                <a:cs typeface="Times New Roman" panose="02020603050405020304" pitchFamily="18" charset="0"/>
              </a:rPr>
              <a:t> 10 </a:t>
            </a:r>
            <a:r>
              <a:rPr lang="en-US" sz="2400" b="1" dirty="0">
                <a:latin typeface="HP001 4 hàng" panose="020B0603050302020204" pitchFamily="34" charset="-93"/>
                <a:ea typeface="Arial-Rounded" panose="020B0500000000000000" pitchFamily="34" charset="0"/>
                <a:cs typeface="Times New Roman" panose="02020603050405020304" pitchFamily="18" charset="0"/>
              </a:rPr>
              <a:t>n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-93"/>
                <a:ea typeface="Arial-Rounded" panose="020B0500000000000000" pitchFamily="34" charset="0"/>
                <a:cs typeface="Times New Roman" panose="02020603050405020304" pitchFamily="18" charset="0"/>
              </a:rPr>
              <a:t>ăm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-93"/>
                <a:ea typeface="Arial-Rounded" panose="020B0500000000000000" pitchFamily="34" charset="0"/>
                <a:cs typeface="Times New Roman" panose="02020603050405020304" pitchFamily="18" charset="0"/>
              </a:rPr>
              <a:t> 2025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9747E86-A344-BA0C-1299-E094450A6C47}"/>
              </a:ext>
            </a:extLst>
          </p:cNvPr>
          <p:cNvSpPr txBox="1"/>
          <p:nvPr/>
        </p:nvSpPr>
        <p:spPr>
          <a:xfrm>
            <a:off x="2798889" y="759478"/>
            <a:ext cx="25874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u="sng" dirty="0" err="1">
                <a:latin typeface="HP001 4 hàng" panose="020B0603050302020204" pitchFamily="34" charset="-93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2400" b="1" u="sng" dirty="0">
                <a:latin typeface="HP001 4 hàng" panose="020B0603050302020204" pitchFamily="34" charset="-93"/>
                <a:ea typeface="Arial-Rounded" panose="020B0500000000000000" pitchFamily="34" charset="0"/>
                <a:cs typeface="Times New Roman" panose="02020603050405020304" pitchFamily="18" charset="0"/>
              </a:rPr>
              <a:t> Việt</a:t>
            </a:r>
            <a:endParaRPr kumimoji="0" lang="en-US" sz="2400" b="1" i="0" u="sng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HP001 4 hàng" panose="020B0603050302020204" pitchFamily="34" charset="-93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98456E7-D43C-4BA9-7A34-E21A60ADBA4F}"/>
              </a:ext>
            </a:extLst>
          </p:cNvPr>
          <p:cNvCxnSpPr/>
          <p:nvPr/>
        </p:nvCxnSpPr>
        <p:spPr>
          <a:xfrm>
            <a:off x="897295" y="251927"/>
            <a:ext cx="0" cy="6438122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480109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1207078E-B847-1CA0-233B-8E0DA8619E6C}"/>
              </a:ext>
            </a:extLst>
          </p:cNvPr>
          <p:cNvGrpSpPr/>
          <p:nvPr/>
        </p:nvGrpSpPr>
        <p:grpSpPr>
          <a:xfrm>
            <a:off x="584504" y="1630847"/>
            <a:ext cx="5206483" cy="2620438"/>
            <a:chOff x="3247052" y="506760"/>
            <a:chExt cx="7299649" cy="4172884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C70CD98D-543F-4A26-9F31-4944E0BD35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47052" y="506760"/>
              <a:ext cx="7299649" cy="4172884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4762468" y="2748355"/>
              <a:ext cx="4268816" cy="12252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2. BÀI</a:t>
              </a:r>
              <a:r>
                <a:rPr kumimoji="0" lang="en-US" sz="4400" b="1" i="0" u="none" strike="noStrike" kern="1200" cap="none" spc="0" normalizeH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TẬP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0092D1C2-6B6A-BCA9-AB48-A29E93AFE6F2}"/>
              </a:ext>
            </a:extLst>
          </p:cNvPr>
          <p:cNvGrpSpPr/>
          <p:nvPr/>
        </p:nvGrpSpPr>
        <p:grpSpPr>
          <a:xfrm>
            <a:off x="2540149" y="332226"/>
            <a:ext cx="6866916" cy="1560231"/>
            <a:chOff x="2680819" y="207166"/>
            <a:chExt cx="6866916" cy="1560231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5F46BAE-2419-F698-2124-42C310ADE111}"/>
                </a:ext>
              </a:extLst>
            </p:cNvPr>
            <p:cNvSpPr/>
            <p:nvPr/>
          </p:nvSpPr>
          <p:spPr>
            <a:xfrm>
              <a:off x="4537773" y="1244177"/>
              <a:ext cx="500996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>
                <a:spcBef>
                  <a:spcPts val="3000"/>
                </a:spcBef>
                <a:defRPr/>
              </a:pPr>
              <a:r>
                <a:rPr lang="vi-VN" sz="2800" b="1" dirty="0">
                  <a:latin typeface="HP001 4 hàng" panose="020B0603050302020204" pitchFamily="34" charset="0"/>
                </a:rPr>
                <a:t> </a:t>
              </a:r>
              <a:r>
                <a:rPr lang="en-US" sz="2800" b="1" dirty="0">
                  <a:latin typeface="HP001 4 hàng" panose="020B0603050302020204" pitchFamily="34" charset="0"/>
                </a:rPr>
                <a:t>Nghe – </a:t>
              </a:r>
              <a:r>
                <a:rPr lang="en-US" sz="2800" b="1" dirty="0" err="1">
                  <a:latin typeface="HP001 4 hàng" panose="020B0603050302020204" pitchFamily="34" charset="0"/>
                </a:rPr>
                <a:t>viết</a:t>
              </a:r>
              <a:r>
                <a:rPr lang="en-US" sz="2800" b="1" dirty="0">
                  <a:latin typeface="HP001 4 hàng" panose="020B0603050302020204" pitchFamily="34" charset="0"/>
                </a:rPr>
                <a:t>: </a:t>
              </a:r>
              <a:r>
                <a:rPr lang="vi-VN" sz="28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NΉ; κầy đǌ κơ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10D1AC4-AC8E-FBC9-52C7-EF20468045C0}"/>
                </a:ext>
              </a:extLst>
            </p:cNvPr>
            <p:cNvSpPr txBox="1"/>
            <p:nvPr/>
          </p:nvSpPr>
          <p:spPr>
            <a:xfrm>
              <a:off x="2680819" y="207166"/>
              <a:ext cx="662479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HP001 4 hàng" panose="020B0603050302020204" pitchFamily="34" charset="-93"/>
                  <a:ea typeface="Arial-Rounded" panose="020B0500000000000000" pitchFamily="34" charset="0"/>
                  <a:cs typeface="Times New Roman" panose="02020603050405020304" pitchFamily="18" charset="0"/>
                </a:rPr>
                <a:t>Thứ</a:t>
              </a:r>
              <a:r>
                <a:rPr kumimoji="0" lang="en-US" sz="2400" b="1" i="0" u="none" strike="noStrike" kern="1200" cap="none" spc="0" normalizeH="0" noProof="0" dirty="0">
                  <a:ln>
                    <a:noFill/>
                  </a:ln>
                  <a:effectLst/>
                  <a:uLnTx/>
                  <a:uFillTx/>
                  <a:latin typeface="HP001 4 hàng" panose="020B0603050302020204" pitchFamily="34" charset="-93"/>
                  <a:ea typeface="Arial-Rounded" panose="020B0500000000000000" pitchFamily="34" charset="0"/>
                  <a:cs typeface="Times New Roman" panose="02020603050405020304" pitchFamily="18" charset="0"/>
                </a:rPr>
                <a:t> Ba, </a:t>
              </a:r>
              <a:r>
                <a:rPr lang="en-US" sz="2400" b="1" dirty="0">
                  <a:latin typeface="HP001 4 hàng" panose="020B0603050302020204" pitchFamily="34" charset="-93"/>
                  <a:ea typeface="Arial-Rounded" panose="020B0500000000000000" pitchFamily="34" charset="0"/>
                  <a:cs typeface="Times New Roman" panose="02020603050405020304" pitchFamily="18" charset="0"/>
                </a:rPr>
                <a:t>n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HP001 4 hàng" panose="020B0603050302020204" pitchFamily="34" charset="-93"/>
                  <a:ea typeface="Arial-Rounded" panose="020B0500000000000000" pitchFamily="34" charset="0"/>
                  <a:cs typeface="Times New Roman" panose="02020603050405020304" pitchFamily="18" charset="0"/>
                </a:rPr>
                <a:t>gày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HP001 4 hàng" panose="020B0603050302020204" pitchFamily="34" charset="-93"/>
                  <a:ea typeface="Arial-Rounded" panose="020B0500000000000000" pitchFamily="34" charset="0"/>
                  <a:cs typeface="Times New Roman" panose="02020603050405020304" pitchFamily="18" charset="0"/>
                </a:rPr>
                <a:t> 21 </a:t>
              </a:r>
              <a:r>
                <a:rPr lang="en-US" sz="2400" b="1" dirty="0">
                  <a:latin typeface="HP001 4 hàng" panose="020B0603050302020204" pitchFamily="34" charset="-93"/>
                  <a:ea typeface="Arial-Rounded" panose="020B0500000000000000" pitchFamily="34" charset="0"/>
                  <a:cs typeface="Times New Roman" panose="02020603050405020304" pitchFamily="18" charset="0"/>
                </a:rPr>
                <a:t>t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HP001 4 hàng" panose="020B0603050302020204" pitchFamily="34" charset="-93"/>
                  <a:ea typeface="Arial-Rounded" panose="020B0500000000000000" pitchFamily="34" charset="0"/>
                  <a:cs typeface="Times New Roman" panose="02020603050405020304" pitchFamily="18" charset="0"/>
                </a:rPr>
                <a:t>háng</a:t>
              </a:r>
              <a:r>
                <a:rPr kumimoji="0" lang="en-US" sz="2400" b="1" i="0" u="none" strike="noStrike" kern="1200" cap="none" spc="0" normalizeH="0" noProof="0" dirty="0">
                  <a:ln>
                    <a:noFill/>
                  </a:ln>
                  <a:effectLst/>
                  <a:uLnTx/>
                  <a:uFillTx/>
                  <a:latin typeface="HP001 4 hàng" panose="020B0603050302020204" pitchFamily="34" charset="-93"/>
                  <a:ea typeface="Arial-Rounded" panose="020B0500000000000000" pitchFamily="34" charset="0"/>
                  <a:cs typeface="Times New Roman" panose="02020603050405020304" pitchFamily="18" charset="0"/>
                </a:rPr>
                <a:t> 10 </a:t>
              </a:r>
              <a:r>
                <a:rPr lang="en-US" sz="2400" b="1" dirty="0">
                  <a:latin typeface="HP001 4 hàng" panose="020B0603050302020204" pitchFamily="34" charset="-93"/>
                  <a:ea typeface="Arial-Rounded" panose="020B0500000000000000" pitchFamily="34" charset="0"/>
                  <a:cs typeface="Times New Roman" panose="02020603050405020304" pitchFamily="18" charset="0"/>
                </a:rPr>
                <a:t>n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HP001 4 hàng" panose="020B0603050302020204" pitchFamily="34" charset="-93"/>
                  <a:ea typeface="Arial-Rounded" panose="020B0500000000000000" pitchFamily="34" charset="0"/>
                  <a:cs typeface="Times New Roman" panose="02020603050405020304" pitchFamily="18" charset="0"/>
                </a:rPr>
                <a:t>ăm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HP001 4 hàng" panose="020B0603050302020204" pitchFamily="34" charset="-93"/>
                  <a:ea typeface="Arial-Rounded" panose="020B0500000000000000" pitchFamily="34" charset="0"/>
                  <a:cs typeface="Times New Roman" panose="02020603050405020304" pitchFamily="18" charset="0"/>
                </a:rPr>
                <a:t> 2025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204415E-EC6B-2724-E42C-A02AB877A542}"/>
                </a:ext>
              </a:extLst>
            </p:cNvPr>
            <p:cNvSpPr txBox="1"/>
            <p:nvPr/>
          </p:nvSpPr>
          <p:spPr>
            <a:xfrm>
              <a:off x="4944836" y="687914"/>
              <a:ext cx="258747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u="sng" dirty="0" err="1">
                  <a:latin typeface="HP001 4 hàng" panose="020B0603050302020204" pitchFamily="34" charset="-93"/>
                  <a:ea typeface="Arial-Rounded" panose="020B0500000000000000" pitchFamily="34" charset="0"/>
                  <a:cs typeface="Times New Roman" panose="02020603050405020304" pitchFamily="18" charset="0"/>
                </a:rPr>
                <a:t>Tiếng</a:t>
              </a:r>
              <a:r>
                <a:rPr lang="en-US" sz="2400" b="1" u="sng" dirty="0">
                  <a:latin typeface="HP001 4 hàng" panose="020B0603050302020204" pitchFamily="34" charset="-93"/>
                  <a:ea typeface="Arial-Rounded" panose="020B0500000000000000" pitchFamily="34" charset="0"/>
                  <a:cs typeface="Times New Roman" panose="02020603050405020304" pitchFamily="18" charset="0"/>
                </a:rPr>
                <a:t> Việt</a:t>
              </a:r>
              <a:endParaRPr kumimoji="0" lang="en-US" sz="2400" b="1" i="0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-93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1E231D80-4DB9-6778-9E0A-2149457DE9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10355" y="183642"/>
            <a:ext cx="2111059" cy="237119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55541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AB2454-5C34-72A6-8680-3406DB0F67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11C427C-6048-F1CF-EB49-E3C93C2A2ABD}"/>
              </a:ext>
            </a:extLst>
          </p:cNvPr>
          <p:cNvGrpSpPr/>
          <p:nvPr/>
        </p:nvGrpSpPr>
        <p:grpSpPr>
          <a:xfrm>
            <a:off x="2433570" y="156053"/>
            <a:ext cx="6866916" cy="1560231"/>
            <a:chOff x="2680819" y="207166"/>
            <a:chExt cx="6866916" cy="1560231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DF025570-6208-40C2-0570-8AF80F7DAC08}"/>
                </a:ext>
              </a:extLst>
            </p:cNvPr>
            <p:cNvSpPr/>
            <p:nvPr/>
          </p:nvSpPr>
          <p:spPr>
            <a:xfrm>
              <a:off x="4537773" y="1244177"/>
              <a:ext cx="500996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>
                <a:spcBef>
                  <a:spcPts val="3000"/>
                </a:spcBef>
                <a:defRPr/>
              </a:pPr>
              <a:r>
                <a:rPr lang="vi-VN" sz="2800" b="1" dirty="0">
                  <a:latin typeface="HP001 4 hàng" panose="020B0603050302020204" pitchFamily="34" charset="0"/>
                </a:rPr>
                <a:t> </a:t>
              </a:r>
              <a:r>
                <a:rPr lang="en-US" sz="2800" b="1" dirty="0">
                  <a:latin typeface="HP001 4 hàng" panose="020B0603050302020204" pitchFamily="34" charset="0"/>
                </a:rPr>
                <a:t>Nghe – </a:t>
              </a:r>
              <a:r>
                <a:rPr lang="en-US" sz="2800" b="1" dirty="0" err="1">
                  <a:latin typeface="HP001 4 hàng" panose="020B0603050302020204" pitchFamily="34" charset="0"/>
                </a:rPr>
                <a:t>viết</a:t>
              </a:r>
              <a:r>
                <a:rPr lang="en-US" sz="2800" b="1" dirty="0">
                  <a:latin typeface="HP001 4 hàng" panose="020B0603050302020204" pitchFamily="34" charset="0"/>
                </a:rPr>
                <a:t>: </a:t>
              </a:r>
              <a:r>
                <a:rPr lang="vi-VN" sz="28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NΉ; κầy đǌ κơ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13F24AF-7803-0092-01F2-D938BA20F174}"/>
                </a:ext>
              </a:extLst>
            </p:cNvPr>
            <p:cNvSpPr txBox="1"/>
            <p:nvPr/>
          </p:nvSpPr>
          <p:spPr>
            <a:xfrm>
              <a:off x="2680819" y="207166"/>
              <a:ext cx="662479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HP001 4 hàng" panose="020B0603050302020204" pitchFamily="34" charset="-93"/>
                  <a:ea typeface="Arial-Rounded" panose="020B0500000000000000" pitchFamily="34" charset="0"/>
                  <a:cs typeface="Times New Roman" panose="02020603050405020304" pitchFamily="18" charset="0"/>
                </a:rPr>
                <a:t>Thứ</a:t>
              </a:r>
              <a:r>
                <a:rPr kumimoji="0" lang="en-US" sz="2400" b="1" i="0" u="none" strike="noStrike" kern="1200" cap="none" spc="0" normalizeH="0" noProof="0" dirty="0">
                  <a:ln>
                    <a:noFill/>
                  </a:ln>
                  <a:effectLst/>
                  <a:uLnTx/>
                  <a:uFillTx/>
                  <a:latin typeface="HP001 4 hàng" panose="020B0603050302020204" pitchFamily="34" charset="-93"/>
                  <a:ea typeface="Arial-Rounded" panose="020B0500000000000000" pitchFamily="34" charset="0"/>
                  <a:cs typeface="Times New Roman" panose="02020603050405020304" pitchFamily="18" charset="0"/>
                </a:rPr>
                <a:t> Ba, </a:t>
              </a:r>
              <a:r>
                <a:rPr lang="en-US" sz="2400" b="1" dirty="0">
                  <a:latin typeface="HP001 4 hàng" panose="020B0603050302020204" pitchFamily="34" charset="-93"/>
                  <a:ea typeface="Arial-Rounded" panose="020B0500000000000000" pitchFamily="34" charset="0"/>
                  <a:cs typeface="Times New Roman" panose="02020603050405020304" pitchFamily="18" charset="0"/>
                </a:rPr>
                <a:t>n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HP001 4 hàng" panose="020B0603050302020204" pitchFamily="34" charset="-93"/>
                  <a:ea typeface="Arial-Rounded" panose="020B0500000000000000" pitchFamily="34" charset="0"/>
                  <a:cs typeface="Times New Roman" panose="02020603050405020304" pitchFamily="18" charset="0"/>
                </a:rPr>
                <a:t>gày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HP001 4 hàng" panose="020B0603050302020204" pitchFamily="34" charset="-93"/>
                  <a:ea typeface="Arial-Rounded" panose="020B0500000000000000" pitchFamily="34" charset="0"/>
                  <a:cs typeface="Times New Roman" panose="02020603050405020304" pitchFamily="18" charset="0"/>
                </a:rPr>
                <a:t> 21 </a:t>
              </a:r>
              <a:r>
                <a:rPr lang="en-US" sz="2400" b="1" dirty="0">
                  <a:latin typeface="HP001 4 hàng" panose="020B0603050302020204" pitchFamily="34" charset="-93"/>
                  <a:ea typeface="Arial-Rounded" panose="020B0500000000000000" pitchFamily="34" charset="0"/>
                  <a:cs typeface="Times New Roman" panose="02020603050405020304" pitchFamily="18" charset="0"/>
                </a:rPr>
                <a:t>t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HP001 4 hàng" panose="020B0603050302020204" pitchFamily="34" charset="-93"/>
                  <a:ea typeface="Arial-Rounded" panose="020B0500000000000000" pitchFamily="34" charset="0"/>
                  <a:cs typeface="Times New Roman" panose="02020603050405020304" pitchFamily="18" charset="0"/>
                </a:rPr>
                <a:t>háng</a:t>
              </a:r>
              <a:r>
                <a:rPr kumimoji="0" lang="en-US" sz="2400" b="1" i="0" u="none" strike="noStrike" kern="1200" cap="none" spc="0" normalizeH="0" noProof="0" dirty="0">
                  <a:ln>
                    <a:noFill/>
                  </a:ln>
                  <a:effectLst/>
                  <a:uLnTx/>
                  <a:uFillTx/>
                  <a:latin typeface="HP001 4 hàng" panose="020B0603050302020204" pitchFamily="34" charset="-93"/>
                  <a:ea typeface="Arial-Rounded" panose="020B0500000000000000" pitchFamily="34" charset="0"/>
                  <a:cs typeface="Times New Roman" panose="02020603050405020304" pitchFamily="18" charset="0"/>
                </a:rPr>
                <a:t> 10 </a:t>
              </a:r>
              <a:r>
                <a:rPr lang="en-US" sz="2400" b="1" dirty="0">
                  <a:latin typeface="HP001 4 hàng" panose="020B0603050302020204" pitchFamily="34" charset="-93"/>
                  <a:ea typeface="Arial-Rounded" panose="020B0500000000000000" pitchFamily="34" charset="0"/>
                  <a:cs typeface="Times New Roman" panose="02020603050405020304" pitchFamily="18" charset="0"/>
                </a:rPr>
                <a:t>n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HP001 4 hàng" panose="020B0603050302020204" pitchFamily="34" charset="-93"/>
                  <a:ea typeface="Arial-Rounded" panose="020B0500000000000000" pitchFamily="34" charset="0"/>
                  <a:cs typeface="Times New Roman" panose="02020603050405020304" pitchFamily="18" charset="0"/>
                </a:rPr>
                <a:t>ăm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HP001 4 hàng" panose="020B0603050302020204" pitchFamily="34" charset="-93"/>
                  <a:ea typeface="Arial-Rounded" panose="020B0500000000000000" pitchFamily="34" charset="0"/>
                  <a:cs typeface="Times New Roman" panose="02020603050405020304" pitchFamily="18" charset="0"/>
                </a:rPr>
                <a:t> 2025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C959615-9B7B-241B-1F8E-5F506A28E9B8}"/>
                </a:ext>
              </a:extLst>
            </p:cNvPr>
            <p:cNvSpPr txBox="1"/>
            <p:nvPr/>
          </p:nvSpPr>
          <p:spPr>
            <a:xfrm>
              <a:off x="4944836" y="687914"/>
              <a:ext cx="258747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u="sng" dirty="0" err="1">
                  <a:latin typeface="HP001 4 hàng" panose="020B0603050302020204" pitchFamily="34" charset="-93"/>
                  <a:ea typeface="Arial-Rounded" panose="020B0500000000000000" pitchFamily="34" charset="0"/>
                  <a:cs typeface="Times New Roman" panose="02020603050405020304" pitchFamily="18" charset="0"/>
                </a:rPr>
                <a:t>Tiếng</a:t>
              </a:r>
              <a:r>
                <a:rPr lang="en-US" sz="2400" b="1" u="sng" dirty="0">
                  <a:latin typeface="HP001 4 hàng" panose="020B0603050302020204" pitchFamily="34" charset="-93"/>
                  <a:ea typeface="Arial-Rounded" panose="020B0500000000000000" pitchFamily="34" charset="0"/>
                  <a:cs typeface="Times New Roman" panose="02020603050405020304" pitchFamily="18" charset="0"/>
                </a:rPr>
                <a:t> Việt</a:t>
              </a:r>
              <a:endParaRPr kumimoji="0" lang="en-US" sz="2400" b="1" i="0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-93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4" name="Picture 13" descr="A video game screen with a cartoon tank&#10;&#10;AI-generated content may be incorrect.">
            <a:extLst>
              <a:ext uri="{FF2B5EF4-FFF2-40B4-BE49-F238E27FC236}">
                <a16:creationId xmlns:a16="http://schemas.microsoft.com/office/drawing/2014/main" id="{C955A490-A37D-2A1B-D6FB-2885103DD7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06" b="31156"/>
          <a:stretch>
            <a:fillRect/>
          </a:stretch>
        </p:blipFill>
        <p:spPr>
          <a:xfrm>
            <a:off x="2044206" y="1454674"/>
            <a:ext cx="7894233" cy="4739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7976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>
            <a:extLst>
              <a:ext uri="{FF2B5EF4-FFF2-40B4-BE49-F238E27FC236}">
                <a16:creationId xmlns:a16="http://schemas.microsoft.com/office/drawing/2014/main" id="{9CE71EBC-00FE-409C-BCBF-2630FF75816C}"/>
              </a:ext>
            </a:extLst>
          </p:cNvPr>
          <p:cNvSpPr txBox="1"/>
          <p:nvPr/>
        </p:nvSpPr>
        <p:spPr>
          <a:xfrm>
            <a:off x="251926" y="1706855"/>
            <a:ext cx="9784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457200">
              <a:defRPr/>
            </a:pPr>
            <a:r>
              <a:rPr lang="en-US" sz="3200" b="1" dirty="0">
                <a:solidFill>
                  <a:srgbClr val="E532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2a) </a:t>
            </a:r>
            <a:r>
              <a:rPr lang="en-US" sz="3200" b="1" dirty="0" err="1">
                <a:solidFill>
                  <a:srgbClr val="E532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b="1" dirty="0">
                <a:solidFill>
                  <a:srgbClr val="E532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>
                <a:solidFill>
                  <a:srgbClr val="E532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3200" b="1" dirty="0">
                <a:solidFill>
                  <a:srgbClr val="E532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E532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b="1" dirty="0">
                <a:solidFill>
                  <a:srgbClr val="E532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>
                <a:solidFill>
                  <a:srgbClr val="E532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3200" b="1" dirty="0">
                <a:solidFill>
                  <a:srgbClr val="E532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E532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3200" b="1" dirty="0">
                <a:solidFill>
                  <a:srgbClr val="E532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E532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rgbClr val="E532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E532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3200" b="1" dirty="0">
                <a:solidFill>
                  <a:srgbClr val="E532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E532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en-US" sz="3200" b="1" dirty="0">
              <a:solidFill>
                <a:srgbClr val="E5323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DAB4291-5A01-472D-9EC8-CE6476906CDF}"/>
              </a:ext>
            </a:extLst>
          </p:cNvPr>
          <p:cNvSpPr txBox="1"/>
          <p:nvPr/>
        </p:nvSpPr>
        <p:spPr>
          <a:xfrm>
            <a:off x="1464907" y="2291630"/>
            <a:ext cx="4432040" cy="3297056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ts val="4200"/>
              </a:lnSpc>
            </a:pPr>
            <a:r>
              <a:rPr lang="vi-VN" sz="2800" b="1" dirty="0">
                <a:latin typeface="HP001 5 hàng" panose="020B0603050302020204" pitchFamily="34" charset="-93"/>
                <a:ea typeface="Arial-Rounded" panose="020B0500000000000000" pitchFamily="34" charset="0"/>
                <a:cs typeface="Times New Roman" panose="02020603050405020304" pitchFamily="18" charset="0"/>
              </a:rPr>
              <a:t>Tớ là chiếc xe lu</a:t>
            </a:r>
          </a:p>
          <a:p>
            <a:pPr>
              <a:lnSpc>
                <a:spcPts val="4200"/>
              </a:lnSpc>
            </a:pPr>
            <a:r>
              <a:rPr lang="vi-VN" sz="2800" b="1" dirty="0">
                <a:latin typeface="HP001 5 hàng" panose="020B0603050302020204" pitchFamily="34" charset="-93"/>
                <a:ea typeface="Arial-Rounded" panose="020B0500000000000000" pitchFamily="34" charset="0"/>
                <a:cs typeface="Times New Roman" panose="02020603050405020304" pitchFamily="18" charset="0"/>
              </a:rPr>
              <a:t>Người tớ to </a:t>
            </a:r>
            <a:r>
              <a:rPr lang="en-US" sz="2800" b="1" dirty="0">
                <a:latin typeface="HP001 5 hàng" panose="020B0603050302020204" pitchFamily="34" charset="-93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lang="vi-VN" sz="2800" b="1" dirty="0">
                <a:latin typeface="HP001 5 hàng" panose="020B0603050302020204" pitchFamily="34" charset="-93"/>
                <a:ea typeface="Arial-Rounded" panose="020B0500000000000000" pitchFamily="34" charset="0"/>
                <a:cs typeface="Times New Roman" panose="02020603050405020304" pitchFamily="18" charset="0"/>
              </a:rPr>
              <a:t>ù</a:t>
            </a:r>
            <a:r>
              <a:rPr lang="en-US" sz="2800" b="1" dirty="0">
                <a:latin typeface="HP001 5 hàng" panose="020B0603050302020204" pitchFamily="34" charset="-93"/>
                <a:ea typeface="Arial-Rounded" panose="020B0500000000000000" pitchFamily="34" charset="0"/>
                <a:cs typeface="Times New Roman" panose="02020603050405020304" pitchFamily="18" charset="0"/>
              </a:rPr>
              <a:t>    </a:t>
            </a:r>
            <a:r>
              <a:rPr lang="vi-VN" sz="2800" b="1" dirty="0">
                <a:latin typeface="HP001 5 hàng" panose="020B0603050302020204" pitchFamily="34" charset="-93"/>
                <a:ea typeface="Arial-Rounded" panose="020B0500000000000000" pitchFamily="34" charset="0"/>
                <a:cs typeface="Times New Roman" panose="02020603050405020304" pitchFamily="18" charset="0"/>
              </a:rPr>
              <a:t>ù</a:t>
            </a:r>
          </a:p>
          <a:p>
            <a:pPr>
              <a:lnSpc>
                <a:spcPts val="4200"/>
              </a:lnSpc>
            </a:pPr>
            <a:r>
              <a:rPr lang="vi-VN" sz="2800" b="1" dirty="0">
                <a:latin typeface="HP001 5 hàng" panose="020B0603050302020204" pitchFamily="34" charset="-93"/>
                <a:ea typeface="Arial-Rounded" panose="020B0500000000000000" pitchFamily="34" charset="0"/>
                <a:cs typeface="Times New Roman" panose="02020603050405020304" pitchFamily="18" charset="0"/>
              </a:rPr>
              <a:t>Con đường </a:t>
            </a:r>
            <a:r>
              <a:rPr lang="en-US" sz="2800" b="1" dirty="0">
                <a:latin typeface="HP001 5 hàng" panose="020B0603050302020204" pitchFamily="34" charset="-93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lang="vi-VN" sz="2800" b="1" dirty="0">
                <a:latin typeface="HP001 5 hàng" panose="020B0603050302020204" pitchFamily="34" charset="-93"/>
                <a:ea typeface="Arial-Rounded" panose="020B0500000000000000" pitchFamily="34" charset="0"/>
                <a:cs typeface="Times New Roman" panose="02020603050405020304" pitchFamily="18" charset="0"/>
              </a:rPr>
              <a:t>ào mới đắp</a:t>
            </a:r>
          </a:p>
          <a:p>
            <a:pPr>
              <a:lnSpc>
                <a:spcPts val="4200"/>
              </a:lnSpc>
            </a:pPr>
            <a:r>
              <a:rPr lang="vi-VN" sz="2800" b="1" dirty="0">
                <a:latin typeface="HP001 5 hàng" panose="020B0603050302020204" pitchFamily="34" charset="-93"/>
                <a:ea typeface="Arial-Rounded" panose="020B0500000000000000" pitchFamily="34" charset="0"/>
                <a:cs typeface="Times New Roman" panose="02020603050405020304" pitchFamily="18" charset="0"/>
              </a:rPr>
              <a:t>Tớ san bằng tăm tắp.</a:t>
            </a:r>
          </a:p>
          <a:p>
            <a:pPr>
              <a:lnSpc>
                <a:spcPts val="4200"/>
              </a:lnSpc>
            </a:pPr>
            <a:r>
              <a:rPr lang="vi-VN" sz="2800" b="1" dirty="0">
                <a:latin typeface="HP001 5 hàng" panose="020B0603050302020204" pitchFamily="34" charset="-93"/>
                <a:ea typeface="Arial-Rounded" panose="020B0500000000000000" pitchFamily="34" charset="0"/>
                <a:cs typeface="Times New Roman" panose="02020603050405020304" pitchFamily="18" charset="0"/>
              </a:rPr>
              <a:t>Con đường </a:t>
            </a:r>
            <a:r>
              <a:rPr lang="en-US" sz="2800" b="1" dirty="0">
                <a:latin typeface="HP001 5 hàng" panose="020B0603050302020204" pitchFamily="34" charset="-93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lang="vi-VN" sz="2800" b="1" dirty="0">
                <a:latin typeface="HP001 5 hàng" panose="020B0603050302020204" pitchFamily="34" charset="-93"/>
                <a:ea typeface="Arial-Rounded" panose="020B0500000000000000" pitchFamily="34" charset="0"/>
                <a:cs typeface="Times New Roman" panose="02020603050405020304" pitchFamily="18" charset="0"/>
              </a:rPr>
              <a:t>ào rải nhựa</a:t>
            </a:r>
            <a:endParaRPr lang="en-US" sz="2800" b="1" dirty="0">
              <a:latin typeface="HP001 5 hàng" panose="020B0603050302020204" pitchFamily="34" charset="-93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>
              <a:lnSpc>
                <a:spcPts val="4200"/>
              </a:lnSpc>
            </a:pPr>
            <a:r>
              <a:rPr lang="vi-VN" sz="2800" b="1" dirty="0">
                <a:latin typeface="HP001 5 hàng" panose="020B0603050302020204" pitchFamily="34" charset="-93"/>
                <a:ea typeface="Arial-Rounded" panose="020B0500000000000000" pitchFamily="34" charset="0"/>
                <a:cs typeface="Times New Roman" panose="02020603050405020304" pitchFamily="18" charset="0"/>
              </a:rPr>
              <a:t>Tớ là phẳng như lụa.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D7CC7DB-6314-4F5A-A454-7972217E23B4}"/>
              </a:ext>
            </a:extLst>
          </p:cNvPr>
          <p:cNvSpPr txBox="1"/>
          <p:nvPr/>
        </p:nvSpPr>
        <p:spPr>
          <a:xfrm>
            <a:off x="6096000" y="2958479"/>
            <a:ext cx="5765532" cy="2657138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ts val="4000"/>
              </a:lnSpc>
            </a:pPr>
            <a:r>
              <a:rPr lang="vi-VN" sz="3200" b="1" dirty="0">
                <a:latin typeface="HP001 5 hàng" panose="020B0603050302020204" pitchFamily="34" charset="-93"/>
                <a:ea typeface="Arial-Rounded" panose="020B0500000000000000" pitchFamily="34" charset="0"/>
                <a:cs typeface="Times New Roman" panose="02020603050405020304" pitchFamily="18" charset="0"/>
              </a:rPr>
              <a:t>Trời </a:t>
            </a:r>
            <a:r>
              <a:rPr lang="en-US" sz="3200" b="1" dirty="0">
                <a:latin typeface="HP001 5 hàng" panose="020B0603050302020204" pitchFamily="34" charset="-93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lang="vi-VN" sz="3200" b="1" dirty="0">
                <a:latin typeface="HP001 5 hàng" panose="020B0603050302020204" pitchFamily="34" charset="-93"/>
                <a:ea typeface="Arial-Rounded" panose="020B0500000000000000" pitchFamily="34" charset="0"/>
                <a:cs typeface="Times New Roman" panose="02020603050405020304" pitchFamily="18" charset="0"/>
              </a:rPr>
              <a:t>óng như</a:t>
            </a:r>
            <a:r>
              <a:rPr lang="en-US" sz="3200" b="1" dirty="0">
                <a:latin typeface="HP001 5 hàng" panose="020B0603050302020204" pitchFamily="34" charset="-93"/>
                <a:ea typeface="Arial-Rounded" panose="020B0500000000000000" pitchFamily="34" charset="0"/>
                <a:cs typeface="Times New Roman" panose="02020603050405020304" pitchFamily="18" charset="0"/>
              </a:rPr>
              <a:t>    </a:t>
            </a:r>
            <a:r>
              <a:rPr lang="vi-VN" sz="3200" b="1" dirty="0">
                <a:latin typeface="HP001 5 hàng" panose="020B0603050302020204" pitchFamily="34" charset="-93"/>
                <a:ea typeface="Arial-Rounded" panose="020B0500000000000000" pitchFamily="34" charset="0"/>
                <a:cs typeface="Times New Roman" panose="02020603050405020304" pitchFamily="18" charset="0"/>
              </a:rPr>
              <a:t>ửa thiêu</a:t>
            </a:r>
          </a:p>
          <a:p>
            <a:pPr>
              <a:lnSpc>
                <a:spcPts val="4000"/>
              </a:lnSpc>
            </a:pPr>
            <a:r>
              <a:rPr lang="vi-VN" sz="3200" b="1" dirty="0">
                <a:latin typeface="HP001 5 hàng" panose="020B0603050302020204" pitchFamily="34" charset="-93"/>
                <a:ea typeface="Arial-Rounded" panose="020B0500000000000000" pitchFamily="34" charset="0"/>
                <a:cs typeface="Times New Roman" panose="02020603050405020304" pitchFamily="18" charset="0"/>
              </a:rPr>
              <a:t>Tớ vẫn</a:t>
            </a:r>
            <a:r>
              <a:rPr lang="en-US" sz="3200" b="1" dirty="0">
                <a:latin typeface="HP001 5 hàng" panose="020B0603050302020204" pitchFamily="34" charset="-93"/>
                <a:ea typeface="Arial-Rounded" panose="020B0500000000000000" pitchFamily="34" charset="0"/>
                <a:cs typeface="Times New Roman" panose="02020603050405020304" pitchFamily="18" charset="0"/>
              </a:rPr>
              <a:t>    </a:t>
            </a:r>
            <a:r>
              <a:rPr lang="vi-VN" sz="3200" b="1" dirty="0">
                <a:latin typeface="HP001 5 hàng" panose="020B0603050302020204" pitchFamily="34" charset="-93"/>
                <a:ea typeface="Arial-Rounded" panose="020B0500000000000000" pitchFamily="34" charset="0"/>
                <a:cs typeface="Times New Roman" panose="02020603050405020304" pitchFamily="18" charset="0"/>
              </a:rPr>
              <a:t>ăn đều đều</a:t>
            </a:r>
            <a:r>
              <a:rPr lang="en-US" sz="3200" b="1" dirty="0">
                <a:latin typeface="HP001 5 hàng" panose="020B0603050302020204" pitchFamily="34" charset="-93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vi-VN" sz="3200" b="1" dirty="0">
              <a:latin typeface="HP001 5 hàng" panose="020B0603050302020204" pitchFamily="34" charset="-93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>
              <a:lnSpc>
                <a:spcPts val="4000"/>
              </a:lnSpc>
            </a:pPr>
            <a:r>
              <a:rPr lang="vi-VN" sz="3200" b="1" dirty="0">
                <a:latin typeface="HP001 5 hàng" panose="020B0603050302020204" pitchFamily="34" charset="-93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lang="en-US" sz="3200" b="1" dirty="0">
                <a:latin typeface="HP001 5 hàng" panose="020B0603050302020204" pitchFamily="34" charset="-93"/>
                <a:ea typeface="Arial-Rounded" panose="020B0500000000000000" pitchFamily="34" charset="0"/>
                <a:cs typeface="Times New Roman" panose="02020603050405020304" pitchFamily="18" charset="0"/>
              </a:rPr>
              <a:t>    </a:t>
            </a:r>
            <a:r>
              <a:rPr lang="vi-VN" sz="3200" b="1" dirty="0">
                <a:latin typeface="HP001 5 hàng" panose="020B0603050302020204" pitchFamily="34" charset="-93"/>
                <a:ea typeface="Arial-Rounded" panose="020B0500000000000000" pitchFamily="34" charset="0"/>
                <a:cs typeface="Times New Roman" panose="02020603050405020304" pitchFamily="18" charset="0"/>
              </a:rPr>
              <a:t>ạnh như ướp đá,</a:t>
            </a:r>
          </a:p>
          <a:p>
            <a:pPr>
              <a:lnSpc>
                <a:spcPts val="4000"/>
              </a:lnSpc>
            </a:pPr>
            <a:r>
              <a:rPr lang="vi-VN" sz="3200" b="1" dirty="0">
                <a:latin typeface="HP001 5 hàng" panose="020B0603050302020204" pitchFamily="34" charset="-93"/>
                <a:ea typeface="Arial-Rounded" panose="020B0500000000000000" pitchFamily="34" charset="0"/>
                <a:cs typeface="Times New Roman" panose="02020603050405020304" pitchFamily="18" charset="0"/>
              </a:rPr>
              <a:t>Tớ càng </a:t>
            </a:r>
            <a:r>
              <a:rPr lang="en-US" sz="3200" b="1" dirty="0">
                <a:latin typeface="HP001 5 hàng" panose="020B0603050302020204" pitchFamily="34" charset="-93"/>
                <a:ea typeface="Arial-Rounded" panose="020B0500000000000000" pitchFamily="34" charset="0"/>
                <a:cs typeface="Times New Roman" panose="02020603050405020304" pitchFamily="18" charset="0"/>
              </a:rPr>
              <a:t>    </a:t>
            </a:r>
            <a:r>
              <a:rPr lang="vi-VN" sz="3200" b="1" dirty="0">
                <a:latin typeface="HP001 5 hàng" panose="020B0603050302020204" pitchFamily="34" charset="-93"/>
                <a:ea typeface="Arial-Rounded" panose="020B0500000000000000" pitchFamily="34" charset="0"/>
                <a:cs typeface="Times New Roman" panose="02020603050405020304" pitchFamily="18" charset="0"/>
              </a:rPr>
              <a:t>ăn vội vã.</a:t>
            </a:r>
          </a:p>
          <a:p>
            <a:pPr>
              <a:lnSpc>
                <a:spcPts val="4000"/>
              </a:lnSpc>
            </a:pPr>
            <a:r>
              <a:rPr lang="en-US" sz="2800" b="1" dirty="0">
                <a:latin typeface="HP001 5 hàng" panose="020B0603050302020204" pitchFamily="34" charset="-93"/>
                <a:ea typeface="Arial-Rounded" panose="020B0500000000000000" pitchFamily="34" charset="0"/>
                <a:cs typeface="Times New Roman" panose="02020603050405020304" pitchFamily="18" charset="0"/>
              </a:rPr>
              <a:t>          </a:t>
            </a:r>
            <a:r>
              <a:rPr lang="vi-VN" sz="2800" b="1" i="1" dirty="0">
                <a:latin typeface="HP001 5 hàng" panose="020B0603050302020204" pitchFamily="34" charset="-93"/>
                <a:ea typeface="Arial-Rounded" panose="020B0500000000000000" pitchFamily="34" charset="0"/>
                <a:cs typeface="Times New Roman" panose="02020603050405020304" pitchFamily="18" charset="0"/>
              </a:rPr>
              <a:t>(Theo Trần Nguyên Đào)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92EFAD1-39D8-5B24-82C8-77AFFEC0B4FD}"/>
              </a:ext>
            </a:extLst>
          </p:cNvPr>
          <p:cNvGrpSpPr/>
          <p:nvPr/>
        </p:nvGrpSpPr>
        <p:grpSpPr>
          <a:xfrm>
            <a:off x="2433570" y="156053"/>
            <a:ext cx="6866916" cy="1560231"/>
            <a:chOff x="2680819" y="207166"/>
            <a:chExt cx="6866916" cy="1560231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F97A41C-EE32-5D18-143B-FD779A677003}"/>
                </a:ext>
              </a:extLst>
            </p:cNvPr>
            <p:cNvSpPr/>
            <p:nvPr/>
          </p:nvSpPr>
          <p:spPr>
            <a:xfrm>
              <a:off x="4537773" y="1244177"/>
              <a:ext cx="500996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>
                <a:spcBef>
                  <a:spcPts val="3000"/>
                </a:spcBef>
                <a:defRPr/>
              </a:pPr>
              <a:r>
                <a:rPr lang="vi-VN" sz="2800" b="1" dirty="0">
                  <a:latin typeface="HP001 4 hàng" panose="020B0603050302020204" pitchFamily="34" charset="0"/>
                </a:rPr>
                <a:t> </a:t>
              </a:r>
              <a:r>
                <a:rPr lang="en-US" sz="2800" b="1" dirty="0">
                  <a:latin typeface="HP001 4 hàng" panose="020B0603050302020204" pitchFamily="34" charset="0"/>
                </a:rPr>
                <a:t>Nghe – </a:t>
              </a:r>
              <a:r>
                <a:rPr lang="en-US" sz="2800" b="1" dirty="0" err="1">
                  <a:latin typeface="HP001 4 hàng" panose="020B0603050302020204" pitchFamily="34" charset="0"/>
                </a:rPr>
                <a:t>viết</a:t>
              </a:r>
              <a:r>
                <a:rPr lang="en-US" sz="2800" b="1" dirty="0">
                  <a:latin typeface="HP001 4 hàng" panose="020B0603050302020204" pitchFamily="34" charset="0"/>
                </a:rPr>
                <a:t>: </a:t>
              </a:r>
              <a:r>
                <a:rPr lang="vi-VN" sz="28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NΉ; κầy đǌ κơ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15D4DC7-D431-7F25-CF20-5EBAEB21FD4B}"/>
                </a:ext>
              </a:extLst>
            </p:cNvPr>
            <p:cNvSpPr txBox="1"/>
            <p:nvPr/>
          </p:nvSpPr>
          <p:spPr>
            <a:xfrm>
              <a:off x="2680819" y="207166"/>
              <a:ext cx="662479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HP001 4 hàng" panose="020B0603050302020204" pitchFamily="34" charset="-93"/>
                  <a:ea typeface="Arial-Rounded" panose="020B0500000000000000" pitchFamily="34" charset="0"/>
                  <a:cs typeface="Times New Roman" panose="02020603050405020304" pitchFamily="18" charset="0"/>
                </a:rPr>
                <a:t>Thứ</a:t>
              </a:r>
              <a:r>
                <a:rPr kumimoji="0" lang="en-US" sz="2400" b="1" i="0" u="none" strike="noStrike" kern="1200" cap="none" spc="0" normalizeH="0" noProof="0" dirty="0">
                  <a:ln>
                    <a:noFill/>
                  </a:ln>
                  <a:effectLst/>
                  <a:uLnTx/>
                  <a:uFillTx/>
                  <a:latin typeface="HP001 4 hàng" panose="020B0603050302020204" pitchFamily="34" charset="-93"/>
                  <a:ea typeface="Arial-Rounded" panose="020B0500000000000000" pitchFamily="34" charset="0"/>
                  <a:cs typeface="Times New Roman" panose="02020603050405020304" pitchFamily="18" charset="0"/>
                </a:rPr>
                <a:t> Ba, </a:t>
              </a:r>
              <a:r>
                <a:rPr lang="en-US" sz="2400" b="1" dirty="0">
                  <a:latin typeface="HP001 4 hàng" panose="020B0603050302020204" pitchFamily="34" charset="-93"/>
                  <a:ea typeface="Arial-Rounded" panose="020B0500000000000000" pitchFamily="34" charset="0"/>
                  <a:cs typeface="Times New Roman" panose="02020603050405020304" pitchFamily="18" charset="0"/>
                </a:rPr>
                <a:t>n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HP001 4 hàng" panose="020B0603050302020204" pitchFamily="34" charset="-93"/>
                  <a:ea typeface="Arial-Rounded" panose="020B0500000000000000" pitchFamily="34" charset="0"/>
                  <a:cs typeface="Times New Roman" panose="02020603050405020304" pitchFamily="18" charset="0"/>
                </a:rPr>
                <a:t>gày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HP001 4 hàng" panose="020B0603050302020204" pitchFamily="34" charset="-93"/>
                  <a:ea typeface="Arial-Rounded" panose="020B0500000000000000" pitchFamily="34" charset="0"/>
                  <a:cs typeface="Times New Roman" panose="02020603050405020304" pitchFamily="18" charset="0"/>
                </a:rPr>
                <a:t> 21 </a:t>
              </a:r>
              <a:r>
                <a:rPr lang="en-US" sz="2400" b="1" dirty="0">
                  <a:latin typeface="HP001 4 hàng" panose="020B0603050302020204" pitchFamily="34" charset="-93"/>
                  <a:ea typeface="Arial-Rounded" panose="020B0500000000000000" pitchFamily="34" charset="0"/>
                  <a:cs typeface="Times New Roman" panose="02020603050405020304" pitchFamily="18" charset="0"/>
                </a:rPr>
                <a:t>t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HP001 4 hàng" panose="020B0603050302020204" pitchFamily="34" charset="-93"/>
                  <a:ea typeface="Arial-Rounded" panose="020B0500000000000000" pitchFamily="34" charset="0"/>
                  <a:cs typeface="Times New Roman" panose="02020603050405020304" pitchFamily="18" charset="0"/>
                </a:rPr>
                <a:t>háng</a:t>
              </a:r>
              <a:r>
                <a:rPr kumimoji="0" lang="en-US" sz="2400" b="1" i="0" u="none" strike="noStrike" kern="1200" cap="none" spc="0" normalizeH="0" noProof="0" dirty="0">
                  <a:ln>
                    <a:noFill/>
                  </a:ln>
                  <a:effectLst/>
                  <a:uLnTx/>
                  <a:uFillTx/>
                  <a:latin typeface="HP001 4 hàng" panose="020B0603050302020204" pitchFamily="34" charset="-93"/>
                  <a:ea typeface="Arial-Rounded" panose="020B0500000000000000" pitchFamily="34" charset="0"/>
                  <a:cs typeface="Times New Roman" panose="02020603050405020304" pitchFamily="18" charset="0"/>
                </a:rPr>
                <a:t> 10 </a:t>
              </a:r>
              <a:r>
                <a:rPr lang="en-US" sz="2400" b="1" dirty="0">
                  <a:latin typeface="HP001 4 hàng" panose="020B0603050302020204" pitchFamily="34" charset="-93"/>
                  <a:ea typeface="Arial-Rounded" panose="020B0500000000000000" pitchFamily="34" charset="0"/>
                  <a:cs typeface="Times New Roman" panose="02020603050405020304" pitchFamily="18" charset="0"/>
                </a:rPr>
                <a:t>n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HP001 4 hàng" panose="020B0603050302020204" pitchFamily="34" charset="-93"/>
                  <a:ea typeface="Arial-Rounded" panose="020B0500000000000000" pitchFamily="34" charset="0"/>
                  <a:cs typeface="Times New Roman" panose="02020603050405020304" pitchFamily="18" charset="0"/>
                </a:rPr>
                <a:t>ăm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HP001 4 hàng" panose="020B0603050302020204" pitchFamily="34" charset="-93"/>
                  <a:ea typeface="Arial-Rounded" panose="020B0500000000000000" pitchFamily="34" charset="0"/>
                  <a:cs typeface="Times New Roman" panose="02020603050405020304" pitchFamily="18" charset="0"/>
                </a:rPr>
                <a:t> 2025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04A4ADE-BC69-8F25-7D81-509E7CE55FE6}"/>
                </a:ext>
              </a:extLst>
            </p:cNvPr>
            <p:cNvSpPr txBox="1"/>
            <p:nvPr/>
          </p:nvSpPr>
          <p:spPr>
            <a:xfrm>
              <a:off x="4944836" y="687914"/>
              <a:ext cx="258747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u="sng" dirty="0" err="1">
                  <a:latin typeface="HP001 4 hàng" panose="020B0603050302020204" pitchFamily="34" charset="-93"/>
                  <a:ea typeface="Arial-Rounded" panose="020B0500000000000000" pitchFamily="34" charset="0"/>
                  <a:cs typeface="Times New Roman" panose="02020603050405020304" pitchFamily="18" charset="0"/>
                </a:rPr>
                <a:t>Tiếng</a:t>
              </a:r>
              <a:r>
                <a:rPr lang="en-US" sz="2400" b="1" u="sng" dirty="0">
                  <a:latin typeface="HP001 4 hàng" panose="020B0603050302020204" pitchFamily="34" charset="-93"/>
                  <a:ea typeface="Arial-Rounded" panose="020B0500000000000000" pitchFamily="34" charset="0"/>
                  <a:cs typeface="Times New Roman" panose="02020603050405020304" pitchFamily="18" charset="0"/>
                </a:rPr>
                <a:t> Việt</a:t>
              </a:r>
              <a:endParaRPr kumimoji="0" lang="en-US" sz="2400" b="1" i="0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-93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BEAA2F-E65C-65C7-B2D6-1C00CF27E267}"/>
              </a:ext>
            </a:extLst>
          </p:cNvPr>
          <p:cNvCxnSpPr/>
          <p:nvPr/>
        </p:nvCxnSpPr>
        <p:spPr>
          <a:xfrm>
            <a:off x="5896947" y="2291630"/>
            <a:ext cx="0" cy="3620895"/>
          </a:xfrm>
          <a:prstGeom prst="line">
            <a:avLst/>
          </a:prstGeom>
          <a:ln w="69850" cap="flat" cmpd="tri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F3560C6-59CB-2464-F848-1BA81015305C}"/>
              </a:ext>
            </a:extLst>
          </p:cNvPr>
          <p:cNvSpPr txBox="1"/>
          <p:nvPr/>
        </p:nvSpPr>
        <p:spPr>
          <a:xfrm>
            <a:off x="9389284" y="2940493"/>
            <a:ext cx="31761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HP001 5 hàng" panose="020B0603050302020204" pitchFamily="34" charset="-93"/>
                <a:cs typeface="Times New Roman" panose="02020603050405020304" pitchFamily="18" charset="0"/>
              </a:rPr>
              <a:t>l</a:t>
            </a:r>
            <a:endParaRPr lang="en-US" sz="3600" dirty="0">
              <a:solidFill>
                <a:srgbClr val="C00000"/>
              </a:solidFill>
              <a:latin typeface="HP001 5 hàng" panose="020B0603050302020204" pitchFamily="34" charset="-93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FE8223A-FA51-A73A-F36F-FBD8CC3E786D}"/>
              </a:ext>
            </a:extLst>
          </p:cNvPr>
          <p:cNvSpPr txBox="1"/>
          <p:nvPr/>
        </p:nvSpPr>
        <p:spPr>
          <a:xfrm>
            <a:off x="8094424" y="4486485"/>
            <a:ext cx="31761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HP001 5 hàng" panose="020B0603050302020204" pitchFamily="34" charset="-93"/>
                <a:cs typeface="Times New Roman" panose="02020603050405020304" pitchFamily="18" charset="0"/>
              </a:rPr>
              <a:t>l</a:t>
            </a:r>
            <a:endParaRPr lang="en-US" sz="3600" dirty="0">
              <a:solidFill>
                <a:srgbClr val="C00000"/>
              </a:solidFill>
              <a:latin typeface="HP001 5 hàng" panose="020B0603050302020204" pitchFamily="34" charset="-93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47E4610-EB6B-AAE4-CDFD-BB667D94E0EC}"/>
              </a:ext>
            </a:extLst>
          </p:cNvPr>
          <p:cNvSpPr txBox="1"/>
          <p:nvPr/>
        </p:nvSpPr>
        <p:spPr>
          <a:xfrm>
            <a:off x="7252600" y="3965101"/>
            <a:ext cx="31761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HP001 5 hàng" panose="020B0603050302020204" pitchFamily="34" charset="-93"/>
                <a:cs typeface="Times New Roman" panose="02020603050405020304" pitchFamily="18" charset="0"/>
              </a:rPr>
              <a:t>l</a:t>
            </a:r>
            <a:endParaRPr lang="en-US" sz="3600" dirty="0">
              <a:solidFill>
                <a:srgbClr val="C00000"/>
              </a:solidFill>
              <a:latin typeface="HP001 5 hàng" panose="020B0603050302020204" pitchFamily="34" charset="-93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F99F42E-25C9-2AB4-1BF2-02648A54FB44}"/>
              </a:ext>
            </a:extLst>
          </p:cNvPr>
          <p:cNvSpPr txBox="1"/>
          <p:nvPr/>
        </p:nvSpPr>
        <p:spPr>
          <a:xfrm>
            <a:off x="7769265" y="3438302"/>
            <a:ext cx="32515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HP001 5 hàng" panose="020B0603050302020204" pitchFamily="34" charset="-93"/>
                <a:cs typeface="Times New Roman" panose="02020603050405020304" pitchFamily="18" charset="0"/>
              </a:rPr>
              <a:t>l</a:t>
            </a:r>
            <a:endParaRPr lang="en-US" sz="3600" dirty="0">
              <a:solidFill>
                <a:srgbClr val="C00000"/>
              </a:solidFill>
              <a:latin typeface="HP001 5 hàng" panose="020B0603050302020204" pitchFamily="34" charset="-93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398FD41-C2B1-2A89-FC33-738BC6CB5D7C}"/>
              </a:ext>
            </a:extLst>
          </p:cNvPr>
          <p:cNvSpPr txBox="1"/>
          <p:nvPr/>
        </p:nvSpPr>
        <p:spPr>
          <a:xfrm>
            <a:off x="4159218" y="2838147"/>
            <a:ext cx="31761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HP001 5 hàng" panose="020B0603050302020204" pitchFamily="34" charset="-93"/>
                <a:cs typeface="Times New Roman" panose="02020603050405020304" pitchFamily="18" charset="0"/>
              </a:rPr>
              <a:t>l</a:t>
            </a:r>
            <a:endParaRPr lang="en-US" sz="3600" dirty="0">
              <a:solidFill>
                <a:srgbClr val="C00000"/>
              </a:solidFill>
              <a:latin typeface="HP001 5 hàng" panose="020B0603050302020204" pitchFamily="34" charset="-93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BA92865-EAE0-9243-CFB9-BAC01D0F2936}"/>
              </a:ext>
            </a:extLst>
          </p:cNvPr>
          <p:cNvSpPr txBox="1"/>
          <p:nvPr/>
        </p:nvSpPr>
        <p:spPr>
          <a:xfrm>
            <a:off x="3372646" y="2847478"/>
            <a:ext cx="31761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HP001 5 hàng" panose="020B0603050302020204" pitchFamily="34" charset="-93"/>
                <a:cs typeface="Times New Roman" panose="02020603050405020304" pitchFamily="18" charset="0"/>
              </a:rPr>
              <a:t>l</a:t>
            </a:r>
            <a:endParaRPr lang="en-US" sz="3600" dirty="0">
              <a:solidFill>
                <a:srgbClr val="C00000"/>
              </a:solidFill>
              <a:latin typeface="HP001 5 hàng" panose="020B0603050302020204" pitchFamily="34" charset="-93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D1B65D7-266E-098E-AC2C-542E6D324E82}"/>
              </a:ext>
            </a:extLst>
          </p:cNvPr>
          <p:cNvSpPr txBox="1"/>
          <p:nvPr/>
        </p:nvSpPr>
        <p:spPr>
          <a:xfrm>
            <a:off x="7193321" y="2944178"/>
            <a:ext cx="31761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HP001 5 hàng" panose="020B0603050302020204" pitchFamily="34" charset="-93"/>
                <a:cs typeface="Times New Roman" panose="02020603050405020304" pitchFamily="18" charset="0"/>
              </a:rPr>
              <a:t>n</a:t>
            </a:r>
            <a:endParaRPr lang="en-US" sz="3600" dirty="0">
              <a:solidFill>
                <a:srgbClr val="C00000"/>
              </a:solidFill>
              <a:latin typeface="HP001 5 hàng" panose="020B0603050302020204" pitchFamily="34" charset="-93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65521D6-FDF1-9962-577A-04BE737B6C0D}"/>
              </a:ext>
            </a:extLst>
          </p:cNvPr>
          <p:cNvSpPr txBox="1"/>
          <p:nvPr/>
        </p:nvSpPr>
        <p:spPr>
          <a:xfrm>
            <a:off x="3400242" y="3364425"/>
            <a:ext cx="31761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HP001 5 hàng" panose="020B0603050302020204" pitchFamily="34" charset="-93"/>
                <a:cs typeface="Times New Roman" panose="02020603050405020304" pitchFamily="18" charset="0"/>
              </a:rPr>
              <a:t>n</a:t>
            </a:r>
            <a:endParaRPr lang="en-US" sz="3600" dirty="0">
              <a:solidFill>
                <a:srgbClr val="C00000"/>
              </a:solidFill>
              <a:latin typeface="HP001 5 hàng" panose="020B0603050302020204" pitchFamily="34" charset="-93"/>
            </a:endParaRPr>
          </a:p>
        </p:txBody>
      </p:sp>
      <p:pic>
        <p:nvPicPr>
          <p:cNvPr id="21" name="Picture 20" descr="A group of flowers on a black background&#10;&#10;AI-generated content may be incorrect.">
            <a:extLst>
              <a:ext uri="{FF2B5EF4-FFF2-40B4-BE49-F238E27FC236}">
                <a16:creationId xmlns:a16="http://schemas.microsoft.com/office/drawing/2014/main" id="{C9F5812F-71F4-B11D-0A18-F5BC3999B2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94" t="5170" r="26976" b="72790"/>
          <a:stretch>
            <a:fillRect/>
          </a:stretch>
        </p:blipFill>
        <p:spPr>
          <a:xfrm>
            <a:off x="3153748" y="2747004"/>
            <a:ext cx="616556" cy="681996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EAB29C31-1B92-3181-87B7-578B74427FD0}"/>
              </a:ext>
            </a:extLst>
          </p:cNvPr>
          <p:cNvSpPr txBox="1"/>
          <p:nvPr/>
        </p:nvSpPr>
        <p:spPr>
          <a:xfrm>
            <a:off x="3400242" y="4437220"/>
            <a:ext cx="31761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HP001 5 hàng" panose="020B0603050302020204" pitchFamily="34" charset="-93"/>
                <a:cs typeface="Times New Roman" panose="02020603050405020304" pitchFamily="18" charset="0"/>
              </a:rPr>
              <a:t>n</a:t>
            </a:r>
            <a:endParaRPr lang="en-US" sz="3600" dirty="0">
              <a:solidFill>
                <a:srgbClr val="C00000"/>
              </a:solidFill>
              <a:latin typeface="HP001 5 hàng" panose="020B0603050302020204" pitchFamily="34" charset="-93"/>
            </a:endParaRPr>
          </a:p>
        </p:txBody>
      </p:sp>
      <p:pic>
        <p:nvPicPr>
          <p:cNvPr id="34" name="Picture 33" descr="A group of flowers on a black background&#10;&#10;AI-generated content may be incorrect.">
            <a:extLst>
              <a:ext uri="{FF2B5EF4-FFF2-40B4-BE49-F238E27FC236}">
                <a16:creationId xmlns:a16="http://schemas.microsoft.com/office/drawing/2014/main" id="{566D3E66-5A34-5A26-ABBC-13C0D78E4D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94" t="5170" r="26976" b="72790"/>
          <a:stretch>
            <a:fillRect/>
          </a:stretch>
        </p:blipFill>
        <p:spPr>
          <a:xfrm>
            <a:off x="3248733" y="3319807"/>
            <a:ext cx="616556" cy="681996"/>
          </a:xfrm>
          <a:prstGeom prst="rect">
            <a:avLst/>
          </a:prstGeom>
        </p:spPr>
      </p:pic>
      <p:pic>
        <p:nvPicPr>
          <p:cNvPr id="35" name="Picture 34" descr="A group of flowers on a black background&#10;&#10;AI-generated content may be incorrect.">
            <a:extLst>
              <a:ext uri="{FF2B5EF4-FFF2-40B4-BE49-F238E27FC236}">
                <a16:creationId xmlns:a16="http://schemas.microsoft.com/office/drawing/2014/main" id="{4AF2D22A-31BC-3247-4A4D-3A4D110226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94" t="5170" r="26976" b="72790"/>
          <a:stretch>
            <a:fillRect/>
          </a:stretch>
        </p:blipFill>
        <p:spPr>
          <a:xfrm>
            <a:off x="3217052" y="4443010"/>
            <a:ext cx="616556" cy="681996"/>
          </a:xfrm>
          <a:prstGeom prst="rect">
            <a:avLst/>
          </a:prstGeom>
        </p:spPr>
      </p:pic>
      <p:pic>
        <p:nvPicPr>
          <p:cNvPr id="36" name="Picture 35" descr="A group of flowers on a black background&#10;&#10;AI-generated content may be incorrect.">
            <a:extLst>
              <a:ext uri="{FF2B5EF4-FFF2-40B4-BE49-F238E27FC236}">
                <a16:creationId xmlns:a16="http://schemas.microsoft.com/office/drawing/2014/main" id="{D0626B3A-F8CD-8587-D699-BFEB44B72C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94" t="5170" r="26976" b="72790"/>
          <a:stretch>
            <a:fillRect/>
          </a:stretch>
        </p:blipFill>
        <p:spPr>
          <a:xfrm>
            <a:off x="7019318" y="2845817"/>
            <a:ext cx="616556" cy="681996"/>
          </a:xfrm>
          <a:prstGeom prst="rect">
            <a:avLst/>
          </a:prstGeom>
        </p:spPr>
      </p:pic>
      <p:pic>
        <p:nvPicPr>
          <p:cNvPr id="37" name="Picture 36" descr="A group of flowers on a black background&#10;&#10;AI-generated content may be incorrect.">
            <a:extLst>
              <a:ext uri="{FF2B5EF4-FFF2-40B4-BE49-F238E27FC236}">
                <a16:creationId xmlns:a16="http://schemas.microsoft.com/office/drawing/2014/main" id="{99863806-D947-0AD6-DFC6-24B9E8D8B9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94" t="5170" r="26976" b="72790"/>
          <a:stretch>
            <a:fillRect/>
          </a:stretch>
        </p:blipFill>
        <p:spPr>
          <a:xfrm>
            <a:off x="9139975" y="2802482"/>
            <a:ext cx="616556" cy="681996"/>
          </a:xfrm>
          <a:prstGeom prst="rect">
            <a:avLst/>
          </a:prstGeom>
        </p:spPr>
      </p:pic>
      <p:pic>
        <p:nvPicPr>
          <p:cNvPr id="38" name="Picture 37" descr="A group of flowers on a black background&#10;&#10;AI-generated content may be incorrect.">
            <a:extLst>
              <a:ext uri="{FF2B5EF4-FFF2-40B4-BE49-F238E27FC236}">
                <a16:creationId xmlns:a16="http://schemas.microsoft.com/office/drawing/2014/main" id="{D468A0F0-D698-2AE7-F724-45EFD9960C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94" t="5170" r="26976" b="72790"/>
          <a:stretch>
            <a:fillRect/>
          </a:stretch>
        </p:blipFill>
        <p:spPr>
          <a:xfrm>
            <a:off x="7564699" y="3330882"/>
            <a:ext cx="616556" cy="681996"/>
          </a:xfrm>
          <a:prstGeom prst="rect">
            <a:avLst/>
          </a:prstGeom>
        </p:spPr>
      </p:pic>
      <p:pic>
        <p:nvPicPr>
          <p:cNvPr id="41" name="Picture 40" descr="A group of flowers on a black background&#10;&#10;AI-generated content may be incorrect.">
            <a:extLst>
              <a:ext uri="{FF2B5EF4-FFF2-40B4-BE49-F238E27FC236}">
                <a16:creationId xmlns:a16="http://schemas.microsoft.com/office/drawing/2014/main" id="{A8C575C0-8ABF-57AB-4A3C-EA788644F5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94" t="5170" r="26976" b="72790"/>
          <a:stretch>
            <a:fillRect/>
          </a:stretch>
        </p:blipFill>
        <p:spPr>
          <a:xfrm>
            <a:off x="7026559" y="3850002"/>
            <a:ext cx="616556" cy="681996"/>
          </a:xfrm>
          <a:prstGeom prst="rect">
            <a:avLst/>
          </a:prstGeom>
        </p:spPr>
      </p:pic>
      <p:pic>
        <p:nvPicPr>
          <p:cNvPr id="44" name="Picture 43" descr="A group of flowers on a black background&#10;&#10;AI-generated content may be incorrect.">
            <a:extLst>
              <a:ext uri="{FF2B5EF4-FFF2-40B4-BE49-F238E27FC236}">
                <a16:creationId xmlns:a16="http://schemas.microsoft.com/office/drawing/2014/main" id="{0C81DD5F-8C06-F18C-1F84-3AB0AD0B02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94" t="5170" r="26976" b="72790"/>
          <a:stretch>
            <a:fillRect/>
          </a:stretch>
        </p:blipFill>
        <p:spPr>
          <a:xfrm>
            <a:off x="7825984" y="4343400"/>
            <a:ext cx="616556" cy="681996"/>
          </a:xfrm>
          <a:prstGeom prst="rect">
            <a:avLst/>
          </a:prstGeom>
        </p:spPr>
      </p:pic>
      <p:pic>
        <p:nvPicPr>
          <p:cNvPr id="45" name="Picture 44" descr="A group of flowers on a black background&#10;&#10;AI-generated content may be incorrect.">
            <a:extLst>
              <a:ext uri="{FF2B5EF4-FFF2-40B4-BE49-F238E27FC236}">
                <a16:creationId xmlns:a16="http://schemas.microsoft.com/office/drawing/2014/main" id="{4EC36E8A-8E3B-2C13-2FF3-83678F95A3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94" t="5170" r="26976" b="72790"/>
          <a:stretch>
            <a:fillRect/>
          </a:stretch>
        </p:blipFill>
        <p:spPr>
          <a:xfrm>
            <a:off x="3921297" y="2696648"/>
            <a:ext cx="616556" cy="681996"/>
          </a:xfrm>
          <a:prstGeom prst="rect">
            <a:avLst/>
          </a:prstGeom>
        </p:spPr>
      </p:pic>
      <p:pic>
        <p:nvPicPr>
          <p:cNvPr id="46" name="Picture 45" descr="A video game screen with a cartoon tank&#10;&#10;AI-generated content may be incorrect.">
            <a:extLst>
              <a:ext uri="{FF2B5EF4-FFF2-40B4-BE49-F238E27FC236}">
                <a16:creationId xmlns:a16="http://schemas.microsoft.com/office/drawing/2014/main" id="{03250B1E-887A-7329-FE43-1F798D8A31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98" t="40701" r="23745" b="31156"/>
          <a:stretch>
            <a:fillRect/>
          </a:stretch>
        </p:blipFill>
        <p:spPr>
          <a:xfrm>
            <a:off x="9604527" y="494718"/>
            <a:ext cx="2587473" cy="2343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0052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>
            <a:extLst>
              <a:ext uri="{FF2B5EF4-FFF2-40B4-BE49-F238E27FC236}">
                <a16:creationId xmlns:a16="http://schemas.microsoft.com/office/drawing/2014/main" id="{9CE71EBC-00FE-409C-BCBF-2630FF75816C}"/>
              </a:ext>
            </a:extLst>
          </p:cNvPr>
          <p:cNvSpPr txBox="1"/>
          <p:nvPr/>
        </p:nvSpPr>
        <p:spPr>
          <a:xfrm>
            <a:off x="67886" y="1716284"/>
            <a:ext cx="9784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2b.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Tìm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tiếng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chứa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“</a:t>
            </a:r>
            <a:r>
              <a:rPr kumimoji="0" lang="en-US" sz="3200" b="1" i="1" u="none" strike="noStrike" kern="1200" cap="none" spc="0" normalizeH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ăn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”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hay “</a:t>
            </a:r>
            <a:r>
              <a:rPr kumimoji="0" lang="en-US" sz="3200" b="1" i="1" u="none" strike="noStrike" kern="1200" cap="none" spc="0" normalizeH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ăng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”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thay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cho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bông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hoa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E53238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DAB4291-5A01-472D-9EC8-CE6476906CDF}"/>
              </a:ext>
            </a:extLst>
          </p:cNvPr>
          <p:cNvSpPr txBox="1"/>
          <p:nvPr/>
        </p:nvSpPr>
        <p:spPr>
          <a:xfrm>
            <a:off x="602893" y="2450182"/>
            <a:ext cx="11237654" cy="29777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ts val="4500"/>
              </a:lnSpc>
            </a:pPr>
            <a:r>
              <a:rPr lang="en-US" sz="3600" b="1" dirty="0">
                <a:solidFill>
                  <a:srgbClr val="000000"/>
                </a:solidFill>
                <a:latin typeface="HP001 4 hàng" panose="020B0603050302020204" pitchFamily="34" charset="-93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vi-VN" sz="3600" b="1" dirty="0">
                <a:solidFill>
                  <a:srgbClr val="000000"/>
                </a:solidFill>
                <a:latin typeface="HP001 4 hàng" panose="020B0603050302020204" pitchFamily="34" charset="-93"/>
                <a:ea typeface="Arial-Rounded" panose="020B0500000000000000" pitchFamily="34" charset="0"/>
                <a:cs typeface="Arial-Rounded" panose="020B0500000000000000" pitchFamily="34" charset="0"/>
              </a:rPr>
              <a:t>Đêm đã về khuya, cảnh vật</a:t>
            </a:r>
            <a:r>
              <a:rPr lang="en-US" sz="3600" b="1" dirty="0">
                <a:solidFill>
                  <a:srgbClr val="000000"/>
                </a:solidFill>
                <a:latin typeface="HP001 4 hàng" panose="020B0603050302020204" pitchFamily="34" charset="-93"/>
                <a:ea typeface="Arial-Rounded" panose="020B0500000000000000" pitchFamily="34" charset="0"/>
                <a:cs typeface="Arial-Rounded" panose="020B0500000000000000" pitchFamily="34" charset="0"/>
              </a:rPr>
              <a:t> ……. </a:t>
            </a:r>
            <a:r>
              <a:rPr lang="vi-VN" sz="3600" b="1" dirty="0">
                <a:solidFill>
                  <a:srgbClr val="000000"/>
                </a:solidFill>
                <a:latin typeface="HP001 4 hàng" panose="020B0603050302020204" pitchFamily="34" charset="-93"/>
                <a:ea typeface="Arial-Rounded" panose="020B0500000000000000" pitchFamily="34" charset="0"/>
                <a:cs typeface="Arial-Rounded" panose="020B0500000000000000" pitchFamily="34" charset="0"/>
              </a:rPr>
              <a:t>vẻ, yên tĩnh. Mặt</a:t>
            </a:r>
            <a:r>
              <a:rPr lang="en-US" sz="3600" b="1" dirty="0">
                <a:solidFill>
                  <a:srgbClr val="000000"/>
                </a:solidFill>
                <a:latin typeface="HP001 4 hàng" panose="020B0603050302020204" pitchFamily="34" charset="-93"/>
                <a:ea typeface="Arial-Rounded" panose="020B0500000000000000" pitchFamily="34" charset="0"/>
                <a:cs typeface="Arial-Rounded" panose="020B0500000000000000" pitchFamily="34" charset="0"/>
              </a:rPr>
              <a:t> ……. </a:t>
            </a:r>
            <a:r>
              <a:rPr lang="vi-VN" sz="3600" b="1" dirty="0">
                <a:solidFill>
                  <a:srgbClr val="000000"/>
                </a:solidFill>
                <a:latin typeface="HP001 4 hàng" panose="020B0603050302020204" pitchFamily="34" charset="-93"/>
                <a:ea typeface="Arial-Rounded" panose="020B0500000000000000" pitchFamily="34" charset="0"/>
                <a:cs typeface="Arial-Rounded" panose="020B0500000000000000" pitchFamily="34" charset="0"/>
              </a:rPr>
              <a:t>đã lên cao, tròn vành vạnh.</a:t>
            </a:r>
            <a:r>
              <a:rPr lang="en-US" sz="3600" b="1" dirty="0">
                <a:solidFill>
                  <a:srgbClr val="000000"/>
                </a:solidFill>
                <a:latin typeface="HP001 4 hàng" panose="020B0603050302020204" pitchFamily="34" charset="-93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600" b="1" dirty="0">
                <a:solidFill>
                  <a:srgbClr val="000000"/>
                </a:solidFill>
                <a:latin typeface="HP001 4 hàng" panose="020B0603050302020204" pitchFamily="34" charset="-93"/>
                <a:ea typeface="Arial-Rounded" panose="020B0500000000000000" pitchFamily="34" charset="0"/>
                <a:cs typeface="Arial-Rounded" panose="020B0500000000000000" pitchFamily="34" charset="0"/>
              </a:rPr>
              <a:t>Ánh</a:t>
            </a:r>
            <a:r>
              <a:rPr lang="en-US" sz="3600" b="1" dirty="0">
                <a:solidFill>
                  <a:srgbClr val="000000"/>
                </a:solidFill>
                <a:latin typeface="HP001 4 hàng" panose="020B0603050302020204" pitchFamily="34" charset="-93"/>
                <a:ea typeface="Arial-Rounded" panose="020B0500000000000000" pitchFamily="34" charset="0"/>
                <a:cs typeface="Arial-Rounded" panose="020B0500000000000000" pitchFamily="34" charset="0"/>
              </a:rPr>
              <a:t> ….. </a:t>
            </a:r>
            <a:r>
              <a:rPr lang="vi-VN" sz="3600" b="1" dirty="0">
                <a:solidFill>
                  <a:srgbClr val="000000"/>
                </a:solidFill>
                <a:latin typeface="HP001 4 hàng" panose="020B0603050302020204" pitchFamily="34" charset="-93"/>
                <a:ea typeface="Arial-Rounded" panose="020B0500000000000000" pitchFamily="34" charset="0"/>
                <a:cs typeface="Arial-Rounded" panose="020B0500000000000000" pitchFamily="34" charset="0"/>
              </a:rPr>
              <a:t>sán</a:t>
            </a:r>
            <a:r>
              <a:rPr lang="en-US" sz="3600" b="1" dirty="0">
                <a:solidFill>
                  <a:srgbClr val="000000"/>
                </a:solidFill>
                <a:latin typeface="HP001 4 hàng" panose="020B0603050302020204" pitchFamily="34" charset="-93"/>
                <a:ea typeface="Arial-Rounded" panose="020B0500000000000000" pitchFamily="34" charset="0"/>
                <a:cs typeface="Arial-Rounded" panose="020B0500000000000000" pitchFamily="34" charset="0"/>
              </a:rPr>
              <a:t>g ….. </a:t>
            </a:r>
            <a:r>
              <a:rPr lang="vi-VN" sz="3600" b="1" dirty="0">
                <a:solidFill>
                  <a:srgbClr val="000000"/>
                </a:solidFill>
                <a:latin typeface="HP001 4 hàng" panose="020B0603050302020204" pitchFamily="34" charset="-93"/>
                <a:ea typeface="Arial-Rounded" panose="020B0500000000000000" pitchFamily="34" charset="0"/>
                <a:cs typeface="Arial-Rounded" panose="020B0500000000000000" pitchFamily="34" charset="0"/>
              </a:rPr>
              <a:t>vặc, chiếu xuống mặt hồ. Những gợn sóng lăn</a:t>
            </a:r>
            <a:r>
              <a:rPr lang="en-US" sz="3600" b="1" dirty="0">
                <a:solidFill>
                  <a:srgbClr val="000000"/>
                </a:solidFill>
                <a:latin typeface="HP001 4 hàng" panose="020B0603050302020204" pitchFamily="34" charset="-93"/>
                <a:ea typeface="Arial-Rounded" panose="020B0500000000000000" pitchFamily="34" charset="0"/>
                <a:cs typeface="Arial-Rounded" panose="020B0500000000000000" pitchFamily="34" charset="0"/>
              </a:rPr>
              <a:t> ….. </a:t>
            </a:r>
            <a:r>
              <a:rPr lang="vi-VN" sz="3600" b="1" dirty="0">
                <a:solidFill>
                  <a:srgbClr val="000000"/>
                </a:solidFill>
                <a:latin typeface="HP001 4 hàng" panose="020B0603050302020204" pitchFamily="34" charset="-93"/>
                <a:ea typeface="Arial-Rounded" panose="020B0500000000000000" pitchFamily="34" charset="0"/>
                <a:cs typeface="Arial-Rounded" panose="020B0500000000000000" pitchFamily="34" charset="0"/>
              </a:rPr>
              <a:t>phản chiếu ánh sáng lóng lánh như ánh bạc.</a:t>
            </a:r>
          </a:p>
          <a:p>
            <a:pPr lvl="0" algn="r">
              <a:lnSpc>
                <a:spcPts val="4500"/>
              </a:lnSpc>
            </a:pPr>
            <a:r>
              <a:rPr lang="vi-VN" sz="3600" b="1" dirty="0">
                <a:solidFill>
                  <a:srgbClr val="000000"/>
                </a:solidFill>
                <a:latin typeface="HP001 4 hàng" panose="020B0603050302020204" pitchFamily="34" charset="-93"/>
                <a:ea typeface="Arial-Rounded" panose="020B0500000000000000" pitchFamily="34" charset="0"/>
                <a:cs typeface="Arial-Rounded" panose="020B0500000000000000" pitchFamily="34" charset="0"/>
              </a:rPr>
              <a:t>(Theo Bảo Khuê)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3800437-1A57-6C54-CBD4-37D7BC1C9380}"/>
              </a:ext>
            </a:extLst>
          </p:cNvPr>
          <p:cNvGrpSpPr/>
          <p:nvPr/>
        </p:nvGrpSpPr>
        <p:grpSpPr>
          <a:xfrm>
            <a:off x="2433570" y="156053"/>
            <a:ext cx="6866916" cy="1560231"/>
            <a:chOff x="2680819" y="207166"/>
            <a:chExt cx="6866916" cy="1560231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5E365799-5726-9996-A4AA-FAE0C2FDE119}"/>
                </a:ext>
              </a:extLst>
            </p:cNvPr>
            <p:cNvSpPr/>
            <p:nvPr/>
          </p:nvSpPr>
          <p:spPr>
            <a:xfrm>
              <a:off x="4537773" y="1244177"/>
              <a:ext cx="500996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>
                <a:spcBef>
                  <a:spcPts val="3000"/>
                </a:spcBef>
                <a:defRPr/>
              </a:pPr>
              <a:r>
                <a:rPr lang="vi-VN" sz="2800" b="1" dirty="0">
                  <a:latin typeface="HP001 4 hàng" panose="020B0603050302020204" pitchFamily="34" charset="0"/>
                </a:rPr>
                <a:t> </a:t>
              </a:r>
              <a:r>
                <a:rPr lang="en-US" sz="2800" b="1" dirty="0">
                  <a:latin typeface="HP001 4 hàng" panose="020B0603050302020204" pitchFamily="34" charset="0"/>
                </a:rPr>
                <a:t>Nghe – </a:t>
              </a:r>
              <a:r>
                <a:rPr lang="en-US" sz="2800" b="1" dirty="0" err="1">
                  <a:latin typeface="HP001 4 hàng" panose="020B0603050302020204" pitchFamily="34" charset="0"/>
                </a:rPr>
                <a:t>viết</a:t>
              </a:r>
              <a:r>
                <a:rPr lang="en-US" sz="2800" b="1" dirty="0">
                  <a:latin typeface="HP001 4 hàng" panose="020B0603050302020204" pitchFamily="34" charset="0"/>
                </a:rPr>
                <a:t>: </a:t>
              </a:r>
              <a:r>
                <a:rPr lang="vi-VN" sz="28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NΉ; κầy đǌ κơ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C268D6A-26D0-99F8-1118-CF0C95F76BD8}"/>
                </a:ext>
              </a:extLst>
            </p:cNvPr>
            <p:cNvSpPr txBox="1"/>
            <p:nvPr/>
          </p:nvSpPr>
          <p:spPr>
            <a:xfrm>
              <a:off x="2680819" y="207166"/>
              <a:ext cx="662479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HP001 4 hàng" panose="020B0603050302020204" pitchFamily="34" charset="-93"/>
                  <a:ea typeface="Arial-Rounded" panose="020B0500000000000000" pitchFamily="34" charset="0"/>
                  <a:cs typeface="Times New Roman" panose="02020603050405020304" pitchFamily="18" charset="0"/>
                </a:rPr>
                <a:t>Thứ</a:t>
              </a:r>
              <a:r>
                <a:rPr kumimoji="0" lang="en-US" sz="2400" b="1" i="0" u="none" strike="noStrike" kern="1200" cap="none" spc="0" normalizeH="0" noProof="0" dirty="0">
                  <a:ln>
                    <a:noFill/>
                  </a:ln>
                  <a:effectLst/>
                  <a:uLnTx/>
                  <a:uFillTx/>
                  <a:latin typeface="HP001 4 hàng" panose="020B0603050302020204" pitchFamily="34" charset="-93"/>
                  <a:ea typeface="Arial-Rounded" panose="020B0500000000000000" pitchFamily="34" charset="0"/>
                  <a:cs typeface="Times New Roman" panose="02020603050405020304" pitchFamily="18" charset="0"/>
                </a:rPr>
                <a:t> Ba, </a:t>
              </a:r>
              <a:r>
                <a:rPr lang="en-US" sz="2400" b="1" dirty="0">
                  <a:latin typeface="HP001 4 hàng" panose="020B0603050302020204" pitchFamily="34" charset="-93"/>
                  <a:ea typeface="Arial-Rounded" panose="020B0500000000000000" pitchFamily="34" charset="0"/>
                  <a:cs typeface="Times New Roman" panose="02020603050405020304" pitchFamily="18" charset="0"/>
                </a:rPr>
                <a:t>n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HP001 4 hàng" panose="020B0603050302020204" pitchFamily="34" charset="-93"/>
                  <a:ea typeface="Arial-Rounded" panose="020B0500000000000000" pitchFamily="34" charset="0"/>
                  <a:cs typeface="Times New Roman" panose="02020603050405020304" pitchFamily="18" charset="0"/>
                </a:rPr>
                <a:t>gày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HP001 4 hàng" panose="020B0603050302020204" pitchFamily="34" charset="-93"/>
                  <a:ea typeface="Arial-Rounded" panose="020B0500000000000000" pitchFamily="34" charset="0"/>
                  <a:cs typeface="Times New Roman" panose="02020603050405020304" pitchFamily="18" charset="0"/>
                </a:rPr>
                <a:t> 21 </a:t>
              </a:r>
              <a:r>
                <a:rPr lang="en-US" sz="2400" b="1" dirty="0">
                  <a:latin typeface="HP001 4 hàng" panose="020B0603050302020204" pitchFamily="34" charset="-93"/>
                  <a:ea typeface="Arial-Rounded" panose="020B0500000000000000" pitchFamily="34" charset="0"/>
                  <a:cs typeface="Times New Roman" panose="02020603050405020304" pitchFamily="18" charset="0"/>
                </a:rPr>
                <a:t>t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HP001 4 hàng" panose="020B0603050302020204" pitchFamily="34" charset="-93"/>
                  <a:ea typeface="Arial-Rounded" panose="020B0500000000000000" pitchFamily="34" charset="0"/>
                  <a:cs typeface="Times New Roman" panose="02020603050405020304" pitchFamily="18" charset="0"/>
                </a:rPr>
                <a:t>háng</a:t>
              </a:r>
              <a:r>
                <a:rPr kumimoji="0" lang="en-US" sz="2400" b="1" i="0" u="none" strike="noStrike" kern="1200" cap="none" spc="0" normalizeH="0" noProof="0" dirty="0">
                  <a:ln>
                    <a:noFill/>
                  </a:ln>
                  <a:effectLst/>
                  <a:uLnTx/>
                  <a:uFillTx/>
                  <a:latin typeface="HP001 4 hàng" panose="020B0603050302020204" pitchFamily="34" charset="-93"/>
                  <a:ea typeface="Arial-Rounded" panose="020B0500000000000000" pitchFamily="34" charset="0"/>
                  <a:cs typeface="Times New Roman" panose="02020603050405020304" pitchFamily="18" charset="0"/>
                </a:rPr>
                <a:t> 10 </a:t>
              </a:r>
              <a:r>
                <a:rPr lang="en-US" sz="2400" b="1" dirty="0">
                  <a:latin typeface="HP001 4 hàng" panose="020B0603050302020204" pitchFamily="34" charset="-93"/>
                  <a:ea typeface="Arial-Rounded" panose="020B0500000000000000" pitchFamily="34" charset="0"/>
                  <a:cs typeface="Times New Roman" panose="02020603050405020304" pitchFamily="18" charset="0"/>
                </a:rPr>
                <a:t>n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HP001 4 hàng" panose="020B0603050302020204" pitchFamily="34" charset="-93"/>
                  <a:ea typeface="Arial-Rounded" panose="020B0500000000000000" pitchFamily="34" charset="0"/>
                  <a:cs typeface="Times New Roman" panose="02020603050405020304" pitchFamily="18" charset="0"/>
                </a:rPr>
                <a:t>ăm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HP001 4 hàng" panose="020B0603050302020204" pitchFamily="34" charset="-93"/>
                  <a:ea typeface="Arial-Rounded" panose="020B0500000000000000" pitchFamily="34" charset="0"/>
                  <a:cs typeface="Times New Roman" panose="02020603050405020304" pitchFamily="18" charset="0"/>
                </a:rPr>
                <a:t> 2025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7F9FE4D-F12D-9509-1D4E-8F6FA272020D}"/>
                </a:ext>
              </a:extLst>
            </p:cNvPr>
            <p:cNvSpPr txBox="1"/>
            <p:nvPr/>
          </p:nvSpPr>
          <p:spPr>
            <a:xfrm>
              <a:off x="4944836" y="687914"/>
              <a:ext cx="258747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u="sng" dirty="0" err="1">
                  <a:latin typeface="HP001 4 hàng" panose="020B0603050302020204" pitchFamily="34" charset="-93"/>
                  <a:ea typeface="Arial-Rounded" panose="020B0500000000000000" pitchFamily="34" charset="0"/>
                  <a:cs typeface="Times New Roman" panose="02020603050405020304" pitchFamily="18" charset="0"/>
                </a:rPr>
                <a:t>Tiếng</a:t>
              </a:r>
              <a:r>
                <a:rPr lang="en-US" sz="2400" b="1" u="sng" dirty="0">
                  <a:latin typeface="HP001 4 hàng" panose="020B0603050302020204" pitchFamily="34" charset="-93"/>
                  <a:ea typeface="Arial-Rounded" panose="020B0500000000000000" pitchFamily="34" charset="0"/>
                  <a:cs typeface="Times New Roman" panose="02020603050405020304" pitchFamily="18" charset="0"/>
                </a:rPr>
                <a:t> Việt</a:t>
              </a:r>
              <a:endParaRPr kumimoji="0" lang="en-US" sz="2400" b="1" i="0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-93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7" name="Picture 6" descr="A group of flowers on a black background&#10;&#10;AI-generated content may be incorrect.">
            <a:extLst>
              <a:ext uri="{FF2B5EF4-FFF2-40B4-BE49-F238E27FC236}">
                <a16:creationId xmlns:a16="http://schemas.microsoft.com/office/drawing/2014/main" id="{E8D06ABA-0CDA-383D-6A32-69A6514DD8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15" t="47891" r="32767" b="35238"/>
          <a:stretch>
            <a:fillRect/>
          </a:stretch>
        </p:blipFill>
        <p:spPr>
          <a:xfrm>
            <a:off x="8220270" y="2281839"/>
            <a:ext cx="602178" cy="574384"/>
          </a:xfrm>
          <a:prstGeom prst="rect">
            <a:avLst/>
          </a:prstGeom>
        </p:spPr>
      </p:pic>
      <p:pic>
        <p:nvPicPr>
          <p:cNvPr id="8" name="Picture 7" descr="A group of flowers on a black background&#10;&#10;AI-generated content may be incorrect.">
            <a:extLst>
              <a:ext uri="{FF2B5EF4-FFF2-40B4-BE49-F238E27FC236}">
                <a16:creationId xmlns:a16="http://schemas.microsoft.com/office/drawing/2014/main" id="{B4895039-CB17-BD92-15A2-C5BB182764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15" t="47891" r="32767" b="35238"/>
          <a:stretch>
            <a:fillRect/>
          </a:stretch>
        </p:blipFill>
        <p:spPr>
          <a:xfrm>
            <a:off x="1960578" y="2871103"/>
            <a:ext cx="554097" cy="528522"/>
          </a:xfrm>
          <a:prstGeom prst="rect">
            <a:avLst/>
          </a:prstGeom>
        </p:spPr>
      </p:pic>
      <p:pic>
        <p:nvPicPr>
          <p:cNvPr id="9" name="Picture 8" descr="A group of flowers on a black background&#10;&#10;AI-generated content may be incorrect.">
            <a:extLst>
              <a:ext uri="{FF2B5EF4-FFF2-40B4-BE49-F238E27FC236}">
                <a16:creationId xmlns:a16="http://schemas.microsoft.com/office/drawing/2014/main" id="{530C4E82-33AF-767C-0623-5E653AD4A4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15" t="47891" r="32767" b="35238"/>
          <a:stretch>
            <a:fillRect/>
          </a:stretch>
        </p:blipFill>
        <p:spPr>
          <a:xfrm>
            <a:off x="10054449" y="2900478"/>
            <a:ext cx="554097" cy="528522"/>
          </a:xfrm>
          <a:prstGeom prst="rect">
            <a:avLst/>
          </a:prstGeom>
        </p:spPr>
      </p:pic>
      <p:pic>
        <p:nvPicPr>
          <p:cNvPr id="10" name="Picture 9" descr="A group of flowers on a black background&#10;&#10;AI-generated content may be incorrect.">
            <a:extLst>
              <a:ext uri="{FF2B5EF4-FFF2-40B4-BE49-F238E27FC236}">
                <a16:creationId xmlns:a16="http://schemas.microsoft.com/office/drawing/2014/main" id="{8EE5600A-AE21-A410-DFE9-2554DB900E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15" t="47891" r="32767" b="35238"/>
          <a:stretch>
            <a:fillRect/>
          </a:stretch>
        </p:blipFill>
        <p:spPr>
          <a:xfrm>
            <a:off x="11257794" y="3467665"/>
            <a:ext cx="554097" cy="528522"/>
          </a:xfrm>
          <a:prstGeom prst="rect">
            <a:avLst/>
          </a:prstGeom>
        </p:spPr>
      </p:pic>
      <p:pic>
        <p:nvPicPr>
          <p:cNvPr id="11" name="Picture 10" descr="A group of flowers on a black background&#10;&#10;AI-generated content may be incorrect.">
            <a:extLst>
              <a:ext uri="{FF2B5EF4-FFF2-40B4-BE49-F238E27FC236}">
                <a16:creationId xmlns:a16="http://schemas.microsoft.com/office/drawing/2014/main" id="{F751454B-BBA1-8B4E-D373-1D9C25BCD8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15" t="47891" r="32767" b="35238"/>
          <a:stretch>
            <a:fillRect/>
          </a:stretch>
        </p:blipFill>
        <p:spPr>
          <a:xfrm>
            <a:off x="657157" y="3467665"/>
            <a:ext cx="554097" cy="528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1629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hởi động">
            <a:hlinkClick r:id="" action="ppaction://media"/>
            <a:extLst>
              <a:ext uri="{FF2B5EF4-FFF2-40B4-BE49-F238E27FC236}">
                <a16:creationId xmlns:a16="http://schemas.microsoft.com/office/drawing/2014/main" id="{B327573C-E80F-842D-408D-17ED07D769E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8918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8911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1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70CD98D-543F-4A26-9F31-4944E0BD35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4975" y="-594360"/>
            <a:ext cx="10487025" cy="562849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880" y="1996440"/>
            <a:ext cx="3053332" cy="323112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94003" y="2219889"/>
            <a:ext cx="671893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3200" b="1" i="0" u="sng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sng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3200" b="1" i="0" u="sng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baseline="0" dirty="0" err="1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3200" b="1" dirty="0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200" b="1" dirty="0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200" b="1" dirty="0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thân</a:t>
            </a:r>
            <a:r>
              <a:rPr lang="en-US" sz="3200" b="1" dirty="0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3200" b="1" dirty="0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200" b="1" dirty="0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200" b="1" dirty="0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sz="3200" b="1" dirty="0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200" b="1" dirty="0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b="1" dirty="0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3200" b="1" dirty="0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3200" b="1" dirty="0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3200" b="1" dirty="0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vẻ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10600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70CD98D-543F-4A26-9F31-4944E0BD35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0570" y="-610040"/>
            <a:ext cx="7429500" cy="4440218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F7B4A7E6-FB99-4683-BF3A-AC07EE33ABC4}"/>
              </a:ext>
            </a:extLst>
          </p:cNvPr>
          <p:cNvSpPr txBox="1"/>
          <p:nvPr/>
        </p:nvSpPr>
        <p:spPr>
          <a:xfrm>
            <a:off x="6096000" y="1610069"/>
            <a:ext cx="4216400" cy="163121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000" b="1" i="0" u="none" strike="noStrike" kern="1200" cap="none" spc="0" normalizeH="0" baseline="0" noProof="0" dirty="0" err="1">
                <a:ln w="41275"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Tạm</a:t>
            </a:r>
            <a:r>
              <a:rPr kumimoji="0" lang="en-US" altLang="zh-CN" sz="5000" b="1" i="0" u="none" strike="noStrike" kern="1200" cap="none" spc="0" normalizeH="0" baseline="0" noProof="0" dirty="0">
                <a:ln w="41275"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5000" b="1" i="0" u="none" strike="noStrike" kern="1200" cap="none" spc="0" normalizeH="0" baseline="0" noProof="0" dirty="0" err="1">
                <a:ln w="41275"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biệt</a:t>
            </a:r>
            <a:r>
              <a:rPr kumimoji="0" lang="en-US" altLang="zh-CN" sz="5000" b="1" i="0" u="none" strike="noStrike" kern="1200" cap="none" spc="0" normalizeH="0" baseline="0" noProof="0" dirty="0">
                <a:ln w="41275"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5000" b="1" i="0" u="none" strike="noStrike" kern="1200" cap="none" spc="0" normalizeH="0" baseline="0" noProof="0" dirty="0" err="1">
                <a:ln w="41275"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altLang="zh-CN" sz="5000" b="1" i="0" u="none" strike="noStrike" kern="1200" cap="none" spc="0" normalizeH="0" baseline="0" noProof="0" dirty="0">
                <a:ln w="41275"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5000" b="1" i="0" u="none" strike="noStrike" kern="1200" cap="none" spc="0" normalizeH="0" baseline="0" noProof="0" dirty="0" err="1">
                <a:ln w="41275"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hẹn</a:t>
            </a:r>
            <a:r>
              <a:rPr kumimoji="0" lang="en-US" altLang="zh-CN" sz="5000" b="1" i="0" u="none" strike="noStrike" kern="1200" cap="none" spc="0" normalizeH="0" baseline="0" noProof="0" dirty="0">
                <a:ln w="41275"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5000" b="1" i="0" u="none" strike="noStrike" kern="1200" cap="none" spc="0" normalizeH="0" baseline="0" noProof="0" dirty="0" err="1">
                <a:ln w="41275"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gặp</a:t>
            </a:r>
            <a:r>
              <a:rPr kumimoji="0" lang="en-US" altLang="zh-CN" sz="5000" b="1" i="0" u="none" strike="noStrike" kern="1200" cap="none" spc="0" normalizeH="0" baseline="0" noProof="0" dirty="0">
                <a:ln w="41275"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5000" b="1" i="0" u="none" strike="noStrike" kern="1200" cap="none" spc="0" normalizeH="0" baseline="0" noProof="0" dirty="0" err="1">
                <a:ln w="41275"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endParaRPr kumimoji="0" lang="zh-CN" altLang="en-US" sz="5000" b="1" i="0" u="none" strike="noStrike" kern="1200" cap="none" spc="0" normalizeH="0" baseline="0" noProof="0" dirty="0">
              <a:ln w="41275"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414" y="1610069"/>
            <a:ext cx="4140058" cy="41400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584835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23E55323-6DA2-4BE4-A384-A87A51F270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6955">
            <a:off x="219886" y="17994"/>
            <a:ext cx="1246174" cy="106312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CBEAE87-47B4-461E-8E44-69CC2F51B4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17529">
            <a:off x="1125542" y="383579"/>
            <a:ext cx="828716" cy="68705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ABBD584-2A61-4F7C-ADDD-0E2DF2DCD6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0309" y="88362"/>
            <a:ext cx="900374" cy="113564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47638C33-EC6E-49F9-BCA8-07FF832D51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97861">
            <a:off x="1010207" y="2738012"/>
            <a:ext cx="1862216" cy="1241476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13536BAD-FDE1-4040-98D5-36D7A6D2183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5607" y="5158955"/>
            <a:ext cx="333375" cy="352425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0043E177-2D1C-4BE8-B34A-B773B48B41C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17" y="1170861"/>
            <a:ext cx="1481138" cy="887378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00C7A28A-428E-4B8A-B681-DFB91CB503B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5351" y="592573"/>
            <a:ext cx="1089168" cy="652541"/>
          </a:xfrm>
          <a:prstGeom prst="rect">
            <a:avLst/>
          </a:prstGeom>
        </p:spPr>
      </p:pic>
      <p:sp>
        <p:nvSpPr>
          <p:cNvPr id="27" name="文本框 26">
            <a:extLst>
              <a:ext uri="{FF2B5EF4-FFF2-40B4-BE49-F238E27FC236}">
                <a16:creationId xmlns:a16="http://schemas.microsoft.com/office/drawing/2014/main" id="{85F92930-EF7D-440B-92E7-AC8BB5ABFB4F}"/>
              </a:ext>
            </a:extLst>
          </p:cNvPr>
          <p:cNvSpPr txBox="1"/>
          <p:nvPr/>
        </p:nvSpPr>
        <p:spPr>
          <a:xfrm>
            <a:off x="6003641" y="1760741"/>
            <a:ext cx="184731" cy="132343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000" b="0" i="0" u="none" strike="noStrike" kern="1200" cap="none" spc="0" normalizeH="0" baseline="0" noProof="0" dirty="0">
              <a:ln w="41275">
                <a:solidFill>
                  <a:srgbClr val="42B4AA"/>
                </a:solidFill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0" name="图片 29">
            <a:extLst>
              <a:ext uri="{FF2B5EF4-FFF2-40B4-BE49-F238E27FC236}">
                <a16:creationId xmlns:a16="http://schemas.microsoft.com/office/drawing/2014/main" id="{89B02F03-64AF-46D9-B6B1-3A3839F8B5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352" y="5158954"/>
            <a:ext cx="333375" cy="3524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45983" y="113402"/>
            <a:ext cx="876811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Thứ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Ba, 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21 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háng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10 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2025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u="sng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3200" u="sng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Việt</a:t>
            </a:r>
            <a:endParaRPr kumimoji="0" lang="en-US" sz="3200" b="0" i="0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10B32A5-4EE0-B6F8-64D0-01309760632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98982" y="1257094"/>
            <a:ext cx="4028500" cy="452490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852985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500"/>
                            </p:stCondLst>
                            <p:childTnLst>
                              <p:par>
                                <p:cTn id="4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D26B10-D5CD-0A97-D90B-1B7C51C46E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4D6BB694-EAA3-94EF-3158-F7171ED181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6955">
            <a:off x="219886" y="17994"/>
            <a:ext cx="1246174" cy="106312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64C7679-6E40-D656-4181-B18D922ABB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17529">
            <a:off x="1125542" y="383579"/>
            <a:ext cx="828716" cy="68705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641776C-B066-34C3-FFBD-6BA25E3E16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0309" y="88362"/>
            <a:ext cx="900374" cy="113564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4FA14B68-D91B-EFC1-D938-764BF4883F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97861">
            <a:off x="1511214" y="5079995"/>
            <a:ext cx="1862216" cy="1241476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1338F721-E7AB-F73B-6CFA-58F8759297D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5607" y="5158955"/>
            <a:ext cx="333375" cy="352425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15FD0410-78E1-67ED-4141-D5E5B52F9B4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17" y="1170861"/>
            <a:ext cx="1481138" cy="887378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2BE42B88-A86D-43E4-B4E8-271D6D49936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5351" y="592573"/>
            <a:ext cx="1089168" cy="652541"/>
          </a:xfrm>
          <a:prstGeom prst="rect">
            <a:avLst/>
          </a:prstGeom>
        </p:spPr>
      </p:pic>
      <p:sp>
        <p:nvSpPr>
          <p:cNvPr id="27" name="文本框 26">
            <a:extLst>
              <a:ext uri="{FF2B5EF4-FFF2-40B4-BE49-F238E27FC236}">
                <a16:creationId xmlns:a16="http://schemas.microsoft.com/office/drawing/2014/main" id="{5C19A1F5-1EE6-9F48-A7F9-B8EBF024EFE2}"/>
              </a:ext>
            </a:extLst>
          </p:cNvPr>
          <p:cNvSpPr txBox="1"/>
          <p:nvPr/>
        </p:nvSpPr>
        <p:spPr>
          <a:xfrm>
            <a:off x="6003641" y="1760741"/>
            <a:ext cx="184731" cy="132343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000" b="0" i="0" u="none" strike="noStrike" kern="1200" cap="none" spc="0" normalizeH="0" baseline="0" noProof="0" dirty="0">
              <a:ln w="41275">
                <a:solidFill>
                  <a:srgbClr val="42B4AA"/>
                </a:solidFill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0" name="图片 29">
            <a:extLst>
              <a:ext uri="{FF2B5EF4-FFF2-40B4-BE49-F238E27FC236}">
                <a16:creationId xmlns:a16="http://schemas.microsoft.com/office/drawing/2014/main" id="{11933A95-7137-B5B4-3558-D73908FAF64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352" y="5158954"/>
            <a:ext cx="333375" cy="35242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542260D-BE70-2E68-BE3F-48DA1578C91F}"/>
              </a:ext>
            </a:extLst>
          </p:cNvPr>
          <p:cNvSpPr txBox="1"/>
          <p:nvPr/>
        </p:nvSpPr>
        <p:spPr>
          <a:xfrm>
            <a:off x="2145983" y="113402"/>
            <a:ext cx="876811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Thứ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Ba, 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21 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háng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10 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2025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u="sng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3200" u="sng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Việt</a:t>
            </a:r>
            <a:endParaRPr kumimoji="0" lang="en-US" sz="3200" b="0" i="0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048F3A2-1161-83ED-3AF1-8FDDCC9FFD73}"/>
              </a:ext>
            </a:extLst>
          </p:cNvPr>
          <p:cNvSpPr txBox="1"/>
          <p:nvPr/>
        </p:nvSpPr>
        <p:spPr>
          <a:xfrm>
            <a:off x="1083502" y="1170861"/>
            <a:ext cx="9403536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600" dirty="0">
                <a:latin typeface="UTM Wedding K&amp;T" panose="02040603050506020204" pitchFamily="18" charset="0"/>
              </a:rPr>
              <a:t>- </a:t>
            </a:r>
            <a:r>
              <a:rPr lang="en-US" sz="4800" dirty="0">
                <a:latin typeface="UTM Wedding K&amp;T" panose="02040603050506020204" pitchFamily="18" charset="0"/>
              </a:rPr>
              <a:t>Nghe – </a:t>
            </a:r>
            <a:r>
              <a:rPr lang="en-US" sz="4800" dirty="0" err="1">
                <a:latin typeface="UTM Wedding K&amp;T" panose="02040603050506020204" pitchFamily="18" charset="0"/>
              </a:rPr>
              <a:t>viết</a:t>
            </a:r>
            <a:r>
              <a:rPr lang="en-US" sz="4800" dirty="0">
                <a:latin typeface="UTM Wedding K&amp;T" panose="02040603050506020204" pitchFamily="18" charset="0"/>
              </a:rPr>
              <a:t>: </a:t>
            </a:r>
            <a:r>
              <a:rPr lang="en-US" sz="9600" b="1" dirty="0">
                <a:solidFill>
                  <a:srgbClr val="FF0000"/>
                </a:solidFill>
                <a:latin typeface="UTM Wedding K&amp;T" panose="02040603050506020204" pitchFamily="18" charset="0"/>
              </a:rPr>
              <a:t>Nghe </a:t>
            </a:r>
            <a:r>
              <a:rPr lang="en-US" sz="9600" b="1" dirty="0" err="1">
                <a:solidFill>
                  <a:srgbClr val="FF0000"/>
                </a:solidFill>
                <a:latin typeface="UTM Wedding K&amp;T" panose="02040603050506020204" pitchFamily="18" charset="0"/>
              </a:rPr>
              <a:t>thầy</a:t>
            </a:r>
            <a:r>
              <a:rPr lang="en-US" sz="9600" b="1" dirty="0">
                <a:solidFill>
                  <a:srgbClr val="FF0000"/>
                </a:solidFill>
                <a:latin typeface="UTM Wedding K&amp;T" panose="02040603050506020204" pitchFamily="18" charset="0"/>
              </a:rPr>
              <a:t> </a:t>
            </a:r>
            <a:r>
              <a:rPr lang="en-US" sz="9600" b="1" dirty="0" err="1">
                <a:solidFill>
                  <a:srgbClr val="FF0000"/>
                </a:solidFill>
                <a:latin typeface="UTM Wedding K&amp;T" panose="02040603050506020204" pitchFamily="18" charset="0"/>
              </a:rPr>
              <a:t>đọc</a:t>
            </a:r>
            <a:r>
              <a:rPr lang="en-US" sz="9600" b="1" dirty="0">
                <a:solidFill>
                  <a:srgbClr val="FF0000"/>
                </a:solidFill>
                <a:latin typeface="UTM Wedding K&amp;T" panose="02040603050506020204" pitchFamily="18" charset="0"/>
              </a:rPr>
              <a:t> </a:t>
            </a:r>
            <a:r>
              <a:rPr lang="en-US" sz="9600" b="1" dirty="0" err="1">
                <a:solidFill>
                  <a:srgbClr val="FF0000"/>
                </a:solidFill>
                <a:latin typeface="UTM Wedding K&amp;T" panose="02040603050506020204" pitchFamily="18" charset="0"/>
              </a:rPr>
              <a:t>thơ</a:t>
            </a:r>
            <a:endParaRPr lang="en-US" sz="9600" b="1" dirty="0">
              <a:solidFill>
                <a:srgbClr val="FF0000"/>
              </a:solidFill>
              <a:latin typeface="UTM Wedding K&amp;T" panose="02040603050506020204" pitchFamily="18" charset="0"/>
            </a:endParaRPr>
          </a:p>
          <a:p>
            <a:pPr algn="ctr"/>
            <a:r>
              <a:rPr lang="en-US" sz="9600" dirty="0">
                <a:latin typeface="UTM Wedding K&amp;T" panose="02040603050506020204" pitchFamily="18" charset="0"/>
              </a:rPr>
              <a:t>- </a:t>
            </a:r>
            <a:r>
              <a:rPr lang="en-US" sz="6000" dirty="0" err="1">
                <a:latin typeface="UTM Wedding K&amp;T" panose="02040603050506020204" pitchFamily="18" charset="0"/>
              </a:rPr>
              <a:t>Phân</a:t>
            </a:r>
            <a:r>
              <a:rPr lang="en-US" sz="6000" dirty="0">
                <a:latin typeface="UTM Wedding K&amp;T" panose="02040603050506020204" pitchFamily="18" charset="0"/>
              </a:rPr>
              <a:t> </a:t>
            </a:r>
            <a:r>
              <a:rPr lang="en-US" sz="6000" dirty="0" err="1">
                <a:latin typeface="UTM Wedding K&amp;T" panose="02040603050506020204" pitchFamily="18" charset="0"/>
              </a:rPr>
              <a:t>biệt</a:t>
            </a:r>
            <a:r>
              <a:rPr lang="en-US" sz="6000" dirty="0">
                <a:latin typeface="UTM Wedding K&amp;T" panose="02040603050506020204" pitchFamily="18" charset="0"/>
              </a:rPr>
              <a:t> l/n, </a:t>
            </a:r>
            <a:r>
              <a:rPr lang="en-US" sz="6000" dirty="0" err="1">
                <a:latin typeface="UTM Wedding K&amp;T" panose="02040603050506020204" pitchFamily="18" charset="0"/>
              </a:rPr>
              <a:t>ăn</a:t>
            </a:r>
            <a:r>
              <a:rPr lang="en-US" sz="6000" dirty="0">
                <a:latin typeface="UTM Wedding K&amp;T" panose="02040603050506020204" pitchFamily="18" charset="0"/>
              </a:rPr>
              <a:t>/</a:t>
            </a:r>
            <a:r>
              <a:rPr lang="en-US" sz="6000" dirty="0" err="1">
                <a:latin typeface="UTM Wedding K&amp;T" panose="02040603050506020204" pitchFamily="18" charset="0"/>
              </a:rPr>
              <a:t>ăng</a:t>
            </a:r>
            <a:endParaRPr lang="en-US" sz="6000" dirty="0">
              <a:latin typeface="UTM Wedding K&amp;T" panose="020406030505060202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FD05C2D-A820-1DC0-388B-0B0BBFAE79F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29997" y="2543214"/>
            <a:ext cx="2914082" cy="296816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42952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500"/>
                            </p:stCondLst>
                            <p:childTnLst>
                              <p:par>
                                <p:cTn id="4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5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70CD98D-543F-4A26-9F31-4944E0BD35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021" y="473947"/>
            <a:ext cx="4528457" cy="270641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31043" y="1357339"/>
            <a:ext cx="1378857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6" name="Rectangle 5"/>
          <p:cNvSpPr/>
          <p:nvPr/>
        </p:nvSpPr>
        <p:spPr>
          <a:xfrm>
            <a:off x="985724" y="1751770"/>
            <a:ext cx="9473891" cy="33085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1" strike="noStrike" kern="1200" cap="none" spc="0" normalizeH="0" baseline="0" noProof="0" dirty="0" err="1">
                <a:ln>
                  <a:noFill/>
                </a:ln>
                <a:solidFill>
                  <a:srgbClr val="229CA6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Nghe</a:t>
            </a:r>
            <a:r>
              <a:rPr kumimoji="0" lang="en-US" sz="4400" b="1" i="1" strike="noStrike" kern="1200" cap="none" spc="0" normalizeH="0" baseline="0" noProof="0" dirty="0">
                <a:ln>
                  <a:noFill/>
                </a:ln>
                <a:solidFill>
                  <a:srgbClr val="229CA6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– </a:t>
            </a:r>
            <a:r>
              <a:rPr kumimoji="0" lang="en-US" sz="4400" b="1" i="1" strike="noStrike" kern="1200" cap="none" spc="0" normalizeH="0" baseline="0" noProof="0" dirty="0" err="1">
                <a:ln>
                  <a:noFill/>
                </a:ln>
                <a:solidFill>
                  <a:srgbClr val="229CA6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kumimoji="0" lang="en-US" sz="4400" b="1" i="1" strike="noStrike" kern="1200" cap="none" spc="0" normalizeH="0" baseline="0" noProof="0" dirty="0">
                <a:ln>
                  <a:noFill/>
                </a:ln>
                <a:solidFill>
                  <a:srgbClr val="229CA6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EA4618"/>
                </a:solidFill>
                <a:effectLst/>
                <a:uLnTx/>
                <a:uFillTx/>
                <a:latin typeface="UTM Wedding K&amp;T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Nghe </a:t>
            </a: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EA4618"/>
                </a:solidFill>
                <a:effectLst/>
                <a:uLnTx/>
                <a:uFillTx/>
                <a:latin typeface="UTM Wedding K&amp;T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kumimoji="0" lang="en-US" sz="9600" b="1" i="0" u="none" strike="noStrike" kern="1200" cap="none" spc="0" normalizeH="0" noProof="0" dirty="0">
                <a:ln>
                  <a:noFill/>
                </a:ln>
                <a:solidFill>
                  <a:srgbClr val="EA4618"/>
                </a:solidFill>
                <a:effectLst/>
                <a:uLnTx/>
                <a:uFillTx/>
                <a:latin typeface="UTM Wedding K&amp;T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9600" b="1" i="0" u="none" strike="noStrike" kern="1200" cap="none" spc="0" normalizeH="0" noProof="0" dirty="0" err="1">
                <a:ln>
                  <a:noFill/>
                </a:ln>
                <a:solidFill>
                  <a:srgbClr val="EA4618"/>
                </a:solidFill>
                <a:effectLst/>
                <a:uLnTx/>
                <a:uFillTx/>
                <a:latin typeface="UTM Wedding K&amp;T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9600" b="1" i="0" u="none" strike="noStrike" kern="1200" cap="none" spc="0" normalizeH="0" noProof="0" dirty="0">
                <a:ln>
                  <a:noFill/>
                </a:ln>
                <a:solidFill>
                  <a:srgbClr val="EA4618"/>
                </a:solidFill>
                <a:effectLst/>
                <a:uLnTx/>
                <a:uFillTx/>
                <a:latin typeface="UTM Wedding K&amp;T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9600" b="1" i="0" u="none" strike="noStrike" kern="1200" cap="none" spc="0" normalizeH="0" noProof="0" dirty="0" err="1">
                <a:ln>
                  <a:noFill/>
                </a:ln>
                <a:solidFill>
                  <a:srgbClr val="EA4618"/>
                </a:solidFill>
                <a:effectLst/>
                <a:uLnTx/>
                <a:uFillTx/>
                <a:latin typeface="UTM Wedding K&amp;T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EA4618"/>
              </a:solidFill>
              <a:effectLst/>
              <a:uLnTx/>
              <a:uFillTx/>
              <a:latin typeface="UTM Wedding K&amp;T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34996A5-C5EA-AE8E-1BE6-B5923EE85109}"/>
              </a:ext>
            </a:extLst>
          </p:cNvPr>
          <p:cNvSpPr txBox="1"/>
          <p:nvPr/>
        </p:nvSpPr>
        <p:spPr>
          <a:xfrm>
            <a:off x="2145983" y="113402"/>
            <a:ext cx="876811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Thứ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Ba, 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21 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háng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10 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2025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u="sng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3200" u="sng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Việt</a:t>
            </a:r>
            <a:endParaRPr kumimoji="0" lang="en-US" sz="3200" b="0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2E2D967-3127-A0D8-2724-0772869553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4752" y="727508"/>
            <a:ext cx="3064828" cy="312170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479044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12BC23D-DE29-4641-8D4E-E54D9D5F06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2370" y="592119"/>
            <a:ext cx="2911937" cy="327075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D816432-7D0E-4A6C-A5B3-2E28A7D94C98}"/>
              </a:ext>
            </a:extLst>
          </p:cNvPr>
          <p:cNvSpPr txBox="1"/>
          <p:nvPr/>
        </p:nvSpPr>
        <p:spPr>
          <a:xfrm>
            <a:off x="2211971" y="1164745"/>
            <a:ext cx="6440887" cy="4401205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001">
            <a:schemeClr val="lt2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Nghe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thầy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thơ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ctr"/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  <a:r>
              <a:rPr lang="vi-VN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 nghe thầy đọc bao ngày</a:t>
            </a:r>
            <a:endParaRPr lang="en-US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ctr"/>
            <a:r>
              <a:rPr lang="vi-VN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 thơ đỏ nắng, xanh cây quanh nhà</a:t>
            </a:r>
            <a:endParaRPr lang="en-US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ctr"/>
            <a:r>
              <a:rPr lang="vi-VN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Mái chèo nghiêng mặt sông xa</a:t>
            </a:r>
            <a:endParaRPr lang="en-US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Bâng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khuâng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nghe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vọng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vi-VN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bà năm xưa</a:t>
            </a:r>
            <a:endParaRPr lang="en-US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ctr"/>
            <a:r>
              <a:rPr lang="vi-VN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Nghe trăng thở động tàu dừa</a:t>
            </a:r>
            <a:endParaRPr lang="en-US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ctr"/>
            <a:r>
              <a:rPr lang="vi-VN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Rào rào nghe chuyển cơn mưa giữa trời...</a:t>
            </a:r>
          </a:p>
          <a:p>
            <a:pPr marL="0" marR="0" lvl="0" indent="0" algn="ctr" defTabSz="457200" rtl="0" eaLnBrk="1" fontAlgn="auto" latinLnBrk="0" hangingPunct="1"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Thêm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yêu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hát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nụ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cười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buClrTx/>
              <a:buSzTx/>
              <a:buFontTx/>
              <a:buNone/>
              <a:tabLst/>
              <a:defRPr/>
            </a:pPr>
            <a:r>
              <a:rPr lang="en-US" sz="2800" baseline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Nghe </a:t>
            </a:r>
            <a:r>
              <a:rPr lang="en-US" sz="2800" baseline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đẹp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ra.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r" defTabSz="457200" rtl="0" eaLnBrk="1" fontAlgn="auto" latinLnBrk="0" hangingPunct="1"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Trần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Đăng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Khoa)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C00FE05-B5EC-9C2F-ADBD-CEA706A5F8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92119"/>
            <a:ext cx="2028065" cy="92759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4224B8E-1231-E4E9-6CFB-BE260164CD41}"/>
              </a:ext>
            </a:extLst>
          </p:cNvPr>
          <p:cNvSpPr txBox="1"/>
          <p:nvPr/>
        </p:nvSpPr>
        <p:spPr>
          <a:xfrm>
            <a:off x="2028065" y="177217"/>
            <a:ext cx="66247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Thứ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Ba, 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21 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háng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10 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2025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Việt</a:t>
            </a:r>
            <a:endParaRPr kumimoji="0" lang="en-US" sz="2800" b="0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00116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E29CAA0A-3B15-EB7A-F682-10421294F8BD}"/>
              </a:ext>
            </a:extLst>
          </p:cNvPr>
          <p:cNvGrpSpPr/>
          <p:nvPr/>
        </p:nvGrpSpPr>
        <p:grpSpPr>
          <a:xfrm>
            <a:off x="814616" y="67143"/>
            <a:ext cx="8571980" cy="6692783"/>
            <a:chOff x="814616" y="67143"/>
            <a:chExt cx="8571980" cy="6560515"/>
          </a:xfrm>
        </p:grpSpPr>
        <p:pic>
          <p:nvPicPr>
            <p:cNvPr id="14" name="Picture 2" descr="Mẫu giấy 4 ô ly - Mẫu giấy luyện viết chữ đẹp">
              <a:extLst>
                <a:ext uri="{FF2B5EF4-FFF2-40B4-BE49-F238E27FC236}">
                  <a16:creationId xmlns:a16="http://schemas.microsoft.com/office/drawing/2014/main" id="{5A858211-796E-C4E5-03B4-79BD207B9D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4616" y="67143"/>
              <a:ext cx="8571980" cy="51666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2" descr="Mẫu giấy 4 ô ly - Mẫu giấy luyện viết chữ đẹp">
              <a:extLst>
                <a:ext uri="{FF2B5EF4-FFF2-40B4-BE49-F238E27FC236}">
                  <a16:creationId xmlns:a16="http://schemas.microsoft.com/office/drawing/2014/main" id="{C66BF0D5-CEAC-A0AE-FBEF-BC18FE805DD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3784"/>
            <a:stretch>
              <a:fillRect/>
            </a:stretch>
          </p:blipFill>
          <p:spPr bwMode="auto">
            <a:xfrm>
              <a:off x="821094" y="4756502"/>
              <a:ext cx="8562261" cy="18711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ABB1ACF6-457D-4A6B-8124-0F0826308099}"/>
              </a:ext>
            </a:extLst>
          </p:cNvPr>
          <p:cNvSpPr/>
          <p:nvPr/>
        </p:nvSpPr>
        <p:spPr>
          <a:xfrm>
            <a:off x="2659188" y="1233084"/>
            <a:ext cx="4487896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Bef>
                <a:spcPts val="3000"/>
              </a:spcBef>
              <a:defRPr/>
            </a:pPr>
            <a:r>
              <a:rPr lang="vi-VN" sz="2500" b="1" dirty="0">
                <a:latin typeface="HP001 4 hàng" panose="020B0603050302020204" pitchFamily="34" charset="0"/>
              </a:rPr>
              <a:t> </a:t>
            </a:r>
            <a:r>
              <a:rPr lang="en-US" sz="2500" b="1" dirty="0">
                <a:latin typeface="HP001 4 hàng" panose="020B0603050302020204" pitchFamily="34" charset="0"/>
              </a:rPr>
              <a:t>Nghe – </a:t>
            </a:r>
            <a:r>
              <a:rPr lang="en-US" sz="2500" b="1" dirty="0" err="1">
                <a:latin typeface="HP001 4 hàng" panose="020B0603050302020204" pitchFamily="34" charset="0"/>
              </a:rPr>
              <a:t>viết</a:t>
            </a:r>
            <a:r>
              <a:rPr lang="en-US" sz="2500" b="1" dirty="0">
                <a:latin typeface="HP001 4 hàng" panose="020B0603050302020204" pitchFamily="34" charset="0"/>
              </a:rPr>
              <a:t>: </a:t>
            </a:r>
            <a:r>
              <a:rPr lang="vi-VN" sz="2500" b="1" dirty="0">
                <a:latin typeface="HP001 4 hàng" panose="020B0603050302020204" pitchFamily="34" charset="0"/>
              </a:rPr>
              <a:t>NΉ; κầy đǌ κơ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HP001 4 hàng" panose="020B06030503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31248C-7A5B-4CE7-BB7B-E62E8BCC47B5}"/>
              </a:ext>
            </a:extLst>
          </p:cNvPr>
          <p:cNvSpPr txBox="1"/>
          <p:nvPr/>
        </p:nvSpPr>
        <p:spPr>
          <a:xfrm>
            <a:off x="1942417" y="1725476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w</a:t>
            </a:r>
            <a:r>
              <a:rPr lang="el-GR" sz="24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Ή; κ</a:t>
            </a:r>
            <a:r>
              <a:rPr lang="vi-VN" sz="24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ầy đǌ bao wgày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876FBA-FCE6-4809-A31A-0B98664FE92E}"/>
              </a:ext>
            </a:extLst>
          </p:cNvPr>
          <p:cNvSpPr txBox="1"/>
          <p:nvPr/>
        </p:nvSpPr>
        <p:spPr>
          <a:xfrm>
            <a:off x="1451878" y="2196620"/>
            <a:ext cx="67246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TΗĞng κơ đỏ wắng, xaζ cây Ǖίaζ ηà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D57BD5-A683-4B14-BDF9-D7C842BF7A3B}"/>
              </a:ext>
            </a:extLst>
          </p:cNvPr>
          <p:cNvSpPr txBox="1"/>
          <p:nvPr/>
        </p:nvSpPr>
        <p:spPr>
          <a:xfrm>
            <a:off x="1942417" y="2664767"/>
            <a:ext cx="56959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en-US" sz="24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Mái</a:t>
            </a:r>
            <a:r>
              <a:rPr lang="en-US" sz="24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l-GR" sz="24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Έ∆</a:t>
            </a:r>
            <a:r>
              <a:rPr lang="en-US" sz="24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 w</a:t>
            </a:r>
            <a:r>
              <a:rPr lang="el-GR" sz="24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θΗ</a:t>
            </a:r>
            <a:r>
              <a:rPr lang="en-US" sz="24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łng</a:t>
            </a:r>
            <a:r>
              <a:rPr lang="en-US" sz="24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jặt</a:t>
            </a:r>
            <a:r>
              <a:rPr lang="en-US" sz="24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sŪg</a:t>
            </a:r>
            <a:r>
              <a:rPr lang="en-US" sz="24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1F4383-9F73-4AFF-9455-3EE480493B41}"/>
              </a:ext>
            </a:extLst>
          </p:cNvPr>
          <p:cNvSpPr txBox="1"/>
          <p:nvPr/>
        </p:nvSpPr>
        <p:spPr>
          <a:xfrm>
            <a:off x="1427578" y="3144898"/>
            <a:ext cx="69511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en-US" sz="24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Bâng</a:t>
            </a:r>
            <a:r>
              <a:rPr lang="en-US" sz="24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khuâng</a:t>
            </a:r>
            <a:r>
              <a:rPr lang="en-US" sz="24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24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vọng</a:t>
            </a:r>
            <a:r>
              <a:rPr lang="vi-VN" sz="24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vi-VN" sz="24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bà wăm xưa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D0147F6-F935-48B3-8C40-F03AD4E8503F}"/>
              </a:ext>
            </a:extLst>
          </p:cNvPr>
          <p:cNvSpPr txBox="1"/>
          <p:nvPr/>
        </p:nvSpPr>
        <p:spPr>
          <a:xfrm>
            <a:off x="1942417" y="3635602"/>
            <a:ext cx="52768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lt-LT" sz="24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  <a:r>
              <a:rPr lang="el-GR" sz="24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Ή; </a:t>
            </a:r>
            <a:r>
              <a:rPr lang="lt-LT" sz="24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Ǉrăng </a:t>
            </a:r>
            <a:r>
              <a:rPr lang="el-GR" sz="24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κ</a:t>
            </a:r>
            <a:r>
              <a:rPr lang="lt-LT" sz="24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ở đųg Ǉàu dừa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E800D23-A286-418C-8550-2BB3C55F3BDB}"/>
              </a:ext>
            </a:extLst>
          </p:cNvPr>
          <p:cNvSpPr txBox="1"/>
          <p:nvPr/>
        </p:nvSpPr>
        <p:spPr>
          <a:xfrm>
            <a:off x="1451878" y="4124616"/>
            <a:ext cx="68389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Rào ǟào w</a:t>
            </a:r>
            <a:r>
              <a:rPr lang="el-GR" sz="24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Ή; ε</a:t>
            </a:r>
            <a:r>
              <a:rPr lang="vi-VN" sz="24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</a:t>
            </a:r>
            <a:r>
              <a:rPr lang="el-GR" sz="24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ΐϜ</a:t>
            </a:r>
            <a:r>
              <a:rPr lang="vi-VN" sz="24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c</a:t>
            </a:r>
            <a:r>
              <a:rPr lang="el-GR" sz="24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Ω </a:t>
            </a:r>
            <a:r>
              <a:rPr lang="vi-VN" sz="24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jưa giữa ǇrƟ . . . 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5671D2B-660C-46EC-925D-140ED2E343F5}"/>
              </a:ext>
            </a:extLst>
          </p:cNvPr>
          <p:cNvSpPr txBox="1"/>
          <p:nvPr/>
        </p:nvSpPr>
        <p:spPr>
          <a:xfrm>
            <a:off x="1961695" y="4586281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TǗłm </a:t>
            </a:r>
            <a:r>
              <a:rPr lang="el-GR" sz="24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ΐ</a:t>
            </a:r>
            <a:r>
              <a:rPr lang="vi-VN" sz="24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êu Ǉ</a:t>
            </a:r>
            <a:r>
              <a:rPr lang="el-GR" sz="24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Η</a:t>
            </a:r>
            <a:r>
              <a:rPr lang="vi-VN" sz="24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Ğng hát wụ cưƟ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535CE93-CD82-482F-88E2-3C8A44A37EA7}"/>
              </a:ext>
            </a:extLst>
          </p:cNvPr>
          <p:cNvSpPr txBox="1"/>
          <p:nvPr/>
        </p:nvSpPr>
        <p:spPr>
          <a:xfrm>
            <a:off x="1467118" y="5060895"/>
            <a:ext cx="5448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NΉ; κơ em κấy đất ǇrƟ Α−p ǟa</a:t>
            </a:r>
            <a:r>
              <a:rPr lang="en-US" sz="24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43500DD-CF3E-4C90-ABC7-BBAFC72F47A6}"/>
              </a:ext>
            </a:extLst>
          </p:cNvPr>
          <p:cNvSpPr txBox="1"/>
          <p:nvPr/>
        </p:nvSpPr>
        <p:spPr>
          <a:xfrm>
            <a:off x="3275914" y="5534795"/>
            <a:ext cx="5448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en-US" sz="24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</a:t>
            </a:r>
            <a:r>
              <a:rPr lang="en-US" sz="24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Tǟần</a:t>
            </a:r>
            <a:r>
              <a:rPr lang="en-US" sz="24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Đăng</a:t>
            </a:r>
            <a:r>
              <a:rPr lang="en-US" sz="24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</a:t>
            </a:r>
            <a:r>
              <a:rPr lang="el-GR" sz="24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Ξ)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13C5DB7-753A-9CF2-1A1F-EC93B246E962}"/>
              </a:ext>
            </a:extLst>
          </p:cNvPr>
          <p:cNvSpPr txBox="1"/>
          <p:nvPr/>
        </p:nvSpPr>
        <p:spPr>
          <a:xfrm>
            <a:off x="811376" y="274870"/>
            <a:ext cx="66247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-93"/>
                <a:ea typeface="Arial-Rounded" panose="020B0500000000000000" pitchFamily="34" charset="0"/>
                <a:cs typeface="Times New Roman" panose="02020603050405020304" pitchFamily="18" charset="0"/>
              </a:rPr>
              <a:t>Thứ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-93"/>
                <a:ea typeface="Arial-Rounded" panose="020B0500000000000000" pitchFamily="34" charset="0"/>
                <a:cs typeface="Times New Roman" panose="02020603050405020304" pitchFamily="18" charset="0"/>
              </a:rPr>
              <a:t> Ba, </a:t>
            </a:r>
            <a:r>
              <a:rPr lang="en-US" sz="2400" b="1" dirty="0">
                <a:latin typeface="HP001 4 hàng" panose="020B0603050302020204" pitchFamily="34" charset="-93"/>
                <a:ea typeface="Arial-Rounded" panose="020B0500000000000000" pitchFamily="34" charset="0"/>
                <a:cs typeface="Times New Roman" panose="02020603050405020304" pitchFamily="18" charset="0"/>
              </a:rPr>
              <a:t>n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-93"/>
                <a:ea typeface="Arial-Rounded" panose="020B0500000000000000" pitchFamily="34" charset="0"/>
                <a:cs typeface="Times New Roman" panose="02020603050405020304" pitchFamily="18" charset="0"/>
              </a:rPr>
              <a:t>gày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-93"/>
                <a:ea typeface="Arial-Rounded" panose="020B0500000000000000" pitchFamily="34" charset="0"/>
                <a:cs typeface="Times New Roman" panose="02020603050405020304" pitchFamily="18" charset="0"/>
              </a:rPr>
              <a:t> 21 </a:t>
            </a:r>
            <a:r>
              <a:rPr lang="en-US" sz="2400" b="1" dirty="0">
                <a:latin typeface="HP001 4 hàng" panose="020B0603050302020204" pitchFamily="34" charset="-93"/>
                <a:ea typeface="Arial-Rounded" panose="020B0500000000000000" pitchFamily="34" charset="0"/>
                <a:cs typeface="Times New Roman" panose="02020603050405020304" pitchFamily="18" charset="0"/>
              </a:rPr>
              <a:t>t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-93"/>
                <a:ea typeface="Arial-Rounded" panose="020B0500000000000000" pitchFamily="34" charset="0"/>
                <a:cs typeface="Times New Roman" panose="02020603050405020304" pitchFamily="18" charset="0"/>
              </a:rPr>
              <a:t>háng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-93"/>
                <a:ea typeface="Arial-Rounded" panose="020B0500000000000000" pitchFamily="34" charset="0"/>
                <a:cs typeface="Times New Roman" panose="02020603050405020304" pitchFamily="18" charset="0"/>
              </a:rPr>
              <a:t> 10 </a:t>
            </a:r>
            <a:r>
              <a:rPr lang="en-US" sz="2400" b="1" dirty="0">
                <a:latin typeface="HP001 4 hàng" panose="020B0603050302020204" pitchFamily="34" charset="-93"/>
                <a:ea typeface="Arial-Rounded" panose="020B0500000000000000" pitchFamily="34" charset="0"/>
                <a:cs typeface="Times New Roman" panose="02020603050405020304" pitchFamily="18" charset="0"/>
              </a:rPr>
              <a:t>n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-93"/>
                <a:ea typeface="Arial-Rounded" panose="020B0500000000000000" pitchFamily="34" charset="0"/>
                <a:cs typeface="Times New Roman" panose="02020603050405020304" pitchFamily="18" charset="0"/>
              </a:rPr>
              <a:t>ăm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-93"/>
                <a:ea typeface="Arial-Rounded" panose="020B0500000000000000" pitchFamily="34" charset="0"/>
                <a:cs typeface="Times New Roman" panose="02020603050405020304" pitchFamily="18" charset="0"/>
              </a:rPr>
              <a:t> 2025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E19F264-C016-AE8A-A230-6269A36C166B}"/>
              </a:ext>
            </a:extLst>
          </p:cNvPr>
          <p:cNvSpPr txBox="1"/>
          <p:nvPr/>
        </p:nvSpPr>
        <p:spPr>
          <a:xfrm>
            <a:off x="2798889" y="759478"/>
            <a:ext cx="25874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u="sng" dirty="0" err="1">
                <a:latin typeface="HP001 4 hàng" panose="020B0603050302020204" pitchFamily="34" charset="-93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2400" b="1" u="sng" dirty="0">
                <a:latin typeface="HP001 4 hàng" panose="020B0603050302020204" pitchFamily="34" charset="-93"/>
                <a:ea typeface="Arial-Rounded" panose="020B0500000000000000" pitchFamily="34" charset="0"/>
                <a:cs typeface="Times New Roman" panose="02020603050405020304" pitchFamily="18" charset="0"/>
              </a:rPr>
              <a:t> Việt</a:t>
            </a:r>
            <a:endParaRPr kumimoji="0" lang="en-US" sz="2400" b="1" i="0" u="sng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HP001 4 hàng" panose="020B0603050302020204" pitchFamily="34" charset="-93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2DF6DAC-76ED-5EE4-D8D9-30191B32BA1F}"/>
              </a:ext>
            </a:extLst>
          </p:cNvPr>
          <p:cNvCxnSpPr>
            <a:cxnSpLocks/>
          </p:cNvCxnSpPr>
          <p:nvPr/>
        </p:nvCxnSpPr>
        <p:spPr>
          <a:xfrm>
            <a:off x="906820" y="67143"/>
            <a:ext cx="0" cy="6790857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92731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3588066-AF00-40A0-ADAA-19861657DC0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5" t="11389" r="18331" b="66667"/>
          <a:stretch/>
        </p:blipFill>
        <p:spPr>
          <a:xfrm>
            <a:off x="-71587" y="1586698"/>
            <a:ext cx="3418845" cy="154336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312505" y="2293745"/>
            <a:ext cx="76035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Đọc thầm đoạn văn và thực hiện các yêu cầu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5663" y="3344622"/>
            <a:ext cx="1140512" cy="9327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4298" y="4162849"/>
            <a:ext cx="1103242" cy="90226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347258" y="3626328"/>
            <a:ext cx="811594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1. Gạch chân dưới tiếng/từ khó đọc, dễ viết sai.</a:t>
            </a:r>
          </a:p>
        </p:txBody>
      </p:sp>
      <p:sp>
        <p:nvSpPr>
          <p:cNvPr id="9" name="Rectangle 8"/>
          <p:cNvSpPr/>
          <p:nvPr/>
        </p:nvSpPr>
        <p:spPr>
          <a:xfrm>
            <a:off x="3359154" y="4293604"/>
            <a:ext cx="753405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2. Em cần lưu ý điều gì khi trình bày bài viết.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A7B2DE7-C063-90A7-C93A-B497DFEDFF22}"/>
              </a:ext>
            </a:extLst>
          </p:cNvPr>
          <p:cNvGrpSpPr/>
          <p:nvPr/>
        </p:nvGrpSpPr>
        <p:grpSpPr>
          <a:xfrm>
            <a:off x="2540149" y="332226"/>
            <a:ext cx="6866916" cy="1560231"/>
            <a:chOff x="2680819" y="207166"/>
            <a:chExt cx="6866916" cy="1560231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9011D21-74DE-C738-5C99-9DD0654FA550}"/>
                </a:ext>
              </a:extLst>
            </p:cNvPr>
            <p:cNvSpPr/>
            <p:nvPr/>
          </p:nvSpPr>
          <p:spPr>
            <a:xfrm>
              <a:off x="4537773" y="1244177"/>
              <a:ext cx="500996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>
                <a:spcBef>
                  <a:spcPts val="3000"/>
                </a:spcBef>
                <a:defRPr/>
              </a:pPr>
              <a:r>
                <a:rPr lang="en-US" sz="2800" b="1" noProof="1">
                  <a:latin typeface="HP001 4 hàng" panose="020B0603050302020204" pitchFamily="34" charset="0"/>
                </a:rPr>
                <a:t> Nghe – viết: </a:t>
              </a:r>
              <a:r>
                <a:rPr lang="en-US" sz="2800" b="1" noProof="1">
                  <a:solidFill>
                    <a:srgbClr val="FF0000"/>
                  </a:solidFill>
                  <a:latin typeface="HP001 4 hàng" panose="020B0603050302020204" pitchFamily="34" charset="0"/>
                </a:rPr>
                <a:t>NΉ; κầy đǌ κơ</a:t>
              </a:r>
              <a:endParaRPr kumimoji="0" lang="en-US" sz="2800" b="1" i="0" u="none" strike="noStrike" kern="1200" cap="none" spc="0" normalizeH="0" baseline="0" noProof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75D20F7-DFAC-2252-3460-E5A35703D82D}"/>
                </a:ext>
              </a:extLst>
            </p:cNvPr>
            <p:cNvSpPr txBox="1"/>
            <p:nvPr/>
          </p:nvSpPr>
          <p:spPr>
            <a:xfrm>
              <a:off x="2680819" y="207166"/>
              <a:ext cx="662479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1">
                  <a:ln>
                    <a:noFill/>
                  </a:ln>
                  <a:effectLst/>
                  <a:uLnTx/>
                  <a:uFillTx/>
                  <a:latin typeface="HP001 4 hàng" panose="020B0603050302020204" pitchFamily="34" charset="-93"/>
                  <a:ea typeface="Arial-Rounded" panose="020B0500000000000000" pitchFamily="34" charset="0"/>
                  <a:cs typeface="Times New Roman" panose="02020603050405020304" pitchFamily="18" charset="0"/>
                </a:rPr>
                <a:t>Thứ</a:t>
              </a:r>
              <a:r>
                <a:rPr kumimoji="0" lang="en-US" sz="2400" b="1" i="0" u="none" strike="noStrike" kern="1200" cap="none" spc="0" normalizeH="0" noProof="1">
                  <a:ln>
                    <a:noFill/>
                  </a:ln>
                  <a:effectLst/>
                  <a:uLnTx/>
                  <a:uFillTx/>
                  <a:latin typeface="HP001 4 hàng" panose="020B0603050302020204" pitchFamily="34" charset="-93"/>
                  <a:ea typeface="Arial-Rounded" panose="020B0500000000000000" pitchFamily="34" charset="0"/>
                  <a:cs typeface="Times New Roman" panose="02020603050405020304" pitchFamily="18" charset="0"/>
                </a:rPr>
                <a:t> Ba, </a:t>
              </a:r>
              <a:r>
                <a:rPr lang="en-US" sz="2400" b="1" noProof="1">
                  <a:latin typeface="HP001 4 hàng" panose="020B0603050302020204" pitchFamily="34" charset="-93"/>
                  <a:ea typeface="Arial-Rounded" panose="020B0500000000000000" pitchFamily="34" charset="0"/>
                  <a:cs typeface="Times New Roman" panose="02020603050405020304" pitchFamily="18" charset="0"/>
                </a:rPr>
                <a:t>n</a:t>
              </a:r>
              <a:r>
                <a:rPr kumimoji="0" lang="en-US" sz="2400" b="1" i="0" u="none" strike="noStrike" kern="1200" cap="none" spc="0" normalizeH="0" baseline="0" noProof="1">
                  <a:ln>
                    <a:noFill/>
                  </a:ln>
                  <a:effectLst/>
                  <a:uLnTx/>
                  <a:uFillTx/>
                  <a:latin typeface="HP001 4 hàng" panose="020B0603050302020204" pitchFamily="34" charset="-93"/>
                  <a:ea typeface="Arial-Rounded" panose="020B0500000000000000" pitchFamily="34" charset="0"/>
                  <a:cs typeface="Times New Roman" panose="02020603050405020304" pitchFamily="18" charset="0"/>
                </a:rPr>
                <a:t>gày 21 </a:t>
              </a:r>
              <a:r>
                <a:rPr lang="en-US" sz="2400" b="1" noProof="1">
                  <a:latin typeface="HP001 4 hàng" panose="020B0603050302020204" pitchFamily="34" charset="-93"/>
                  <a:ea typeface="Arial-Rounded" panose="020B0500000000000000" pitchFamily="34" charset="0"/>
                  <a:cs typeface="Times New Roman" panose="02020603050405020304" pitchFamily="18" charset="0"/>
                </a:rPr>
                <a:t>t</a:t>
              </a:r>
              <a:r>
                <a:rPr kumimoji="0" lang="en-US" sz="2400" b="1" i="0" u="none" strike="noStrike" kern="1200" cap="none" spc="0" normalizeH="0" baseline="0" noProof="1">
                  <a:ln>
                    <a:noFill/>
                  </a:ln>
                  <a:effectLst/>
                  <a:uLnTx/>
                  <a:uFillTx/>
                  <a:latin typeface="HP001 4 hàng" panose="020B0603050302020204" pitchFamily="34" charset="-93"/>
                  <a:ea typeface="Arial-Rounded" panose="020B0500000000000000" pitchFamily="34" charset="0"/>
                  <a:cs typeface="Times New Roman" panose="02020603050405020304" pitchFamily="18" charset="0"/>
                </a:rPr>
                <a:t>háng</a:t>
              </a:r>
              <a:r>
                <a:rPr kumimoji="0" lang="en-US" sz="2400" b="1" i="0" u="none" strike="noStrike" kern="1200" cap="none" spc="0" normalizeH="0" noProof="1">
                  <a:ln>
                    <a:noFill/>
                  </a:ln>
                  <a:effectLst/>
                  <a:uLnTx/>
                  <a:uFillTx/>
                  <a:latin typeface="HP001 4 hàng" panose="020B0603050302020204" pitchFamily="34" charset="-93"/>
                  <a:ea typeface="Arial-Rounded" panose="020B0500000000000000" pitchFamily="34" charset="0"/>
                  <a:cs typeface="Times New Roman" panose="02020603050405020304" pitchFamily="18" charset="0"/>
                </a:rPr>
                <a:t> 10 </a:t>
              </a:r>
              <a:r>
                <a:rPr lang="en-US" sz="2400" b="1" noProof="1">
                  <a:latin typeface="HP001 4 hàng" panose="020B0603050302020204" pitchFamily="34" charset="-93"/>
                  <a:ea typeface="Arial-Rounded" panose="020B0500000000000000" pitchFamily="34" charset="0"/>
                  <a:cs typeface="Times New Roman" panose="02020603050405020304" pitchFamily="18" charset="0"/>
                </a:rPr>
                <a:t>n</a:t>
              </a:r>
              <a:r>
                <a:rPr kumimoji="0" lang="en-US" sz="2400" b="1" i="0" u="none" strike="noStrike" kern="1200" cap="none" spc="0" normalizeH="0" baseline="0" noProof="1">
                  <a:ln>
                    <a:noFill/>
                  </a:ln>
                  <a:effectLst/>
                  <a:uLnTx/>
                  <a:uFillTx/>
                  <a:latin typeface="HP001 4 hàng" panose="020B0603050302020204" pitchFamily="34" charset="-93"/>
                  <a:ea typeface="Arial-Rounded" panose="020B0500000000000000" pitchFamily="34" charset="0"/>
                  <a:cs typeface="Times New Roman" panose="02020603050405020304" pitchFamily="18" charset="0"/>
                </a:rPr>
                <a:t>ăm 2025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8679E90-A946-8318-01CF-117AAD51BE02}"/>
                </a:ext>
              </a:extLst>
            </p:cNvPr>
            <p:cNvSpPr txBox="1"/>
            <p:nvPr/>
          </p:nvSpPr>
          <p:spPr>
            <a:xfrm>
              <a:off x="4944836" y="687914"/>
              <a:ext cx="258747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u="sng" noProof="1">
                  <a:latin typeface="HP001 4 hàng" panose="020B0603050302020204" pitchFamily="34" charset="-93"/>
                  <a:ea typeface="Arial-Rounded" panose="020B0500000000000000" pitchFamily="34" charset="0"/>
                  <a:cs typeface="Times New Roman" panose="02020603050405020304" pitchFamily="18" charset="0"/>
                </a:rPr>
                <a:t>Tiếng Việt</a:t>
              </a:r>
              <a:endParaRPr kumimoji="0" lang="en-US" sz="2400" b="1" i="0" u="sng" strike="noStrike" kern="1200" cap="none" spc="0" normalizeH="0" baseline="0" noProof="1">
                <a:ln>
                  <a:noFill/>
                </a:ln>
                <a:effectLst/>
                <a:uLnTx/>
                <a:uFillTx/>
                <a:latin typeface="HP001 4 hàng" panose="020B0603050302020204" pitchFamily="34" charset="-93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264177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23E55323-6DA2-4BE4-A384-A87A51F270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6955">
            <a:off x="10019888" y="121150"/>
            <a:ext cx="1811617" cy="154550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CBEAE87-47B4-461E-8E44-69CC2F51B4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17529">
            <a:off x="-35806" y="3810740"/>
            <a:ext cx="828716" cy="68705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ABBD584-2A61-4F7C-ADDD-0E2DF2DCD6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50" y="4106449"/>
            <a:ext cx="900374" cy="113564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0043E177-2D1C-4BE8-B34A-B773B48B41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255" y="109888"/>
            <a:ext cx="1481138" cy="887378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00C7A28A-428E-4B8A-B681-DFB91CB503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2455" y="2633327"/>
            <a:ext cx="1089168" cy="65254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7638" y="1763508"/>
            <a:ext cx="4566126" cy="213814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644361" y="2543112"/>
            <a:ext cx="291267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-93"/>
                <a:ea typeface="微软雅黑"/>
                <a:cs typeface="Calibri" panose="020F0502020204030204" pitchFamily="34" charset="0"/>
              </a:rPr>
              <a:t>Từ</a:t>
            </a:r>
            <a:r>
              <a:rPr kumimoji="0" lang="en-US" sz="40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-93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-93"/>
                <a:ea typeface="微软雅黑"/>
                <a:cs typeface="Calibri" panose="020F0502020204030204" pitchFamily="34" charset="0"/>
              </a:rPr>
              <a:t>khó</a:t>
            </a:r>
            <a:r>
              <a:rPr kumimoji="0" lang="en-US" sz="40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-93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-93"/>
                <a:ea typeface="微软雅黑"/>
                <a:cs typeface="Calibri" panose="020F0502020204030204" pitchFamily="34" charset="0"/>
              </a:rPr>
              <a:t>viết</a:t>
            </a:r>
            <a:endParaRPr kumimoji="0" lang="en-US" sz="4000" b="0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anose="020B0603050302020204" pitchFamily="34" charset="-93"/>
              <a:ea typeface="微软雅黑"/>
              <a:cs typeface="Calibri" panose="020F0502020204030204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49CBF2-FA4B-36E9-F376-3B1FB6B07D34}"/>
              </a:ext>
            </a:extLst>
          </p:cNvPr>
          <p:cNvGrpSpPr/>
          <p:nvPr/>
        </p:nvGrpSpPr>
        <p:grpSpPr>
          <a:xfrm>
            <a:off x="2540149" y="332226"/>
            <a:ext cx="6866916" cy="1560231"/>
            <a:chOff x="2680819" y="207166"/>
            <a:chExt cx="6866916" cy="1560231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544BD65E-6DE5-0AF5-28DA-345F8AD85007}"/>
                </a:ext>
              </a:extLst>
            </p:cNvPr>
            <p:cNvSpPr/>
            <p:nvPr/>
          </p:nvSpPr>
          <p:spPr>
            <a:xfrm>
              <a:off x="4537773" y="1244177"/>
              <a:ext cx="500996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>
                <a:spcBef>
                  <a:spcPts val="3000"/>
                </a:spcBef>
                <a:defRPr/>
              </a:pPr>
              <a:r>
                <a:rPr lang="vi-VN" sz="2800" b="1" dirty="0">
                  <a:latin typeface="HP001 4 hàng" panose="020B0603050302020204" pitchFamily="34" charset="0"/>
                </a:rPr>
                <a:t> </a:t>
              </a:r>
              <a:r>
                <a:rPr lang="en-US" sz="2800" b="1" dirty="0">
                  <a:latin typeface="HP001 4 hàng" panose="020B0603050302020204" pitchFamily="34" charset="0"/>
                </a:rPr>
                <a:t>Nghe – </a:t>
              </a:r>
              <a:r>
                <a:rPr lang="en-US" sz="2800" b="1" dirty="0" err="1">
                  <a:latin typeface="HP001 4 hàng" panose="020B0603050302020204" pitchFamily="34" charset="0"/>
                </a:rPr>
                <a:t>viết</a:t>
              </a:r>
              <a:r>
                <a:rPr lang="en-US" sz="2800" b="1" dirty="0">
                  <a:latin typeface="HP001 4 hàng" panose="020B0603050302020204" pitchFamily="34" charset="0"/>
                </a:rPr>
                <a:t>: </a:t>
              </a:r>
              <a:r>
                <a:rPr lang="vi-VN" sz="28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NΉ; κầy đǌ κơ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B35B50A-95C9-1E99-7C69-5A4235750A26}"/>
                </a:ext>
              </a:extLst>
            </p:cNvPr>
            <p:cNvSpPr txBox="1"/>
            <p:nvPr/>
          </p:nvSpPr>
          <p:spPr>
            <a:xfrm>
              <a:off x="2680819" y="207166"/>
              <a:ext cx="662479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HP001 4 hàng" panose="020B0603050302020204" pitchFamily="34" charset="-93"/>
                  <a:ea typeface="Arial-Rounded" panose="020B0500000000000000" pitchFamily="34" charset="0"/>
                  <a:cs typeface="Times New Roman" panose="02020603050405020304" pitchFamily="18" charset="0"/>
                </a:rPr>
                <a:t>Thứ</a:t>
              </a:r>
              <a:r>
                <a:rPr kumimoji="0" lang="en-US" sz="2400" b="1" i="0" u="none" strike="noStrike" kern="1200" cap="none" spc="0" normalizeH="0" noProof="0" dirty="0">
                  <a:ln>
                    <a:noFill/>
                  </a:ln>
                  <a:effectLst/>
                  <a:uLnTx/>
                  <a:uFillTx/>
                  <a:latin typeface="HP001 4 hàng" panose="020B0603050302020204" pitchFamily="34" charset="-93"/>
                  <a:ea typeface="Arial-Rounded" panose="020B0500000000000000" pitchFamily="34" charset="0"/>
                  <a:cs typeface="Times New Roman" panose="02020603050405020304" pitchFamily="18" charset="0"/>
                </a:rPr>
                <a:t> Ba, </a:t>
              </a:r>
              <a:r>
                <a:rPr lang="en-US" sz="2400" b="1" dirty="0">
                  <a:latin typeface="HP001 4 hàng" panose="020B0603050302020204" pitchFamily="34" charset="-93"/>
                  <a:ea typeface="Arial-Rounded" panose="020B0500000000000000" pitchFamily="34" charset="0"/>
                  <a:cs typeface="Times New Roman" panose="02020603050405020304" pitchFamily="18" charset="0"/>
                </a:rPr>
                <a:t>n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HP001 4 hàng" panose="020B0603050302020204" pitchFamily="34" charset="-93"/>
                  <a:ea typeface="Arial-Rounded" panose="020B0500000000000000" pitchFamily="34" charset="0"/>
                  <a:cs typeface="Times New Roman" panose="02020603050405020304" pitchFamily="18" charset="0"/>
                </a:rPr>
                <a:t>gày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HP001 4 hàng" panose="020B0603050302020204" pitchFamily="34" charset="-93"/>
                  <a:ea typeface="Arial-Rounded" panose="020B0500000000000000" pitchFamily="34" charset="0"/>
                  <a:cs typeface="Times New Roman" panose="02020603050405020304" pitchFamily="18" charset="0"/>
                </a:rPr>
                <a:t> 21 </a:t>
              </a:r>
              <a:r>
                <a:rPr lang="en-US" sz="2400" b="1" dirty="0">
                  <a:latin typeface="HP001 4 hàng" panose="020B0603050302020204" pitchFamily="34" charset="-93"/>
                  <a:ea typeface="Arial-Rounded" panose="020B0500000000000000" pitchFamily="34" charset="0"/>
                  <a:cs typeface="Times New Roman" panose="02020603050405020304" pitchFamily="18" charset="0"/>
                </a:rPr>
                <a:t>t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HP001 4 hàng" panose="020B0603050302020204" pitchFamily="34" charset="-93"/>
                  <a:ea typeface="Arial-Rounded" panose="020B0500000000000000" pitchFamily="34" charset="0"/>
                  <a:cs typeface="Times New Roman" panose="02020603050405020304" pitchFamily="18" charset="0"/>
                </a:rPr>
                <a:t>háng</a:t>
              </a:r>
              <a:r>
                <a:rPr kumimoji="0" lang="en-US" sz="2400" b="1" i="0" u="none" strike="noStrike" kern="1200" cap="none" spc="0" normalizeH="0" noProof="0" dirty="0">
                  <a:ln>
                    <a:noFill/>
                  </a:ln>
                  <a:effectLst/>
                  <a:uLnTx/>
                  <a:uFillTx/>
                  <a:latin typeface="HP001 4 hàng" panose="020B0603050302020204" pitchFamily="34" charset="-93"/>
                  <a:ea typeface="Arial-Rounded" panose="020B0500000000000000" pitchFamily="34" charset="0"/>
                  <a:cs typeface="Times New Roman" panose="02020603050405020304" pitchFamily="18" charset="0"/>
                </a:rPr>
                <a:t> 10 </a:t>
              </a:r>
              <a:r>
                <a:rPr lang="en-US" sz="2400" b="1" dirty="0">
                  <a:latin typeface="HP001 4 hàng" panose="020B0603050302020204" pitchFamily="34" charset="-93"/>
                  <a:ea typeface="Arial-Rounded" panose="020B0500000000000000" pitchFamily="34" charset="0"/>
                  <a:cs typeface="Times New Roman" panose="02020603050405020304" pitchFamily="18" charset="0"/>
                </a:rPr>
                <a:t>n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HP001 4 hàng" panose="020B0603050302020204" pitchFamily="34" charset="-93"/>
                  <a:ea typeface="Arial-Rounded" panose="020B0500000000000000" pitchFamily="34" charset="0"/>
                  <a:cs typeface="Times New Roman" panose="02020603050405020304" pitchFamily="18" charset="0"/>
                </a:rPr>
                <a:t>ăm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HP001 4 hàng" panose="020B0603050302020204" pitchFamily="34" charset="-93"/>
                  <a:ea typeface="Arial-Rounded" panose="020B0500000000000000" pitchFamily="34" charset="0"/>
                  <a:cs typeface="Times New Roman" panose="02020603050405020304" pitchFamily="18" charset="0"/>
                </a:rPr>
                <a:t> 2025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53DB0AD-FB1E-8EAA-C09B-76407A6DE4C5}"/>
                </a:ext>
              </a:extLst>
            </p:cNvPr>
            <p:cNvSpPr txBox="1"/>
            <p:nvPr/>
          </p:nvSpPr>
          <p:spPr>
            <a:xfrm>
              <a:off x="4944836" y="687914"/>
              <a:ext cx="258747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u="sng" dirty="0" err="1">
                  <a:latin typeface="HP001 4 hàng" panose="020B0603050302020204" pitchFamily="34" charset="-93"/>
                  <a:ea typeface="Arial-Rounded" panose="020B0500000000000000" pitchFamily="34" charset="0"/>
                  <a:cs typeface="Times New Roman" panose="02020603050405020304" pitchFamily="18" charset="0"/>
                </a:rPr>
                <a:t>Tiếng</a:t>
              </a:r>
              <a:r>
                <a:rPr lang="en-US" sz="2400" b="1" u="sng" dirty="0">
                  <a:latin typeface="HP001 4 hàng" panose="020B0603050302020204" pitchFamily="34" charset="-93"/>
                  <a:ea typeface="Arial-Rounded" panose="020B0500000000000000" pitchFamily="34" charset="0"/>
                  <a:cs typeface="Times New Roman" panose="02020603050405020304" pitchFamily="18" charset="0"/>
                </a:rPr>
                <a:t> Việt</a:t>
              </a:r>
              <a:endParaRPr kumimoji="0" lang="en-US" sz="2400" b="1" i="0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-93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787103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319</TotalTime>
  <Words>971</Words>
  <Application>Microsoft Office PowerPoint</Application>
  <PresentationFormat>Widescreen</PresentationFormat>
  <Paragraphs>144</Paragraphs>
  <Slides>21</Slides>
  <Notes>16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3" baseType="lpstr">
      <vt:lpstr>等线</vt:lpstr>
      <vt:lpstr>微软雅黑</vt:lpstr>
      <vt:lpstr>Arial</vt:lpstr>
      <vt:lpstr>Arial-Rounded</vt:lpstr>
      <vt:lpstr>Calibri</vt:lpstr>
      <vt:lpstr>HP001 4 hàng</vt:lpstr>
      <vt:lpstr>HP001 5 hàng</vt:lpstr>
      <vt:lpstr>Times New Roman</vt:lpstr>
      <vt:lpstr>UTM Wedding K&amp;T</vt:lpstr>
      <vt:lpstr>字魂70号-灵悦黑体</vt:lpstr>
      <vt:lpstr>包图主题2</vt:lpstr>
      <vt:lpstr>千图网海量PPT模板www.58pic.com​​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27</cp:revision>
  <dcterms:created xsi:type="dcterms:W3CDTF">2022-06-25T11:44:36Z</dcterms:created>
  <dcterms:modified xsi:type="dcterms:W3CDTF">2025-10-20T16:10:51Z</dcterms:modified>
</cp:coreProperties>
</file>