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7.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8.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9.xml" ContentType="application/vnd.openxmlformats-officedocument.theme+xml"/>
  <Override PartName="/ppt/tags/tag1.xml" ContentType="application/vnd.openxmlformats-officedocument.presentationml.tags+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1" r:id="rId2"/>
    <p:sldMasterId id="2147483693" r:id="rId3"/>
    <p:sldMasterId id="2147483698" r:id="rId4"/>
    <p:sldMasterId id="2147483709" r:id="rId5"/>
    <p:sldMasterId id="2147483718" r:id="rId6"/>
    <p:sldMasterId id="2147483723" r:id="rId7"/>
    <p:sldMasterId id="2147483735" r:id="rId8"/>
    <p:sldMasterId id="2147483747" r:id="rId9"/>
    <p:sldMasterId id="2147483759" r:id="rId10"/>
  </p:sldMasterIdLst>
  <p:notesMasterIdLst>
    <p:notesMasterId r:id="rId46"/>
  </p:notesMasterIdLst>
  <p:sldIdLst>
    <p:sldId id="2007577119" r:id="rId11"/>
    <p:sldId id="257" r:id="rId12"/>
    <p:sldId id="279" r:id="rId13"/>
    <p:sldId id="258" r:id="rId14"/>
    <p:sldId id="259" r:id="rId15"/>
    <p:sldId id="260" r:id="rId16"/>
    <p:sldId id="261" r:id="rId17"/>
    <p:sldId id="433" r:id="rId18"/>
    <p:sldId id="345" r:id="rId19"/>
    <p:sldId id="262" r:id="rId20"/>
    <p:sldId id="318" r:id="rId21"/>
    <p:sldId id="319" r:id="rId22"/>
    <p:sldId id="371" r:id="rId23"/>
    <p:sldId id="2007577105" r:id="rId24"/>
    <p:sldId id="2007577096" r:id="rId25"/>
    <p:sldId id="2007577110" r:id="rId26"/>
    <p:sldId id="2007577097" r:id="rId27"/>
    <p:sldId id="295" r:id="rId28"/>
    <p:sldId id="2007577111" r:id="rId29"/>
    <p:sldId id="315" r:id="rId30"/>
    <p:sldId id="2007577106" r:id="rId31"/>
    <p:sldId id="328" r:id="rId32"/>
    <p:sldId id="2007577109" r:id="rId33"/>
    <p:sldId id="329" r:id="rId34"/>
    <p:sldId id="335" r:id="rId35"/>
    <p:sldId id="2007577113" r:id="rId36"/>
    <p:sldId id="2007577114" r:id="rId37"/>
    <p:sldId id="2007577115" r:id="rId38"/>
    <p:sldId id="2007577116" r:id="rId39"/>
    <p:sldId id="2007577112" r:id="rId40"/>
    <p:sldId id="2007577102" r:id="rId41"/>
    <p:sldId id="360" r:id="rId42"/>
    <p:sldId id="2007577117" r:id="rId43"/>
    <p:sldId id="2007577118" r:id="rId44"/>
    <p:sldId id="34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0" d="100"/>
          <a:sy n="60" d="100"/>
        </p:scale>
        <p:origin x="90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notesMaster" Target="notesMasters/notesMaster1.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EDE51-D7F2-4392-AEE7-6C950E0372A7}" type="datetimeFigureOut">
              <a:rPr lang="en-US" smtClean="0"/>
              <a:t>10/8/2025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1153A3-9F38-4A40-8097-2446CD862F5E}" type="slidenum">
              <a:rPr lang="en-US" smtClean="0"/>
              <a:t>‹#›</a:t>
            </a:fld>
            <a:endParaRPr lang="en-US"/>
          </a:p>
        </p:txBody>
      </p:sp>
    </p:spTree>
    <p:extLst>
      <p:ext uri="{BB962C8B-B14F-4D97-AF65-F5344CB8AC3E}">
        <p14:creationId xmlns:p14="http://schemas.microsoft.com/office/powerpoint/2010/main" val="4244510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CB6CA-BE65-4DA3-A6EB-21D1E12311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545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028264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72669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65847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873580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33263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dirty="0"/>
              <a:t> </a:t>
            </a:r>
            <a:r>
              <a:rPr lang="en-US" dirty="0" err="1"/>
              <a:t>lời</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mặt</a:t>
            </a:r>
            <a:r>
              <a:rPr lang="en-US" dirty="0"/>
              <a:t> </a:t>
            </a:r>
            <a:r>
              <a:rPr lang="en-US" dirty="0" err="1"/>
              <a:t>trời</a:t>
            </a:r>
            <a:endParaRPr lang="en-US" dirty="0"/>
          </a:p>
        </p:txBody>
      </p:sp>
      <p:sp>
        <p:nvSpPr>
          <p:cNvPr id="4" name="Slide Number Placeholder 3"/>
          <p:cNvSpPr>
            <a:spLocks noGrp="1"/>
          </p:cNvSpPr>
          <p:nvPr>
            <p:ph type="sldNum" sz="quarter" idx="5"/>
          </p:nvPr>
        </p:nvSpPr>
        <p:spPr/>
        <p:txBody>
          <a:bodyPr/>
          <a:lstStyle/>
          <a:p>
            <a:fld id="{9B1153A3-9F38-4A40-8097-2446CD862F5E}" type="slidenum">
              <a:rPr lang="en-US" smtClean="0"/>
              <a:t>4</a:t>
            </a:fld>
            <a:endParaRPr lang="en-US"/>
          </a:p>
        </p:txBody>
      </p:sp>
    </p:spTree>
    <p:extLst>
      <p:ext uri="{BB962C8B-B14F-4D97-AF65-F5344CB8AC3E}">
        <p14:creationId xmlns:p14="http://schemas.microsoft.com/office/powerpoint/2010/main" val="3231114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44733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183488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698065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2763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4278706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2027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2432047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212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57A5C9-2CA0-5C4F-B0AC-699302B218E6}"/>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FE2BD9DE-4F17-9E46-85D8-E2B12EE2279A}"/>
              </a:ext>
            </a:extLst>
          </p:cNvPr>
          <p:cNvSpPr>
            <a:spLocks noGrp="1"/>
          </p:cNvSpPr>
          <p:nvPr>
            <p:ph type="dt" sz="half" idx="10"/>
          </p:nvPr>
        </p:nvSpPr>
        <p:spPr/>
        <p:txBody>
          <a:bodyPr/>
          <a:lstStyle/>
          <a:p>
            <a:fld id="{84B79D43-DAE6-0F47-A9C1-04982654FBFB}" type="datetimeFigureOut">
              <a:rPr kumimoji="1" lang="zh-CN" altLang="en-US" smtClean="0"/>
              <a:t>2025/10/8</a:t>
            </a:fld>
            <a:endParaRPr kumimoji="1" lang="zh-CN" altLang="en-US"/>
          </a:p>
        </p:txBody>
      </p:sp>
      <p:sp>
        <p:nvSpPr>
          <p:cNvPr id="4" name="页脚占位符 3">
            <a:extLst>
              <a:ext uri="{FF2B5EF4-FFF2-40B4-BE49-F238E27FC236}">
                <a16:creationId xmlns:a16="http://schemas.microsoft.com/office/drawing/2014/main" id="{531FE32F-DD65-4F4F-A322-76B6249BA721}"/>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F1B1DDF3-917A-F04E-96B7-4D0D88E63782}"/>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2901111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AF1B7EC-7263-EF4F-B8F8-7BC4A0926652}"/>
              </a:ext>
            </a:extLst>
          </p:cNvPr>
          <p:cNvSpPr>
            <a:spLocks noGrp="1"/>
          </p:cNvSpPr>
          <p:nvPr>
            <p:ph type="dt" sz="half" idx="10"/>
          </p:nvPr>
        </p:nvSpPr>
        <p:spPr/>
        <p:txBody>
          <a:bodyPr/>
          <a:lstStyle/>
          <a:p>
            <a:fld id="{84B79D43-DAE6-0F47-A9C1-04982654FBFB}" type="datetimeFigureOut">
              <a:rPr kumimoji="1" lang="zh-CN" altLang="en-US" smtClean="0"/>
              <a:t>2025/10/8</a:t>
            </a:fld>
            <a:endParaRPr kumimoji="1" lang="zh-CN" altLang="en-US"/>
          </a:p>
        </p:txBody>
      </p:sp>
      <p:sp>
        <p:nvSpPr>
          <p:cNvPr id="3" name="页脚占位符 2">
            <a:extLst>
              <a:ext uri="{FF2B5EF4-FFF2-40B4-BE49-F238E27FC236}">
                <a16:creationId xmlns:a16="http://schemas.microsoft.com/office/drawing/2014/main" id="{A87EA049-7CA7-2242-BC65-574B701167D0}"/>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8581E859-109B-1D4E-BD7F-295BD77D5879}"/>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599525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08FA14-2A56-8F40-B578-1AF41EF3438B}"/>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40FD8ED5-6CD0-9A49-908F-DD8F31EFE5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3F95D50D-3854-BF41-B1B4-C14B47F0A8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DE198175-F7BB-9649-87FC-791054344719}"/>
              </a:ext>
            </a:extLst>
          </p:cNvPr>
          <p:cNvSpPr>
            <a:spLocks noGrp="1"/>
          </p:cNvSpPr>
          <p:nvPr>
            <p:ph type="dt" sz="half" idx="10"/>
          </p:nvPr>
        </p:nvSpPr>
        <p:spPr/>
        <p:txBody>
          <a:bodyPr/>
          <a:lstStyle/>
          <a:p>
            <a:fld id="{84B79D43-DAE6-0F47-A9C1-04982654FBFB}" type="datetimeFigureOut">
              <a:rPr kumimoji="1" lang="zh-CN" altLang="en-US" smtClean="0"/>
              <a:t>2025/10/8</a:t>
            </a:fld>
            <a:endParaRPr kumimoji="1" lang="zh-CN" altLang="en-US"/>
          </a:p>
        </p:txBody>
      </p:sp>
      <p:sp>
        <p:nvSpPr>
          <p:cNvPr id="6" name="页脚占位符 5">
            <a:extLst>
              <a:ext uri="{FF2B5EF4-FFF2-40B4-BE49-F238E27FC236}">
                <a16:creationId xmlns:a16="http://schemas.microsoft.com/office/drawing/2014/main" id="{780D134F-22C8-A147-86A1-AFCE01B66131}"/>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92ABE2F8-7F2B-084D-AA59-F1D650034195}"/>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298711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A1B7CB-265E-FE4B-85A7-85095EA77647}"/>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45B568F0-876F-3A42-8E9A-F2E0E4E16B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C9EE148B-7F31-6C4B-91AC-A6DC3C13CA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9EFCCCA7-808E-BA49-9D15-415B8AA9BFC1}"/>
              </a:ext>
            </a:extLst>
          </p:cNvPr>
          <p:cNvSpPr>
            <a:spLocks noGrp="1"/>
          </p:cNvSpPr>
          <p:nvPr>
            <p:ph type="dt" sz="half" idx="10"/>
          </p:nvPr>
        </p:nvSpPr>
        <p:spPr/>
        <p:txBody>
          <a:bodyPr/>
          <a:lstStyle/>
          <a:p>
            <a:fld id="{84B79D43-DAE6-0F47-A9C1-04982654FBFB}" type="datetimeFigureOut">
              <a:rPr kumimoji="1" lang="zh-CN" altLang="en-US" smtClean="0"/>
              <a:t>2025/10/8</a:t>
            </a:fld>
            <a:endParaRPr kumimoji="1" lang="zh-CN" altLang="en-US"/>
          </a:p>
        </p:txBody>
      </p:sp>
      <p:sp>
        <p:nvSpPr>
          <p:cNvPr id="6" name="页脚占位符 5">
            <a:extLst>
              <a:ext uri="{FF2B5EF4-FFF2-40B4-BE49-F238E27FC236}">
                <a16:creationId xmlns:a16="http://schemas.microsoft.com/office/drawing/2014/main" id="{2C58DD2B-251A-234C-8A57-5ABF94C4A877}"/>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C18CB2A8-5CD9-D04E-B567-7EBEF490AB7F}"/>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461718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7507A8-15E2-164F-9615-442CE6395961}"/>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8762B35F-BAD2-B942-AD3F-6CFBFC720ECF}"/>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EF2FC632-FBB0-AC4F-A2C8-C309889175E8}"/>
              </a:ext>
            </a:extLst>
          </p:cNvPr>
          <p:cNvSpPr>
            <a:spLocks noGrp="1"/>
          </p:cNvSpPr>
          <p:nvPr>
            <p:ph type="dt" sz="half" idx="10"/>
          </p:nvPr>
        </p:nvSpPr>
        <p:spPr/>
        <p:txBody>
          <a:bodyPr/>
          <a:lstStyle/>
          <a:p>
            <a:fld id="{84B79D43-DAE6-0F47-A9C1-04982654FBFB}" type="datetimeFigureOut">
              <a:rPr kumimoji="1" lang="zh-CN" altLang="en-US" smtClean="0"/>
              <a:t>2025/10/8</a:t>
            </a:fld>
            <a:endParaRPr kumimoji="1" lang="zh-CN" altLang="en-US"/>
          </a:p>
        </p:txBody>
      </p:sp>
      <p:sp>
        <p:nvSpPr>
          <p:cNvPr id="5" name="页脚占位符 4">
            <a:extLst>
              <a:ext uri="{FF2B5EF4-FFF2-40B4-BE49-F238E27FC236}">
                <a16:creationId xmlns:a16="http://schemas.microsoft.com/office/drawing/2014/main" id="{5264E695-6EE6-3B41-9BB3-E9CE59E44B07}"/>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47B6FE20-DD6A-434B-8F8B-53D28B1A6E52}"/>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243276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8317262-3A48-C44B-BE0D-EB1E54F694B6}"/>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B655E45A-0599-A545-9244-C8A808CE4B4E}"/>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6ED0EFA3-E423-1E43-9429-EFEE76FC64A0}"/>
              </a:ext>
            </a:extLst>
          </p:cNvPr>
          <p:cNvSpPr>
            <a:spLocks noGrp="1"/>
          </p:cNvSpPr>
          <p:nvPr>
            <p:ph type="dt" sz="half" idx="10"/>
          </p:nvPr>
        </p:nvSpPr>
        <p:spPr/>
        <p:txBody>
          <a:bodyPr/>
          <a:lstStyle/>
          <a:p>
            <a:fld id="{84B79D43-DAE6-0F47-A9C1-04982654FBFB}" type="datetimeFigureOut">
              <a:rPr kumimoji="1" lang="zh-CN" altLang="en-US" smtClean="0"/>
              <a:t>2025/10/8</a:t>
            </a:fld>
            <a:endParaRPr kumimoji="1" lang="zh-CN" altLang="en-US"/>
          </a:p>
        </p:txBody>
      </p:sp>
      <p:sp>
        <p:nvSpPr>
          <p:cNvPr id="5" name="页脚占位符 4">
            <a:extLst>
              <a:ext uri="{FF2B5EF4-FFF2-40B4-BE49-F238E27FC236}">
                <a16:creationId xmlns:a16="http://schemas.microsoft.com/office/drawing/2014/main" id="{FCE18421-96FF-A942-AB92-9E8C9E3D538D}"/>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A76B1616-54B9-7149-8109-223505AD0D8E}"/>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3710150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829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3752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2765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0482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936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2025/10/8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927039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2025/10/8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9629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2025/10/8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290457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2025/10/8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251465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2025/10/8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762698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2025/10/8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734983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2025/10/8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1573702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a:prstGeom prst="rect">
            <a:avLst/>
          </a:prstGeo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2025/10/8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835737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2025/10/8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1226801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2025/10/8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91870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16906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6FF3A7C-AD87-4FD5-B36B-820E975C156B}"/>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40182717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59870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90983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2025/10/8</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2718579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0823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8782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0049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8712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46D2C4-F5B2-4BAF-AAAA-E5719FEE0C0C}"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4653975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80565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2025/10/8</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145624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46D2C4-F5B2-4BAF-AAAA-E5719FEE0C0C}"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16249832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46D2C4-F5B2-4BAF-AAAA-E5719FEE0C0C}" type="datetimeFigureOut">
              <a:rPr lang="en-US" smtClean="0"/>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0240178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46D2C4-F5B2-4BAF-AAAA-E5719FEE0C0C}" type="datetimeFigureOut">
              <a:rPr lang="en-US" smtClean="0"/>
              <a:t>10/8/2025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10370371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46D2C4-F5B2-4BAF-AAAA-E5719FEE0C0C}" type="datetimeFigureOut">
              <a:rPr lang="en-US" smtClean="0"/>
              <a:t>10/8/2025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13924781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6D2C4-F5B2-4BAF-AAAA-E5719FEE0C0C}" type="datetimeFigureOut">
              <a:rPr lang="en-US" smtClean="0"/>
              <a:t>10/8/2025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200874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40164532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10057534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4239290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1399080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10/8/2025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3735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5E68AA-BE64-F049-AE4B-6D22E5791D6E}"/>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68FB45DC-93A6-9E46-B68E-4C1658CC14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60C71B9E-72DF-9B46-9E11-92FD14AF7800}"/>
              </a:ext>
            </a:extLst>
          </p:cNvPr>
          <p:cNvSpPr>
            <a:spLocks noGrp="1"/>
          </p:cNvSpPr>
          <p:nvPr>
            <p:ph type="dt" sz="half" idx="10"/>
          </p:nvPr>
        </p:nvSpPr>
        <p:spPr/>
        <p:txBody>
          <a:bodyPr/>
          <a:lstStyle/>
          <a:p>
            <a:fld id="{84B79D43-DAE6-0F47-A9C1-04982654FBFB}" type="datetimeFigureOut">
              <a:rPr kumimoji="1" lang="zh-CN" altLang="en-US" smtClean="0"/>
              <a:t>2025/10/8</a:t>
            </a:fld>
            <a:endParaRPr kumimoji="1" lang="zh-CN" altLang="en-US"/>
          </a:p>
        </p:txBody>
      </p:sp>
      <p:sp>
        <p:nvSpPr>
          <p:cNvPr id="5" name="页脚占位符 4">
            <a:extLst>
              <a:ext uri="{FF2B5EF4-FFF2-40B4-BE49-F238E27FC236}">
                <a16:creationId xmlns:a16="http://schemas.microsoft.com/office/drawing/2014/main" id="{CD64AA69-0CEE-B14A-BDC5-308DDC8C2D60}"/>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5DFAF48E-F9F8-1C46-8EEE-61E4A181629A}"/>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4578974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10/8/2025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70630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10/8/2025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24781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10/8/2025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97825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9F8CA7-E265-4E95-93EB-7D98A029AF19}" type="datetimeFigureOut">
              <a:rPr lang="en-US" smtClean="0">
                <a:solidFill>
                  <a:prstClr val="black">
                    <a:tint val="75000"/>
                  </a:prstClr>
                </a:solidFill>
              </a:rPr>
              <a:pPr/>
              <a:t>10/8/2025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55450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9F8CA7-E265-4E95-93EB-7D98A029AF19}" type="datetimeFigureOut">
              <a:rPr lang="en-US" smtClean="0">
                <a:solidFill>
                  <a:prstClr val="black">
                    <a:tint val="75000"/>
                  </a:prstClr>
                </a:solidFill>
              </a:rPr>
              <a:pPr/>
              <a:t>10/8/2025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58861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9F8CA7-E265-4E95-93EB-7D98A029AF19}" type="datetimeFigureOut">
              <a:rPr lang="en-US" smtClean="0">
                <a:solidFill>
                  <a:prstClr val="black">
                    <a:tint val="75000"/>
                  </a:prstClr>
                </a:solidFill>
              </a:rPr>
              <a:pPr/>
              <a:t>10/8/2025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91622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10/8/2025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4066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10/8/2025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33541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10/8/2025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67261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10/8/2025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091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90AC2C-89A7-5B45-AA29-0F43CAD1792B}"/>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FF0F5861-FF02-9541-AD80-582F186482D6}"/>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2E655C0A-AF44-4240-926F-CF039BC8D213}"/>
              </a:ext>
            </a:extLst>
          </p:cNvPr>
          <p:cNvSpPr>
            <a:spLocks noGrp="1"/>
          </p:cNvSpPr>
          <p:nvPr>
            <p:ph type="dt" sz="half" idx="10"/>
          </p:nvPr>
        </p:nvSpPr>
        <p:spPr/>
        <p:txBody>
          <a:bodyPr/>
          <a:lstStyle/>
          <a:p>
            <a:fld id="{84B79D43-DAE6-0F47-A9C1-04982654FBFB}" type="datetimeFigureOut">
              <a:rPr kumimoji="1" lang="zh-CN" altLang="en-US" smtClean="0"/>
              <a:t>2025/10/8</a:t>
            </a:fld>
            <a:endParaRPr kumimoji="1" lang="zh-CN" altLang="en-US"/>
          </a:p>
        </p:txBody>
      </p:sp>
      <p:sp>
        <p:nvSpPr>
          <p:cNvPr id="5" name="页脚占位符 4">
            <a:extLst>
              <a:ext uri="{FF2B5EF4-FFF2-40B4-BE49-F238E27FC236}">
                <a16:creationId xmlns:a16="http://schemas.microsoft.com/office/drawing/2014/main" id="{70AFDC4E-8BFD-B54A-BF9A-81919CC721BB}"/>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89656241-BFAA-974E-8319-98CB08180971}"/>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240097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图片 3" descr="19690631"/>
          <p:cNvPicPr>
            <a:picLocks noChangeAspect="1"/>
          </p:cNvPicPr>
          <p:nvPr userDrawn="1"/>
        </p:nvPicPr>
        <p:blipFill>
          <a:blip r:embed="rId2"/>
          <a:stretch>
            <a:fillRect/>
          </a:stretch>
        </p:blipFill>
        <p:spPr>
          <a:xfrm>
            <a:off x="0" y="0"/>
            <a:ext cx="12192000" cy="6858635"/>
          </a:xfrm>
          <a:prstGeom prst="rect">
            <a:avLst/>
          </a:prstGeom>
        </p:spPr>
      </p:pic>
      <p:pic>
        <p:nvPicPr>
          <p:cNvPr id="6" name="图片 5" descr="19690631 -1"/>
          <p:cNvPicPr>
            <a:picLocks noChangeAspect="1"/>
          </p:cNvPicPr>
          <p:nvPr userDrawn="1"/>
        </p:nvPicPr>
        <p:blipFill>
          <a:blip r:embed="rId3"/>
          <a:srcRect r="19388" b="45700"/>
          <a:stretch>
            <a:fillRect/>
          </a:stretch>
        </p:blipFill>
        <p:spPr>
          <a:xfrm>
            <a:off x="1490345" y="631825"/>
            <a:ext cx="8108315" cy="2730500"/>
          </a:xfrm>
          <a:prstGeom prst="rect">
            <a:avLst/>
          </a:prstGeom>
        </p:spPr>
      </p:pic>
    </p:spTree>
    <p:extLst>
      <p:ext uri="{BB962C8B-B14F-4D97-AF65-F5344CB8AC3E}">
        <p14:creationId xmlns:p14="http://schemas.microsoft.com/office/powerpoint/2010/main" val="40672628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pic>
        <p:nvPicPr>
          <p:cNvPr id="9" name="图片 8" descr="19690631 -1"/>
          <p:cNvPicPr>
            <a:picLocks noChangeAspect="1"/>
          </p:cNvPicPr>
          <p:nvPr userDrawn="1"/>
        </p:nvPicPr>
        <p:blipFill>
          <a:blip r:embed="rId5"/>
          <a:srcRect t="51097"/>
          <a:stretch>
            <a:fillRect/>
          </a:stretch>
        </p:blipFill>
        <p:spPr>
          <a:xfrm>
            <a:off x="0" y="3504565"/>
            <a:ext cx="12192000" cy="3354070"/>
          </a:xfrm>
          <a:prstGeom prst="rect">
            <a:avLst/>
          </a:prstGeom>
        </p:spPr>
      </p:pic>
    </p:spTree>
    <p:extLst>
      <p:ext uri="{BB962C8B-B14F-4D97-AF65-F5344CB8AC3E}">
        <p14:creationId xmlns:p14="http://schemas.microsoft.com/office/powerpoint/2010/main" val="31902122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2484755" y="1420495"/>
            <a:ext cx="7222490" cy="3592195"/>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2562860" y="1320165"/>
            <a:ext cx="7222490" cy="3592195"/>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9690631 -2"/>
          <p:cNvPicPr>
            <a:picLocks noChangeAspect="1"/>
          </p:cNvPicPr>
          <p:nvPr userDrawn="1"/>
        </p:nvPicPr>
        <p:blipFill>
          <a:blip r:embed="rId6"/>
          <a:stretch>
            <a:fillRect/>
          </a:stretch>
        </p:blipFill>
        <p:spPr>
          <a:xfrm>
            <a:off x="62865" y="0"/>
            <a:ext cx="12129135" cy="6509385"/>
          </a:xfrm>
          <a:prstGeom prst="rect">
            <a:avLst/>
          </a:prstGeom>
        </p:spPr>
      </p:pic>
    </p:spTree>
    <p:extLst>
      <p:ext uri="{BB962C8B-B14F-4D97-AF65-F5344CB8AC3E}">
        <p14:creationId xmlns:p14="http://schemas.microsoft.com/office/powerpoint/2010/main" val="34322111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植树节的由来</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0701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a:t>
                </a:r>
                <a:r>
                  <a:rPr lang="zh-CN"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历史</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95824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植树节的节徽</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6898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植树节的意义</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7607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各国的植树节</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1917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植树节小问答</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3490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60045" y="-10160"/>
            <a:ext cx="2249170" cy="1252220"/>
            <a:chOff x="777" y="-16"/>
            <a:chExt cx="3542" cy="1972"/>
          </a:xfrm>
        </p:grpSpPr>
        <p:grpSp>
          <p:nvGrpSpPr>
            <p:cNvPr id="4" name="组合 3"/>
            <p:cNvGrpSpPr/>
            <p:nvPr/>
          </p:nvGrpSpPr>
          <p:grpSpPr>
            <a:xfrm>
              <a:off x="777" y="985"/>
              <a:ext cx="3542" cy="971"/>
              <a:chOff x="8059" y="1525"/>
              <a:chExt cx="3542"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59" y="1600"/>
                <a:ext cx="3542" cy="822"/>
              </a:xfrm>
              <a:prstGeom prst="rect">
                <a:avLst/>
              </a:prstGeom>
              <a:noFill/>
            </p:spPr>
            <p:txBody>
              <a:bodyPr wrap="square" rtlCol="0">
                <a:spAutoFit/>
              </a:bodyPr>
              <a:lstStyle/>
              <a:p>
                <a:pPr algn="dist"/>
                <a:r>
                  <a:rPr lang="en-US"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3.12</a:t>
                </a:r>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1929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p:txBody>
          <a:bodyPr/>
          <a:lstStyle/>
          <a:p>
            <a:fld id="{84B79D43-DAE6-0F47-A9C1-04982654FBFB}" type="datetimeFigureOut">
              <a:rPr kumimoji="1" lang="zh-CN" altLang="en-US" smtClean="0"/>
              <a:t>2025/10/8</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2392135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0"/>
            <a:ext cx="2743200" cy="365125"/>
          </a:xfrm>
        </p:spPr>
        <p:txBody>
          <a:bodyPr/>
          <a:lstStyle/>
          <a:p>
            <a:fld id="{15930160-2BCF-4E93-8737-9C5CB8E57A40}" type="slidenum">
              <a:rPr lang="zh-CN" altLang="en-US" smtClean="0"/>
              <a:t>‹#›</a:t>
            </a:fld>
            <a:endParaRPr lang="zh-CN" altLang="en-US"/>
          </a:p>
        </p:txBody>
      </p:sp>
    </p:spTree>
    <p:extLst>
      <p:ext uri="{BB962C8B-B14F-4D97-AF65-F5344CB8AC3E}">
        <p14:creationId xmlns:p14="http://schemas.microsoft.com/office/powerpoint/2010/main" val="27742586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593291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872145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582126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462167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776344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516527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080424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419647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70848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03AC0A-0AC7-E046-A454-45AF18903BBF}"/>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BCFDF19E-3B3B-4842-9CFB-FEE132D206CF}"/>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6E65A68E-44C5-224D-8CA2-CC2B095E1927}"/>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2D30D364-0692-4248-99C8-3F14D2E4ABF8}"/>
              </a:ext>
            </a:extLst>
          </p:cNvPr>
          <p:cNvSpPr>
            <a:spLocks noGrp="1"/>
          </p:cNvSpPr>
          <p:nvPr>
            <p:ph type="dt" sz="half" idx="10"/>
          </p:nvPr>
        </p:nvSpPr>
        <p:spPr/>
        <p:txBody>
          <a:bodyPr/>
          <a:lstStyle/>
          <a:p>
            <a:fld id="{84B79D43-DAE6-0F47-A9C1-04982654FBFB}" type="datetimeFigureOut">
              <a:rPr kumimoji="1" lang="zh-CN" altLang="en-US" smtClean="0"/>
              <a:t>2025/10/8</a:t>
            </a:fld>
            <a:endParaRPr kumimoji="1" lang="zh-CN" altLang="en-US"/>
          </a:p>
        </p:txBody>
      </p:sp>
      <p:sp>
        <p:nvSpPr>
          <p:cNvPr id="6" name="页脚占位符 5">
            <a:extLst>
              <a:ext uri="{FF2B5EF4-FFF2-40B4-BE49-F238E27FC236}">
                <a16:creationId xmlns:a16="http://schemas.microsoft.com/office/drawing/2014/main" id="{EC7A17F9-1059-CB44-9EC4-3DC90DCBC098}"/>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088F51C2-BC0A-9647-96E7-996BE581CB4D}"/>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9140512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034369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77619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D20C3A-97FD-EC48-8472-14766CCB9D92}"/>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CB998ED0-C05E-BF44-803B-F32434D969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9C2F7DA8-241B-6E41-B115-7DD4AB88F1CE}"/>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1763B39A-3922-DC4C-A9E0-E8F6F55BCC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D1B154D5-EB01-C546-8E33-06C61DAFCD03}"/>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072C4281-F8A6-F144-B529-6697CA44A29E}"/>
              </a:ext>
            </a:extLst>
          </p:cNvPr>
          <p:cNvSpPr>
            <a:spLocks noGrp="1"/>
          </p:cNvSpPr>
          <p:nvPr>
            <p:ph type="dt" sz="half" idx="10"/>
          </p:nvPr>
        </p:nvSpPr>
        <p:spPr/>
        <p:txBody>
          <a:bodyPr/>
          <a:lstStyle/>
          <a:p>
            <a:fld id="{84B79D43-DAE6-0F47-A9C1-04982654FBFB}" type="datetimeFigureOut">
              <a:rPr kumimoji="1" lang="zh-CN" altLang="en-US" smtClean="0"/>
              <a:t>2025/10/8</a:t>
            </a:fld>
            <a:endParaRPr kumimoji="1" lang="zh-CN" altLang="en-US"/>
          </a:p>
        </p:txBody>
      </p:sp>
      <p:sp>
        <p:nvSpPr>
          <p:cNvPr id="8" name="页脚占位符 7">
            <a:extLst>
              <a:ext uri="{FF2B5EF4-FFF2-40B4-BE49-F238E27FC236}">
                <a16:creationId xmlns:a16="http://schemas.microsoft.com/office/drawing/2014/main" id="{DE8B9C80-60CA-A34E-BFF9-C5EF301C401D}"/>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BF90AAA6-55AF-1F43-85E0-154D6A6111AB}"/>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60054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9.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10.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image" Target="../media/image11.png"/><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10.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theme" Target="../theme/theme3.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image" Target="../media/image2.jpe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4.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theme" Target="../theme/theme5.xml"/><Relationship Id="rId4"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theme" Target="../theme/theme6.xml"/><Relationship Id="rId4" Type="http://schemas.openxmlformats.org/officeDocument/2006/relationships/slideLayout" Target="../slideLayouts/slideLayout3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7.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8.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ags" Target="../tags/tag1.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9.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24945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80" r:id="rId4"/>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2025/10/8</a:t>
            </a:fld>
            <a:endParaRPr lang="zh-CN" altLang="en-US" kern="1200">
              <a:solidFill>
                <a:prstClr val="black">
                  <a:tint val="75000"/>
                </a:prstClr>
              </a:solidFill>
              <a:latin typeface="Calibri"/>
              <a:ea typeface="微软雅黑" panose="020B0503020204020204" pitchFamily="34" charset="-122"/>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pic>
        <p:nvPicPr>
          <p:cNvPr id="8" name="Picture 7" descr="Shape&#10;&#10;Description automatically generated with medium confidence">
            <a:extLst>
              <a:ext uri="{FF2B5EF4-FFF2-40B4-BE49-F238E27FC236}">
                <a16:creationId xmlns:a16="http://schemas.microsoft.com/office/drawing/2014/main" id="{00CDF421-3D26-4BF7-971A-8BBFE88CB66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495425" y="365125"/>
            <a:ext cx="1218902" cy="1218902"/>
          </a:xfrm>
          <a:prstGeom prst="rect">
            <a:avLst/>
          </a:prstGeom>
        </p:spPr>
      </p:pic>
    </p:spTree>
    <p:extLst>
      <p:ext uri="{BB962C8B-B14F-4D97-AF65-F5344CB8AC3E}">
        <p14:creationId xmlns:p14="http://schemas.microsoft.com/office/powerpoint/2010/main" val="3490789214"/>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A695B5B-D5D8-514D-9D02-1B81B7DA77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2B379E33-FD72-9A43-82B2-651959A19C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4218A0E9-40F7-CE46-B403-9DC1CA0AB8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B79D43-DAE6-0F47-A9C1-04982654FBFB}" type="datetimeFigureOut">
              <a:rPr kumimoji="1" lang="zh-CN" altLang="en-US" smtClean="0"/>
              <a:t>2025/10/8</a:t>
            </a:fld>
            <a:endParaRPr kumimoji="1" lang="zh-CN" altLang="en-US"/>
          </a:p>
        </p:txBody>
      </p:sp>
      <p:sp>
        <p:nvSpPr>
          <p:cNvPr id="5" name="页脚占位符 4">
            <a:extLst>
              <a:ext uri="{FF2B5EF4-FFF2-40B4-BE49-F238E27FC236}">
                <a16:creationId xmlns:a16="http://schemas.microsoft.com/office/drawing/2014/main" id="{A3E4EC99-6892-EF4E-898D-4A31CBE00B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4A055238-B11B-8F4E-80A4-A0A5A1EC7E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20626784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77531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92720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530499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7" r:id="rId4"/>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991542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46D2C4-F5B2-4BAF-AAAA-E5719FEE0C0C}" type="datetimeFigureOut">
              <a:rPr lang="en-US" smtClean="0"/>
              <a:t>10/8/2025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6DD3FD-8217-4768-8ED4-6898380C4537}" type="slidenum">
              <a:rPr lang="en-US" smtClean="0"/>
              <a:t>‹#›</a:t>
            </a:fld>
            <a:endParaRPr lang="en-US"/>
          </a:p>
        </p:txBody>
      </p:sp>
    </p:spTree>
    <p:extLst>
      <p:ext uri="{BB962C8B-B14F-4D97-AF65-F5344CB8AC3E}">
        <p14:creationId xmlns:p14="http://schemas.microsoft.com/office/powerpoint/2010/main" val="40504522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9F8CA7-E265-4E95-93EB-7D98A029AF19}" type="datetimeFigureOut">
              <a:rPr lang="en-US" smtClean="0">
                <a:solidFill>
                  <a:prstClr val="black">
                    <a:tint val="75000"/>
                  </a:prstClr>
                </a:solidFill>
              </a:rPr>
              <a:pPr/>
              <a:t>10/8/2025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4230630"/>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72518010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3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4" Type="http://schemas.microsoft.com/office/2007/relationships/hdphoto" Target="../media/hdphoto11.wdp"/></Relationships>
</file>

<file path=ppt/slides/_rels/slide1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77.xml"/><Relationship Id="rId1" Type="http://schemas.openxmlformats.org/officeDocument/2006/relationships/tags" Target="../tags/tag2.xml"/><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2.png"/><Relationship Id="rId1" Type="http://schemas.openxmlformats.org/officeDocument/2006/relationships/slideLayout" Target="../slideLayouts/slideLayout77.xml"/><Relationship Id="rId6" Type="http://schemas.microsoft.com/office/2007/relationships/hdphoto" Target="../media/hdphoto13.wdp"/><Relationship Id="rId5" Type="http://schemas.openxmlformats.org/officeDocument/2006/relationships/image" Target="../media/image54.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microsoft.com/office/2007/relationships/hdphoto" Target="../media/hdphoto14.wdp"/><Relationship Id="rId5" Type="http://schemas.openxmlformats.org/officeDocument/2006/relationships/image" Target="../media/image57.pn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jpg"/><Relationship Id="rId7"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microsoft.com/office/2007/relationships/hdphoto" Target="../media/hdphoto14.wdp"/><Relationship Id="rId5" Type="http://schemas.openxmlformats.org/officeDocument/2006/relationships/image" Target="../media/image57.png"/><Relationship Id="rId10" Type="http://schemas.openxmlformats.org/officeDocument/2006/relationships/image" Target="../media/image60.png"/><Relationship Id="rId4" Type="http://schemas.openxmlformats.org/officeDocument/2006/relationships/image" Target="../media/image56.png"/><Relationship Id="rId9" Type="http://schemas.microsoft.com/office/2007/relationships/hdphoto" Target="../media/hdphoto15.wdp"/></Relationships>
</file>

<file path=ppt/slides/_rels/slide1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png"/><Relationship Id="rId7" Type="http://schemas.microsoft.com/office/2007/relationships/hdphoto" Target="../media/hdphoto16.wdp"/><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microsoft.com/office/2007/relationships/hdphoto" Target="../media/hdphoto17.wdp"/></Relationships>
</file>

<file path=ppt/slides/_rels/slide1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66.jpeg"/></Relationships>
</file>

<file path=ppt/slides/_rels/slide1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jpg"/><Relationship Id="rId7"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microsoft.com/office/2007/relationships/hdphoto" Target="../media/hdphoto14.wdp"/><Relationship Id="rId5" Type="http://schemas.openxmlformats.org/officeDocument/2006/relationships/image" Target="../media/image57.png"/><Relationship Id="rId10" Type="http://schemas.openxmlformats.org/officeDocument/2006/relationships/image" Target="../media/image60.png"/><Relationship Id="rId4" Type="http://schemas.openxmlformats.org/officeDocument/2006/relationships/image" Target="../media/image56.png"/><Relationship Id="rId9" Type="http://schemas.microsoft.com/office/2007/relationships/hdphoto" Target="../media/hdphoto15.wdp"/></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2.png"/><Relationship Id="rId18" Type="http://schemas.microsoft.com/office/2007/relationships/hdphoto" Target="../media/hdphoto5.wdp"/><Relationship Id="rId3" Type="http://schemas.openxmlformats.org/officeDocument/2006/relationships/slideLayout" Target="../slideLayouts/slideLayout39.xml"/><Relationship Id="rId21" Type="http://schemas.microsoft.com/office/2007/relationships/hdphoto" Target="../media/hdphoto6.wdp"/><Relationship Id="rId7" Type="http://schemas.openxmlformats.org/officeDocument/2006/relationships/image" Target="../media/image19.png"/><Relationship Id="rId12" Type="http://schemas.openxmlformats.org/officeDocument/2006/relationships/slide" Target="slide10.xml"/><Relationship Id="rId17" Type="http://schemas.openxmlformats.org/officeDocument/2006/relationships/image" Target="../media/image24.png"/><Relationship Id="rId2" Type="http://schemas.openxmlformats.org/officeDocument/2006/relationships/audio" Target="../media/media1.mp3"/><Relationship Id="rId16" Type="http://schemas.microsoft.com/office/2007/relationships/hdphoto" Target="../media/hdphoto4.wdp"/><Relationship Id="rId20" Type="http://schemas.openxmlformats.org/officeDocument/2006/relationships/image" Target="../media/image26.png"/><Relationship Id="rId1" Type="http://schemas.microsoft.com/office/2007/relationships/media" Target="../media/media1.mp3"/><Relationship Id="rId6" Type="http://schemas.openxmlformats.org/officeDocument/2006/relationships/slide" Target="slide4.xml"/><Relationship Id="rId11" Type="http://schemas.microsoft.com/office/2007/relationships/hdphoto" Target="../media/hdphoto2.wdp"/><Relationship Id="rId5" Type="http://schemas.openxmlformats.org/officeDocument/2006/relationships/image" Target="../media/image18.jpg"/><Relationship Id="rId15" Type="http://schemas.openxmlformats.org/officeDocument/2006/relationships/image" Target="../media/image23.png"/><Relationship Id="rId10" Type="http://schemas.openxmlformats.org/officeDocument/2006/relationships/image" Target="../media/image21.png"/><Relationship Id="rId19" Type="http://schemas.openxmlformats.org/officeDocument/2006/relationships/image" Target="../media/image25.png"/><Relationship Id="rId4" Type="http://schemas.openxmlformats.org/officeDocument/2006/relationships/notesSlide" Target="../notesSlides/notesSlide1.xml"/><Relationship Id="rId9" Type="http://schemas.microsoft.com/office/2007/relationships/hdphoto" Target="../media/hdphoto1.wdp"/><Relationship Id="rId1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9.jpg"/><Relationship Id="rId1" Type="http://schemas.openxmlformats.org/officeDocument/2006/relationships/slideLayout" Target="../slideLayouts/slideLayout77.xml"/><Relationship Id="rId5" Type="http://schemas.openxmlformats.org/officeDocument/2006/relationships/image" Target="../media/image70.png"/><Relationship Id="rId4" Type="http://schemas.microsoft.com/office/2007/relationships/hdphoto" Target="../media/hdphoto13.wdp"/></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jpg"/><Relationship Id="rId7"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microsoft.com/office/2007/relationships/hdphoto" Target="../media/hdphoto14.wdp"/><Relationship Id="rId5" Type="http://schemas.openxmlformats.org/officeDocument/2006/relationships/image" Target="../media/image57.png"/><Relationship Id="rId10" Type="http://schemas.openxmlformats.org/officeDocument/2006/relationships/image" Target="../media/image60.png"/><Relationship Id="rId4" Type="http://schemas.openxmlformats.org/officeDocument/2006/relationships/image" Target="../media/image56.png"/><Relationship Id="rId9" Type="http://schemas.microsoft.com/office/2007/relationships/hdphoto" Target="../media/hdphoto15.wdp"/></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71.png"/><Relationship Id="rId1" Type="http://schemas.openxmlformats.org/officeDocument/2006/relationships/slideLayout" Target="../slideLayouts/slideLayout77.xml"/><Relationship Id="rId5" Type="http://schemas.openxmlformats.org/officeDocument/2006/relationships/image" Target="../media/image72.jpeg"/><Relationship Id="rId4" Type="http://schemas.microsoft.com/office/2007/relationships/hdphoto" Target="../media/hdphoto13.wdp"/></Relationships>
</file>

<file path=ppt/slides/_rels/slide2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microsoft.com/office/2007/relationships/hdphoto" Target="../media/hdphoto14.wdp"/><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77.xml"/><Relationship Id="rId1" Type="http://schemas.openxmlformats.org/officeDocument/2006/relationships/tags" Target="../tags/tag3.xml"/><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57.png"/><Relationship Id="rId1" Type="http://schemas.openxmlformats.org/officeDocument/2006/relationships/slideLayout" Target="../slideLayouts/slideLayout77.xml"/></Relationships>
</file>

<file path=ppt/slides/_rels/slide27.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57.png"/><Relationship Id="rId1" Type="http://schemas.openxmlformats.org/officeDocument/2006/relationships/slideLayout" Target="../slideLayouts/slideLayout77.xml"/></Relationships>
</file>

<file path=ppt/slides/_rels/slide28.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57.png"/><Relationship Id="rId1" Type="http://schemas.openxmlformats.org/officeDocument/2006/relationships/slideLayout" Target="../slideLayouts/slideLayout7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8.png"/><Relationship Id="rId7" Type="http://schemas.openxmlformats.org/officeDocument/2006/relationships/slide" Target="slide5.xml"/><Relationship Id="rId2" Type="http://schemas.openxmlformats.org/officeDocument/2006/relationships/image" Target="../media/image27.jpg"/><Relationship Id="rId1" Type="http://schemas.openxmlformats.org/officeDocument/2006/relationships/slideLayout" Target="../slideLayouts/slideLayout39.xml"/><Relationship Id="rId6" Type="http://schemas.microsoft.com/office/2007/relationships/hdphoto" Target="../media/hdphoto8.wdp"/><Relationship Id="rId5" Type="http://schemas.openxmlformats.org/officeDocument/2006/relationships/image" Target="../media/image29.png"/><Relationship Id="rId4" Type="http://schemas.microsoft.com/office/2007/relationships/hdphoto" Target="../media/hdphoto7.wdp"/><Relationship Id="rId9" Type="http://schemas.microsoft.com/office/2007/relationships/hdphoto" Target="../media/hdphoto9.wdp"/></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71.png"/><Relationship Id="rId1" Type="http://schemas.openxmlformats.org/officeDocument/2006/relationships/slideLayout" Target="../slideLayouts/slideLayout77.xml"/><Relationship Id="rId5" Type="http://schemas.openxmlformats.org/officeDocument/2006/relationships/image" Target="../media/image72.jpeg"/><Relationship Id="rId4" Type="http://schemas.microsoft.com/office/2007/relationships/hdphoto" Target="../media/hdphoto13.wdp"/></Relationships>
</file>

<file path=ppt/slides/_rels/slide3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4.xml"/><Relationship Id="rId1" Type="http://schemas.openxmlformats.org/officeDocument/2006/relationships/slideLayout" Target="../slideLayouts/slideLayout37.xml"/><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57.png"/><Relationship Id="rId1" Type="http://schemas.openxmlformats.org/officeDocument/2006/relationships/slideLayout" Target="../slideLayouts/slideLayout77.xml"/></Relationships>
</file>

<file path=ppt/slides/_rels/slide3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7.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77.xml"/><Relationship Id="rId1" Type="http://schemas.openxmlformats.org/officeDocument/2006/relationships/tags" Target="../tags/tag4.xml"/><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13" Type="http://schemas.microsoft.com/office/2007/relationships/hdphoto" Target="../media/hdphoto10.wdp"/><Relationship Id="rId18" Type="http://schemas.openxmlformats.org/officeDocument/2006/relationships/slide" Target="slide8.xml"/><Relationship Id="rId3" Type="http://schemas.openxmlformats.org/officeDocument/2006/relationships/image" Target="../media/image31.jpg"/><Relationship Id="rId7" Type="http://schemas.microsoft.com/office/2007/relationships/hdphoto" Target="../media/hdphoto2.wdp"/><Relationship Id="rId12" Type="http://schemas.openxmlformats.org/officeDocument/2006/relationships/image" Target="../media/image32.png"/><Relationship Id="rId17" Type="http://schemas.openxmlformats.org/officeDocument/2006/relationships/image" Target="../media/image33.gif"/><Relationship Id="rId2" Type="http://schemas.openxmlformats.org/officeDocument/2006/relationships/notesSlide" Target="../notesSlides/notesSlide2.xml"/><Relationship Id="rId16" Type="http://schemas.microsoft.com/office/2007/relationships/hdphoto" Target="../media/hdphoto9.wdp"/><Relationship Id="rId20" Type="http://schemas.microsoft.com/office/2007/relationships/hdphoto" Target="../media/hdphoto6.wdp"/><Relationship Id="rId1" Type="http://schemas.openxmlformats.org/officeDocument/2006/relationships/slideLayout" Target="../slideLayouts/slideLayout50.xml"/><Relationship Id="rId6" Type="http://schemas.openxmlformats.org/officeDocument/2006/relationships/image" Target="../media/image21.png"/><Relationship Id="rId11" Type="http://schemas.openxmlformats.org/officeDocument/2006/relationships/slide" Target="slide7.xml"/><Relationship Id="rId5" Type="http://schemas.microsoft.com/office/2007/relationships/hdphoto" Target="../media/hdphoto7.wdp"/><Relationship Id="rId15" Type="http://schemas.openxmlformats.org/officeDocument/2006/relationships/image" Target="../media/image30.png"/><Relationship Id="rId10" Type="http://schemas.microsoft.com/office/2007/relationships/hdphoto" Target="../media/hdphoto4.wdp"/><Relationship Id="rId19" Type="http://schemas.openxmlformats.org/officeDocument/2006/relationships/image" Target="../media/image26.png"/><Relationship Id="rId4" Type="http://schemas.openxmlformats.org/officeDocument/2006/relationships/image" Target="../media/image28.png"/><Relationship Id="rId9" Type="http://schemas.openxmlformats.org/officeDocument/2006/relationships/image" Target="../media/image23.png"/><Relationship Id="rId14" Type="http://schemas.openxmlformats.org/officeDocument/2006/relationships/slide" Target="slide5.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6.wdp"/><Relationship Id="rId2" Type="http://schemas.openxmlformats.org/officeDocument/2006/relationships/image" Target="../media/image34.jpg"/><Relationship Id="rId1" Type="http://schemas.openxmlformats.org/officeDocument/2006/relationships/slideLayout" Target="../slideLayouts/slideLayout50.xml"/><Relationship Id="rId6" Type="http://schemas.openxmlformats.org/officeDocument/2006/relationships/image" Target="../media/image26.png"/><Relationship Id="rId5" Type="http://schemas.openxmlformats.org/officeDocument/2006/relationships/slide" Target="slide4.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6.wdp"/><Relationship Id="rId2" Type="http://schemas.openxmlformats.org/officeDocument/2006/relationships/image" Target="../media/image34.jpg"/><Relationship Id="rId1" Type="http://schemas.openxmlformats.org/officeDocument/2006/relationships/slideLayout" Target="../slideLayouts/slideLayout39.xml"/><Relationship Id="rId6" Type="http://schemas.openxmlformats.org/officeDocument/2006/relationships/image" Target="../media/image26.png"/><Relationship Id="rId5" Type="http://schemas.openxmlformats.org/officeDocument/2006/relationships/slide" Target="slide4.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6.wdp"/><Relationship Id="rId2" Type="http://schemas.openxmlformats.org/officeDocument/2006/relationships/image" Target="../media/image34.jpg"/><Relationship Id="rId1" Type="http://schemas.openxmlformats.org/officeDocument/2006/relationships/slideLayout" Target="../slideLayouts/slideLayout39.xml"/><Relationship Id="rId6" Type="http://schemas.openxmlformats.org/officeDocument/2006/relationships/image" Target="../media/image26.png"/><Relationship Id="rId5" Type="http://schemas.openxmlformats.org/officeDocument/2006/relationships/slide" Target="slide4.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1.xml"/><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73DF3A-B583-9EF5-E982-801FC10039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8" y="699"/>
            <a:ext cx="12192000" cy="6858000"/>
          </a:xfrm>
          <a:prstGeom prst="rect">
            <a:avLst/>
          </a:prstGeom>
        </p:spPr>
      </p:pic>
      <p:pic>
        <p:nvPicPr>
          <p:cNvPr id="21" name="Picture 20">
            <a:extLst>
              <a:ext uri="{FF2B5EF4-FFF2-40B4-BE49-F238E27FC236}">
                <a16:creationId xmlns:a16="http://schemas.microsoft.com/office/drawing/2014/main" id="{0A0B6003-379A-20FA-7F74-113CA0FBDE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4210050"/>
          </a:xfrm>
          <a:prstGeom prst="rect">
            <a:avLst/>
          </a:prstGeom>
        </p:spPr>
      </p:pic>
      <p:pic>
        <p:nvPicPr>
          <p:cNvPr id="36" name="Picture 35">
            <a:extLst>
              <a:ext uri="{FF2B5EF4-FFF2-40B4-BE49-F238E27FC236}">
                <a16:creationId xmlns:a16="http://schemas.microsoft.com/office/drawing/2014/main" id="{B8CE5087-93A2-D1E2-FD95-DD21EA6FD823}"/>
              </a:ext>
            </a:extLst>
          </p:cNvPr>
          <p:cNvPicPr>
            <a:picLocks noChangeAspect="1"/>
          </p:cNvPicPr>
          <p:nvPr/>
        </p:nvPicPr>
        <p:blipFill>
          <a:blip r:embed="rId4"/>
          <a:stretch>
            <a:fillRect/>
          </a:stretch>
        </p:blipFill>
        <p:spPr>
          <a:xfrm>
            <a:off x="1070560" y="3040926"/>
            <a:ext cx="2726400" cy="2504684"/>
          </a:xfrm>
          <a:prstGeom prst="rect">
            <a:avLst/>
          </a:prstGeom>
        </p:spPr>
      </p:pic>
      <p:pic>
        <p:nvPicPr>
          <p:cNvPr id="40" name="Picture 39">
            <a:extLst>
              <a:ext uri="{FF2B5EF4-FFF2-40B4-BE49-F238E27FC236}">
                <a16:creationId xmlns:a16="http://schemas.microsoft.com/office/drawing/2014/main" id="{2CEEE9A1-0E6C-52E5-87AD-9947F0C9EE94}"/>
              </a:ext>
            </a:extLst>
          </p:cNvPr>
          <p:cNvPicPr>
            <a:picLocks noChangeAspect="1"/>
          </p:cNvPicPr>
          <p:nvPr/>
        </p:nvPicPr>
        <p:blipFill>
          <a:blip r:embed="rId5"/>
          <a:stretch>
            <a:fillRect/>
          </a:stretch>
        </p:blipFill>
        <p:spPr>
          <a:xfrm>
            <a:off x="8212722" y="3205610"/>
            <a:ext cx="2146560" cy="2340000"/>
          </a:xfrm>
          <a:prstGeom prst="rect">
            <a:avLst/>
          </a:prstGeom>
        </p:spPr>
      </p:pic>
      <p:pic>
        <p:nvPicPr>
          <p:cNvPr id="44" name="Picture 43">
            <a:extLst>
              <a:ext uri="{FF2B5EF4-FFF2-40B4-BE49-F238E27FC236}">
                <a16:creationId xmlns:a16="http://schemas.microsoft.com/office/drawing/2014/main" id="{2930B6D7-748A-C5BE-64A1-F0FDCB7084F4}"/>
              </a:ext>
            </a:extLst>
          </p:cNvPr>
          <p:cNvPicPr>
            <a:picLocks noChangeAspect="1"/>
          </p:cNvPicPr>
          <p:nvPr/>
        </p:nvPicPr>
        <p:blipFill>
          <a:blip r:embed="rId6"/>
          <a:stretch>
            <a:fillRect/>
          </a:stretch>
        </p:blipFill>
        <p:spPr>
          <a:xfrm>
            <a:off x="9200035" y="4159049"/>
            <a:ext cx="3028801" cy="2700000"/>
          </a:xfrm>
          <a:prstGeom prst="rect">
            <a:avLst/>
          </a:prstGeom>
        </p:spPr>
      </p:pic>
      <p:pic>
        <p:nvPicPr>
          <p:cNvPr id="32" name="Picture 31">
            <a:extLst>
              <a:ext uri="{FF2B5EF4-FFF2-40B4-BE49-F238E27FC236}">
                <a16:creationId xmlns:a16="http://schemas.microsoft.com/office/drawing/2014/main" id="{D6E5F17B-2E1A-FBCF-A1F6-FD48838B6CB0}"/>
              </a:ext>
            </a:extLst>
          </p:cNvPr>
          <p:cNvPicPr>
            <a:picLocks noChangeAspect="1"/>
          </p:cNvPicPr>
          <p:nvPr/>
        </p:nvPicPr>
        <p:blipFill>
          <a:blip r:embed="rId7"/>
          <a:stretch>
            <a:fillRect/>
          </a:stretch>
        </p:blipFill>
        <p:spPr>
          <a:xfrm>
            <a:off x="0" y="4518000"/>
            <a:ext cx="2097713" cy="2340000"/>
          </a:xfrm>
          <a:prstGeom prst="rect">
            <a:avLst/>
          </a:prstGeom>
        </p:spPr>
      </p:pic>
      <p:sp>
        <p:nvSpPr>
          <p:cNvPr id="16" name="TextBox 15">
            <a:extLst>
              <a:ext uri="{FF2B5EF4-FFF2-40B4-BE49-F238E27FC236}">
                <a16:creationId xmlns:a16="http://schemas.microsoft.com/office/drawing/2014/main" id="{025A4526-C075-7D62-7FAE-B16316CDB685}"/>
              </a:ext>
            </a:extLst>
          </p:cNvPr>
          <p:cNvSpPr txBox="1"/>
          <p:nvPr/>
        </p:nvSpPr>
        <p:spPr>
          <a:xfrm>
            <a:off x="1070560" y="1860040"/>
            <a:ext cx="1014750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latin typeface="Aachen" panose="02020500000000000000" pitchFamily="18" charset="0"/>
                <a:ea typeface="Aachen" panose="02020500000000000000" pitchFamily="18" charset="0"/>
                <a:cs typeface="Aachen" panose="02020500000000000000" pitchFamily="18" charset="0"/>
              </a:rPr>
              <a:t>CHÀO MỪNG CÁC EM HỌC SINH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latin typeface="Aachen" panose="02020500000000000000" pitchFamily="18" charset="0"/>
                <a:ea typeface="Aachen" panose="02020500000000000000" pitchFamily="18" charset="0"/>
                <a:cs typeface="Aachen" panose="02020500000000000000" pitchFamily="18" charset="0"/>
              </a:rPr>
              <a:t>ĐẾN VỚI LỚP HỌC</a:t>
            </a:r>
            <a:endParaRPr kumimoji="0" lang="en-US" sz="48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Aachen" panose="02020500000000000000" pitchFamily="18" charset="0"/>
              <a:ea typeface="Aachen" panose="02020500000000000000" pitchFamily="18" charset="0"/>
              <a:cs typeface="Aachen" panose="02020500000000000000" pitchFamily="18" charset="0"/>
            </a:endParaRPr>
          </a:p>
        </p:txBody>
      </p:sp>
      <p:sp>
        <p:nvSpPr>
          <p:cNvPr id="17" name="TextBox 16">
            <a:extLst>
              <a:ext uri="{FF2B5EF4-FFF2-40B4-BE49-F238E27FC236}">
                <a16:creationId xmlns:a16="http://schemas.microsoft.com/office/drawing/2014/main" id="{4B4BC4C9-F0E8-FAA7-1C40-7BD3AF6D50E8}"/>
              </a:ext>
            </a:extLst>
          </p:cNvPr>
          <p:cNvSpPr txBox="1"/>
          <p:nvPr/>
        </p:nvSpPr>
        <p:spPr>
          <a:xfrm>
            <a:off x="3103328" y="1340074"/>
            <a:ext cx="5722640" cy="87484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0160">
                  <a:solidFill>
                    <a:prstClr val="white"/>
                  </a:solidFill>
                  <a:prstDash val="solid"/>
                </a:ln>
                <a:solidFill>
                  <a:srgbClr val="FFFF00"/>
                </a:solidFill>
                <a:effectLst>
                  <a:outerShdw blurRad="38100" dist="22860" dir="5400000" algn="tl" rotWithShape="0">
                    <a:srgbClr val="000000">
                      <a:alpha val="30000"/>
                    </a:srgbClr>
                  </a:outerShdw>
                </a:effectLst>
                <a:uLnTx/>
                <a:uFillTx/>
                <a:latin typeface="iCiel Crocante" panose="02000000000000000000" pitchFamily="50" charset="0"/>
                <a:ea typeface="+mn-ea"/>
                <a:cs typeface="+mn-cs"/>
              </a:rPr>
              <a:t>TRƯỜNG TIỂU HỌC CHÁNH NGHĨA</a:t>
            </a:r>
          </a:p>
        </p:txBody>
      </p:sp>
      <p:sp>
        <p:nvSpPr>
          <p:cNvPr id="18" name="TextBox 17">
            <a:extLst>
              <a:ext uri="{FF2B5EF4-FFF2-40B4-BE49-F238E27FC236}">
                <a16:creationId xmlns:a16="http://schemas.microsoft.com/office/drawing/2014/main" id="{542EBDF1-D2CC-4939-5C92-8DCE0F78CDA7}"/>
              </a:ext>
            </a:extLst>
          </p:cNvPr>
          <p:cNvSpPr txBox="1"/>
          <p:nvPr/>
        </p:nvSpPr>
        <p:spPr>
          <a:xfrm>
            <a:off x="2697394" y="4210050"/>
            <a:ext cx="653450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UVN Da Lat" panose="03060902030302020204" pitchFamily="66" charset="0"/>
                <a:ea typeface="+mn-ea"/>
                <a:cs typeface="+mn-cs"/>
              </a:rPr>
              <a:t>MÔN: TIẾNG VIỆT (ĐỌC) – LỚP 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UVN Da Lat" panose="030609020303020202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UVN Da Lat" panose="03060902030302020204" pitchFamily="66" charset="0"/>
                <a:ea typeface="+mn-ea"/>
                <a:cs typeface="+mn-cs"/>
              </a:rPr>
              <a:t>GIÁO VIÊN: HỒ NGỌC QUYÊN</a:t>
            </a:r>
          </a:p>
        </p:txBody>
      </p:sp>
    </p:spTree>
    <p:extLst>
      <p:ext uri="{BB962C8B-B14F-4D97-AF65-F5344CB8AC3E}">
        <p14:creationId xmlns:p14="http://schemas.microsoft.com/office/powerpoint/2010/main" val="2603068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Vertical)">
                                          <p:cBhvr>
                                            <p:cTn id="7" dur="750"/>
                                            <p:tgtEl>
                                              <p:spTgt spid="21"/>
                                            </p:tgtEl>
                                          </p:cBhvr>
                                        </p:animEffect>
                                      </p:childTnLst>
                                    </p:cTn>
                                  </p:par>
                                </p:childTnLst>
                              </p:cTn>
                            </p:par>
                            <p:par>
                              <p:cTn id="8" fill="hold">
                                <p:stCondLst>
                                  <p:cond delay="750"/>
                                </p:stCondLst>
                                <p:childTnLst>
                                  <p:par>
                                    <p:cTn id="9" presetID="2" presetClass="entr" presetSubtype="4" fill="hold" nodeType="afterEffect" p14:presetBounceEnd="66667">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14:bounceEnd="66667">
                                          <p:cBhvr additive="base">
                                            <p:cTn id="11" dur="1000" fill="hold"/>
                                            <p:tgtEl>
                                              <p:spTgt spid="36"/>
                                            </p:tgtEl>
                                            <p:attrNameLst>
                                              <p:attrName>ppt_x</p:attrName>
                                            </p:attrNameLst>
                                          </p:cBhvr>
                                          <p:tavLst>
                                            <p:tav tm="0">
                                              <p:val>
                                                <p:strVal val="#ppt_x"/>
                                              </p:val>
                                            </p:tav>
                                            <p:tav tm="100000">
                                              <p:val>
                                                <p:strVal val="#ppt_x"/>
                                              </p:val>
                                            </p:tav>
                                          </p:tavLst>
                                        </p:anim>
                                        <p:anim calcmode="lin" valueType="num" p14:bounceEnd="66667">
                                          <p:cBhvr additive="base">
                                            <p:cTn id="12" dur="1000" fill="hold"/>
                                            <p:tgtEl>
                                              <p:spTgt spid="3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6667">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14:bounceEnd="66667">
                                          <p:cBhvr additive="base">
                                            <p:cTn id="15" dur="1000" fill="hold"/>
                                            <p:tgtEl>
                                              <p:spTgt spid="40"/>
                                            </p:tgtEl>
                                            <p:attrNameLst>
                                              <p:attrName>ppt_x</p:attrName>
                                            </p:attrNameLst>
                                          </p:cBhvr>
                                          <p:tavLst>
                                            <p:tav tm="0">
                                              <p:val>
                                                <p:strVal val="#ppt_x"/>
                                              </p:val>
                                            </p:tav>
                                            <p:tav tm="100000">
                                              <p:val>
                                                <p:strVal val="#ppt_x"/>
                                              </p:val>
                                            </p:tav>
                                          </p:tavLst>
                                        </p:anim>
                                        <p:anim calcmode="lin" valueType="num" p14:bounceEnd="66667">
                                          <p:cBhvr additive="base">
                                            <p:cTn id="16" dur="1000" fill="hold"/>
                                            <p:tgtEl>
                                              <p:spTgt spid="4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6667">
                                      <p:stCondLst>
                                        <p:cond delay="750"/>
                                      </p:stCondLst>
                                      <p:childTnLst>
                                        <p:set>
                                          <p:cBhvr>
                                            <p:cTn id="18" dur="1" fill="hold">
                                              <p:stCondLst>
                                                <p:cond delay="0"/>
                                              </p:stCondLst>
                                            </p:cTn>
                                            <p:tgtEl>
                                              <p:spTgt spid="32"/>
                                            </p:tgtEl>
                                            <p:attrNameLst>
                                              <p:attrName>style.visibility</p:attrName>
                                            </p:attrNameLst>
                                          </p:cBhvr>
                                          <p:to>
                                            <p:strVal val="visible"/>
                                          </p:to>
                                        </p:set>
                                        <p:anim calcmode="lin" valueType="num" p14:bounceEnd="66667">
                                          <p:cBhvr additive="base">
                                            <p:cTn id="19" dur="1000" fill="hold"/>
                                            <p:tgtEl>
                                              <p:spTgt spid="32"/>
                                            </p:tgtEl>
                                            <p:attrNameLst>
                                              <p:attrName>ppt_x</p:attrName>
                                            </p:attrNameLst>
                                          </p:cBhvr>
                                          <p:tavLst>
                                            <p:tav tm="0">
                                              <p:val>
                                                <p:strVal val="#ppt_x"/>
                                              </p:val>
                                            </p:tav>
                                            <p:tav tm="100000">
                                              <p:val>
                                                <p:strVal val="#ppt_x"/>
                                              </p:val>
                                            </p:tav>
                                          </p:tavLst>
                                        </p:anim>
                                        <p:anim calcmode="lin" valueType="num" p14:bounceEnd="66667">
                                          <p:cBhvr additive="base">
                                            <p:cTn id="20" dur="1000" fill="hold"/>
                                            <p:tgtEl>
                                              <p:spTgt spid="3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6667">
                                      <p:stCondLst>
                                        <p:cond delay="750"/>
                                      </p:stCondLst>
                                      <p:childTnLst>
                                        <p:set>
                                          <p:cBhvr>
                                            <p:cTn id="22" dur="1" fill="hold">
                                              <p:stCondLst>
                                                <p:cond delay="0"/>
                                              </p:stCondLst>
                                            </p:cTn>
                                            <p:tgtEl>
                                              <p:spTgt spid="44"/>
                                            </p:tgtEl>
                                            <p:attrNameLst>
                                              <p:attrName>style.visibility</p:attrName>
                                            </p:attrNameLst>
                                          </p:cBhvr>
                                          <p:to>
                                            <p:strVal val="visible"/>
                                          </p:to>
                                        </p:set>
                                        <p:anim calcmode="lin" valueType="num" p14:bounceEnd="66667">
                                          <p:cBhvr additive="base">
                                            <p:cTn id="23" dur="1000" fill="hold"/>
                                            <p:tgtEl>
                                              <p:spTgt spid="44"/>
                                            </p:tgtEl>
                                            <p:attrNameLst>
                                              <p:attrName>ppt_x</p:attrName>
                                            </p:attrNameLst>
                                          </p:cBhvr>
                                          <p:tavLst>
                                            <p:tav tm="0">
                                              <p:val>
                                                <p:strVal val="#ppt_x"/>
                                              </p:val>
                                            </p:tav>
                                            <p:tav tm="100000">
                                              <p:val>
                                                <p:strVal val="#ppt_x"/>
                                              </p:val>
                                            </p:tav>
                                          </p:tavLst>
                                        </p:anim>
                                        <p:anim calcmode="lin" valueType="num" p14:bounceEnd="66667">
                                          <p:cBhvr additive="base">
                                            <p:cTn id="24" dur="1000" fill="hold"/>
                                            <p:tgtEl>
                                              <p:spTgt spid="44"/>
                                            </p:tgtEl>
                                            <p:attrNameLst>
                                              <p:attrName>ppt_y</p:attrName>
                                            </p:attrNameLst>
                                          </p:cBhvr>
                                          <p:tavLst>
                                            <p:tav tm="0">
                                              <p:val>
                                                <p:strVal val="1+#ppt_h/2"/>
                                              </p:val>
                                            </p:tav>
                                            <p:tav tm="100000">
                                              <p:val>
                                                <p:strVal val="#ppt_y"/>
                                              </p:val>
                                            </p:tav>
                                          </p:tavLst>
                                        </p:anim>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36"/>
                                            </p:tgtEl>
                                            <p:attrNameLst>
                                              <p:attrName>r</p:attrName>
                                            </p:attrNameLst>
                                          </p:cBhvr>
                                        </p:animRot>
                                        <p:animRot by="-240000">
                                          <p:cBhvr>
                                            <p:cTn id="27" dur="200" fill="hold">
                                              <p:stCondLst>
                                                <p:cond delay="200"/>
                                              </p:stCondLst>
                                            </p:cTn>
                                            <p:tgtEl>
                                              <p:spTgt spid="36"/>
                                            </p:tgtEl>
                                            <p:attrNameLst>
                                              <p:attrName>r</p:attrName>
                                            </p:attrNameLst>
                                          </p:cBhvr>
                                        </p:animRot>
                                        <p:animRot by="240000">
                                          <p:cBhvr>
                                            <p:cTn id="28" dur="200" fill="hold">
                                              <p:stCondLst>
                                                <p:cond delay="400"/>
                                              </p:stCondLst>
                                            </p:cTn>
                                            <p:tgtEl>
                                              <p:spTgt spid="36"/>
                                            </p:tgtEl>
                                            <p:attrNameLst>
                                              <p:attrName>r</p:attrName>
                                            </p:attrNameLst>
                                          </p:cBhvr>
                                        </p:animRot>
                                        <p:animRot by="-240000">
                                          <p:cBhvr>
                                            <p:cTn id="29" dur="200" fill="hold">
                                              <p:stCondLst>
                                                <p:cond delay="600"/>
                                              </p:stCondLst>
                                            </p:cTn>
                                            <p:tgtEl>
                                              <p:spTgt spid="36"/>
                                            </p:tgtEl>
                                            <p:attrNameLst>
                                              <p:attrName>r</p:attrName>
                                            </p:attrNameLst>
                                          </p:cBhvr>
                                        </p:animRot>
                                        <p:animRot by="120000">
                                          <p:cBhvr>
                                            <p:cTn id="30" dur="200" fill="hold">
                                              <p:stCondLst>
                                                <p:cond delay="800"/>
                                              </p:stCondLst>
                                            </p:cTn>
                                            <p:tgtEl>
                                              <p:spTgt spid="36"/>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40"/>
                                            </p:tgtEl>
                                            <p:attrNameLst>
                                              <p:attrName>r</p:attrName>
                                            </p:attrNameLst>
                                          </p:cBhvr>
                                        </p:animRot>
                                        <p:animRot by="-240000">
                                          <p:cBhvr>
                                            <p:cTn id="33" dur="200" fill="hold">
                                              <p:stCondLst>
                                                <p:cond delay="200"/>
                                              </p:stCondLst>
                                            </p:cTn>
                                            <p:tgtEl>
                                              <p:spTgt spid="40"/>
                                            </p:tgtEl>
                                            <p:attrNameLst>
                                              <p:attrName>r</p:attrName>
                                            </p:attrNameLst>
                                          </p:cBhvr>
                                        </p:animRot>
                                        <p:animRot by="240000">
                                          <p:cBhvr>
                                            <p:cTn id="34" dur="200" fill="hold">
                                              <p:stCondLst>
                                                <p:cond delay="400"/>
                                              </p:stCondLst>
                                            </p:cTn>
                                            <p:tgtEl>
                                              <p:spTgt spid="40"/>
                                            </p:tgtEl>
                                            <p:attrNameLst>
                                              <p:attrName>r</p:attrName>
                                            </p:attrNameLst>
                                          </p:cBhvr>
                                        </p:animRot>
                                        <p:animRot by="-240000">
                                          <p:cBhvr>
                                            <p:cTn id="35" dur="200" fill="hold">
                                              <p:stCondLst>
                                                <p:cond delay="600"/>
                                              </p:stCondLst>
                                            </p:cTn>
                                            <p:tgtEl>
                                              <p:spTgt spid="40"/>
                                            </p:tgtEl>
                                            <p:attrNameLst>
                                              <p:attrName>r</p:attrName>
                                            </p:attrNameLst>
                                          </p:cBhvr>
                                        </p:animRot>
                                        <p:animRot by="120000">
                                          <p:cBhvr>
                                            <p:cTn id="36" dur="200" fill="hold">
                                              <p:stCondLst>
                                                <p:cond delay="800"/>
                                              </p:stCondLst>
                                            </p:cTn>
                                            <p:tgtEl>
                                              <p:spTgt spid="40"/>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100" fill="hold">
                                              <p:stCondLst>
                                                <p:cond delay="0"/>
                                              </p:stCondLst>
                                            </p:cTn>
                                            <p:tgtEl>
                                              <p:spTgt spid="32"/>
                                            </p:tgtEl>
                                            <p:attrNameLst>
                                              <p:attrName>r</p:attrName>
                                            </p:attrNameLst>
                                          </p:cBhvr>
                                        </p:animRot>
                                        <p:animRot by="-240000">
                                          <p:cBhvr>
                                            <p:cTn id="39" dur="200" fill="hold">
                                              <p:stCondLst>
                                                <p:cond delay="200"/>
                                              </p:stCondLst>
                                            </p:cTn>
                                            <p:tgtEl>
                                              <p:spTgt spid="32"/>
                                            </p:tgtEl>
                                            <p:attrNameLst>
                                              <p:attrName>r</p:attrName>
                                            </p:attrNameLst>
                                          </p:cBhvr>
                                        </p:animRot>
                                        <p:animRot by="240000">
                                          <p:cBhvr>
                                            <p:cTn id="40" dur="200" fill="hold">
                                              <p:stCondLst>
                                                <p:cond delay="400"/>
                                              </p:stCondLst>
                                            </p:cTn>
                                            <p:tgtEl>
                                              <p:spTgt spid="32"/>
                                            </p:tgtEl>
                                            <p:attrNameLst>
                                              <p:attrName>r</p:attrName>
                                            </p:attrNameLst>
                                          </p:cBhvr>
                                        </p:animRot>
                                        <p:animRot by="-240000">
                                          <p:cBhvr>
                                            <p:cTn id="41" dur="200" fill="hold">
                                              <p:stCondLst>
                                                <p:cond delay="600"/>
                                              </p:stCondLst>
                                            </p:cTn>
                                            <p:tgtEl>
                                              <p:spTgt spid="32"/>
                                            </p:tgtEl>
                                            <p:attrNameLst>
                                              <p:attrName>r</p:attrName>
                                            </p:attrNameLst>
                                          </p:cBhvr>
                                        </p:animRot>
                                        <p:animRot by="120000">
                                          <p:cBhvr>
                                            <p:cTn id="42" dur="200" fill="hold">
                                              <p:stCondLst>
                                                <p:cond delay="800"/>
                                              </p:stCondLst>
                                            </p:cTn>
                                            <p:tgtEl>
                                              <p:spTgt spid="32"/>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100" fill="hold">
                                              <p:stCondLst>
                                                <p:cond delay="0"/>
                                              </p:stCondLst>
                                            </p:cTn>
                                            <p:tgtEl>
                                              <p:spTgt spid="44"/>
                                            </p:tgtEl>
                                            <p:attrNameLst>
                                              <p:attrName>r</p:attrName>
                                            </p:attrNameLst>
                                          </p:cBhvr>
                                        </p:animRot>
                                        <p:animRot by="-240000">
                                          <p:cBhvr>
                                            <p:cTn id="45" dur="200" fill="hold">
                                              <p:stCondLst>
                                                <p:cond delay="200"/>
                                              </p:stCondLst>
                                            </p:cTn>
                                            <p:tgtEl>
                                              <p:spTgt spid="44"/>
                                            </p:tgtEl>
                                            <p:attrNameLst>
                                              <p:attrName>r</p:attrName>
                                            </p:attrNameLst>
                                          </p:cBhvr>
                                        </p:animRot>
                                        <p:animRot by="240000">
                                          <p:cBhvr>
                                            <p:cTn id="46" dur="200" fill="hold">
                                              <p:stCondLst>
                                                <p:cond delay="400"/>
                                              </p:stCondLst>
                                            </p:cTn>
                                            <p:tgtEl>
                                              <p:spTgt spid="44"/>
                                            </p:tgtEl>
                                            <p:attrNameLst>
                                              <p:attrName>r</p:attrName>
                                            </p:attrNameLst>
                                          </p:cBhvr>
                                        </p:animRot>
                                        <p:animRot by="-240000">
                                          <p:cBhvr>
                                            <p:cTn id="47" dur="200" fill="hold">
                                              <p:stCondLst>
                                                <p:cond delay="600"/>
                                              </p:stCondLst>
                                            </p:cTn>
                                            <p:tgtEl>
                                              <p:spTgt spid="44"/>
                                            </p:tgtEl>
                                            <p:attrNameLst>
                                              <p:attrName>r</p:attrName>
                                            </p:attrNameLst>
                                          </p:cBhvr>
                                        </p:animRot>
                                        <p:animRot by="120000">
                                          <p:cBhvr>
                                            <p:cTn id="48" dur="200" fill="hold">
                                              <p:stCondLst>
                                                <p:cond delay="800"/>
                                              </p:stCondLst>
                                            </p:cTn>
                                            <p:tgtEl>
                                              <p:spTgt spid="44"/>
                                            </p:tgtEl>
                                            <p:attrNameLst>
                                              <p:attrName>r</p:attrName>
                                            </p:attrNameLst>
                                          </p:cBhvr>
                                        </p:animRot>
                                      </p:childTnLst>
                                    </p:cTn>
                                  </p:par>
                                </p:childTnLst>
                              </p:cTn>
                            </p:par>
                            <p:par>
                              <p:cTn id="49" fill="hold">
                                <p:stCondLst>
                                  <p:cond delay="2500"/>
                                </p:stCondLst>
                                <p:childTnLst>
                                  <p:par>
                                    <p:cTn id="50" presetID="17" presetClass="entr" presetSubtype="10"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p:cTn id="52" dur="500" fill="hold"/>
                                            <p:tgtEl>
                                              <p:spTgt spid="17"/>
                                            </p:tgtEl>
                                            <p:attrNameLst>
                                              <p:attrName>ppt_w</p:attrName>
                                            </p:attrNameLst>
                                          </p:cBhvr>
                                          <p:tavLst>
                                            <p:tav tm="0">
                                              <p:val>
                                                <p:fltVal val="0"/>
                                              </p:val>
                                            </p:tav>
                                            <p:tav tm="100000">
                                              <p:val>
                                                <p:strVal val="#ppt_w"/>
                                              </p:val>
                                            </p:tav>
                                          </p:tavLst>
                                        </p:anim>
                                        <p:anim calcmode="lin" valueType="num">
                                          <p:cBhvr>
                                            <p:cTn id="53" dur="500" fill="hold"/>
                                            <p:tgtEl>
                                              <p:spTgt spid="17"/>
                                            </p:tgtEl>
                                            <p:attrNameLst>
                                              <p:attrName>ppt_h</p:attrName>
                                            </p:attrNameLst>
                                          </p:cBhvr>
                                          <p:tavLst>
                                            <p:tav tm="0">
                                              <p:val>
                                                <p:strVal val="#ppt_h"/>
                                              </p:val>
                                            </p:tav>
                                            <p:tav tm="100000">
                                              <p:val>
                                                <p:strVal val="#ppt_h"/>
                                              </p:val>
                                            </p:tav>
                                          </p:tavLst>
                                        </p:anim>
                                      </p:childTnLst>
                                    </p:cTn>
                                  </p:par>
                                </p:childTnLst>
                              </p:cTn>
                            </p:par>
                            <p:par>
                              <p:cTn id="54" fill="hold">
                                <p:stCondLst>
                                  <p:cond delay="3000"/>
                                </p:stCondLst>
                                <p:childTnLst>
                                  <p:par>
                                    <p:cTn id="55" presetID="6" presetClass="emph" presetSubtype="0" repeatCount="indefinite" accel="17333" decel="82667" autoRev="1" fill="hold" grpId="1" nodeType="afterEffect">
                                      <p:stCondLst>
                                        <p:cond delay="0"/>
                                      </p:stCondLst>
                                      <p:childTnLst>
                                        <p:animScale>
                                          <p:cBhvr>
                                            <p:cTn id="56" dur="1500" fill="hold"/>
                                            <p:tgtEl>
                                              <p:spTgt spid="17"/>
                                            </p:tgtEl>
                                          </p:cBhvr>
                                          <p:by x="120000" y="120000"/>
                                        </p:animScale>
                                      </p:childTnLst>
                                    </p:cTn>
                                  </p:par>
                                  <p:par>
                                    <p:cTn id="57" presetID="32" presetClass="emph" presetSubtype="0" repeatCount="indefinite" fill="hold" grpId="2" nodeType="withEffect">
                                      <p:stCondLst>
                                        <p:cond delay="0"/>
                                      </p:stCondLst>
                                      <p:childTnLst>
                                        <p:animRot by="120000">
                                          <p:cBhvr>
                                            <p:cTn id="58" dur="150" fill="hold">
                                              <p:stCondLst>
                                                <p:cond delay="0"/>
                                              </p:stCondLst>
                                            </p:cTn>
                                            <p:tgtEl>
                                              <p:spTgt spid="17"/>
                                            </p:tgtEl>
                                            <p:attrNameLst>
                                              <p:attrName>r</p:attrName>
                                            </p:attrNameLst>
                                          </p:cBhvr>
                                        </p:animRot>
                                        <p:animRot by="-240000">
                                          <p:cBhvr>
                                            <p:cTn id="59" dur="300" fill="hold">
                                              <p:stCondLst>
                                                <p:cond delay="300"/>
                                              </p:stCondLst>
                                            </p:cTn>
                                            <p:tgtEl>
                                              <p:spTgt spid="17"/>
                                            </p:tgtEl>
                                            <p:attrNameLst>
                                              <p:attrName>r</p:attrName>
                                            </p:attrNameLst>
                                          </p:cBhvr>
                                        </p:animRot>
                                        <p:animRot by="240000">
                                          <p:cBhvr>
                                            <p:cTn id="60" dur="300" fill="hold">
                                              <p:stCondLst>
                                                <p:cond delay="600"/>
                                              </p:stCondLst>
                                            </p:cTn>
                                            <p:tgtEl>
                                              <p:spTgt spid="17"/>
                                            </p:tgtEl>
                                            <p:attrNameLst>
                                              <p:attrName>r</p:attrName>
                                            </p:attrNameLst>
                                          </p:cBhvr>
                                        </p:animRot>
                                        <p:animRot by="-240000">
                                          <p:cBhvr>
                                            <p:cTn id="61" dur="300" fill="hold">
                                              <p:stCondLst>
                                                <p:cond delay="900"/>
                                              </p:stCondLst>
                                            </p:cTn>
                                            <p:tgtEl>
                                              <p:spTgt spid="17"/>
                                            </p:tgtEl>
                                            <p:attrNameLst>
                                              <p:attrName>r</p:attrName>
                                            </p:attrNameLst>
                                          </p:cBhvr>
                                        </p:animRot>
                                        <p:animRot by="120000">
                                          <p:cBhvr>
                                            <p:cTn id="62" dur="300" fill="hold">
                                              <p:stCondLst>
                                                <p:cond delay="1200"/>
                                              </p:stCondLst>
                                            </p:cTn>
                                            <p:tgtEl>
                                              <p:spTgt spid="17"/>
                                            </p:tgtEl>
                                            <p:attrNameLst>
                                              <p:attrName>r</p:attrName>
                                            </p:attrNameLst>
                                          </p:cBhvr>
                                        </p:animRot>
                                      </p:childTnLst>
                                    </p:cTn>
                                  </p:par>
                                </p:childTnLst>
                              </p:cTn>
                            </p:par>
                            <p:par>
                              <p:cTn id="63" fill="hold">
                                <p:stCondLst>
                                  <p:cond delay="6000"/>
                                </p:stCondLst>
                                <p:childTnLst>
                                  <p:par>
                                    <p:cTn id="64" presetID="41" presetClass="entr" presetSubtype="0" fill="hold" grpId="0" nodeType="afterEffect">
                                      <p:stCondLst>
                                        <p:cond delay="0"/>
                                      </p:stCondLst>
                                      <p:iterate type="lt">
                                        <p:tmPct val="10000"/>
                                      </p:iterate>
                                      <p:childTnLst>
                                        <p:set>
                                          <p:cBhvr>
                                            <p:cTn id="65" dur="1" fill="hold">
                                              <p:stCondLst>
                                                <p:cond delay="0"/>
                                              </p:stCondLst>
                                            </p:cTn>
                                            <p:tgtEl>
                                              <p:spTgt spid="18"/>
                                            </p:tgtEl>
                                            <p:attrNameLst>
                                              <p:attrName>style.visibility</p:attrName>
                                            </p:attrNameLst>
                                          </p:cBhvr>
                                          <p:to>
                                            <p:strVal val="visible"/>
                                          </p:to>
                                        </p:set>
                                        <p:anim calcmode="lin" valueType="num">
                                          <p:cBhvr>
                                            <p:cTn id="6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67" dur="500" fill="hold"/>
                                            <p:tgtEl>
                                              <p:spTgt spid="18"/>
                                            </p:tgtEl>
                                            <p:attrNameLst>
                                              <p:attrName>ppt_y</p:attrName>
                                            </p:attrNameLst>
                                          </p:cBhvr>
                                          <p:tavLst>
                                            <p:tav tm="0">
                                              <p:val>
                                                <p:strVal val="#ppt_y"/>
                                              </p:val>
                                            </p:tav>
                                            <p:tav tm="100000">
                                              <p:val>
                                                <p:strVal val="#ppt_y"/>
                                              </p:val>
                                            </p:tav>
                                          </p:tavLst>
                                        </p:anim>
                                        <p:anim calcmode="lin" valueType="num">
                                          <p:cBhvr>
                                            <p:cTn id="6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6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70" dur="500" tmFilter="0,0; .5, 1; 1, 1"/>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7" grpId="2"/>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Vertical)">
                                          <p:cBhvr>
                                            <p:cTn id="7" dur="750"/>
                                            <p:tgtEl>
                                              <p:spTgt spid="21"/>
                                            </p:tgtEl>
                                          </p:cBhvr>
                                        </p:animEffect>
                                      </p:childTnLst>
                                    </p:cTn>
                                  </p:par>
                                </p:childTnLst>
                              </p:cTn>
                            </p:par>
                            <p:par>
                              <p:cTn id="8" fill="hold">
                                <p:stCondLst>
                                  <p:cond delay="750"/>
                                </p:stCondLst>
                                <p:childTnLst>
                                  <p:par>
                                    <p:cTn id="9" presetID="2" presetClass="entr" presetSubtype="4"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1000" fill="hold"/>
                                            <p:tgtEl>
                                              <p:spTgt spid="36"/>
                                            </p:tgtEl>
                                            <p:attrNameLst>
                                              <p:attrName>ppt_x</p:attrName>
                                            </p:attrNameLst>
                                          </p:cBhvr>
                                          <p:tavLst>
                                            <p:tav tm="0">
                                              <p:val>
                                                <p:strVal val="#ppt_x"/>
                                              </p:val>
                                            </p:tav>
                                            <p:tav tm="100000">
                                              <p:val>
                                                <p:strVal val="#ppt_x"/>
                                              </p:val>
                                            </p:tav>
                                          </p:tavLst>
                                        </p:anim>
                                        <p:anim calcmode="lin" valueType="num">
                                          <p:cBhvr additive="base">
                                            <p:cTn id="12" dur="1000" fill="hold"/>
                                            <p:tgtEl>
                                              <p:spTgt spid="3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additive="base">
                                            <p:cTn id="15" dur="1000" fill="hold"/>
                                            <p:tgtEl>
                                              <p:spTgt spid="40"/>
                                            </p:tgtEl>
                                            <p:attrNameLst>
                                              <p:attrName>ppt_x</p:attrName>
                                            </p:attrNameLst>
                                          </p:cBhvr>
                                          <p:tavLst>
                                            <p:tav tm="0">
                                              <p:val>
                                                <p:strVal val="#ppt_x"/>
                                              </p:val>
                                            </p:tav>
                                            <p:tav tm="100000">
                                              <p:val>
                                                <p:strVal val="#ppt_x"/>
                                              </p:val>
                                            </p:tav>
                                          </p:tavLst>
                                        </p:anim>
                                        <p:anim calcmode="lin" valueType="num">
                                          <p:cBhvr additive="base">
                                            <p:cTn id="16" dur="1000" fill="hold"/>
                                            <p:tgtEl>
                                              <p:spTgt spid="4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75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000" fill="hold"/>
                                            <p:tgtEl>
                                              <p:spTgt spid="32"/>
                                            </p:tgtEl>
                                            <p:attrNameLst>
                                              <p:attrName>ppt_x</p:attrName>
                                            </p:attrNameLst>
                                          </p:cBhvr>
                                          <p:tavLst>
                                            <p:tav tm="0">
                                              <p:val>
                                                <p:strVal val="#ppt_x"/>
                                              </p:val>
                                            </p:tav>
                                            <p:tav tm="100000">
                                              <p:val>
                                                <p:strVal val="#ppt_x"/>
                                              </p:val>
                                            </p:tav>
                                          </p:tavLst>
                                        </p:anim>
                                        <p:anim calcmode="lin" valueType="num">
                                          <p:cBhvr additive="base">
                                            <p:cTn id="20" dur="1000" fill="hold"/>
                                            <p:tgtEl>
                                              <p:spTgt spid="3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75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1000" fill="hold"/>
                                            <p:tgtEl>
                                              <p:spTgt spid="44"/>
                                            </p:tgtEl>
                                            <p:attrNameLst>
                                              <p:attrName>ppt_x</p:attrName>
                                            </p:attrNameLst>
                                          </p:cBhvr>
                                          <p:tavLst>
                                            <p:tav tm="0">
                                              <p:val>
                                                <p:strVal val="#ppt_x"/>
                                              </p:val>
                                            </p:tav>
                                            <p:tav tm="100000">
                                              <p:val>
                                                <p:strVal val="#ppt_x"/>
                                              </p:val>
                                            </p:tav>
                                          </p:tavLst>
                                        </p:anim>
                                        <p:anim calcmode="lin" valueType="num">
                                          <p:cBhvr additive="base">
                                            <p:cTn id="24" dur="1000" fill="hold"/>
                                            <p:tgtEl>
                                              <p:spTgt spid="44"/>
                                            </p:tgtEl>
                                            <p:attrNameLst>
                                              <p:attrName>ppt_y</p:attrName>
                                            </p:attrNameLst>
                                          </p:cBhvr>
                                          <p:tavLst>
                                            <p:tav tm="0">
                                              <p:val>
                                                <p:strVal val="1+#ppt_h/2"/>
                                              </p:val>
                                            </p:tav>
                                            <p:tav tm="100000">
                                              <p:val>
                                                <p:strVal val="#ppt_y"/>
                                              </p:val>
                                            </p:tav>
                                          </p:tavLst>
                                        </p:anim>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36"/>
                                            </p:tgtEl>
                                            <p:attrNameLst>
                                              <p:attrName>r</p:attrName>
                                            </p:attrNameLst>
                                          </p:cBhvr>
                                        </p:animRot>
                                        <p:animRot by="-240000">
                                          <p:cBhvr>
                                            <p:cTn id="27" dur="200" fill="hold">
                                              <p:stCondLst>
                                                <p:cond delay="200"/>
                                              </p:stCondLst>
                                            </p:cTn>
                                            <p:tgtEl>
                                              <p:spTgt spid="36"/>
                                            </p:tgtEl>
                                            <p:attrNameLst>
                                              <p:attrName>r</p:attrName>
                                            </p:attrNameLst>
                                          </p:cBhvr>
                                        </p:animRot>
                                        <p:animRot by="240000">
                                          <p:cBhvr>
                                            <p:cTn id="28" dur="200" fill="hold">
                                              <p:stCondLst>
                                                <p:cond delay="400"/>
                                              </p:stCondLst>
                                            </p:cTn>
                                            <p:tgtEl>
                                              <p:spTgt spid="36"/>
                                            </p:tgtEl>
                                            <p:attrNameLst>
                                              <p:attrName>r</p:attrName>
                                            </p:attrNameLst>
                                          </p:cBhvr>
                                        </p:animRot>
                                        <p:animRot by="-240000">
                                          <p:cBhvr>
                                            <p:cTn id="29" dur="200" fill="hold">
                                              <p:stCondLst>
                                                <p:cond delay="600"/>
                                              </p:stCondLst>
                                            </p:cTn>
                                            <p:tgtEl>
                                              <p:spTgt spid="36"/>
                                            </p:tgtEl>
                                            <p:attrNameLst>
                                              <p:attrName>r</p:attrName>
                                            </p:attrNameLst>
                                          </p:cBhvr>
                                        </p:animRot>
                                        <p:animRot by="120000">
                                          <p:cBhvr>
                                            <p:cTn id="30" dur="200" fill="hold">
                                              <p:stCondLst>
                                                <p:cond delay="800"/>
                                              </p:stCondLst>
                                            </p:cTn>
                                            <p:tgtEl>
                                              <p:spTgt spid="36"/>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40"/>
                                            </p:tgtEl>
                                            <p:attrNameLst>
                                              <p:attrName>r</p:attrName>
                                            </p:attrNameLst>
                                          </p:cBhvr>
                                        </p:animRot>
                                        <p:animRot by="-240000">
                                          <p:cBhvr>
                                            <p:cTn id="33" dur="200" fill="hold">
                                              <p:stCondLst>
                                                <p:cond delay="200"/>
                                              </p:stCondLst>
                                            </p:cTn>
                                            <p:tgtEl>
                                              <p:spTgt spid="40"/>
                                            </p:tgtEl>
                                            <p:attrNameLst>
                                              <p:attrName>r</p:attrName>
                                            </p:attrNameLst>
                                          </p:cBhvr>
                                        </p:animRot>
                                        <p:animRot by="240000">
                                          <p:cBhvr>
                                            <p:cTn id="34" dur="200" fill="hold">
                                              <p:stCondLst>
                                                <p:cond delay="400"/>
                                              </p:stCondLst>
                                            </p:cTn>
                                            <p:tgtEl>
                                              <p:spTgt spid="40"/>
                                            </p:tgtEl>
                                            <p:attrNameLst>
                                              <p:attrName>r</p:attrName>
                                            </p:attrNameLst>
                                          </p:cBhvr>
                                        </p:animRot>
                                        <p:animRot by="-240000">
                                          <p:cBhvr>
                                            <p:cTn id="35" dur="200" fill="hold">
                                              <p:stCondLst>
                                                <p:cond delay="600"/>
                                              </p:stCondLst>
                                            </p:cTn>
                                            <p:tgtEl>
                                              <p:spTgt spid="40"/>
                                            </p:tgtEl>
                                            <p:attrNameLst>
                                              <p:attrName>r</p:attrName>
                                            </p:attrNameLst>
                                          </p:cBhvr>
                                        </p:animRot>
                                        <p:animRot by="120000">
                                          <p:cBhvr>
                                            <p:cTn id="36" dur="200" fill="hold">
                                              <p:stCondLst>
                                                <p:cond delay="800"/>
                                              </p:stCondLst>
                                            </p:cTn>
                                            <p:tgtEl>
                                              <p:spTgt spid="40"/>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100" fill="hold">
                                              <p:stCondLst>
                                                <p:cond delay="0"/>
                                              </p:stCondLst>
                                            </p:cTn>
                                            <p:tgtEl>
                                              <p:spTgt spid="32"/>
                                            </p:tgtEl>
                                            <p:attrNameLst>
                                              <p:attrName>r</p:attrName>
                                            </p:attrNameLst>
                                          </p:cBhvr>
                                        </p:animRot>
                                        <p:animRot by="-240000">
                                          <p:cBhvr>
                                            <p:cTn id="39" dur="200" fill="hold">
                                              <p:stCondLst>
                                                <p:cond delay="200"/>
                                              </p:stCondLst>
                                            </p:cTn>
                                            <p:tgtEl>
                                              <p:spTgt spid="32"/>
                                            </p:tgtEl>
                                            <p:attrNameLst>
                                              <p:attrName>r</p:attrName>
                                            </p:attrNameLst>
                                          </p:cBhvr>
                                        </p:animRot>
                                        <p:animRot by="240000">
                                          <p:cBhvr>
                                            <p:cTn id="40" dur="200" fill="hold">
                                              <p:stCondLst>
                                                <p:cond delay="400"/>
                                              </p:stCondLst>
                                            </p:cTn>
                                            <p:tgtEl>
                                              <p:spTgt spid="32"/>
                                            </p:tgtEl>
                                            <p:attrNameLst>
                                              <p:attrName>r</p:attrName>
                                            </p:attrNameLst>
                                          </p:cBhvr>
                                        </p:animRot>
                                        <p:animRot by="-240000">
                                          <p:cBhvr>
                                            <p:cTn id="41" dur="200" fill="hold">
                                              <p:stCondLst>
                                                <p:cond delay="600"/>
                                              </p:stCondLst>
                                            </p:cTn>
                                            <p:tgtEl>
                                              <p:spTgt spid="32"/>
                                            </p:tgtEl>
                                            <p:attrNameLst>
                                              <p:attrName>r</p:attrName>
                                            </p:attrNameLst>
                                          </p:cBhvr>
                                        </p:animRot>
                                        <p:animRot by="120000">
                                          <p:cBhvr>
                                            <p:cTn id="42" dur="200" fill="hold">
                                              <p:stCondLst>
                                                <p:cond delay="800"/>
                                              </p:stCondLst>
                                            </p:cTn>
                                            <p:tgtEl>
                                              <p:spTgt spid="32"/>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100" fill="hold">
                                              <p:stCondLst>
                                                <p:cond delay="0"/>
                                              </p:stCondLst>
                                            </p:cTn>
                                            <p:tgtEl>
                                              <p:spTgt spid="44"/>
                                            </p:tgtEl>
                                            <p:attrNameLst>
                                              <p:attrName>r</p:attrName>
                                            </p:attrNameLst>
                                          </p:cBhvr>
                                        </p:animRot>
                                        <p:animRot by="-240000">
                                          <p:cBhvr>
                                            <p:cTn id="45" dur="200" fill="hold">
                                              <p:stCondLst>
                                                <p:cond delay="200"/>
                                              </p:stCondLst>
                                            </p:cTn>
                                            <p:tgtEl>
                                              <p:spTgt spid="44"/>
                                            </p:tgtEl>
                                            <p:attrNameLst>
                                              <p:attrName>r</p:attrName>
                                            </p:attrNameLst>
                                          </p:cBhvr>
                                        </p:animRot>
                                        <p:animRot by="240000">
                                          <p:cBhvr>
                                            <p:cTn id="46" dur="200" fill="hold">
                                              <p:stCondLst>
                                                <p:cond delay="400"/>
                                              </p:stCondLst>
                                            </p:cTn>
                                            <p:tgtEl>
                                              <p:spTgt spid="44"/>
                                            </p:tgtEl>
                                            <p:attrNameLst>
                                              <p:attrName>r</p:attrName>
                                            </p:attrNameLst>
                                          </p:cBhvr>
                                        </p:animRot>
                                        <p:animRot by="-240000">
                                          <p:cBhvr>
                                            <p:cTn id="47" dur="200" fill="hold">
                                              <p:stCondLst>
                                                <p:cond delay="600"/>
                                              </p:stCondLst>
                                            </p:cTn>
                                            <p:tgtEl>
                                              <p:spTgt spid="44"/>
                                            </p:tgtEl>
                                            <p:attrNameLst>
                                              <p:attrName>r</p:attrName>
                                            </p:attrNameLst>
                                          </p:cBhvr>
                                        </p:animRot>
                                        <p:animRot by="120000">
                                          <p:cBhvr>
                                            <p:cTn id="48" dur="200" fill="hold">
                                              <p:stCondLst>
                                                <p:cond delay="800"/>
                                              </p:stCondLst>
                                            </p:cTn>
                                            <p:tgtEl>
                                              <p:spTgt spid="44"/>
                                            </p:tgtEl>
                                            <p:attrNameLst>
                                              <p:attrName>r</p:attrName>
                                            </p:attrNameLst>
                                          </p:cBhvr>
                                        </p:animRot>
                                      </p:childTnLst>
                                    </p:cTn>
                                  </p:par>
                                </p:childTnLst>
                              </p:cTn>
                            </p:par>
                            <p:par>
                              <p:cTn id="49" fill="hold">
                                <p:stCondLst>
                                  <p:cond delay="2500"/>
                                </p:stCondLst>
                                <p:childTnLst>
                                  <p:par>
                                    <p:cTn id="50" presetID="17" presetClass="entr" presetSubtype="10"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p:cTn id="52" dur="500" fill="hold"/>
                                            <p:tgtEl>
                                              <p:spTgt spid="17"/>
                                            </p:tgtEl>
                                            <p:attrNameLst>
                                              <p:attrName>ppt_w</p:attrName>
                                            </p:attrNameLst>
                                          </p:cBhvr>
                                          <p:tavLst>
                                            <p:tav tm="0">
                                              <p:val>
                                                <p:fltVal val="0"/>
                                              </p:val>
                                            </p:tav>
                                            <p:tav tm="100000">
                                              <p:val>
                                                <p:strVal val="#ppt_w"/>
                                              </p:val>
                                            </p:tav>
                                          </p:tavLst>
                                        </p:anim>
                                        <p:anim calcmode="lin" valueType="num">
                                          <p:cBhvr>
                                            <p:cTn id="53" dur="500" fill="hold"/>
                                            <p:tgtEl>
                                              <p:spTgt spid="17"/>
                                            </p:tgtEl>
                                            <p:attrNameLst>
                                              <p:attrName>ppt_h</p:attrName>
                                            </p:attrNameLst>
                                          </p:cBhvr>
                                          <p:tavLst>
                                            <p:tav tm="0">
                                              <p:val>
                                                <p:strVal val="#ppt_h"/>
                                              </p:val>
                                            </p:tav>
                                            <p:tav tm="100000">
                                              <p:val>
                                                <p:strVal val="#ppt_h"/>
                                              </p:val>
                                            </p:tav>
                                          </p:tavLst>
                                        </p:anim>
                                      </p:childTnLst>
                                    </p:cTn>
                                  </p:par>
                                </p:childTnLst>
                              </p:cTn>
                            </p:par>
                            <p:par>
                              <p:cTn id="54" fill="hold">
                                <p:stCondLst>
                                  <p:cond delay="3000"/>
                                </p:stCondLst>
                                <p:childTnLst>
                                  <p:par>
                                    <p:cTn id="55" presetID="6" presetClass="emph" presetSubtype="0" repeatCount="indefinite" accel="17333" decel="82667" autoRev="1" fill="hold" grpId="1" nodeType="afterEffect">
                                      <p:stCondLst>
                                        <p:cond delay="0"/>
                                      </p:stCondLst>
                                      <p:childTnLst>
                                        <p:animScale>
                                          <p:cBhvr>
                                            <p:cTn id="56" dur="1500" fill="hold"/>
                                            <p:tgtEl>
                                              <p:spTgt spid="17"/>
                                            </p:tgtEl>
                                          </p:cBhvr>
                                          <p:by x="120000" y="120000"/>
                                        </p:animScale>
                                      </p:childTnLst>
                                    </p:cTn>
                                  </p:par>
                                  <p:par>
                                    <p:cTn id="57" presetID="32" presetClass="emph" presetSubtype="0" repeatCount="indefinite" fill="hold" grpId="2" nodeType="withEffect">
                                      <p:stCondLst>
                                        <p:cond delay="0"/>
                                      </p:stCondLst>
                                      <p:childTnLst>
                                        <p:animRot by="120000">
                                          <p:cBhvr>
                                            <p:cTn id="58" dur="150" fill="hold">
                                              <p:stCondLst>
                                                <p:cond delay="0"/>
                                              </p:stCondLst>
                                            </p:cTn>
                                            <p:tgtEl>
                                              <p:spTgt spid="17"/>
                                            </p:tgtEl>
                                            <p:attrNameLst>
                                              <p:attrName>r</p:attrName>
                                            </p:attrNameLst>
                                          </p:cBhvr>
                                        </p:animRot>
                                        <p:animRot by="-240000">
                                          <p:cBhvr>
                                            <p:cTn id="59" dur="300" fill="hold">
                                              <p:stCondLst>
                                                <p:cond delay="300"/>
                                              </p:stCondLst>
                                            </p:cTn>
                                            <p:tgtEl>
                                              <p:spTgt spid="17"/>
                                            </p:tgtEl>
                                            <p:attrNameLst>
                                              <p:attrName>r</p:attrName>
                                            </p:attrNameLst>
                                          </p:cBhvr>
                                        </p:animRot>
                                        <p:animRot by="240000">
                                          <p:cBhvr>
                                            <p:cTn id="60" dur="300" fill="hold">
                                              <p:stCondLst>
                                                <p:cond delay="600"/>
                                              </p:stCondLst>
                                            </p:cTn>
                                            <p:tgtEl>
                                              <p:spTgt spid="17"/>
                                            </p:tgtEl>
                                            <p:attrNameLst>
                                              <p:attrName>r</p:attrName>
                                            </p:attrNameLst>
                                          </p:cBhvr>
                                        </p:animRot>
                                        <p:animRot by="-240000">
                                          <p:cBhvr>
                                            <p:cTn id="61" dur="300" fill="hold">
                                              <p:stCondLst>
                                                <p:cond delay="900"/>
                                              </p:stCondLst>
                                            </p:cTn>
                                            <p:tgtEl>
                                              <p:spTgt spid="17"/>
                                            </p:tgtEl>
                                            <p:attrNameLst>
                                              <p:attrName>r</p:attrName>
                                            </p:attrNameLst>
                                          </p:cBhvr>
                                        </p:animRot>
                                        <p:animRot by="120000">
                                          <p:cBhvr>
                                            <p:cTn id="62" dur="300" fill="hold">
                                              <p:stCondLst>
                                                <p:cond delay="1200"/>
                                              </p:stCondLst>
                                            </p:cTn>
                                            <p:tgtEl>
                                              <p:spTgt spid="17"/>
                                            </p:tgtEl>
                                            <p:attrNameLst>
                                              <p:attrName>r</p:attrName>
                                            </p:attrNameLst>
                                          </p:cBhvr>
                                        </p:animRot>
                                      </p:childTnLst>
                                    </p:cTn>
                                  </p:par>
                                </p:childTnLst>
                              </p:cTn>
                            </p:par>
                            <p:par>
                              <p:cTn id="63" fill="hold">
                                <p:stCondLst>
                                  <p:cond delay="6000"/>
                                </p:stCondLst>
                                <p:childTnLst>
                                  <p:par>
                                    <p:cTn id="64" presetID="41" presetClass="entr" presetSubtype="0" fill="hold" grpId="0" nodeType="afterEffect">
                                      <p:stCondLst>
                                        <p:cond delay="0"/>
                                      </p:stCondLst>
                                      <p:iterate type="lt">
                                        <p:tmPct val="10000"/>
                                      </p:iterate>
                                      <p:childTnLst>
                                        <p:set>
                                          <p:cBhvr>
                                            <p:cTn id="65" dur="1" fill="hold">
                                              <p:stCondLst>
                                                <p:cond delay="0"/>
                                              </p:stCondLst>
                                            </p:cTn>
                                            <p:tgtEl>
                                              <p:spTgt spid="18"/>
                                            </p:tgtEl>
                                            <p:attrNameLst>
                                              <p:attrName>style.visibility</p:attrName>
                                            </p:attrNameLst>
                                          </p:cBhvr>
                                          <p:to>
                                            <p:strVal val="visible"/>
                                          </p:to>
                                        </p:set>
                                        <p:anim calcmode="lin" valueType="num">
                                          <p:cBhvr>
                                            <p:cTn id="6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67" dur="500" fill="hold"/>
                                            <p:tgtEl>
                                              <p:spTgt spid="18"/>
                                            </p:tgtEl>
                                            <p:attrNameLst>
                                              <p:attrName>ppt_y</p:attrName>
                                            </p:attrNameLst>
                                          </p:cBhvr>
                                          <p:tavLst>
                                            <p:tav tm="0">
                                              <p:val>
                                                <p:strVal val="#ppt_y"/>
                                              </p:val>
                                            </p:tav>
                                            <p:tav tm="100000">
                                              <p:val>
                                                <p:strVal val="#ppt_y"/>
                                              </p:val>
                                            </p:tav>
                                          </p:tavLst>
                                        </p:anim>
                                        <p:anim calcmode="lin" valueType="num">
                                          <p:cBhvr>
                                            <p:cTn id="6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6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70" dur="500" tmFilter="0,0; .5, 1; 1, 1"/>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7" grpId="2"/>
          <p:bldP spid="18"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79EE9E45-660C-4CFE-AE26-C5F4CC0F0270}"/>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635073" y="485804"/>
            <a:ext cx="1167093" cy="615090"/>
          </a:xfrm>
          <a:prstGeom prst="rect">
            <a:avLst/>
          </a:prstGeom>
        </p:spPr>
      </p:pic>
      <p:sp>
        <p:nvSpPr>
          <p:cNvPr id="26" name="TextBox 25">
            <a:extLst>
              <a:ext uri="{FF2B5EF4-FFF2-40B4-BE49-F238E27FC236}">
                <a16:creationId xmlns:a16="http://schemas.microsoft.com/office/drawing/2014/main" id="{58F5EE74-961A-4919-BD83-A779EA25FE0D}"/>
              </a:ext>
            </a:extLst>
          </p:cNvPr>
          <p:cNvSpPr txBox="1"/>
          <p:nvPr/>
        </p:nvSpPr>
        <p:spPr>
          <a:xfrm>
            <a:off x="2618913" y="430377"/>
            <a:ext cx="7706733" cy="969433"/>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 thích được khen về điều gì?</a:t>
            </a:r>
            <a:endParaRPr kumimoji="0" lang="en-US" sz="4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3" name="Picture 2">
            <a:extLst>
              <a:ext uri="{FF2B5EF4-FFF2-40B4-BE49-F238E27FC236}">
                <a16:creationId xmlns:a16="http://schemas.microsoft.com/office/drawing/2014/main" id="{2EA4EF4C-97FC-4656-AD14-9417D2FA4D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8256" y="1698727"/>
            <a:ext cx="9025864" cy="4071757"/>
          </a:xfrm>
          <a:prstGeom prst="rect">
            <a:avLst/>
          </a:prstGeom>
        </p:spPr>
      </p:pic>
      <p:pic>
        <p:nvPicPr>
          <p:cNvPr id="4" name="Picture 3">
            <a:extLst>
              <a:ext uri="{FF2B5EF4-FFF2-40B4-BE49-F238E27FC236}">
                <a16:creationId xmlns:a16="http://schemas.microsoft.com/office/drawing/2014/main" id="{C921AC51-A209-46E7-A58C-D8F9DA00B1A4}"/>
              </a:ext>
            </a:extLst>
          </p:cNvPr>
          <p:cNvPicPr>
            <a:picLocks noChangeAspect="1"/>
          </p:cNvPicPr>
          <p:nvPr/>
        </p:nvPicPr>
        <p:blipFill>
          <a:blip r:embed="rId6"/>
          <a:stretch>
            <a:fillRect/>
          </a:stretch>
        </p:blipFill>
        <p:spPr>
          <a:xfrm>
            <a:off x="7915275" y="6460279"/>
            <a:ext cx="4133850" cy="288863"/>
          </a:xfrm>
          <a:prstGeom prst="rect">
            <a:avLst/>
          </a:prstGeom>
        </p:spPr>
      </p:pic>
    </p:spTree>
    <p:extLst>
      <p:ext uri="{BB962C8B-B14F-4D97-AF65-F5344CB8AC3E}">
        <p14:creationId xmlns:p14="http://schemas.microsoft.com/office/powerpoint/2010/main" val="278823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fade">
                                      <p:cBhvr>
                                        <p:cTn id="14" dur="1000"/>
                                        <p:tgtEl>
                                          <p:spTgt spid="26">
                                            <p:txEl>
                                              <p:pRg st="0" end="0"/>
                                            </p:txEl>
                                          </p:spTgt>
                                        </p:tgtEl>
                                      </p:cBhvr>
                                    </p:animEffect>
                                    <p:anim calcmode="lin" valueType="num">
                                      <p:cBhvr>
                                        <p:cTn id="15"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47" name="文本框 18"/>
          <p:cNvSpPr txBox="1"/>
          <p:nvPr/>
        </p:nvSpPr>
        <p:spPr>
          <a:xfrm>
            <a:off x="4904037" y="1328185"/>
            <a:ext cx="238392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alibri"/>
                <a:ea typeface="站酷快乐体2016修订版" panose="02010600030101010101" pitchFamily="2" charset="-122"/>
                <a:cs typeface="Arial"/>
                <a:sym typeface="Arial"/>
              </a:rPr>
              <a:t>01</a:t>
            </a:r>
            <a:endParaRPr kumimoji="0" lang="zh-CN" altLang="en-US" sz="32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alibri"/>
              <a:ea typeface="站酷快乐体2016修订版" panose="02010600030101010101" pitchFamily="2" charset="-122"/>
              <a:cs typeface="Arial"/>
              <a:sym typeface="Arial"/>
            </a:endParaRPr>
          </a:p>
        </p:txBody>
      </p:sp>
      <p:pic>
        <p:nvPicPr>
          <p:cNvPr id="2" name="Picture 1"/>
          <p:cNvPicPr>
            <a:picLocks noChangeAspect="1"/>
          </p:cNvPicPr>
          <p:nvPr/>
        </p:nvPicPr>
        <p:blipFill>
          <a:blip r:embed="rId4"/>
          <a:stretch>
            <a:fillRect/>
          </a:stretch>
        </p:blipFill>
        <p:spPr>
          <a:xfrm>
            <a:off x="3111750" y="2038991"/>
            <a:ext cx="5968501" cy="2780017"/>
          </a:xfrm>
          <a:prstGeom prst="rect">
            <a:avLst/>
          </a:prstGeom>
        </p:spPr>
      </p:pic>
    </p:spTree>
    <p:custDataLst>
      <p:tags r:id="rId1"/>
    </p:custDataLst>
    <p:extLst>
      <p:ext uri="{BB962C8B-B14F-4D97-AF65-F5344CB8AC3E}">
        <p14:creationId xmlns:p14="http://schemas.microsoft.com/office/powerpoint/2010/main" val="305033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7"/>
                                        </p:tgtEl>
                                        <p:attrNameLst>
                                          <p:attrName>ppt_y</p:attrName>
                                        </p:attrNameLst>
                                      </p:cBhvr>
                                      <p:tavLst>
                                        <p:tav tm="0">
                                          <p:val>
                                            <p:strVal val="#ppt_y"/>
                                          </p:val>
                                        </p:tav>
                                        <p:tav tm="100000">
                                          <p:val>
                                            <p:strVal val="#ppt_y"/>
                                          </p:val>
                                        </p:tav>
                                      </p:tavLst>
                                    </p:anim>
                                    <p:anim calcmode="lin" valueType="num">
                                      <p:cBhvr>
                                        <p:cTn id="9"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7"/>
                                        </p:tgtEl>
                                      </p:cBhvr>
                                    </p:animEffect>
                                  </p:childTnLst>
                                </p:cTn>
                              </p:par>
                            </p:childTnLst>
                          </p:cTn>
                        </p:par>
                        <p:par>
                          <p:cTn id="12" fill="hold">
                            <p:stCondLst>
                              <p:cond delay="550"/>
                            </p:stCondLst>
                            <p:childTnLst>
                              <p:par>
                                <p:cTn id="13" presetID="5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Scale>
                                      <p:cBhvr>
                                        <p:cTn id="15"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2"/>
                                        </p:tgtEl>
                                        <p:attrNameLst>
                                          <p:attrName>ppt_x</p:attrName>
                                          <p:attrName>ppt_y</p:attrName>
                                        </p:attrNameLst>
                                      </p:cBhvr>
                                    </p:animMotion>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8"/>
          <p:cNvSpPr txBox="1"/>
          <p:nvPr/>
        </p:nvSpPr>
        <p:spPr>
          <a:xfrm>
            <a:off x="4928172" y="4639545"/>
            <a:ext cx="2517320" cy="182719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rPr>
              <a:t>MẮT DÕI</a:t>
            </a:r>
            <a:endParaRPr kumimoji="0" lang="zh-CN" altLang="en-US" sz="3600" b="1" i="0" u="none" strike="noStrike" kern="120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endParaRPr>
          </a:p>
        </p:txBody>
      </p:sp>
      <p:sp>
        <p:nvSpPr>
          <p:cNvPr id="3" name="TextBox 28"/>
          <p:cNvSpPr txBox="1"/>
          <p:nvPr/>
        </p:nvSpPr>
        <p:spPr>
          <a:xfrm>
            <a:off x="8625840" y="2201640"/>
            <a:ext cx="2884288" cy="182719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rPr>
              <a:t>TAI NGHE</a:t>
            </a:r>
            <a:endParaRPr kumimoji="0" lang="zh-CN" altLang="en-US" sz="3600" b="1" i="0" u="none" strike="noStrike" kern="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endParaRPr>
          </a:p>
        </p:txBody>
      </p:sp>
      <p:sp>
        <p:nvSpPr>
          <p:cNvPr id="4" name="TextBox 28"/>
          <p:cNvSpPr txBox="1"/>
          <p:nvPr/>
        </p:nvSpPr>
        <p:spPr>
          <a:xfrm>
            <a:off x="1014175" y="2090833"/>
            <a:ext cx="2619859" cy="182719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rPr>
              <a:t>TAY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rPr>
              <a:t>DÒ</a:t>
            </a:r>
            <a:endParaRPr kumimoji="0" lang="zh-CN" altLang="en-US" sz="3600" b="1" i="0" u="none" strike="noStrike" kern="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endParaRPr>
          </a:p>
        </p:txBody>
      </p:sp>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890269" y="1038864"/>
            <a:ext cx="2440218" cy="2989969"/>
          </a:xfrm>
          <a:prstGeom prst="rect">
            <a:avLst/>
          </a:prstGeom>
        </p:spPr>
      </p:pic>
      <p:pic>
        <p:nvPicPr>
          <p:cNvPr id="6" name="Picture 4" descr="Check out Arrow icon created by 4B Icons | Graphic design posters, Mini  drawings, Desktop wallpaper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9808" flipV="1">
            <a:off x="5753001" y="3807051"/>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heck out Arrow icon created by 4B Icons | Graphic design posters, Mini  drawings, Desktop wallpaper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526325" flipV="1">
            <a:off x="7679913" y="2422317"/>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heck out Arrow icon created by 4B Icons | Graphic design posters, Mini  drawings, Desktop wallpaper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73675" flipH="1" flipV="1">
            <a:off x="4021087" y="2422316"/>
            <a:ext cx="867663" cy="86766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198599" y="580814"/>
            <a:ext cx="187743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Đọc</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mẫu</a:t>
            </a:r>
            <a:endParaRPr kumimoji="0" lang="zh-CN" altLang="en-US"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endParaRPr>
          </a:p>
        </p:txBody>
      </p:sp>
      <p:pic>
        <p:nvPicPr>
          <p:cNvPr id="10" name="Picture 9"/>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557078" y="580814"/>
            <a:ext cx="534980" cy="597187"/>
          </a:xfrm>
          <a:prstGeom prst="rect">
            <a:avLst/>
          </a:prstGeom>
        </p:spPr>
      </p:pic>
    </p:spTree>
    <p:extLst>
      <p:ext uri="{BB962C8B-B14F-4D97-AF65-F5344CB8AC3E}">
        <p14:creationId xmlns:p14="http://schemas.microsoft.com/office/powerpoint/2010/main" val="402086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7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750"/>
                            </p:stCondLst>
                            <p:childTnLst>
                              <p:par>
                                <p:cTn id="14" presetID="55" presetClass="entr" presetSubtype="0" fill="hold" grpId="0" nodeType="afterEffect">
                                  <p:stCondLst>
                                    <p:cond delay="0"/>
                                  </p:stCondLst>
                                  <p:iterate type="lt">
                                    <p:tmPct val="10000"/>
                                  </p:iterate>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strVal val="#ppt_w*0.70"/>
                                          </p:val>
                                        </p:tav>
                                        <p:tav tm="100000">
                                          <p:val>
                                            <p:strVal val="#ppt_w"/>
                                          </p:val>
                                        </p:tav>
                                      </p:tavLst>
                                    </p:anim>
                                    <p:anim calcmode="lin" valueType="num">
                                      <p:cBhvr>
                                        <p:cTn id="17" dur="500" fill="hold"/>
                                        <p:tgtEl>
                                          <p:spTgt spid="3"/>
                                        </p:tgtEl>
                                        <p:attrNameLst>
                                          <p:attrName>ppt_h</p:attrName>
                                        </p:attrNameLst>
                                      </p:cBhvr>
                                      <p:tavLst>
                                        <p:tav tm="0">
                                          <p:val>
                                            <p:strVal val="#ppt_h"/>
                                          </p:val>
                                        </p:tav>
                                        <p:tav tm="100000">
                                          <p:val>
                                            <p:strVal val="#ppt_h"/>
                                          </p:val>
                                        </p:tav>
                                      </p:tavLst>
                                    </p:anim>
                                    <p:animEffect transition="in" filter="fade">
                                      <p:cBhvr>
                                        <p:cTn id="18" dur="500"/>
                                        <p:tgtEl>
                                          <p:spTgt spid="3"/>
                                        </p:tgtEl>
                                      </p:cBhvr>
                                    </p:animEffect>
                                  </p:childTnLst>
                                </p:cTn>
                              </p:par>
                              <p:par>
                                <p:cTn id="19" presetID="22" presetClass="entr" presetSubtype="8"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par>
                          <p:cTn id="22" fill="hold">
                            <p:stCondLst>
                              <p:cond delay="1550"/>
                            </p:stCondLst>
                            <p:childTnLst>
                              <p:par>
                                <p:cTn id="23" presetID="55" presetClass="entr" presetSubtype="0" fill="hold" grpId="0" nodeType="afterEffect">
                                  <p:stCondLst>
                                    <p:cond delay="0"/>
                                  </p:stCondLst>
                                  <p:iterate type="lt">
                                    <p:tmPct val="10000"/>
                                  </p:iterate>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strVal val="#ppt_w*0.70"/>
                                          </p:val>
                                        </p:tav>
                                        <p:tav tm="100000">
                                          <p:val>
                                            <p:strVal val="#ppt_w"/>
                                          </p:val>
                                        </p:tav>
                                      </p:tavLst>
                                    </p:anim>
                                    <p:anim calcmode="lin" valueType="num">
                                      <p:cBhvr>
                                        <p:cTn id="26" dur="500" fill="hold"/>
                                        <p:tgtEl>
                                          <p:spTgt spid="4"/>
                                        </p:tgtEl>
                                        <p:attrNameLst>
                                          <p:attrName>ppt_h</p:attrName>
                                        </p:attrNameLst>
                                      </p:cBhvr>
                                      <p:tavLst>
                                        <p:tav tm="0">
                                          <p:val>
                                            <p:strVal val="#ppt_h"/>
                                          </p:val>
                                        </p:tav>
                                        <p:tav tm="100000">
                                          <p:val>
                                            <p:strVal val="#ppt_h"/>
                                          </p:val>
                                        </p:tav>
                                      </p:tavLst>
                                    </p:anim>
                                    <p:animEffect transition="in" filter="fade">
                                      <p:cBhvr>
                                        <p:cTn id="27" dur="500"/>
                                        <p:tgtEl>
                                          <p:spTgt spid="4"/>
                                        </p:tgtEl>
                                      </p:cBhvr>
                                    </p:animEffect>
                                  </p:childTnLst>
                                </p:cTn>
                              </p:par>
                              <p:par>
                                <p:cTn id="28" presetID="22" presetClass="entr" presetSubtype="8"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630967" y="115411"/>
            <a:ext cx="5797118" cy="487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sách</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0" y="719339"/>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2877B5AA-6F08-4A3C-AA1B-32F036461692}"/>
              </a:ext>
            </a:extLst>
          </p:cNvPr>
          <p:cNvSpPr txBox="1"/>
          <p:nvPr/>
        </p:nvSpPr>
        <p:spPr>
          <a:xfrm>
            <a:off x="346228" y="796359"/>
            <a:ext cx="11653963" cy="6110712"/>
          </a:xfrm>
          <a:prstGeom prst="rect">
            <a:avLst/>
          </a:prstGeom>
          <a:noFill/>
        </p:spPr>
        <p:txBody>
          <a:bodyPr wrap="square" rtlCol="0">
            <a:spAutoFit/>
          </a:bodyPr>
          <a:lstStyle/>
          <a:p>
            <a:pPr algn="just">
              <a:lnSpc>
                <a:spcPct val="150000"/>
              </a:lnSpc>
            </a:pP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Hôm</a:t>
            </a:r>
            <a:r>
              <a:rPr lang="en-US" sz="2400" dirty="0">
                <a:latin typeface="Arial-Rounded" panose="020B0500000000000000" pitchFamily="34" charset="0"/>
                <a:ea typeface="Arial-Rounded" panose="020B0500000000000000" pitchFamily="34" charset="0"/>
                <a:cs typeface="Arial-Rounded" panose="020B0500000000000000" pitchFamily="34" charset="0"/>
              </a:rPr>
              <a:t> nay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tôi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truyện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Cô</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giáo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tôi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đăng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kí</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truyện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sở</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thích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Dưới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đây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danh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sách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đăng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kí</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tổ</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tôi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50000"/>
              </a:lnSpc>
            </a:pPr>
            <a:r>
              <a:rPr lang="en-US" sz="2400" dirty="0">
                <a:latin typeface="Arial-Rounded" panose="020B0500000000000000" pitchFamily="34" charset="0"/>
                <a:ea typeface="Arial-Rounded" panose="020B0500000000000000" pitchFamily="34" charset="0"/>
                <a:cs typeface="Arial-Rounded" panose="020B0500000000000000" pitchFamily="34" charset="0"/>
              </a:rPr>
              <a:t>     </a:t>
            </a:r>
          </a:p>
          <a:p>
            <a:pPr algn="just">
              <a:lnSpc>
                <a:spcPct val="150000"/>
              </a:lnSpc>
            </a:pP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50000"/>
              </a:lnSpc>
            </a:pP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50000"/>
              </a:lnSpc>
            </a:pP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50000"/>
              </a:lnSpc>
            </a:pP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50000"/>
              </a:lnSpc>
            </a:pPr>
            <a:r>
              <a:rPr lang="en-US" sz="2400" dirty="0">
                <a:latin typeface="Arial-Rounded" panose="020B0500000000000000" pitchFamily="34" charset="0"/>
                <a:ea typeface="Arial-Rounded" panose="020B0500000000000000" pitchFamily="34" charset="0"/>
                <a:cs typeface="Arial-Rounded" panose="020B0500000000000000" pitchFamily="34" charset="0"/>
              </a:rPr>
              <a:t>   </a:t>
            </a:r>
          </a:p>
          <a:p>
            <a:pPr algn="just">
              <a:lnSpc>
                <a:spcPct val="150000"/>
              </a:lnSpc>
            </a:pP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Dựa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danh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sách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đăng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kí</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cô</a:t>
            </a:r>
            <a:r>
              <a:rPr lang="en-US" sz="2400" dirty="0">
                <a:latin typeface="Arial-Rounded" panose="020B0500000000000000" pitchFamily="34" charset="0"/>
                <a:ea typeface="Arial-Rounded" panose="020B0500000000000000" pitchFamily="34" charset="0"/>
                <a:cs typeface="Arial-Rounded" panose="020B0500000000000000" pitchFamily="34" charset="0"/>
              </a:rPr>
              <a:t> chia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nhóm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nhóm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truyện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tôi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nghe</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trao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đổi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về</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nhận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truyện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nhóm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2400" dirty="0">
                <a:latin typeface="Arial-Rounded" panose="020B0500000000000000" pitchFamily="34" charset="0"/>
                <a:ea typeface="Arial-Rounded" panose="020B0500000000000000" pitchFamily="34" charset="0"/>
                <a:cs typeface="Arial-Rounded" panose="020B0500000000000000" pitchFamily="34" charset="0"/>
              </a:rPr>
              <a:t>.</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20210409090849_wm_shs-tieng-viet-2-tap-1">
            <a:extLst>
              <a:ext uri="{FF2B5EF4-FFF2-40B4-BE49-F238E27FC236}">
                <a16:creationId xmlns:a16="http://schemas.microsoft.com/office/drawing/2014/main" id="{67B6D5ED-8F3E-40F6-8579-0F66F1D8C44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13778" t="47847" r="6315" b="14794"/>
          <a:stretch/>
        </p:blipFill>
        <p:spPr bwMode="auto">
          <a:xfrm>
            <a:off x="2758194" y="1810163"/>
            <a:ext cx="5956452" cy="35430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041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630967" y="115411"/>
            <a:ext cx="5797118" cy="487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sách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0" y="719339"/>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2877B5AA-6F08-4A3C-AA1B-32F036461692}"/>
              </a:ext>
            </a:extLst>
          </p:cNvPr>
          <p:cNvSpPr txBox="1"/>
          <p:nvPr/>
        </p:nvSpPr>
        <p:spPr>
          <a:xfrm>
            <a:off x="346228" y="796359"/>
            <a:ext cx="11653963" cy="611071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giáo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kí</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kí</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tổ</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Dựa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kí</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20210409090849_wm_shs-tieng-viet-2-tap-1">
            <a:extLst>
              <a:ext uri="{FF2B5EF4-FFF2-40B4-BE49-F238E27FC236}">
                <a16:creationId xmlns:a16="http://schemas.microsoft.com/office/drawing/2014/main" id="{67B6D5ED-8F3E-40F6-8579-0F66F1D8C44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13778" t="47847" r="6315" b="14794"/>
          <a:stretch/>
        </p:blipFill>
        <p:spPr bwMode="auto">
          <a:xfrm>
            <a:off x="2758194" y="1810163"/>
            <a:ext cx="5956452" cy="35430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417B1C40-F3D2-4709-9EC9-49242927534F}"/>
              </a:ext>
            </a:extLst>
          </p:cNvPr>
          <p:cNvGrpSpPr/>
          <p:nvPr/>
        </p:nvGrpSpPr>
        <p:grpSpPr>
          <a:xfrm>
            <a:off x="8046668" y="1997815"/>
            <a:ext cx="3953523" cy="1446550"/>
            <a:chOff x="708943" y="6033135"/>
            <a:chExt cx="5825836" cy="777701"/>
          </a:xfrm>
        </p:grpSpPr>
        <p:sp>
          <p:nvSpPr>
            <p:cNvPr id="16" name="TextBox 15">
              <a:extLst>
                <a:ext uri="{FF2B5EF4-FFF2-40B4-BE49-F238E27FC236}">
                  <a16:creationId xmlns:a16="http://schemas.microsoft.com/office/drawing/2014/main" id="{3A04B44E-480D-460D-9BE9-979D95F6F353}"/>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7" name="TextBox 16">
              <a:extLst>
                <a:ext uri="{FF2B5EF4-FFF2-40B4-BE49-F238E27FC236}">
                  <a16:creationId xmlns:a16="http://schemas.microsoft.com/office/drawing/2014/main" id="{A196C817-F4E8-4C21-AC9A-D63B72A17953}"/>
                </a:ext>
              </a:extLst>
            </p:cNvPr>
            <p:cNvSpPr txBox="1"/>
            <p:nvPr/>
          </p:nvSpPr>
          <p:spPr>
            <a:xfrm>
              <a:off x="1016462" y="6033135"/>
              <a:ext cx="5167387" cy="77770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Bài</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gồm</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có</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mấy</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đoạn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a:t>
              </a:r>
            </a:p>
          </p:txBody>
        </p:sp>
      </p:grpSp>
      <p:pic>
        <p:nvPicPr>
          <p:cNvPr id="10" name="Picture 9">
            <a:extLst>
              <a:ext uri="{FF2B5EF4-FFF2-40B4-BE49-F238E27FC236}">
                <a16:creationId xmlns:a16="http://schemas.microsoft.com/office/drawing/2014/main" id="{4A5C5B35-28CA-490B-8D17-241E8F5B8E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808" y="809056"/>
            <a:ext cx="482127" cy="455598"/>
          </a:xfrm>
          <a:prstGeom prst="rect">
            <a:avLst/>
          </a:prstGeom>
        </p:spPr>
      </p:pic>
      <p:pic>
        <p:nvPicPr>
          <p:cNvPr id="11" name="Picture 10">
            <a:extLst>
              <a:ext uri="{FF2B5EF4-FFF2-40B4-BE49-F238E27FC236}">
                <a16:creationId xmlns:a16="http://schemas.microsoft.com/office/drawing/2014/main" id="{38C1C32A-245C-432C-BCB0-C68EB00D5348}"/>
              </a:ext>
            </a:extLst>
          </p:cNvPr>
          <p:cNvPicPr>
            <a:picLocks noChangeAspect="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409959" y="1975622"/>
            <a:ext cx="542051" cy="542051"/>
          </a:xfrm>
          <a:prstGeom prst="rect">
            <a:avLst/>
          </a:prstGeom>
        </p:spPr>
      </p:pic>
      <p:pic>
        <p:nvPicPr>
          <p:cNvPr id="12" name="Picture 11">
            <a:extLst>
              <a:ext uri="{FF2B5EF4-FFF2-40B4-BE49-F238E27FC236}">
                <a16:creationId xmlns:a16="http://schemas.microsoft.com/office/drawing/2014/main" id="{C2B1111F-B515-482B-A350-87B2703840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2173" y="5152711"/>
            <a:ext cx="582263" cy="582263"/>
          </a:xfrm>
          <a:prstGeom prst="rect">
            <a:avLst/>
          </a:prstGeom>
        </p:spPr>
      </p:pic>
      <p:grpSp>
        <p:nvGrpSpPr>
          <p:cNvPr id="18" name="Group 17">
            <a:extLst>
              <a:ext uri="{FF2B5EF4-FFF2-40B4-BE49-F238E27FC236}">
                <a16:creationId xmlns:a16="http://schemas.microsoft.com/office/drawing/2014/main" id="{9141D091-A6BE-4065-B414-8B69E11FE740}"/>
              </a:ext>
            </a:extLst>
          </p:cNvPr>
          <p:cNvGrpSpPr/>
          <p:nvPr/>
        </p:nvGrpSpPr>
        <p:grpSpPr>
          <a:xfrm>
            <a:off x="8046668" y="2026923"/>
            <a:ext cx="3953523" cy="1446550"/>
            <a:chOff x="708943" y="6033135"/>
            <a:chExt cx="5825836" cy="777701"/>
          </a:xfrm>
        </p:grpSpPr>
        <p:sp>
          <p:nvSpPr>
            <p:cNvPr id="19" name="TextBox 18">
              <a:extLst>
                <a:ext uri="{FF2B5EF4-FFF2-40B4-BE49-F238E27FC236}">
                  <a16:creationId xmlns:a16="http://schemas.microsoft.com/office/drawing/2014/main" id="{823465DC-05A0-4BC2-BB07-685B794F3132}"/>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20" name="TextBox 19">
              <a:extLst>
                <a:ext uri="{FF2B5EF4-FFF2-40B4-BE49-F238E27FC236}">
                  <a16:creationId xmlns:a16="http://schemas.microsoft.com/office/drawing/2014/main" id="{B741338A-3A64-4EB1-84F0-6C98F8204400}"/>
                </a:ext>
              </a:extLst>
            </p:cNvPr>
            <p:cNvSpPr txBox="1"/>
            <p:nvPr/>
          </p:nvSpPr>
          <p:spPr>
            <a:xfrm>
              <a:off x="1016462" y="6033135"/>
              <a:ext cx="5167387" cy="77770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white"/>
                  </a:solidFill>
                  <a:latin typeface="Arial-Rounded" pitchFamily="34" charset="0"/>
                  <a:ea typeface="Arial-Rounded" pitchFamily="34" charset="0"/>
                  <a:cs typeface="Arial-Rounded" pitchFamily="34" charset="0"/>
                </a:rPr>
                <a:t>Đọc</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nối</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tiếp</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đoạn</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2889691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1+#ppt_w/2"/>
                                          </p:val>
                                        </p:tav>
                                        <p:tav tm="100000">
                                          <p:val>
                                            <p:strVal val="#ppt_x"/>
                                          </p:val>
                                        </p:tav>
                                      </p:tavLst>
                                    </p:anim>
                                    <p:anim calcmode="lin" valueType="num">
                                      <p:cBhvr additive="base">
                                        <p:cTn id="35"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1">
            <a:extLst>
              <a:ext uri="{FF2B5EF4-FFF2-40B4-BE49-F238E27FC236}">
                <a16:creationId xmlns:a16="http://schemas.microsoft.com/office/drawing/2014/main" id="{3C298316-954A-7202-8D39-7FD7666AFC3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pic>
        <p:nvPicPr>
          <p:cNvPr id="6" name="图片 10">
            <a:extLst>
              <a:ext uri="{FF2B5EF4-FFF2-40B4-BE49-F238E27FC236}">
                <a16:creationId xmlns:a16="http://schemas.microsoft.com/office/drawing/2014/main" id="{60624F7C-CDA5-C9CC-9F58-5B837823C55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085309" y="3418311"/>
            <a:ext cx="2263295" cy="3827929"/>
          </a:xfrm>
          <a:prstGeom prst="rect">
            <a:avLst/>
          </a:prstGeom>
        </p:spPr>
      </p:pic>
      <p:pic>
        <p:nvPicPr>
          <p:cNvPr id="7" name="Picture 6" descr="A picture containing text, toy, vector graphics&#10;&#10;Description automatically generated">
            <a:extLst>
              <a:ext uri="{FF2B5EF4-FFF2-40B4-BE49-F238E27FC236}">
                <a16:creationId xmlns:a16="http://schemas.microsoft.com/office/drawing/2014/main" id="{68F00E25-F452-6237-7042-6528FC44A8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484" y="1918653"/>
            <a:ext cx="3748015" cy="3510987"/>
          </a:xfrm>
          <a:prstGeom prst="rect">
            <a:avLst/>
          </a:prstGeom>
        </p:spPr>
      </p:pic>
      <p:grpSp>
        <p:nvGrpSpPr>
          <p:cNvPr id="11" name="Group 10">
            <a:extLst>
              <a:ext uri="{FF2B5EF4-FFF2-40B4-BE49-F238E27FC236}">
                <a16:creationId xmlns:a16="http://schemas.microsoft.com/office/drawing/2014/main" id="{8A99D07B-1186-FAA2-08D8-BA7F54140EFE}"/>
              </a:ext>
            </a:extLst>
          </p:cNvPr>
          <p:cNvGrpSpPr/>
          <p:nvPr/>
        </p:nvGrpSpPr>
        <p:grpSpPr>
          <a:xfrm>
            <a:off x="5428215" y="2971800"/>
            <a:ext cx="3781464" cy="1121761"/>
            <a:chOff x="6410789" y="2733385"/>
            <a:chExt cx="4322439" cy="1121761"/>
          </a:xfrm>
        </p:grpSpPr>
        <p:pic>
          <p:nvPicPr>
            <p:cNvPr id="12" name="Picture 11">
              <a:extLst>
                <a:ext uri="{FF2B5EF4-FFF2-40B4-BE49-F238E27FC236}">
                  <a16:creationId xmlns:a16="http://schemas.microsoft.com/office/drawing/2014/main" id="{81947228-DCC2-2001-A1CD-CEE95A2D3238}"/>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13" name="TextBox 12">
              <a:extLst>
                <a:ext uri="{FF2B5EF4-FFF2-40B4-BE49-F238E27FC236}">
                  <a16:creationId xmlns:a16="http://schemas.microsoft.com/office/drawing/2014/main" id="{1C305532-53F0-D4F9-07AF-036C634075CD}"/>
                </a:ext>
              </a:extLst>
            </p:cNvPr>
            <p:cNvSpPr txBox="1"/>
            <p:nvPr/>
          </p:nvSpPr>
          <p:spPr>
            <a:xfrm>
              <a:off x="6735046" y="28684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sở</a:t>
              </a:r>
              <a:r>
                <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Rectangle 16">
            <a:extLst>
              <a:ext uri="{FF2B5EF4-FFF2-40B4-BE49-F238E27FC236}">
                <a16:creationId xmlns:a16="http://schemas.microsoft.com/office/drawing/2014/main" id="{E1920D8B-1E0A-6423-E207-648D00ACA874}"/>
              </a:ext>
            </a:extLst>
          </p:cNvPr>
          <p:cNvSpPr/>
          <p:nvPr/>
        </p:nvSpPr>
        <p:spPr>
          <a:xfrm>
            <a:off x="1310579" y="1133823"/>
            <a:ext cx="373852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338C8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8" name="Group 17">
            <a:extLst>
              <a:ext uri="{FF2B5EF4-FFF2-40B4-BE49-F238E27FC236}">
                <a16:creationId xmlns:a16="http://schemas.microsoft.com/office/drawing/2014/main" id="{8A9F2222-A101-8771-13FC-9F524AC871C6}"/>
              </a:ext>
            </a:extLst>
          </p:cNvPr>
          <p:cNvGrpSpPr/>
          <p:nvPr/>
        </p:nvGrpSpPr>
        <p:grpSpPr>
          <a:xfrm>
            <a:off x="5396748" y="1113127"/>
            <a:ext cx="3781463" cy="1121761"/>
            <a:chOff x="6410789" y="819970"/>
            <a:chExt cx="4322439" cy="1121761"/>
          </a:xfrm>
        </p:grpSpPr>
        <p:pic>
          <p:nvPicPr>
            <p:cNvPr id="19" name="Picture 18">
              <a:extLst>
                <a:ext uri="{FF2B5EF4-FFF2-40B4-BE49-F238E27FC236}">
                  <a16:creationId xmlns:a16="http://schemas.microsoft.com/office/drawing/2014/main" id="{28AF710B-702A-C877-2326-058BF7E15CA2}"/>
                </a:ext>
              </a:extLst>
            </p:cNvPr>
            <p:cNvPicPr>
              <a:picLocks noChangeAspect="1"/>
            </p:cNvPicPr>
            <p:nvPr/>
          </p:nvPicPr>
          <p:blipFill>
            <a:blip r:embed="rId8">
              <a:duotone>
                <a:prstClr val="black"/>
                <a:schemeClr val="accent1">
                  <a:tint val="45000"/>
                  <a:satMod val="400000"/>
                </a:schemeClr>
              </a:duotone>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10789" y="819970"/>
              <a:ext cx="4322439" cy="1121761"/>
            </a:xfrm>
            <a:prstGeom prst="rect">
              <a:avLst/>
            </a:prstGeom>
          </p:spPr>
        </p:pic>
        <p:sp>
          <p:nvSpPr>
            <p:cNvPr id="20" name="TextBox 19">
              <a:extLst>
                <a:ext uri="{FF2B5EF4-FFF2-40B4-BE49-F238E27FC236}">
                  <a16:creationId xmlns:a16="http://schemas.microsoft.com/office/drawing/2014/main" id="{17B680C6-3BD1-42FC-435E-0C183F436F09}"/>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truyện</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p:tgtEl>
                                          <p:spTgt spid="18"/>
                                        </p:tgtEl>
                                        <p:attrNameLst>
                                          <p:attrName>ppt_x</p:attrName>
                                        </p:attrNameLst>
                                      </p:cBhvr>
                                      <p:tavLst>
                                        <p:tav tm="0">
                                          <p:val>
                                            <p:strVal val="#ppt_x-#ppt_w*1.125000"/>
                                          </p:val>
                                        </p:tav>
                                        <p:tav tm="100000">
                                          <p:val>
                                            <p:strVal val="#ppt_x"/>
                                          </p:val>
                                        </p:tav>
                                      </p:tavLst>
                                    </p:anim>
                                    <p:animEffect transition="in" filter="wipe(right)">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p:tgtEl>
                                          <p:spTgt spid="11"/>
                                        </p:tgtEl>
                                        <p:attrNameLst>
                                          <p:attrName>ppt_x</p:attrName>
                                        </p:attrNameLst>
                                      </p:cBhvr>
                                      <p:tavLst>
                                        <p:tav tm="0">
                                          <p:val>
                                            <p:strVal val="#ppt_x-#ppt_w*1.125000"/>
                                          </p:val>
                                        </p:tav>
                                        <p:tav tm="100000">
                                          <p:val>
                                            <p:strVal val="#ppt_x"/>
                                          </p:val>
                                        </p:tav>
                                      </p:tavLst>
                                    </p:anim>
                                    <p:animEffect transition="in" filter="wipe(right)">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CCC1427-5E34-4F7A-A0F5-85EFCA61B10A}"/>
              </a:ext>
            </a:extLst>
          </p:cNvPr>
          <p:cNvSpPr/>
          <p:nvPr/>
        </p:nvSpPr>
        <p:spPr>
          <a:xfrm>
            <a:off x="373626" y="606175"/>
            <a:ext cx="11375922" cy="60306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452E07EB-571B-465C-9A76-2F30843A67E1}"/>
              </a:ext>
            </a:extLst>
          </p:cNvPr>
          <p:cNvSpPr txBox="1"/>
          <p:nvPr/>
        </p:nvSpPr>
        <p:spPr>
          <a:xfrm>
            <a:off x="2296284" y="-141692"/>
            <a:ext cx="7154436" cy="809965"/>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Giải</a:t>
            </a:r>
            <a:r>
              <a:rPr kumimoji="0" lang="en-US" sz="3600" b="1" i="0" u="none" strike="noStrike" kern="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1" i="0" u="none" strike="noStrike" kern="0" cap="none" spc="0" normalizeH="0" baseline="0" noProof="0" dirty="0" err="1">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nghĩa</a:t>
            </a:r>
            <a:r>
              <a:rPr kumimoji="0" lang="en-US" sz="3600" b="1" i="0" u="none" strike="noStrike" kern="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1" i="0" u="none" strike="noStrike" kern="0" cap="none" spc="0" normalizeH="0" baseline="0" noProof="0" dirty="0" err="1">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a:t>
            </a:r>
            <a:endParaRPr kumimoji="0" lang="en-US" sz="3600" b="1" i="0" u="none" strike="noStrike" kern="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TextBox 21">
            <a:extLst>
              <a:ext uri="{FF2B5EF4-FFF2-40B4-BE49-F238E27FC236}">
                <a16:creationId xmlns:a16="http://schemas.microsoft.com/office/drawing/2014/main" id="{4F1F8433-4821-4B02-A7D5-AB68A1351974}"/>
              </a:ext>
            </a:extLst>
          </p:cNvPr>
          <p:cNvSpPr txBox="1"/>
          <p:nvPr/>
        </p:nvSpPr>
        <p:spPr>
          <a:xfrm>
            <a:off x="1963205" y="625656"/>
            <a:ext cx="7783497" cy="1640962"/>
          </a:xfrm>
          <a:prstGeom prst="rect">
            <a:avLst/>
          </a:prstGeom>
          <a:noFill/>
        </p:spPr>
        <p:txBody>
          <a:bodyPr wrap="square">
            <a:spAutoFit/>
          </a:bodyPr>
          <a:lstStyle/>
          <a:p>
            <a:pPr algn="just">
              <a:lnSpc>
                <a:spcPct val="150000"/>
              </a:lnSpc>
            </a:pPr>
            <a:r>
              <a:rPr lang="en-US" sz="3600" b="1" dirty="0" err="1">
                <a:latin typeface="Arial-Rounded" panose="020B0500000000000000" pitchFamily="34" charset="0"/>
                <a:ea typeface="Arial-Rounded" panose="020B0500000000000000" pitchFamily="34" charset="0"/>
                <a:cs typeface="Arial-Rounded" panose="020B0500000000000000" pitchFamily="34" charset="0"/>
              </a:rPr>
              <a:t>Danh</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sách</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B4C43"/>
                </a:solidFill>
                <a:latin typeface="Arial-Rounded" panose="020B0500000000000000" pitchFamily="34" charset="0"/>
                <a:ea typeface="Arial-Rounded" panose="020B0500000000000000" pitchFamily="34" charset="0"/>
                <a:cs typeface="Arial-Rounded" panose="020B0500000000000000" pitchFamily="34" charset="0"/>
              </a:rPr>
              <a:t>là</a:t>
            </a:r>
            <a:r>
              <a:rPr lang="en-US" sz="3600" dirty="0">
                <a:solidFill>
                  <a:srgbClr val="FB4C43"/>
                </a:solidFill>
                <a:latin typeface="Arial-Rounded" panose="020B0500000000000000" pitchFamily="34" charset="0"/>
                <a:ea typeface="Arial-Rounded" panose="020B0500000000000000" pitchFamily="34" charset="0"/>
                <a:cs typeface="Arial-Rounded" panose="020B0500000000000000" pitchFamily="34" charset="0"/>
              </a:rPr>
              <a:t> 1 </a:t>
            </a:r>
            <a:r>
              <a:rPr lang="en-US" sz="3600" dirty="0" err="1">
                <a:solidFill>
                  <a:srgbClr val="FB4C43"/>
                </a:solidFill>
                <a:latin typeface="Arial-Rounded" panose="020B0500000000000000" pitchFamily="34" charset="0"/>
                <a:ea typeface="Arial-Rounded" panose="020B0500000000000000" pitchFamily="34" charset="0"/>
                <a:cs typeface="Arial-Rounded" panose="020B0500000000000000" pitchFamily="34" charset="0"/>
              </a:rPr>
              <a:t>bản</a:t>
            </a:r>
            <a:r>
              <a:rPr lang="en-US" sz="3600" dirty="0">
                <a:solidFill>
                  <a:srgbClr val="FB4C43"/>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B4C43"/>
                </a:solidFill>
                <a:latin typeface="Arial-Rounded" panose="020B0500000000000000" pitchFamily="34" charset="0"/>
                <a:ea typeface="Arial-Rounded" panose="020B0500000000000000" pitchFamily="34" charset="0"/>
                <a:cs typeface="Arial-Rounded" panose="020B0500000000000000" pitchFamily="34" charset="0"/>
              </a:rPr>
              <a:t>liệt</a:t>
            </a:r>
            <a:r>
              <a:rPr lang="en-US" sz="3600" dirty="0">
                <a:solidFill>
                  <a:srgbClr val="FB4C43"/>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B4C43"/>
                </a:solidFill>
                <a:latin typeface="Arial-Rounded" panose="020B0500000000000000" pitchFamily="34" charset="0"/>
                <a:ea typeface="Arial-Rounded" panose="020B0500000000000000" pitchFamily="34" charset="0"/>
                <a:cs typeface="Arial-Rounded" panose="020B0500000000000000" pitchFamily="34" charset="0"/>
              </a:rPr>
              <a:t>kê</a:t>
            </a:r>
            <a:r>
              <a:rPr lang="en-US" sz="3600" dirty="0">
                <a:solidFill>
                  <a:srgbClr val="FB4C43"/>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B4C43"/>
                </a:solidFill>
                <a:latin typeface="Arial-Rounded" panose="020B0500000000000000" pitchFamily="34" charset="0"/>
                <a:ea typeface="Arial-Rounded" panose="020B0500000000000000" pitchFamily="34" charset="0"/>
                <a:cs typeface="Arial-Rounded" panose="020B0500000000000000" pitchFamily="34" charset="0"/>
              </a:rPr>
              <a:t>tên</a:t>
            </a:r>
            <a:r>
              <a:rPr lang="en-US" sz="3600" dirty="0">
                <a:solidFill>
                  <a:srgbClr val="FB4C43"/>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B4C43"/>
                </a:solidFill>
                <a:latin typeface="Arial-Rounded" panose="020B0500000000000000" pitchFamily="34" charset="0"/>
                <a:ea typeface="Arial-Rounded" panose="020B0500000000000000" pitchFamily="34" charset="0"/>
                <a:cs typeface="Arial-Rounded" panose="020B0500000000000000" pitchFamily="34" charset="0"/>
              </a:rPr>
              <a:t>thường</a:t>
            </a:r>
            <a:r>
              <a:rPr lang="en-US" sz="3600" dirty="0">
                <a:solidFill>
                  <a:srgbClr val="FB4C43"/>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B4C43"/>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600" dirty="0">
                <a:solidFill>
                  <a:srgbClr val="FB4C43"/>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B4C43"/>
                </a:solidFill>
                <a:latin typeface="Arial-Rounded" panose="020B0500000000000000" pitchFamily="34" charset="0"/>
                <a:ea typeface="Arial-Rounded" panose="020B0500000000000000" pitchFamily="34" charset="0"/>
                <a:cs typeface="Arial-Rounded" panose="020B0500000000000000" pitchFamily="34" charset="0"/>
              </a:rPr>
              <a:t>sắp</a:t>
            </a:r>
            <a:r>
              <a:rPr lang="en-US" sz="3600" dirty="0">
                <a:solidFill>
                  <a:srgbClr val="FB4C43"/>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B4C43"/>
                </a:solidFill>
                <a:latin typeface="Arial-Rounded" panose="020B0500000000000000" pitchFamily="34" charset="0"/>
                <a:ea typeface="Arial-Rounded" panose="020B0500000000000000" pitchFamily="34" charset="0"/>
                <a:cs typeface="Arial-Rounded" panose="020B0500000000000000" pitchFamily="34" charset="0"/>
              </a:rPr>
              <a:t>xếp</a:t>
            </a:r>
            <a:r>
              <a:rPr lang="en-US" sz="3600" dirty="0">
                <a:solidFill>
                  <a:srgbClr val="FB4C43"/>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B4C43"/>
                </a:solidFill>
                <a:latin typeface="Arial-Rounded" panose="020B0500000000000000" pitchFamily="34" charset="0"/>
                <a:ea typeface="Arial-Rounded" panose="020B0500000000000000" pitchFamily="34" charset="0"/>
                <a:cs typeface="Arial-Rounded" panose="020B0500000000000000" pitchFamily="34" charset="0"/>
              </a:rPr>
              <a:t>vào</a:t>
            </a:r>
            <a:r>
              <a:rPr lang="en-US" sz="3600" dirty="0">
                <a:solidFill>
                  <a:srgbClr val="FB4C43"/>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B4C43"/>
                </a:solidFill>
                <a:latin typeface="Arial-Rounded" panose="020B0500000000000000" pitchFamily="34" charset="0"/>
                <a:ea typeface="Arial-Rounded" panose="020B0500000000000000" pitchFamily="34" charset="0"/>
                <a:cs typeface="Arial-Rounded" panose="020B0500000000000000" pitchFamily="34" charset="0"/>
              </a:rPr>
              <a:t>một</a:t>
            </a:r>
            <a:r>
              <a:rPr lang="en-US" sz="3600" dirty="0">
                <a:solidFill>
                  <a:srgbClr val="FB4C43"/>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B4C43"/>
                </a:solidFill>
                <a:latin typeface="Arial-Rounded" panose="020B0500000000000000" pitchFamily="34" charset="0"/>
                <a:ea typeface="Arial-Rounded" panose="020B0500000000000000" pitchFamily="34" charset="0"/>
                <a:cs typeface="Arial-Rounded" panose="020B0500000000000000" pitchFamily="34" charset="0"/>
              </a:rPr>
              <a:t>bảng</a:t>
            </a:r>
            <a:endParaRPr lang="vi-VN" sz="3600" dirty="0">
              <a:solidFill>
                <a:srgbClr val="FB4C43"/>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 descr="VFF - Danh sách ĐT U23 QG tập trung chuẩn bị tham dự Vòng loại U23 châu Á  2020">
            <a:extLst>
              <a:ext uri="{FF2B5EF4-FFF2-40B4-BE49-F238E27FC236}">
                <a16:creationId xmlns:a16="http://schemas.microsoft.com/office/drawing/2014/main" id="{C5E42335-B194-4B4E-936B-9069ABC516A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5222"/>
          <a:stretch/>
        </p:blipFill>
        <p:spPr bwMode="auto">
          <a:xfrm>
            <a:off x="3336053" y="2187482"/>
            <a:ext cx="5362575" cy="397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728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CB73FF2-7CCD-4D1C-97F1-E88C5B46E8F7}"/>
              </a:ext>
            </a:extLst>
          </p:cNvPr>
          <p:cNvSpPr txBox="1"/>
          <p:nvPr/>
        </p:nvSpPr>
        <p:spPr>
          <a:xfrm>
            <a:off x="2518782" y="-42375"/>
            <a:ext cx="7154436" cy="809965"/>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Giải</a:t>
            </a:r>
            <a:r>
              <a:rPr kumimoji="0" lang="en-US" sz="3600" b="1" i="0" u="none" strike="noStrike" kern="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1" i="0" u="none" strike="noStrike" kern="0" cap="none" spc="0" normalizeH="0" baseline="0" noProof="0" dirty="0" err="1">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nghĩa</a:t>
            </a:r>
            <a:r>
              <a:rPr kumimoji="0" lang="en-US" sz="3600" b="1" i="0" u="none" strike="noStrike" kern="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1" i="0" u="none" strike="noStrike" kern="0" cap="none" spc="0" normalizeH="0" baseline="0" noProof="0" dirty="0" err="1">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a:t>
            </a:r>
            <a:endParaRPr kumimoji="0" lang="en-US" sz="3600" b="1" i="0" u="none" strike="noStrike" kern="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 name="TextBox 10">
            <a:extLst>
              <a:ext uri="{FF2B5EF4-FFF2-40B4-BE49-F238E27FC236}">
                <a16:creationId xmlns:a16="http://schemas.microsoft.com/office/drawing/2014/main" id="{1258851B-34F7-4579-9AE2-18CB75071EC3}"/>
              </a:ext>
            </a:extLst>
          </p:cNvPr>
          <p:cNvSpPr txBox="1"/>
          <p:nvPr/>
        </p:nvSpPr>
        <p:spPr>
          <a:xfrm>
            <a:off x="2041864" y="930456"/>
            <a:ext cx="7783497" cy="1640962"/>
          </a:xfrm>
          <a:prstGeom prst="rect">
            <a:avLst/>
          </a:prstGeom>
          <a:noFill/>
        </p:spPr>
        <p:txBody>
          <a:bodyPr wrap="square">
            <a:spAutoFit/>
          </a:bodyPr>
          <a:lstStyle/>
          <a:p>
            <a:pPr algn="just">
              <a:lnSpc>
                <a:spcPct val="150000"/>
              </a:lnSpc>
            </a:pPr>
            <a:r>
              <a:rPr lang="en-US" sz="3600" b="1" dirty="0" err="1">
                <a:latin typeface="Arial-Rounded" panose="020B0500000000000000" pitchFamily="34" charset="0"/>
                <a:ea typeface="Arial-Rounded" panose="020B0500000000000000" pitchFamily="34" charset="0"/>
                <a:cs typeface="Arial-Rounded" panose="020B0500000000000000" pitchFamily="34" charset="0"/>
              </a:rPr>
              <a:t>Danh</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sách</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B4C43"/>
                </a:solidFill>
                <a:latin typeface="Arial-Rounded" panose="020B0500000000000000" pitchFamily="34" charset="0"/>
                <a:ea typeface="Arial-Rounded" panose="020B0500000000000000" pitchFamily="34" charset="0"/>
                <a:cs typeface="Arial-Rounded" panose="020B0500000000000000" pitchFamily="34" charset="0"/>
              </a:rPr>
              <a:t>là</a:t>
            </a:r>
            <a:r>
              <a:rPr lang="en-US" sz="3600" dirty="0">
                <a:solidFill>
                  <a:srgbClr val="FB4C43"/>
                </a:solidFill>
                <a:latin typeface="Arial-Rounded" panose="020B0500000000000000" pitchFamily="34" charset="0"/>
                <a:ea typeface="Arial-Rounded" panose="020B0500000000000000" pitchFamily="34" charset="0"/>
                <a:cs typeface="Arial-Rounded" panose="020B0500000000000000" pitchFamily="34" charset="0"/>
              </a:rPr>
              <a:t> 1 </a:t>
            </a:r>
            <a:r>
              <a:rPr lang="en-US" sz="3600" dirty="0" err="1">
                <a:solidFill>
                  <a:srgbClr val="FB4C43"/>
                </a:solidFill>
                <a:latin typeface="Arial-Rounded" panose="020B0500000000000000" pitchFamily="34" charset="0"/>
                <a:ea typeface="Arial-Rounded" panose="020B0500000000000000" pitchFamily="34" charset="0"/>
                <a:cs typeface="Arial-Rounded" panose="020B0500000000000000" pitchFamily="34" charset="0"/>
              </a:rPr>
              <a:t>bản</a:t>
            </a:r>
            <a:r>
              <a:rPr lang="en-US" sz="3600" dirty="0">
                <a:solidFill>
                  <a:srgbClr val="FB4C43"/>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B4C43"/>
                </a:solidFill>
                <a:latin typeface="Arial-Rounded" panose="020B0500000000000000" pitchFamily="34" charset="0"/>
                <a:ea typeface="Arial-Rounded" panose="020B0500000000000000" pitchFamily="34" charset="0"/>
                <a:cs typeface="Arial-Rounded" panose="020B0500000000000000" pitchFamily="34" charset="0"/>
              </a:rPr>
              <a:t>liệt</a:t>
            </a:r>
            <a:r>
              <a:rPr lang="en-US" sz="3600" dirty="0">
                <a:solidFill>
                  <a:srgbClr val="FB4C43"/>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B4C43"/>
                </a:solidFill>
                <a:latin typeface="Arial-Rounded" panose="020B0500000000000000" pitchFamily="34" charset="0"/>
                <a:ea typeface="Arial-Rounded" panose="020B0500000000000000" pitchFamily="34" charset="0"/>
                <a:cs typeface="Arial-Rounded" panose="020B0500000000000000" pitchFamily="34" charset="0"/>
              </a:rPr>
              <a:t>kê</a:t>
            </a:r>
            <a:r>
              <a:rPr lang="en-US" sz="3600" dirty="0">
                <a:solidFill>
                  <a:srgbClr val="FB4C43"/>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B4C43"/>
                </a:solidFill>
                <a:latin typeface="Arial-Rounded" panose="020B0500000000000000" pitchFamily="34" charset="0"/>
                <a:ea typeface="Arial-Rounded" panose="020B0500000000000000" pitchFamily="34" charset="0"/>
                <a:cs typeface="Arial-Rounded" panose="020B0500000000000000" pitchFamily="34" charset="0"/>
              </a:rPr>
              <a:t>tên</a:t>
            </a:r>
            <a:r>
              <a:rPr lang="en-US" sz="3600" dirty="0">
                <a:solidFill>
                  <a:srgbClr val="FB4C43"/>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B4C43"/>
                </a:solidFill>
                <a:latin typeface="Arial-Rounded" panose="020B0500000000000000" pitchFamily="34" charset="0"/>
                <a:ea typeface="Arial-Rounded" panose="020B0500000000000000" pitchFamily="34" charset="0"/>
                <a:cs typeface="Arial-Rounded" panose="020B0500000000000000" pitchFamily="34" charset="0"/>
              </a:rPr>
              <a:t>thường</a:t>
            </a:r>
            <a:r>
              <a:rPr lang="en-US" sz="3600" dirty="0">
                <a:solidFill>
                  <a:srgbClr val="FB4C43"/>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B4C43"/>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600" dirty="0">
                <a:solidFill>
                  <a:srgbClr val="FB4C43"/>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B4C43"/>
                </a:solidFill>
                <a:latin typeface="Arial-Rounded" panose="020B0500000000000000" pitchFamily="34" charset="0"/>
                <a:ea typeface="Arial-Rounded" panose="020B0500000000000000" pitchFamily="34" charset="0"/>
                <a:cs typeface="Arial-Rounded" panose="020B0500000000000000" pitchFamily="34" charset="0"/>
              </a:rPr>
              <a:t>sắp</a:t>
            </a:r>
            <a:r>
              <a:rPr lang="en-US" sz="3600" dirty="0">
                <a:solidFill>
                  <a:srgbClr val="FB4C43"/>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B4C43"/>
                </a:solidFill>
                <a:latin typeface="Arial-Rounded" panose="020B0500000000000000" pitchFamily="34" charset="0"/>
                <a:ea typeface="Arial-Rounded" panose="020B0500000000000000" pitchFamily="34" charset="0"/>
                <a:cs typeface="Arial-Rounded" panose="020B0500000000000000" pitchFamily="34" charset="0"/>
              </a:rPr>
              <a:t>xếp</a:t>
            </a:r>
            <a:r>
              <a:rPr lang="en-US" sz="3600" dirty="0">
                <a:solidFill>
                  <a:srgbClr val="FB4C43"/>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B4C43"/>
                </a:solidFill>
                <a:latin typeface="Arial-Rounded" panose="020B0500000000000000" pitchFamily="34" charset="0"/>
                <a:ea typeface="Arial-Rounded" panose="020B0500000000000000" pitchFamily="34" charset="0"/>
                <a:cs typeface="Arial-Rounded" panose="020B0500000000000000" pitchFamily="34" charset="0"/>
              </a:rPr>
              <a:t>vào</a:t>
            </a:r>
            <a:r>
              <a:rPr lang="en-US" sz="3600" dirty="0">
                <a:solidFill>
                  <a:srgbClr val="FB4C43"/>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B4C43"/>
                </a:solidFill>
                <a:latin typeface="Arial-Rounded" panose="020B0500000000000000" pitchFamily="34" charset="0"/>
                <a:ea typeface="Arial-Rounded" panose="020B0500000000000000" pitchFamily="34" charset="0"/>
                <a:cs typeface="Arial-Rounded" panose="020B0500000000000000" pitchFamily="34" charset="0"/>
              </a:rPr>
              <a:t>một</a:t>
            </a:r>
            <a:r>
              <a:rPr lang="en-US" sz="3600" dirty="0">
                <a:solidFill>
                  <a:srgbClr val="FB4C43"/>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B4C43"/>
                </a:solidFill>
                <a:latin typeface="Arial-Rounded" panose="020B0500000000000000" pitchFamily="34" charset="0"/>
                <a:ea typeface="Arial-Rounded" panose="020B0500000000000000" pitchFamily="34" charset="0"/>
                <a:cs typeface="Arial-Rounded" panose="020B0500000000000000" pitchFamily="34" charset="0"/>
              </a:rPr>
              <a:t>bảng</a:t>
            </a:r>
            <a:endParaRPr lang="vi-VN" sz="3600" dirty="0">
              <a:solidFill>
                <a:srgbClr val="FB4C43"/>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2" descr="VFF - Danh sách ĐT U23 QG tập trung chuẩn bị tham dự Vòng loại U23 châu Á  2020">
            <a:extLst>
              <a:ext uri="{FF2B5EF4-FFF2-40B4-BE49-F238E27FC236}">
                <a16:creationId xmlns:a16="http://schemas.microsoft.com/office/drawing/2014/main" id="{91995C71-9B90-4B68-A8E0-F791100D5D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5222"/>
          <a:stretch/>
        </p:blipFill>
        <p:spPr bwMode="auto">
          <a:xfrm>
            <a:off x="3414712" y="2492282"/>
            <a:ext cx="5362575" cy="397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62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88" descr="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084" y="1177326"/>
            <a:ext cx="11513574" cy="540580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F:\360安全浏览器下载\六一\Nipic_2531170_b95b5e79d8a6cffe\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12931" y="440024"/>
            <a:ext cx="2177371" cy="299134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D25C7C3-ED06-473F-B22C-1832C88A3413}"/>
              </a:ext>
            </a:extLst>
          </p:cNvPr>
          <p:cNvSpPr/>
          <p:nvPr/>
        </p:nvSpPr>
        <p:spPr>
          <a:xfrm>
            <a:off x="3826654" y="585733"/>
            <a:ext cx="5374433" cy="802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C27B5117-E092-4D2B-8C22-C0254D699400}"/>
              </a:ext>
            </a:extLst>
          </p:cNvPr>
          <p:cNvSpPr txBox="1"/>
          <p:nvPr/>
        </p:nvSpPr>
        <p:spPr>
          <a:xfrm>
            <a:off x="2157275" y="2868671"/>
            <a:ext cx="8091996" cy="1816908"/>
          </a:xfrm>
          <a:prstGeom prst="rect">
            <a:avLst/>
          </a:prstGeom>
          <a:noFill/>
        </p:spPr>
        <p:txBody>
          <a:bodyPr wrap="square">
            <a:spAutoFit/>
          </a:bodyPr>
          <a:lstStyle/>
          <a:p>
            <a:pPr lvl="0" algn="just">
              <a:lnSpc>
                <a:spcPct val="107000"/>
              </a:lnSpc>
            </a:pPr>
            <a:r>
              <a:rPr lang="vi-VN"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3600" dirty="0">
                <a:latin typeface="Arial-Rounded" panose="020B0500000000000000" pitchFamily="34" charset="0"/>
                <a:ea typeface="Arial-Rounded" panose="020B0500000000000000" pitchFamily="34" charset="0"/>
                <a:cs typeface="Arial-Rounded" panose="020B0500000000000000" pitchFamily="34" charset="0"/>
              </a:rPr>
              <a:t> tôi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cho</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nhau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nghe</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nhau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trao</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đổi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về</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các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nhận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truyện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mà</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nhóm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đã</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3600" dirty="0">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3" name="Straight Connector 12">
            <a:extLst>
              <a:ext uri="{FF2B5EF4-FFF2-40B4-BE49-F238E27FC236}">
                <a16:creationId xmlns:a16="http://schemas.microsoft.com/office/drawing/2014/main" id="{33F25909-9C96-4E80-9968-1C6AD2F081CA}"/>
              </a:ext>
            </a:extLst>
          </p:cNvPr>
          <p:cNvCxnSpPr>
            <a:cxnSpLocks/>
          </p:cNvCxnSpPr>
          <p:nvPr/>
        </p:nvCxnSpPr>
        <p:spPr>
          <a:xfrm flipH="1">
            <a:off x="8353887" y="3007581"/>
            <a:ext cx="126395" cy="421419"/>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84395178-711E-426A-9354-14081AA6B36B}"/>
              </a:ext>
            </a:extLst>
          </p:cNvPr>
          <p:cNvCxnSpPr>
            <a:cxnSpLocks/>
          </p:cNvCxnSpPr>
          <p:nvPr/>
        </p:nvCxnSpPr>
        <p:spPr>
          <a:xfrm flipH="1">
            <a:off x="5184559" y="3566415"/>
            <a:ext cx="126395" cy="421419"/>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1CDFAFF7-4888-474E-906D-6A979D8A7619}"/>
              </a:ext>
            </a:extLst>
          </p:cNvPr>
          <p:cNvCxnSpPr>
            <a:cxnSpLocks/>
          </p:cNvCxnSpPr>
          <p:nvPr/>
        </p:nvCxnSpPr>
        <p:spPr>
          <a:xfrm flipH="1">
            <a:off x="3426780" y="4099076"/>
            <a:ext cx="126395" cy="421419"/>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14B6833A-6030-4F34-BD59-AC46717C27F3}"/>
              </a:ext>
            </a:extLst>
          </p:cNvPr>
          <p:cNvCxnSpPr>
            <a:cxnSpLocks/>
          </p:cNvCxnSpPr>
          <p:nvPr/>
        </p:nvCxnSpPr>
        <p:spPr>
          <a:xfrm flipH="1">
            <a:off x="7084380" y="4196730"/>
            <a:ext cx="126395" cy="421419"/>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9A602BDA-CA08-4B63-A257-28D1C6CD9C3B}"/>
              </a:ext>
            </a:extLst>
          </p:cNvPr>
          <p:cNvCxnSpPr>
            <a:cxnSpLocks/>
          </p:cNvCxnSpPr>
          <p:nvPr/>
        </p:nvCxnSpPr>
        <p:spPr>
          <a:xfrm flipH="1">
            <a:off x="7147577" y="4196730"/>
            <a:ext cx="126395" cy="421419"/>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89052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10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630967" y="115411"/>
            <a:ext cx="5797118" cy="487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sách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0" y="719339"/>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2877B5AA-6F08-4A3C-AA1B-32F036461692}"/>
              </a:ext>
            </a:extLst>
          </p:cNvPr>
          <p:cNvSpPr txBox="1"/>
          <p:nvPr/>
        </p:nvSpPr>
        <p:spPr>
          <a:xfrm>
            <a:off x="346228" y="796359"/>
            <a:ext cx="11653963" cy="611071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giáo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kí</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kí</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tổ</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Dựa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kí</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20210409090849_wm_shs-tieng-viet-2-tap-1">
            <a:extLst>
              <a:ext uri="{FF2B5EF4-FFF2-40B4-BE49-F238E27FC236}">
                <a16:creationId xmlns:a16="http://schemas.microsoft.com/office/drawing/2014/main" id="{67B6D5ED-8F3E-40F6-8579-0F66F1D8C44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13778" t="47847" r="6315" b="14794"/>
          <a:stretch/>
        </p:blipFill>
        <p:spPr bwMode="auto">
          <a:xfrm>
            <a:off x="2758194" y="1810163"/>
            <a:ext cx="5956452" cy="35430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417B1C40-F3D2-4709-9EC9-49242927534F}"/>
              </a:ext>
            </a:extLst>
          </p:cNvPr>
          <p:cNvGrpSpPr/>
          <p:nvPr/>
        </p:nvGrpSpPr>
        <p:grpSpPr>
          <a:xfrm>
            <a:off x="8046668" y="1997815"/>
            <a:ext cx="3953523" cy="1446550"/>
            <a:chOff x="708943" y="6033135"/>
            <a:chExt cx="5825836" cy="777701"/>
          </a:xfrm>
        </p:grpSpPr>
        <p:sp>
          <p:nvSpPr>
            <p:cNvPr id="16" name="TextBox 15">
              <a:extLst>
                <a:ext uri="{FF2B5EF4-FFF2-40B4-BE49-F238E27FC236}">
                  <a16:creationId xmlns:a16="http://schemas.microsoft.com/office/drawing/2014/main" id="{3A04B44E-480D-460D-9BE9-979D95F6F353}"/>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7" name="TextBox 16">
              <a:extLst>
                <a:ext uri="{FF2B5EF4-FFF2-40B4-BE49-F238E27FC236}">
                  <a16:creationId xmlns:a16="http://schemas.microsoft.com/office/drawing/2014/main" id="{A196C817-F4E8-4C21-AC9A-D63B72A17953}"/>
                </a:ext>
              </a:extLst>
            </p:cNvPr>
            <p:cNvSpPr txBox="1"/>
            <p:nvPr/>
          </p:nvSpPr>
          <p:spPr>
            <a:xfrm>
              <a:off x="1016462" y="6033135"/>
              <a:ext cx="5167387" cy="77770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white"/>
                  </a:solidFill>
                  <a:latin typeface="Arial-Rounded" pitchFamily="34" charset="0"/>
                  <a:ea typeface="Arial-Rounded" pitchFamily="34" charset="0"/>
                  <a:cs typeface="Arial-Rounded" pitchFamily="34" charset="0"/>
                </a:rPr>
                <a:t>Đọc</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nối</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tiếp</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đoạn</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lần</a:t>
              </a:r>
              <a:r>
                <a:rPr lang="en-US" sz="4400" dirty="0">
                  <a:solidFill>
                    <a:prstClr val="white"/>
                  </a:solidFill>
                  <a:latin typeface="Arial-Rounded" pitchFamily="34" charset="0"/>
                  <a:ea typeface="Arial-Rounded" pitchFamily="34" charset="0"/>
                  <a:cs typeface="Arial-Rounded" pitchFamily="34" charset="0"/>
                </a:rPr>
                <a:t> 2</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pic>
        <p:nvPicPr>
          <p:cNvPr id="10" name="Picture 9">
            <a:extLst>
              <a:ext uri="{FF2B5EF4-FFF2-40B4-BE49-F238E27FC236}">
                <a16:creationId xmlns:a16="http://schemas.microsoft.com/office/drawing/2014/main" id="{4A5C5B35-28CA-490B-8D17-241E8F5B8E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808" y="809056"/>
            <a:ext cx="482127" cy="455598"/>
          </a:xfrm>
          <a:prstGeom prst="rect">
            <a:avLst/>
          </a:prstGeom>
        </p:spPr>
      </p:pic>
      <p:pic>
        <p:nvPicPr>
          <p:cNvPr id="11" name="Picture 10">
            <a:extLst>
              <a:ext uri="{FF2B5EF4-FFF2-40B4-BE49-F238E27FC236}">
                <a16:creationId xmlns:a16="http://schemas.microsoft.com/office/drawing/2014/main" id="{38C1C32A-245C-432C-BCB0-C68EB00D5348}"/>
              </a:ext>
            </a:extLst>
          </p:cNvPr>
          <p:cNvPicPr>
            <a:picLocks noChangeAspect="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409959" y="1975622"/>
            <a:ext cx="542051" cy="542051"/>
          </a:xfrm>
          <a:prstGeom prst="rect">
            <a:avLst/>
          </a:prstGeom>
        </p:spPr>
      </p:pic>
      <p:pic>
        <p:nvPicPr>
          <p:cNvPr id="12" name="Picture 11">
            <a:extLst>
              <a:ext uri="{FF2B5EF4-FFF2-40B4-BE49-F238E27FC236}">
                <a16:creationId xmlns:a16="http://schemas.microsoft.com/office/drawing/2014/main" id="{C2B1111F-B515-482B-A350-87B2703840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2173" y="5152711"/>
            <a:ext cx="582263" cy="582263"/>
          </a:xfrm>
          <a:prstGeom prst="rect">
            <a:avLst/>
          </a:prstGeom>
        </p:spPr>
      </p:pic>
    </p:spTree>
    <p:extLst>
      <p:ext uri="{BB962C8B-B14F-4D97-AF65-F5344CB8AC3E}">
        <p14:creationId xmlns:p14="http://schemas.microsoft.com/office/powerpoint/2010/main" val="18347400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10200" y="0"/>
            <a:ext cx="5257800" cy="6858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1. Ôn và khởi động nào!</a:t>
            </a:r>
          </a:p>
        </p:txBody>
      </p:sp>
      <p:pic>
        <p:nvPicPr>
          <p:cNvPr id="4" name="Picture 3" descr="C:\Users\ADMIN\Desktop\Tai nguyen thiet ke tro choi\Angry birds epic birds\1505573783630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foregroundMark x1="44478" y1="4851" x2="66112" y2="8490"/>
                        <a14:foregroundMark x1="39334" y1="22712" x2="43873" y2="26461"/>
                      </a14:backgroundRemoval>
                    </a14:imgEffect>
                  </a14:imgLayer>
                </a14:imgProps>
              </a:ext>
              <a:ext uri="{28A0092B-C50C-407E-A947-70E740481C1C}">
                <a14:useLocalDpi xmlns:a14="http://schemas.microsoft.com/office/drawing/2010/main" val="0"/>
              </a:ext>
            </a:extLst>
          </a:blip>
          <a:srcRect/>
          <a:stretch>
            <a:fillRect/>
          </a:stretch>
        </p:blipFill>
        <p:spPr bwMode="auto">
          <a:xfrm>
            <a:off x="6538687" y="1425956"/>
            <a:ext cx="2743200" cy="3768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10">
            <a:extLst>
              <a:ext uri="{BEBA8EAE-BF5A-486C-A8C5-ECC9F3942E4B}">
                <a14:imgProps xmlns:a14="http://schemas.microsoft.com/office/drawing/2010/main">
                  <a14:imgLayer r:embed="rId11">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447800" y="4757550"/>
            <a:ext cx="1752600" cy="2100450"/>
          </a:xfrm>
          <a:prstGeom prst="rect">
            <a:avLst/>
          </a:prstGeom>
        </p:spPr>
      </p:pic>
      <p:pic>
        <p:nvPicPr>
          <p:cNvPr id="7" name="Picture 6"/>
          <p:cNvPicPr>
            <a:picLocks noChangeAspect="1"/>
          </p:cNvPicPr>
          <p:nvPr/>
        </p:nvPicPr>
        <p:blipFill rotWithShape="1">
          <a:blip r:embed="rId10">
            <a:extLst>
              <a:ext uri="{BEBA8EAE-BF5A-486C-A8C5-ECC9F3942E4B}">
                <a14:imgProps xmlns:a14="http://schemas.microsoft.com/office/drawing/2010/main">
                  <a14:imgLayer r:embed="rId11">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flipH="1">
            <a:off x="5410200" y="3276600"/>
            <a:ext cx="1600200" cy="1917802"/>
          </a:xfrm>
          <a:prstGeom prst="rect">
            <a:avLst/>
          </a:prstGeom>
        </p:spPr>
      </p:pic>
      <p:pic>
        <p:nvPicPr>
          <p:cNvPr id="8" name="Picture 7">
            <a:hlinkClick r:id="rId1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4941666" y="4757550"/>
            <a:ext cx="338891" cy="436852"/>
          </a:xfrm>
          <a:prstGeom prst="rect">
            <a:avLst/>
          </a:prstGeom>
        </p:spPr>
      </p:pic>
      <p:pic>
        <p:nvPicPr>
          <p:cNvPr id="9" name="Picture 8">
            <a:hlinkClick r:id="rId12" action="ppaction://hlinksldjump"/>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5562600" y="6224702"/>
            <a:ext cx="440826" cy="568252"/>
          </a:xfrm>
          <a:prstGeom prst="rect">
            <a:avLst/>
          </a:prstGeom>
        </p:spPr>
      </p:pic>
      <p:pic>
        <p:nvPicPr>
          <p:cNvPr id="10" name="Picture 9">
            <a:hlinkClick r:id="rId12" action="ppaction://hlinksldjump"/>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6536168" y="6163761"/>
            <a:ext cx="440826" cy="568252"/>
          </a:xfrm>
          <a:prstGeom prst="rect">
            <a:avLst/>
          </a:prstGeom>
        </p:spPr>
      </p:pic>
      <p:pic>
        <p:nvPicPr>
          <p:cNvPr id="11" name="Picture 10">
            <a:hlinkClick r:id="rId12" action="ppaction://hlinksldjump"/>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9747273" y="4143343"/>
            <a:ext cx="312980" cy="403451"/>
          </a:xfrm>
          <a:prstGeom prst="rect">
            <a:avLst/>
          </a:prstGeom>
        </p:spPr>
      </p:pic>
      <p:pic>
        <p:nvPicPr>
          <p:cNvPr id="12" name="Picture 11">
            <a:hlinkClick r:id="rId12" action="ppaction://hlinksldjump"/>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4114800" y="6202516"/>
            <a:ext cx="440826" cy="568252"/>
          </a:xfrm>
          <a:prstGeom prst="rect">
            <a:avLst/>
          </a:prstGeom>
        </p:spPr>
      </p:pic>
      <p:pic>
        <p:nvPicPr>
          <p:cNvPr id="13" name="Skip_To_My_Lou.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95400" y="2514600"/>
            <a:ext cx="609600" cy="609600"/>
          </a:xfrm>
          <a:prstGeom prst="rect">
            <a:avLst/>
          </a:prstGeom>
        </p:spPr>
      </p:pic>
      <p:pic>
        <p:nvPicPr>
          <p:cNvPr id="14" name="Picture 13"/>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566400" y="106186"/>
            <a:ext cx="1625600" cy="1006827"/>
          </a:xfrm>
          <a:prstGeom prst="rect">
            <a:avLst/>
          </a:prstGeom>
        </p:spPr>
      </p:pic>
    </p:spTree>
    <p:extLst>
      <p:ext uri="{BB962C8B-B14F-4D97-AF65-F5344CB8AC3E}">
        <p14:creationId xmlns:p14="http://schemas.microsoft.com/office/powerpoint/2010/main" val="141069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
                <p:cTn id="13" repeatCount="indefinite" fill="hold" display="0">
                  <p:stCondLst>
                    <p:cond delay="indefinite"/>
                  </p:stCondLst>
                  <p:endCondLst>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79494" y="50534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Luyện</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đọc</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nhóm</a:t>
            </a:r>
            <a:endParaRPr kumimoji="0" lang="zh-CN" altLang="en-US"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endParaRPr>
          </a:p>
        </p:txBody>
      </p:sp>
      <p:sp>
        <p:nvSpPr>
          <p:cNvPr id="4" name="Rectangle 3"/>
          <p:cNvSpPr/>
          <p:nvPr/>
        </p:nvSpPr>
        <p:spPr>
          <a:xfrm>
            <a:off x="653503" y="1904930"/>
            <a:ext cx="5599812" cy="206210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1"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Yêu</a:t>
            </a:r>
            <a:r>
              <a:rPr kumimoji="0" lang="zh-CN" altLang="en-US" sz="3200" b="1"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200" b="1"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cầu</a:t>
            </a:r>
            <a:endParaRPr kumimoji="0" lang="zh-CN" altLang="en-US" sz="3200" b="1"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altLang="zh-CN"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Phân</a:t>
            </a:r>
            <a:r>
              <a:rPr kumimoji="0" lang="zh-CN" altLang="en-US"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công</a:t>
            </a:r>
            <a:r>
              <a:rPr kumimoji="0" lang="zh-CN" altLang="en-US"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đọc</a:t>
            </a:r>
            <a:r>
              <a:rPr kumimoji="0" lang="zh-CN" altLang="en-US"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theo</a:t>
            </a:r>
            <a:r>
              <a:rPr kumimoji="0" lang="zh-CN" altLang="en-US"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đoạn</a:t>
            </a:r>
            <a:endParaRPr kumimoji="0" lang="zh-CN" altLang="en-US"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altLang="zh-CN"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Tất</a:t>
            </a:r>
            <a:r>
              <a:rPr kumimoji="0" lang="zh-CN" altLang="en-US"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cả</a:t>
            </a:r>
            <a:r>
              <a:rPr kumimoji="0" lang="zh-CN" altLang="en-US"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thành</a:t>
            </a:r>
            <a:r>
              <a:rPr kumimoji="0" lang="zh-CN" altLang="en-US"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viên</a:t>
            </a:r>
            <a:r>
              <a:rPr kumimoji="0" lang="zh-CN" altLang="en-US"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đều</a:t>
            </a:r>
            <a:r>
              <a:rPr kumimoji="0" lang="zh-CN" altLang="en-US"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đọc</a:t>
            </a:r>
            <a:endParaRPr kumimoji="0" lang="zh-CN" altLang="en-US"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altLang="zh-CN"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Giải</a:t>
            </a:r>
            <a:r>
              <a:rPr kumimoji="0" lang="zh-CN" altLang="en-US"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nghĩa</a:t>
            </a:r>
            <a:r>
              <a:rPr kumimoji="0" lang="zh-CN" altLang="en-US"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từ</a:t>
            </a:r>
            <a:r>
              <a:rPr kumimoji="0" lang="zh-CN" altLang="en-US"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cùng</a:t>
            </a:r>
            <a:r>
              <a:rPr kumimoji="0" lang="zh-CN" altLang="en-US"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nhau</a:t>
            </a:r>
            <a:endParaRPr kumimoji="0" lang="zh-CN" altLang="en-US"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endParaRPr>
          </a:p>
        </p:txBody>
      </p:sp>
      <p:pic>
        <p:nvPicPr>
          <p:cNvPr id="6" name="Picture 5"/>
          <p:cNvPicPr>
            <a:picLocks noChangeAspect="1"/>
          </p:cNvPicPr>
          <p:nvPr/>
        </p:nvPicPr>
        <p:blipFill>
          <a:blip r:embed="rId2">
            <a:clrChange>
              <a:clrFrom>
                <a:srgbClr val="E0E0E0"/>
              </a:clrFrom>
              <a:clrTo>
                <a:srgbClr val="E0E0E0">
                  <a:alpha val="0"/>
                </a:srgbClr>
              </a:clrTo>
            </a:clrChange>
            <a:extLst>
              <a:ext uri="{28A0092B-C50C-407E-A947-70E740481C1C}">
                <a14:useLocalDpi xmlns:a14="http://schemas.microsoft.com/office/drawing/2010/main" val="0"/>
              </a:ext>
            </a:extLst>
          </a:blip>
          <a:stretch>
            <a:fillRect/>
          </a:stretch>
        </p:blipFill>
        <p:spPr>
          <a:xfrm>
            <a:off x="1119239" y="4688632"/>
            <a:ext cx="3629742" cy="1842094"/>
          </a:xfrm>
          <a:prstGeom prst="rect">
            <a:avLst/>
          </a:prstGeom>
        </p:spPr>
      </p:pic>
      <p:pic>
        <p:nvPicPr>
          <p:cNvPr id="8" name="Picture 7"/>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653503" y="485333"/>
            <a:ext cx="614857" cy="686352"/>
          </a:xfrm>
          <a:prstGeom prst="rect">
            <a:avLst/>
          </a:prstGeom>
        </p:spPr>
      </p:pic>
      <p:pic>
        <p:nvPicPr>
          <p:cNvPr id="5" name="Picture 4"/>
          <p:cNvPicPr>
            <a:picLocks noChangeAspect="1"/>
          </p:cNvPicPr>
          <p:nvPr/>
        </p:nvPicPr>
        <p:blipFill>
          <a:blip r:embed="rId5"/>
          <a:stretch>
            <a:fillRect/>
          </a:stretch>
        </p:blipFill>
        <p:spPr>
          <a:xfrm>
            <a:off x="6651256" y="1904930"/>
            <a:ext cx="4973402" cy="2502098"/>
          </a:xfrm>
          <a:prstGeom prst="rect">
            <a:avLst/>
          </a:prstGeom>
        </p:spPr>
      </p:pic>
    </p:spTree>
    <p:extLst>
      <p:ext uri="{BB962C8B-B14F-4D97-AF65-F5344CB8AC3E}">
        <p14:creationId xmlns:p14="http://schemas.microsoft.com/office/powerpoint/2010/main" val="453232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630967" y="115411"/>
            <a:ext cx="5797118" cy="487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sách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0" y="719339"/>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2877B5AA-6F08-4A3C-AA1B-32F036461692}"/>
              </a:ext>
            </a:extLst>
          </p:cNvPr>
          <p:cNvSpPr txBox="1"/>
          <p:nvPr/>
        </p:nvSpPr>
        <p:spPr>
          <a:xfrm>
            <a:off x="346228" y="796359"/>
            <a:ext cx="11653963" cy="611071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giáo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kí</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kí</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tổ</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Dựa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kí</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20210409090849_wm_shs-tieng-viet-2-tap-1">
            <a:extLst>
              <a:ext uri="{FF2B5EF4-FFF2-40B4-BE49-F238E27FC236}">
                <a16:creationId xmlns:a16="http://schemas.microsoft.com/office/drawing/2014/main" id="{67B6D5ED-8F3E-40F6-8579-0F66F1D8C44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13778" t="47847" r="6315" b="14794"/>
          <a:stretch/>
        </p:blipFill>
        <p:spPr bwMode="auto">
          <a:xfrm>
            <a:off x="2758194" y="1810163"/>
            <a:ext cx="5956452" cy="35430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A5C5B35-28CA-490B-8D17-241E8F5B8E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808" y="809056"/>
            <a:ext cx="482127" cy="455598"/>
          </a:xfrm>
          <a:prstGeom prst="rect">
            <a:avLst/>
          </a:prstGeom>
        </p:spPr>
      </p:pic>
      <p:pic>
        <p:nvPicPr>
          <p:cNvPr id="11" name="Picture 10">
            <a:extLst>
              <a:ext uri="{FF2B5EF4-FFF2-40B4-BE49-F238E27FC236}">
                <a16:creationId xmlns:a16="http://schemas.microsoft.com/office/drawing/2014/main" id="{38C1C32A-245C-432C-BCB0-C68EB00D5348}"/>
              </a:ext>
            </a:extLst>
          </p:cNvPr>
          <p:cNvPicPr>
            <a:picLocks noChangeAspect="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409959" y="1975622"/>
            <a:ext cx="542051" cy="542051"/>
          </a:xfrm>
          <a:prstGeom prst="rect">
            <a:avLst/>
          </a:prstGeom>
        </p:spPr>
      </p:pic>
      <p:pic>
        <p:nvPicPr>
          <p:cNvPr id="12" name="Picture 11">
            <a:extLst>
              <a:ext uri="{FF2B5EF4-FFF2-40B4-BE49-F238E27FC236}">
                <a16:creationId xmlns:a16="http://schemas.microsoft.com/office/drawing/2014/main" id="{C2B1111F-B515-482B-A350-87B2703840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2173" y="5152711"/>
            <a:ext cx="582263" cy="582263"/>
          </a:xfrm>
          <a:prstGeom prst="rect">
            <a:avLst/>
          </a:prstGeom>
        </p:spPr>
      </p:pic>
      <p:grpSp>
        <p:nvGrpSpPr>
          <p:cNvPr id="18" name="Group 17">
            <a:extLst>
              <a:ext uri="{FF2B5EF4-FFF2-40B4-BE49-F238E27FC236}">
                <a16:creationId xmlns:a16="http://schemas.microsoft.com/office/drawing/2014/main" id="{9141D091-A6BE-4065-B414-8B69E11FE740}"/>
              </a:ext>
            </a:extLst>
          </p:cNvPr>
          <p:cNvGrpSpPr/>
          <p:nvPr/>
        </p:nvGrpSpPr>
        <p:grpSpPr>
          <a:xfrm>
            <a:off x="8142572" y="1975622"/>
            <a:ext cx="3953523" cy="1446550"/>
            <a:chOff x="708943" y="6033135"/>
            <a:chExt cx="5825836" cy="777701"/>
          </a:xfrm>
        </p:grpSpPr>
        <p:sp>
          <p:nvSpPr>
            <p:cNvPr id="19" name="TextBox 18">
              <a:extLst>
                <a:ext uri="{FF2B5EF4-FFF2-40B4-BE49-F238E27FC236}">
                  <a16:creationId xmlns:a16="http://schemas.microsoft.com/office/drawing/2014/main" id="{823465DC-05A0-4BC2-BB07-685B794F3132}"/>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20" name="TextBox 19">
              <a:extLst>
                <a:ext uri="{FF2B5EF4-FFF2-40B4-BE49-F238E27FC236}">
                  <a16:creationId xmlns:a16="http://schemas.microsoft.com/office/drawing/2014/main" id="{B741338A-3A64-4EB1-84F0-6C98F8204400}"/>
                </a:ext>
              </a:extLst>
            </p:cNvPr>
            <p:cNvSpPr txBox="1"/>
            <p:nvPr/>
          </p:nvSpPr>
          <p:spPr>
            <a:xfrm>
              <a:off x="1016462" y="6033135"/>
              <a:ext cx="5167387" cy="77770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white"/>
                  </a:solidFill>
                  <a:latin typeface="Arial-Rounded" pitchFamily="34" charset="0"/>
                  <a:ea typeface="Arial-Rounded" pitchFamily="34" charset="0"/>
                  <a:cs typeface="Arial-Rounded" pitchFamily="34" charset="0"/>
                </a:rPr>
                <a:t>Đọc</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theo</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nhóm</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319457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2" name="图片 6">
            <a:extLst>
              <a:ext uri="{FF2B5EF4-FFF2-40B4-BE49-F238E27FC236}">
                <a16:creationId xmlns:a16="http://schemas.microsoft.com/office/drawing/2014/main" id="{BF1A8119-2F31-4092-98EC-D782F8BDC9C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3" name="Rectangle 2"/>
          <p:cNvSpPr/>
          <p:nvPr/>
        </p:nvSpPr>
        <p:spPr>
          <a:xfrm>
            <a:off x="-363339" y="508319"/>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Luyện</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đọc</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toàn</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bài</a:t>
            </a:r>
            <a:endParaRPr kumimoji="0" lang="zh-CN" altLang="en-US"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endParaRPr>
          </a:p>
        </p:txBody>
      </p:sp>
      <p:pic>
        <p:nvPicPr>
          <p:cNvPr id="4" name="Picture 3"/>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653503" y="485333"/>
            <a:ext cx="614857" cy="686352"/>
          </a:xfrm>
          <a:prstGeom prst="rect">
            <a:avLst/>
          </a:prstGeom>
        </p:spPr>
      </p:pic>
      <p:sp>
        <p:nvSpPr>
          <p:cNvPr id="6" name="Rectangle 5"/>
          <p:cNvSpPr/>
          <p:nvPr/>
        </p:nvSpPr>
        <p:spPr>
          <a:xfrm>
            <a:off x="4528135" y="1421739"/>
            <a:ext cx="3425939"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Calibri"/>
              <a:ea typeface="inpin heiti" charset="-122"/>
              <a:cs typeface="Times New Roman" panose="02020603050405020304" pitchFamily="18" charset="0"/>
              <a:sym typeface="Arial"/>
            </a:endParaRPr>
          </a:p>
        </p:txBody>
      </p:sp>
      <p:sp>
        <p:nvSpPr>
          <p:cNvPr id="7" name="Rectangle 6"/>
          <p:cNvSpPr/>
          <p:nvPr/>
        </p:nvSpPr>
        <p:spPr>
          <a:xfrm>
            <a:off x="3082295" y="2472331"/>
            <a:ext cx="2005677" cy="679610"/>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9" name="Oval 8"/>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0" name="Rounded Rectangle 9"/>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Rectangle 10"/>
          <p:cNvSpPr/>
          <p:nvPr/>
        </p:nvSpPr>
        <p:spPr>
          <a:xfrm>
            <a:off x="3082295" y="3449319"/>
            <a:ext cx="2052934" cy="679610"/>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600" b="1"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6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12" name="Oval 11"/>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
        <p:nvSpPr>
          <p:cNvPr id="13" name="Rounded Rectangle 12"/>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4" name="Rectangle 13"/>
          <p:cNvSpPr/>
          <p:nvPr/>
        </p:nvSpPr>
        <p:spPr>
          <a:xfrm>
            <a:off x="3082295" y="4467643"/>
            <a:ext cx="3897862" cy="71282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600" b="1" i="0" u="none" strike="noStrike" kern="1200" cap="none" spc="0" normalizeH="0" baseline="0" noProof="0" dirty="0">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nghỉ</a:t>
            </a:r>
            <a:r>
              <a:rPr kumimoji="0" lang="en-US" altLang="zh-CN" sz="3600" b="1" i="0" u="none" strike="noStrike" kern="1200" cap="none" spc="0" normalizeH="0" baseline="0" noProof="0" dirty="0">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600" b="1" i="0" u="none" strike="noStrike" kern="1200" cap="none" spc="0" normalizeH="0" baseline="0" noProof="0" dirty="0">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chỗ</a:t>
            </a:r>
            <a:endParaRPr kumimoji="0" lang="zh-CN" altLang="en-US" sz="3600" b="1" i="0" u="none" strike="noStrike" kern="1200" cap="none" spc="0" normalizeH="0" baseline="0" noProof="0" dirty="0">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15" name="Oval 14"/>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pic>
        <p:nvPicPr>
          <p:cNvPr id="1026" name="Picture 2" descr="Star Cartoon Images, Stock Photos &amp;amp; Vectors | Shuttersto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tar Cartoon Images, Stock Photos &amp;amp; Vectors | Shuttersto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235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1000"/>
                                        <p:tgtEl>
                                          <p:spTgt spid="15"/>
                                        </p:tgtEl>
                                      </p:cBhvr>
                                    </p:animEffect>
                                    <p:anim calcmode="lin" valueType="num">
                                      <p:cBhvr>
                                        <p:cTn id="59" dur="1000" fill="hold"/>
                                        <p:tgtEl>
                                          <p:spTgt spid="15"/>
                                        </p:tgtEl>
                                        <p:attrNameLst>
                                          <p:attrName>ppt_x</p:attrName>
                                        </p:attrNameLst>
                                      </p:cBhvr>
                                      <p:tavLst>
                                        <p:tav tm="0">
                                          <p:val>
                                            <p:strVal val="#ppt_x"/>
                                          </p:val>
                                        </p:tav>
                                        <p:tav tm="100000">
                                          <p:val>
                                            <p:strVal val="#ppt_x"/>
                                          </p:val>
                                        </p:tav>
                                      </p:tavLst>
                                    </p:anim>
                                    <p:anim calcmode="lin" valueType="num">
                                      <p:cBhvr>
                                        <p:cTn id="60" dur="1000" fill="hold"/>
                                        <p:tgtEl>
                                          <p:spTgt spid="1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1026"/>
                                        </p:tgtEl>
                                        <p:attrNameLst>
                                          <p:attrName>style.visibility</p:attrName>
                                        </p:attrNameLst>
                                      </p:cBhvr>
                                      <p:to>
                                        <p:strVal val="visible"/>
                                      </p:to>
                                    </p:set>
                                    <p:animEffect transition="in" filter="fade">
                                      <p:cBhvr>
                                        <p:cTn id="63" dur="1000"/>
                                        <p:tgtEl>
                                          <p:spTgt spid="1026"/>
                                        </p:tgtEl>
                                      </p:cBhvr>
                                    </p:animEffect>
                                    <p:anim calcmode="lin" valueType="num">
                                      <p:cBhvr>
                                        <p:cTn id="64" dur="1000" fill="hold"/>
                                        <p:tgtEl>
                                          <p:spTgt spid="1026"/>
                                        </p:tgtEl>
                                        <p:attrNameLst>
                                          <p:attrName>ppt_x</p:attrName>
                                        </p:attrNameLst>
                                      </p:cBhvr>
                                      <p:tavLst>
                                        <p:tav tm="0">
                                          <p:val>
                                            <p:strVal val="#ppt_x"/>
                                          </p:val>
                                        </p:tav>
                                        <p:tav tm="100000">
                                          <p:val>
                                            <p:strVal val="#ppt_x"/>
                                          </p:val>
                                        </p:tav>
                                      </p:tavLst>
                                    </p:anim>
                                    <p:anim calcmode="lin" valueType="num">
                                      <p:cBhvr>
                                        <p:cTn id="65" dur="1000" fill="hold"/>
                                        <p:tgtEl>
                                          <p:spTgt spid="1026"/>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1000"/>
                                        <p:tgtEl>
                                          <p:spTgt spid="17"/>
                                        </p:tgtEl>
                                      </p:cBhvr>
                                    </p:animEffect>
                                    <p:anim calcmode="lin" valueType="num">
                                      <p:cBhvr>
                                        <p:cTn id="69" dur="1000" fill="hold"/>
                                        <p:tgtEl>
                                          <p:spTgt spid="17"/>
                                        </p:tgtEl>
                                        <p:attrNameLst>
                                          <p:attrName>ppt_x</p:attrName>
                                        </p:attrNameLst>
                                      </p:cBhvr>
                                      <p:tavLst>
                                        <p:tav tm="0">
                                          <p:val>
                                            <p:strVal val="#ppt_x"/>
                                          </p:val>
                                        </p:tav>
                                        <p:tav tm="100000">
                                          <p:val>
                                            <p:strVal val="#ppt_x"/>
                                          </p:val>
                                        </p:tav>
                                      </p:tavLst>
                                    </p:anim>
                                    <p:anim calcmode="lin" valueType="num">
                                      <p:cBhvr>
                                        <p:cTn id="70" dur="1000" fill="hold"/>
                                        <p:tgtEl>
                                          <p:spTgt spid="17"/>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1000"/>
                                        <p:tgtEl>
                                          <p:spTgt spid="18"/>
                                        </p:tgtEl>
                                      </p:cBhvr>
                                    </p:animEffect>
                                    <p:anim calcmode="lin" valueType="num">
                                      <p:cBhvr>
                                        <p:cTn id="74" dur="1000" fill="hold"/>
                                        <p:tgtEl>
                                          <p:spTgt spid="18"/>
                                        </p:tgtEl>
                                        <p:attrNameLst>
                                          <p:attrName>ppt_x</p:attrName>
                                        </p:attrNameLst>
                                      </p:cBhvr>
                                      <p:tavLst>
                                        <p:tav tm="0">
                                          <p:val>
                                            <p:strVal val="#ppt_x"/>
                                          </p:val>
                                        </p:tav>
                                        <p:tav tm="100000">
                                          <p:val>
                                            <p:strVal val="#ppt_x"/>
                                          </p:val>
                                        </p:tav>
                                      </p:tavLst>
                                    </p:anim>
                                    <p:anim calcmode="lin" valueType="num">
                                      <p:cBhvr>
                                        <p:cTn id="7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7" grpId="0"/>
      <p:bldP spid="9" grpId="0" animBg="1"/>
      <p:bldP spid="10" grpId="0" animBg="1"/>
      <p:bldP spid="11" grpId="0"/>
      <p:bldP spid="12" grpId="0" animBg="1"/>
      <p:bldP spid="13" grpId="0" animBg="1"/>
      <p:bldP spid="14" grpId="0"/>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630967" y="115411"/>
            <a:ext cx="5797118" cy="487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sách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0" y="719339"/>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2877B5AA-6F08-4A3C-AA1B-32F036461692}"/>
              </a:ext>
            </a:extLst>
          </p:cNvPr>
          <p:cNvSpPr txBox="1"/>
          <p:nvPr/>
        </p:nvSpPr>
        <p:spPr>
          <a:xfrm>
            <a:off x="346228" y="796359"/>
            <a:ext cx="11653963" cy="611071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giáo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kí</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kí</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tổ</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Dựa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kí</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20210409090849_wm_shs-tieng-viet-2-tap-1">
            <a:extLst>
              <a:ext uri="{FF2B5EF4-FFF2-40B4-BE49-F238E27FC236}">
                <a16:creationId xmlns:a16="http://schemas.microsoft.com/office/drawing/2014/main" id="{67B6D5ED-8F3E-40F6-8579-0F66F1D8C44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13778" t="47847" r="6315" b="14794"/>
          <a:stretch/>
        </p:blipFill>
        <p:spPr bwMode="auto">
          <a:xfrm>
            <a:off x="2758194" y="1810163"/>
            <a:ext cx="5956452" cy="35430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417B1C40-F3D2-4709-9EC9-49242927534F}"/>
              </a:ext>
            </a:extLst>
          </p:cNvPr>
          <p:cNvGrpSpPr/>
          <p:nvPr/>
        </p:nvGrpSpPr>
        <p:grpSpPr>
          <a:xfrm>
            <a:off x="8472258" y="2040520"/>
            <a:ext cx="3302493" cy="1621423"/>
            <a:chOff x="708943" y="6110866"/>
            <a:chExt cx="5825836" cy="649137"/>
          </a:xfrm>
        </p:grpSpPr>
        <p:sp>
          <p:nvSpPr>
            <p:cNvPr id="16" name="TextBox 15">
              <a:extLst>
                <a:ext uri="{FF2B5EF4-FFF2-40B4-BE49-F238E27FC236}">
                  <a16:creationId xmlns:a16="http://schemas.microsoft.com/office/drawing/2014/main" id="{3A04B44E-480D-460D-9BE9-979D95F6F353}"/>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7" name="TextBox 16">
              <a:extLst>
                <a:ext uri="{FF2B5EF4-FFF2-40B4-BE49-F238E27FC236}">
                  <a16:creationId xmlns:a16="http://schemas.microsoft.com/office/drawing/2014/main" id="{A196C817-F4E8-4C21-AC9A-D63B72A17953}"/>
                </a:ext>
              </a:extLst>
            </p:cNvPr>
            <p:cNvSpPr txBox="1"/>
            <p:nvPr/>
          </p:nvSpPr>
          <p:spPr>
            <a:xfrm>
              <a:off x="917282" y="6110866"/>
              <a:ext cx="5167387" cy="57912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white"/>
                  </a:solidFill>
                  <a:latin typeface="Arial-Rounded" pitchFamily="34" charset="0"/>
                  <a:ea typeface="Arial-Rounded" pitchFamily="34" charset="0"/>
                  <a:cs typeface="Arial-Rounded" pitchFamily="34" charset="0"/>
                </a:rPr>
                <a:t>Đọc</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toàn</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bài</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428437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1+#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47" name="文本框 18"/>
          <p:cNvSpPr txBox="1"/>
          <p:nvPr/>
        </p:nvSpPr>
        <p:spPr>
          <a:xfrm>
            <a:off x="4904037" y="1342933"/>
            <a:ext cx="238392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02</a:t>
            </a:r>
            <a:endParaRPr kumimoji="0" lang="zh-CN" altLang="en-US" sz="24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endParaRPr>
          </a:p>
        </p:txBody>
      </p:sp>
      <p:pic>
        <p:nvPicPr>
          <p:cNvPr id="2" name="Picture 1"/>
          <p:cNvPicPr>
            <a:picLocks noChangeAspect="1"/>
          </p:cNvPicPr>
          <p:nvPr/>
        </p:nvPicPr>
        <p:blipFill>
          <a:blip r:embed="rId4"/>
          <a:stretch>
            <a:fillRect/>
          </a:stretch>
        </p:blipFill>
        <p:spPr>
          <a:xfrm>
            <a:off x="3416576" y="2038991"/>
            <a:ext cx="5358848" cy="2780017"/>
          </a:xfrm>
          <a:prstGeom prst="rect">
            <a:avLst/>
          </a:prstGeom>
        </p:spPr>
      </p:pic>
    </p:spTree>
    <p:custDataLst>
      <p:tags r:id="rId1"/>
    </p:custDataLst>
    <p:extLst>
      <p:ext uri="{BB962C8B-B14F-4D97-AF65-F5344CB8AC3E}">
        <p14:creationId xmlns:p14="http://schemas.microsoft.com/office/powerpoint/2010/main" val="2450773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7"/>
                                        </p:tgtEl>
                                        <p:attrNameLst>
                                          <p:attrName>ppt_y</p:attrName>
                                        </p:attrNameLst>
                                      </p:cBhvr>
                                      <p:tavLst>
                                        <p:tav tm="0">
                                          <p:val>
                                            <p:strVal val="#ppt_y"/>
                                          </p:val>
                                        </p:tav>
                                        <p:tav tm="100000">
                                          <p:val>
                                            <p:strVal val="#ppt_y"/>
                                          </p:val>
                                        </p:tav>
                                      </p:tavLst>
                                    </p:anim>
                                    <p:anim calcmode="lin" valueType="num">
                                      <p:cBhvr>
                                        <p:cTn id="9"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7"/>
                                        </p:tgtEl>
                                      </p:cBhvr>
                                    </p:animEffect>
                                  </p:childTnLst>
                                </p:cTn>
                              </p:par>
                            </p:childTnLst>
                          </p:cTn>
                        </p:par>
                        <p:par>
                          <p:cTn id="12" fill="hold">
                            <p:stCondLst>
                              <p:cond delay="550"/>
                            </p:stCondLst>
                            <p:childTnLst>
                              <p:par>
                                <p:cTn id="13" presetID="5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Scale>
                                      <p:cBhvr>
                                        <p:cTn id="15"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2"/>
                                        </p:tgtEl>
                                        <p:attrNameLst>
                                          <p:attrName>ppt_x</p:attrName>
                                          <p:attrName>ppt_y</p:attrName>
                                        </p:attrNameLst>
                                      </p:cBhvr>
                                    </p:animMotion>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86" descr="书本蓝阴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498" y="965006"/>
            <a:ext cx="8248759" cy="4353154"/>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360安全浏览器下载\六一\Nipic_2531170_b95b5e79d8a6cffe\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5865" y="2222433"/>
            <a:ext cx="2552700" cy="35348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437100-CA1D-413A-B1B2-E22DC2619EF2}"/>
              </a:ext>
            </a:extLst>
          </p:cNvPr>
          <p:cNvSpPr txBox="1"/>
          <p:nvPr/>
        </p:nvSpPr>
        <p:spPr>
          <a:xfrm>
            <a:off x="1413434" y="2075227"/>
            <a:ext cx="799603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7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7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7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7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7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7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7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7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1527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F041EB8-1F4C-4CA7-85A7-60BD0F8E46A9}"/>
              </a:ext>
            </a:extLst>
          </p:cNvPr>
          <p:cNvSpPr txBox="1"/>
          <p:nvPr/>
        </p:nvSpPr>
        <p:spPr>
          <a:xfrm>
            <a:off x="2261096" y="508089"/>
            <a:ext cx="7669808" cy="1296830"/>
          </a:xfrm>
          <a:prstGeom prst="rect">
            <a:avLst/>
          </a:prstGeom>
          <a:noFill/>
        </p:spPr>
        <p:txBody>
          <a:bodyPr wrap="square" rtlCol="0">
            <a:spAutoFit/>
          </a:bodyPr>
          <a:lstStyle/>
          <a:p>
            <a:pPr algn="just">
              <a:lnSpc>
                <a:spcPct val="150000"/>
              </a:lnSpc>
            </a:pPr>
            <a:r>
              <a:rPr lang="en-US" sz="2800" b="1" dirty="0">
                <a:latin typeface="Arial-Rounded" panose="020B0500000000000000" pitchFamily="34" charset="0"/>
                <a:ea typeface="Arial-Rounded" panose="020B0500000000000000" pitchFamily="34" charset="0"/>
                <a:cs typeface="Arial-Rounded" panose="020B0500000000000000" pitchFamily="34" charset="0"/>
              </a:rPr>
              <a:t>1.</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bản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danh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sách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tổ</a:t>
            </a:r>
            <a:r>
              <a:rPr lang="en-US" sz="2800" dirty="0">
                <a:latin typeface="Arial-Rounded" panose="020B0500000000000000" pitchFamily="34" charset="0"/>
                <a:ea typeface="Arial-Rounded" panose="020B0500000000000000" pitchFamily="34" charset="0"/>
                <a:cs typeface="Arial-Rounded" panose="020B0500000000000000" pitchFamily="34" charset="0"/>
              </a:rPr>
              <a:t> 2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bao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nhiêu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50000"/>
              </a:lnSpc>
            </a:pP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2" descr="20210409090849_wm_shs-tieng-viet-2-tap-1">
            <a:extLst>
              <a:ext uri="{FF2B5EF4-FFF2-40B4-BE49-F238E27FC236}">
                <a16:creationId xmlns:a16="http://schemas.microsoft.com/office/drawing/2014/main" id="{5CCA1378-6E00-49CA-BBFA-2C509A7EC9D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3778" t="47847" r="6315" b="14794"/>
          <a:stretch/>
        </p:blipFill>
        <p:spPr bwMode="auto">
          <a:xfrm>
            <a:off x="2261096" y="1428075"/>
            <a:ext cx="5864961" cy="3625007"/>
          </a:xfrm>
          <a:prstGeom prst="round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4AAB26F-A7A8-4658-9346-75DF067BE795}"/>
              </a:ext>
            </a:extLst>
          </p:cNvPr>
          <p:cNvSpPr txBox="1"/>
          <p:nvPr/>
        </p:nvSpPr>
        <p:spPr>
          <a:xfrm>
            <a:off x="3337147" y="4837363"/>
            <a:ext cx="8105313" cy="1296830"/>
          </a:xfrm>
          <a:prstGeom prst="rect">
            <a:avLst/>
          </a:prstGeom>
          <a:noFill/>
        </p:spPr>
        <p:txBody>
          <a:bodyPr wrap="square" rtlCol="0">
            <a:spAutoFit/>
          </a:bodyPr>
          <a:lstStyle/>
          <a:p>
            <a:pPr algn="just">
              <a:lnSpc>
                <a:spcPct val="150000"/>
              </a:lnSpc>
            </a:pPr>
            <a:r>
              <a:rPr lang="en-US" sz="2800" dirty="0" err="1">
                <a:latin typeface="Arial-Rounded" panose="020B0500000000000000" pitchFamily="34" charset="0"/>
                <a:ea typeface="Arial-Rounded" panose="020B0500000000000000" pitchFamily="34" charset="0"/>
                <a:cs typeface="Arial-Rounded" panose="020B0500000000000000" pitchFamily="34" charset="0"/>
              </a:rPr>
              <a:t>Cách</a:t>
            </a:r>
            <a:r>
              <a:rPr lang="en-US" sz="2800" dirty="0">
                <a:latin typeface="Arial-Rounded" panose="020B0500000000000000" pitchFamily="34" charset="0"/>
                <a:ea typeface="Arial-Rounded" panose="020B0500000000000000" pitchFamily="34" charset="0"/>
                <a:cs typeface="Arial-Rounded" panose="020B0500000000000000" pitchFamily="34" charset="0"/>
              </a:rPr>
              <a:t> 1: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Đếm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tên</a:t>
            </a:r>
            <a:r>
              <a:rPr lang="en-US" sz="2800" dirty="0">
                <a:latin typeface="Arial-Rounded" panose="020B0500000000000000" pitchFamily="34" charset="0"/>
                <a:ea typeface="Arial-Rounded" panose="020B0500000000000000" pitchFamily="34" charset="0"/>
                <a:cs typeface="Arial-Rounded" panose="020B0500000000000000" pitchFamily="34" charset="0"/>
              </a:rPr>
              <a:t> HS</a:t>
            </a:r>
          </a:p>
          <a:p>
            <a:pPr algn="just">
              <a:lnSpc>
                <a:spcPct val="150000"/>
              </a:lnSpc>
            </a:pPr>
            <a:r>
              <a:rPr lang="en-US" sz="2800" dirty="0" err="1">
                <a:latin typeface="Arial-Rounded" panose="020B0500000000000000" pitchFamily="34" charset="0"/>
                <a:ea typeface="Arial-Rounded" panose="020B0500000000000000" pitchFamily="34" charset="0"/>
                <a:cs typeface="Arial-Rounded" panose="020B0500000000000000" pitchFamily="34" charset="0"/>
              </a:rPr>
              <a:t>Cách</a:t>
            </a:r>
            <a:r>
              <a:rPr lang="en-US" sz="2800" dirty="0">
                <a:latin typeface="Arial-Rounded" panose="020B0500000000000000" pitchFamily="34" charset="0"/>
                <a:ea typeface="Arial-Rounded" panose="020B0500000000000000" pitchFamily="34" charset="0"/>
                <a:cs typeface="Arial-Rounded" panose="020B0500000000000000" pitchFamily="34" charset="0"/>
              </a:rPr>
              <a:t> 2: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Nhìn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cột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số</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thứ</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tự</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2">
            <a:extLst>
              <a:ext uri="{FF2B5EF4-FFF2-40B4-BE49-F238E27FC236}">
                <a16:creationId xmlns:a16="http://schemas.microsoft.com/office/drawing/2014/main" id="{D6EE9315-C7F7-42C6-B7A4-A0303C94EC20}"/>
              </a:ext>
            </a:extLst>
          </p:cNvPr>
          <p:cNvSpPr/>
          <p:nvPr/>
        </p:nvSpPr>
        <p:spPr>
          <a:xfrm>
            <a:off x="2966506" y="2405468"/>
            <a:ext cx="591345" cy="2202043"/>
          </a:xfrm>
          <a:prstGeom prst="rect">
            <a:avLst/>
          </a:prstGeom>
          <a:solidFill>
            <a:schemeClr val="accent6">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Rounded Rectangle 3">
            <a:extLst>
              <a:ext uri="{FF2B5EF4-FFF2-40B4-BE49-F238E27FC236}">
                <a16:creationId xmlns:a16="http://schemas.microsoft.com/office/drawing/2014/main" id="{487A8F96-DA2F-4E47-B4BB-7A7F59D41324}"/>
              </a:ext>
            </a:extLst>
          </p:cNvPr>
          <p:cNvSpPr/>
          <p:nvPr/>
        </p:nvSpPr>
        <p:spPr>
          <a:xfrm>
            <a:off x="3003195" y="4309990"/>
            <a:ext cx="596900" cy="274965"/>
          </a:xfrm>
          <a:prstGeom prst="roundRect">
            <a:avLst/>
          </a:prstGeom>
          <a:noFill/>
          <a:ln w="38100">
            <a:solidFill>
              <a:srgbClr val="FB4C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31926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xEl>
                                              <p:pRg st="1" end="1"/>
                                            </p:txEl>
                                          </p:spTgt>
                                        </p:tgtEl>
                                        <p:attrNameLst>
                                          <p:attrName>style.visibility</p:attrName>
                                        </p:attrNameLst>
                                      </p:cBhvr>
                                      <p:to>
                                        <p:strVal val="visible"/>
                                      </p:to>
                                    </p:set>
                                    <p:animEffect transition="in" filter="fade">
                                      <p:cBhvr>
                                        <p:cTn id="22" dur="500"/>
                                        <p:tgtEl>
                                          <p:spTgt spid="2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up)">
                                      <p:cBhvr>
                                        <p:cTn id="27" dur="500"/>
                                        <p:tgtEl>
                                          <p:spTgt spid="23"/>
                                        </p:tgtEl>
                                      </p:cBhvr>
                                    </p:animEffect>
                                  </p:childTnLst>
                                </p:cTn>
                              </p:par>
                            </p:childTnLst>
                          </p:cTn>
                        </p:par>
                        <p:par>
                          <p:cTn id="28" fill="hold">
                            <p:stCondLst>
                              <p:cond delay="500"/>
                            </p:stCondLst>
                            <p:childTnLst>
                              <p:par>
                                <p:cTn id="29" presetID="22" presetClass="exit" presetSubtype="1" fill="hold" grpId="1" nodeType="afterEffect">
                                  <p:stCondLst>
                                    <p:cond delay="0"/>
                                  </p:stCondLst>
                                  <p:childTnLst>
                                    <p:animEffect transition="out" filter="wipe(up)">
                                      <p:cBhvr>
                                        <p:cTn id="30" dur="500"/>
                                        <p:tgtEl>
                                          <p:spTgt spid="23"/>
                                        </p:tgtEl>
                                      </p:cBhvr>
                                    </p:animEffect>
                                    <p:set>
                                      <p:cBhvr>
                                        <p:cTn id="31" dur="1" fill="hold">
                                          <p:stCondLst>
                                            <p:cond delay="499"/>
                                          </p:stCondLst>
                                        </p:cTn>
                                        <p:tgtEl>
                                          <p:spTgt spid="2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P spid="22" grpId="0" uiExpand="1" build="p"/>
      <p:bldP spid="23" grpId="0" animBg="1"/>
      <p:bldP spid="23" grpId="1" animBg="1"/>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4A58E66-E76B-4CED-BFEB-CEDE62B21B55}"/>
              </a:ext>
            </a:extLst>
          </p:cNvPr>
          <p:cNvSpPr txBox="1"/>
          <p:nvPr/>
        </p:nvSpPr>
        <p:spPr>
          <a:xfrm>
            <a:off x="2147299" y="397389"/>
            <a:ext cx="8257329" cy="1640962"/>
          </a:xfrm>
          <a:prstGeom prst="rect">
            <a:avLst/>
          </a:prstGeom>
          <a:noFill/>
        </p:spPr>
        <p:txBody>
          <a:bodyPr wrap="square" rtlCol="0">
            <a:spAutoFit/>
          </a:bodyPr>
          <a:lstStyle/>
          <a:p>
            <a:pPr algn="just">
              <a:lnSpc>
                <a:spcPct val="150000"/>
              </a:lnSpc>
            </a:pPr>
            <a:r>
              <a:rPr lang="en-US" sz="3600" b="1" dirty="0">
                <a:latin typeface="Arial-Rounded" panose="020B0500000000000000" pitchFamily="34" charset="0"/>
                <a:ea typeface="Arial-Rounded" panose="020B0500000000000000" pitchFamily="34" charset="0"/>
                <a:cs typeface="Arial-Rounded" panose="020B0500000000000000" pitchFamily="34" charset="0"/>
              </a:rPr>
              <a:t>2.</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đứng</a:t>
            </a:r>
            <a:r>
              <a:rPr lang="en-US" sz="3600" dirty="0">
                <a:latin typeface="Arial-Rounded" panose="020B0500000000000000" pitchFamily="34" charset="0"/>
                <a:ea typeface="Arial-Rounded" panose="020B0500000000000000" pitchFamily="34" charset="0"/>
                <a:cs typeface="Arial-Rounded" panose="020B0500000000000000" pitchFamily="34" charset="0"/>
              </a:rPr>
              <a:t> ở </a:t>
            </a:r>
            <a:r>
              <a:rPr lang="en-US" sz="3600" dirty="0" err="1">
                <a:latin typeface="Arial-Rounded" panose="020B0500000000000000" pitchFamily="34" charset="0"/>
                <a:ea typeface="Arial-Rounded" panose="020B0500000000000000" pitchFamily="34" charset="0"/>
                <a:cs typeface="Arial-Rounded" panose="020B0500000000000000" pitchFamily="34" charset="0"/>
              </a:rPr>
              <a:t>vị</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trí</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số</a:t>
            </a:r>
            <a:r>
              <a:rPr lang="en-US" sz="3600" dirty="0">
                <a:latin typeface="Arial-Rounded" panose="020B0500000000000000" pitchFamily="34" charset="0"/>
                <a:ea typeface="Arial-Rounded" panose="020B0500000000000000" pitchFamily="34" charset="0"/>
                <a:cs typeface="Arial-Rounded" panose="020B0500000000000000" pitchFamily="34" charset="0"/>
              </a:rPr>
              <a:t> 6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truyện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gì</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50000"/>
              </a:lnSpc>
            </a:pPr>
            <a:endParaRPr lang="vi-VN" sz="36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2" descr="20210409090849_wm_shs-tieng-viet-2-tap-1">
            <a:extLst>
              <a:ext uri="{FF2B5EF4-FFF2-40B4-BE49-F238E27FC236}">
                <a16:creationId xmlns:a16="http://schemas.microsoft.com/office/drawing/2014/main" id="{06E4C9D7-5F12-42DB-A26B-5851C571644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3778" t="47847" r="6315" b="14794"/>
          <a:stretch/>
        </p:blipFill>
        <p:spPr bwMode="auto">
          <a:xfrm>
            <a:off x="1209931" y="1352157"/>
            <a:ext cx="6976127" cy="4311795"/>
          </a:xfrm>
          <a:prstGeom prst="round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7D5E716D-0893-42BE-B070-6736EA2B59AD}"/>
              </a:ext>
            </a:extLst>
          </p:cNvPr>
          <p:cNvSpPr/>
          <p:nvPr/>
        </p:nvSpPr>
        <p:spPr>
          <a:xfrm>
            <a:off x="2750579" y="3159548"/>
            <a:ext cx="4071145" cy="274965"/>
          </a:xfrm>
          <a:prstGeom prst="rect">
            <a:avLst/>
          </a:prstGeom>
          <a:solidFill>
            <a:schemeClr val="accent6">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ounded Rectangle 3">
            <a:extLst>
              <a:ext uri="{FF2B5EF4-FFF2-40B4-BE49-F238E27FC236}">
                <a16:creationId xmlns:a16="http://schemas.microsoft.com/office/drawing/2014/main" id="{E6426BE4-201D-4944-8532-2C5CEFD6D13C}"/>
              </a:ext>
            </a:extLst>
          </p:cNvPr>
          <p:cNvSpPr/>
          <p:nvPr/>
        </p:nvSpPr>
        <p:spPr>
          <a:xfrm>
            <a:off x="4697994" y="3141810"/>
            <a:ext cx="1720561" cy="274965"/>
          </a:xfrm>
          <a:prstGeom prst="roundRect">
            <a:avLst/>
          </a:prstGeom>
          <a:noFill/>
          <a:ln w="38100">
            <a:solidFill>
              <a:srgbClr val="FB4C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992E47BD-E71D-42D5-87E8-FFECCC20586A}"/>
              </a:ext>
            </a:extLst>
          </p:cNvPr>
          <p:cNvSpPr txBox="1"/>
          <p:nvPr/>
        </p:nvSpPr>
        <p:spPr>
          <a:xfrm>
            <a:off x="7430851" y="1866253"/>
            <a:ext cx="3399906" cy="2207527"/>
          </a:xfrm>
          <a:prstGeom prst="rect">
            <a:avLst/>
          </a:prstGeom>
          <a:noFill/>
        </p:spPr>
        <p:txBody>
          <a:bodyPr wrap="square" rtlCol="0">
            <a:spAutoFit/>
          </a:bodyPr>
          <a:lstStyle/>
          <a:p>
            <a:pPr algn="just">
              <a:lnSpc>
                <a:spcPct val="150000"/>
              </a:lnSpc>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đứng</a:t>
            </a:r>
            <a:r>
              <a:rPr lang="en-US" sz="3200" dirty="0">
                <a:latin typeface="Arial-Rounded" panose="020B0500000000000000" pitchFamily="34" charset="0"/>
                <a:ea typeface="Arial-Rounded" panose="020B0500000000000000" pitchFamily="34" charset="0"/>
                <a:cs typeface="Arial-Rounded" panose="020B0500000000000000" pitchFamily="34" charset="0"/>
              </a:rPr>
              <a:t> ở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trí</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số</a:t>
            </a:r>
            <a:r>
              <a:rPr lang="en-US" sz="3200" dirty="0">
                <a:latin typeface="Arial-Rounded" panose="020B0500000000000000" pitchFamily="34" charset="0"/>
                <a:ea typeface="Arial-Rounded" panose="020B0500000000000000" pitchFamily="34" charset="0"/>
                <a:cs typeface="Arial-Rounded" panose="020B0500000000000000" pitchFamily="34" charset="0"/>
              </a:rPr>
              <a:t> 3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truyện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gì</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50000"/>
              </a:lnSpc>
            </a:pPr>
            <a:endParaRPr lang="vi-VN" sz="32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366491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500"/>
                            </p:stCondLst>
                            <p:childTnLst>
                              <p:par>
                                <p:cTn id="19" presetID="22" presetClass="exit" presetSubtype="8" fill="hold" grpId="1" nodeType="afterEffect">
                                  <p:stCondLst>
                                    <p:cond delay="0"/>
                                  </p:stCondLst>
                                  <p:childTnLst>
                                    <p:animEffect transition="out" filter="wipe(left)">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fade">
                                      <p:cBhvr>
                                        <p:cTn id="3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9" grpId="0" animBg="1"/>
      <p:bldP spid="9" grpId="1" animBg="1"/>
      <p:bldP spid="10" grpId="0" animBg="1"/>
      <p:bldP spid="11"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96C4551-06DD-4010-BF8C-7D92825DB862}"/>
              </a:ext>
            </a:extLst>
          </p:cNvPr>
          <p:cNvSpPr txBox="1"/>
          <p:nvPr/>
        </p:nvSpPr>
        <p:spPr>
          <a:xfrm>
            <a:off x="1022609" y="607287"/>
            <a:ext cx="10386874" cy="1468864"/>
          </a:xfrm>
          <a:prstGeom prst="rect">
            <a:avLst/>
          </a:prstGeom>
          <a:noFill/>
        </p:spPr>
        <p:txBody>
          <a:bodyPr wrap="square" rtlCol="0">
            <a:spAutoFit/>
          </a:bodyPr>
          <a:lstStyle/>
          <a:p>
            <a:pPr algn="just">
              <a:lnSpc>
                <a:spcPct val="150000"/>
              </a:lnSpc>
            </a:pPr>
            <a:r>
              <a:rPr lang="en-US" sz="3200" b="1" dirty="0">
                <a:latin typeface="Arial-Rounded" panose="020B0500000000000000" pitchFamily="34" charset="0"/>
                <a:ea typeface="Arial-Rounded" panose="020B0500000000000000" pitchFamily="34" charset="0"/>
                <a:cs typeface="Arial-Rounded" panose="020B0500000000000000" pitchFamily="34" charset="0"/>
              </a:rPr>
              <a:t>3.</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nào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đăng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kí</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truyện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dirty="0">
                <a:latin typeface="Arial-Rounded" panose="020B0500000000000000" pitchFamily="34" charset="0"/>
                <a:ea typeface="Arial-Rounded" panose="020B0500000000000000" pitchFamily="34" charset="0"/>
                <a:cs typeface="Arial-Rounded" panose="020B0500000000000000" pitchFamily="34" charset="0"/>
              </a:rPr>
              <a:t> ở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trí</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số</a:t>
            </a:r>
            <a:r>
              <a:rPr lang="en-US" sz="3200" dirty="0">
                <a:latin typeface="Arial-Rounded" panose="020B0500000000000000" pitchFamily="34" charset="0"/>
                <a:ea typeface="Arial-Rounded" panose="020B0500000000000000" pitchFamily="34" charset="0"/>
                <a:cs typeface="Arial-Rounded" panose="020B0500000000000000" pitchFamily="34" charset="0"/>
              </a:rPr>
              <a:t> 6?</a:t>
            </a:r>
          </a:p>
          <a:p>
            <a:pPr algn="just">
              <a:lnSpc>
                <a:spcPct val="150000"/>
              </a:lnSpc>
            </a:pPr>
            <a:endParaRPr lang="vi-VN" sz="32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2" descr="20210409090849_wm_shs-tieng-viet-2-tap-1">
            <a:extLst>
              <a:ext uri="{FF2B5EF4-FFF2-40B4-BE49-F238E27FC236}">
                <a16:creationId xmlns:a16="http://schemas.microsoft.com/office/drawing/2014/main" id="{D958E600-FA36-45B3-AF31-AF4A2CE8FC7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3778" t="47847" r="6315" b="14794"/>
          <a:stretch/>
        </p:blipFill>
        <p:spPr bwMode="auto">
          <a:xfrm>
            <a:off x="568438" y="1564333"/>
            <a:ext cx="7804881" cy="4533737"/>
          </a:xfrm>
          <a:prstGeom prst="round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Rounded Rectangle 3">
            <a:extLst>
              <a:ext uri="{FF2B5EF4-FFF2-40B4-BE49-F238E27FC236}">
                <a16:creationId xmlns:a16="http://schemas.microsoft.com/office/drawing/2014/main" id="{93606F5E-11B5-4430-AA71-4E65F33D0890}"/>
              </a:ext>
            </a:extLst>
          </p:cNvPr>
          <p:cNvSpPr/>
          <p:nvPr/>
        </p:nvSpPr>
        <p:spPr>
          <a:xfrm>
            <a:off x="2364462" y="3461001"/>
            <a:ext cx="1692276" cy="315501"/>
          </a:xfrm>
          <a:prstGeom prst="roundRect">
            <a:avLst/>
          </a:prstGeom>
          <a:noFill/>
          <a:ln w="28575">
            <a:solidFill>
              <a:srgbClr val="FB4C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100BE2D4-7CBF-477F-B299-5CB195155D73}"/>
              </a:ext>
            </a:extLst>
          </p:cNvPr>
          <p:cNvSpPr txBox="1"/>
          <p:nvPr/>
        </p:nvSpPr>
        <p:spPr>
          <a:xfrm>
            <a:off x="7777459" y="1790875"/>
            <a:ext cx="3758214" cy="2946191"/>
          </a:xfrm>
          <a:prstGeom prst="rect">
            <a:avLst/>
          </a:prstGeom>
          <a:noFill/>
        </p:spPr>
        <p:txBody>
          <a:bodyPr wrap="square" rtlCol="0">
            <a:spAutoFit/>
          </a:bodyPr>
          <a:lstStyle/>
          <a:p>
            <a:pPr algn="ctr">
              <a:lnSpc>
                <a:spcPct val="150000"/>
              </a:lnSpc>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mấy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truyện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Ếch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xanh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algn="ctr">
              <a:lnSpc>
                <a:spcPct val="150000"/>
              </a:lnSpc>
            </a:pPr>
            <a:endParaRPr lang="vi-VN"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a:extLst>
              <a:ext uri="{FF2B5EF4-FFF2-40B4-BE49-F238E27FC236}">
                <a16:creationId xmlns:a16="http://schemas.microsoft.com/office/drawing/2014/main" id="{8F7B4E48-A502-4632-BE2D-6CDD59E6E276}"/>
              </a:ext>
            </a:extLst>
          </p:cNvPr>
          <p:cNvSpPr/>
          <p:nvPr/>
        </p:nvSpPr>
        <p:spPr>
          <a:xfrm>
            <a:off x="2329187" y="3461001"/>
            <a:ext cx="4071145" cy="227395"/>
          </a:xfrm>
          <a:prstGeom prst="rect">
            <a:avLst/>
          </a:prstGeom>
          <a:solidFill>
            <a:schemeClr val="accent6">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6">
            <a:extLst>
              <a:ext uri="{FF2B5EF4-FFF2-40B4-BE49-F238E27FC236}">
                <a16:creationId xmlns:a16="http://schemas.microsoft.com/office/drawing/2014/main" id="{5806027F-7AB6-46FC-BF5A-989B860726BE}"/>
              </a:ext>
            </a:extLst>
          </p:cNvPr>
          <p:cNvSpPr/>
          <p:nvPr/>
        </p:nvSpPr>
        <p:spPr>
          <a:xfrm>
            <a:off x="2364462" y="3151349"/>
            <a:ext cx="4071145" cy="227395"/>
          </a:xfrm>
          <a:prstGeom prst="rect">
            <a:avLst/>
          </a:prstGeom>
          <a:solidFill>
            <a:schemeClr val="accent6">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ounded Rectangle 12">
            <a:extLst>
              <a:ext uri="{FF2B5EF4-FFF2-40B4-BE49-F238E27FC236}">
                <a16:creationId xmlns:a16="http://schemas.microsoft.com/office/drawing/2014/main" id="{20021449-608B-4F2F-A37A-BAB873889F71}"/>
              </a:ext>
            </a:extLst>
          </p:cNvPr>
          <p:cNvSpPr/>
          <p:nvPr/>
        </p:nvSpPr>
        <p:spPr>
          <a:xfrm>
            <a:off x="2364462" y="3109144"/>
            <a:ext cx="1623289" cy="309652"/>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8">
            <a:extLst>
              <a:ext uri="{FF2B5EF4-FFF2-40B4-BE49-F238E27FC236}">
                <a16:creationId xmlns:a16="http://schemas.microsoft.com/office/drawing/2014/main" id="{1721940B-9B44-456B-8A74-FECA56AC3FB8}"/>
              </a:ext>
            </a:extLst>
          </p:cNvPr>
          <p:cNvSpPr/>
          <p:nvPr/>
        </p:nvSpPr>
        <p:spPr>
          <a:xfrm>
            <a:off x="2319495" y="5180047"/>
            <a:ext cx="4071145" cy="227395"/>
          </a:xfrm>
          <a:prstGeom prst="rect">
            <a:avLst/>
          </a:prstGeom>
          <a:solidFill>
            <a:schemeClr val="accent6">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ounded Rectangle 3">
            <a:extLst>
              <a:ext uri="{FF2B5EF4-FFF2-40B4-BE49-F238E27FC236}">
                <a16:creationId xmlns:a16="http://schemas.microsoft.com/office/drawing/2014/main" id="{C4C70A02-1E2D-4DF5-AD0B-6EE3D478FCE8}"/>
              </a:ext>
            </a:extLst>
          </p:cNvPr>
          <p:cNvSpPr/>
          <p:nvPr/>
        </p:nvSpPr>
        <p:spPr>
          <a:xfrm>
            <a:off x="2295474" y="5135993"/>
            <a:ext cx="2053005" cy="323943"/>
          </a:xfrm>
          <a:prstGeom prst="roundRect">
            <a:avLst/>
          </a:prstGeom>
          <a:noFill/>
          <a:ln w="28575">
            <a:solidFill>
              <a:srgbClr val="FB4C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59934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right)">
                                      <p:cBhvr>
                                        <p:cTn id="22" dur="500"/>
                                        <p:tgtEl>
                                          <p:spTgt spid="16"/>
                                        </p:tgtEl>
                                      </p:cBhvr>
                                    </p:animEffect>
                                  </p:childTnLst>
                                </p:cTn>
                              </p:par>
                            </p:childTnLst>
                          </p:cTn>
                        </p:par>
                        <p:par>
                          <p:cTn id="23" fill="hold">
                            <p:stCondLst>
                              <p:cond delay="500"/>
                            </p:stCondLst>
                            <p:childTnLst>
                              <p:par>
                                <p:cTn id="24" presetID="22" presetClass="exit" presetSubtype="2" fill="hold" grpId="1" nodeType="afterEffect">
                                  <p:stCondLst>
                                    <p:cond delay="0"/>
                                  </p:stCondLst>
                                  <p:childTnLst>
                                    <p:animEffect transition="out" filter="wipe(right)">
                                      <p:cBhvr>
                                        <p:cTn id="25" dur="500"/>
                                        <p:tgtEl>
                                          <p:spTgt spid="16"/>
                                        </p:tgtEl>
                                      </p:cBhvr>
                                    </p:animEffect>
                                    <p:set>
                                      <p:cBhvr>
                                        <p:cTn id="26" dur="1" fill="hold">
                                          <p:stCondLst>
                                            <p:cond delay="499"/>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right)">
                                      <p:cBhvr>
                                        <p:cTn id="31" dur="500"/>
                                        <p:tgtEl>
                                          <p:spTgt spid="17"/>
                                        </p:tgtEl>
                                      </p:cBhvr>
                                    </p:animEffect>
                                  </p:childTnLst>
                                </p:cTn>
                              </p:par>
                            </p:childTnLst>
                          </p:cTn>
                        </p:par>
                        <p:par>
                          <p:cTn id="32" fill="hold">
                            <p:stCondLst>
                              <p:cond delay="500"/>
                            </p:stCondLst>
                            <p:childTnLst>
                              <p:par>
                                <p:cTn id="33" presetID="22" presetClass="exit" presetSubtype="2" fill="hold" grpId="1" nodeType="afterEffect">
                                  <p:stCondLst>
                                    <p:cond delay="0"/>
                                  </p:stCondLst>
                                  <p:childTnLst>
                                    <p:animEffect transition="out" filter="wipe(right)">
                                      <p:cBhvr>
                                        <p:cTn id="34" dur="500"/>
                                        <p:tgtEl>
                                          <p:spTgt spid="17"/>
                                        </p:tgtEl>
                                      </p:cBhvr>
                                    </p:animEffect>
                                    <p:set>
                                      <p:cBhvr>
                                        <p:cTn id="35" dur="1" fill="hold">
                                          <p:stCondLst>
                                            <p:cond delay="499"/>
                                          </p:stCondLst>
                                        </p:cTn>
                                        <p:tgtEl>
                                          <p:spTgt spid="1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right)">
                                      <p:cBhvr>
                                        <p:cTn id="40" dur="500"/>
                                        <p:tgtEl>
                                          <p:spTgt spid="19"/>
                                        </p:tgtEl>
                                      </p:cBhvr>
                                    </p:animEffect>
                                  </p:childTnLst>
                                </p:cTn>
                              </p:par>
                            </p:childTnLst>
                          </p:cTn>
                        </p:par>
                        <p:par>
                          <p:cTn id="41" fill="hold">
                            <p:stCondLst>
                              <p:cond delay="500"/>
                            </p:stCondLst>
                            <p:childTnLst>
                              <p:par>
                                <p:cTn id="42" presetID="22" presetClass="exit" presetSubtype="2" fill="hold" grpId="1" nodeType="afterEffect">
                                  <p:stCondLst>
                                    <p:cond delay="0"/>
                                  </p:stCondLst>
                                  <p:childTnLst>
                                    <p:animEffect transition="out" filter="wipe(right)">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14" grpId="0" animBg="1"/>
      <p:bldP spid="15" grpId="0" uiExpand="1" build="p"/>
      <p:bldP spid="16" grpId="0" animBg="1"/>
      <p:bldP spid="16" grpId="1" animBg="1"/>
      <p:bldP spid="17" grpId="0" animBg="1"/>
      <p:bldP spid="17" grpId="1" animBg="1"/>
      <p:bldP spid="18" grpId="0" animBg="1"/>
      <p:bldP spid="19" grpId="0" animBg="1"/>
      <p:bldP spid="19" grpId="1" animBg="1"/>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63E2FF7-A7A1-4317-BF56-8D3254C7091E}"/>
              </a:ext>
            </a:extLst>
          </p:cNvPr>
          <p:cNvSpPr txBox="1"/>
          <p:nvPr/>
        </p:nvSpPr>
        <p:spPr>
          <a:xfrm>
            <a:off x="923278" y="1120676"/>
            <a:ext cx="10315852" cy="4423519"/>
          </a:xfrm>
          <a:prstGeom prst="rect">
            <a:avLst/>
          </a:prstGeom>
          <a:noFill/>
        </p:spPr>
        <p:txBody>
          <a:bodyPr wrap="square" rtlCol="0">
            <a:spAutoFit/>
          </a:bodyPr>
          <a:lstStyle/>
          <a:p>
            <a:pPr algn="just">
              <a:lnSpc>
                <a:spcPct val="150000"/>
              </a:lnSpc>
            </a:pPr>
            <a:r>
              <a:rPr lang="en-US" sz="3200" b="1" dirty="0">
                <a:latin typeface="Arial-Rounded" panose="020B0500000000000000" pitchFamily="34" charset="0"/>
                <a:ea typeface="Arial-Rounded" panose="020B0500000000000000" pitchFamily="34" charset="0"/>
                <a:cs typeface="Arial-Rounded" panose="020B0500000000000000" pitchFamily="34" charset="0"/>
              </a:rPr>
              <a:t>4.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Bản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danh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sách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tác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dụng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gì</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50000"/>
              </a:lnSpc>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Khoanh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tròn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trước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dirty="0">
                <a:latin typeface="Arial-Rounded" panose="020B0500000000000000" pitchFamily="34" charset="0"/>
                <a:ea typeface="Arial-Rounded" panose="020B0500000000000000" pitchFamily="34" charset="0"/>
                <a:cs typeface="Arial-Rounded" panose="020B0500000000000000" pitchFamily="34" charset="0"/>
              </a:rPr>
              <a:t> ý con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đúng</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50000"/>
              </a:lnSpc>
            </a:pPr>
            <a:r>
              <a:rPr lang="en-US" sz="3200" dirty="0">
                <a:latin typeface="Arial-Rounded" panose="020B0500000000000000" pitchFamily="34" charset="0"/>
                <a:ea typeface="Arial-Rounded" panose="020B0500000000000000" pitchFamily="34" charset="0"/>
                <a:cs typeface="Arial-Rounded" panose="020B0500000000000000" pitchFamily="34" charset="0"/>
              </a:rPr>
              <a:t>A.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Nhìn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vào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bản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danh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sách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biết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lượng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sinh</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50000"/>
              </a:lnSpc>
            </a:pPr>
            <a:r>
              <a:rPr lang="en-US" sz="3200" dirty="0">
                <a:latin typeface="Arial-Rounded" panose="020B0500000000000000" pitchFamily="34" charset="0"/>
                <a:ea typeface="Arial-Rounded" panose="020B0500000000000000" pitchFamily="34" charset="0"/>
                <a:cs typeface="Arial-Rounded" panose="020B0500000000000000" pitchFamily="34" charset="0"/>
              </a:rPr>
              <a:t>B. Theo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bảng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chữ</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dễ</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tìm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danh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sách</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50000"/>
              </a:lnSpc>
            </a:pPr>
            <a:r>
              <a:rPr lang="en-US" sz="3200" dirty="0">
                <a:latin typeface="Arial-Rounded" panose="020B0500000000000000" pitchFamily="34" charset="0"/>
                <a:ea typeface="Arial-Rounded" panose="020B0500000000000000" pitchFamily="34" charset="0"/>
                <a:cs typeface="Arial-Rounded" panose="020B0500000000000000" pitchFamily="34" charset="0"/>
              </a:rPr>
              <a:t>C. </a:t>
            </a:r>
            <a:r>
              <a:rPr lang="en-US" sz="3200" dirty="0" err="1">
                <a:latin typeface="Arial-Rounded" panose="020B0500000000000000" pitchFamily="34" charset="0"/>
                <a:ea typeface="Arial-Rounded" panose="020B0500000000000000" pitchFamily="34" charset="0"/>
                <a:cs typeface="Arial-Rounded" panose="020B0500000000000000" pitchFamily="34" charset="0"/>
              </a:rPr>
              <a:t>Biết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thông</a:t>
            </a:r>
            <a:r>
              <a:rPr lang="en-US" sz="3200" dirty="0">
                <a:latin typeface="Arial-Rounded" panose="020B0500000000000000" pitchFamily="34" charset="0"/>
                <a:ea typeface="Arial-Rounded" panose="020B0500000000000000" pitchFamily="34" charset="0"/>
                <a:cs typeface="Arial-Rounded" panose="020B0500000000000000" pitchFamily="34" charset="0"/>
              </a:rPr>
              <a:t> tin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từng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50000"/>
              </a:lnSpc>
            </a:pPr>
            <a:r>
              <a:rPr lang="en-US" sz="3200" dirty="0">
                <a:latin typeface="Arial-Rounded" panose="020B0500000000000000" pitchFamily="34" charset="0"/>
                <a:ea typeface="Arial-Rounded" panose="020B0500000000000000" pitchFamily="34" charset="0"/>
                <a:cs typeface="Arial-Rounded" panose="020B0500000000000000" pitchFamily="34" charset="0"/>
              </a:rPr>
              <a:t>D. </a:t>
            </a:r>
            <a:r>
              <a:rPr lang="en-US" sz="3200" dirty="0" err="1">
                <a:latin typeface="Arial-Rounded" panose="020B0500000000000000" pitchFamily="34" charset="0"/>
                <a:ea typeface="Arial-Rounded" panose="020B0500000000000000" pitchFamily="34" charset="0"/>
                <a:cs typeface="Arial-Rounded" panose="020B0500000000000000" pitchFamily="34" charset="0"/>
              </a:rPr>
              <a:t>Giúp</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thuộc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bảng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chữ</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nhanh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nhất</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lang="vi-VN"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Oval 20">
            <a:extLst>
              <a:ext uri="{FF2B5EF4-FFF2-40B4-BE49-F238E27FC236}">
                <a16:creationId xmlns:a16="http://schemas.microsoft.com/office/drawing/2014/main" id="{0D61A8E1-43AF-4703-BE79-94A82252D86A}"/>
              </a:ext>
            </a:extLst>
          </p:cNvPr>
          <p:cNvSpPr/>
          <p:nvPr/>
        </p:nvSpPr>
        <p:spPr>
          <a:xfrm>
            <a:off x="899604" y="2773967"/>
            <a:ext cx="449802" cy="472569"/>
          </a:xfrm>
          <a:prstGeom prst="ellipse">
            <a:avLst/>
          </a:prstGeom>
          <a:noFill/>
          <a:ln w="38100">
            <a:solidFill>
              <a:srgbClr val="FB4C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FFD8B61D-33C1-44E8-A57C-D18FE5CD1CC7}"/>
              </a:ext>
            </a:extLst>
          </p:cNvPr>
          <p:cNvSpPr/>
          <p:nvPr/>
        </p:nvSpPr>
        <p:spPr>
          <a:xfrm>
            <a:off x="923278" y="3510814"/>
            <a:ext cx="449802" cy="472569"/>
          </a:xfrm>
          <a:prstGeom prst="ellipse">
            <a:avLst/>
          </a:prstGeom>
          <a:noFill/>
          <a:ln w="38100">
            <a:solidFill>
              <a:srgbClr val="FB4C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AA235FE6-EAB7-4603-9B1A-124EDACD9D72}"/>
              </a:ext>
            </a:extLst>
          </p:cNvPr>
          <p:cNvSpPr/>
          <p:nvPr/>
        </p:nvSpPr>
        <p:spPr>
          <a:xfrm>
            <a:off x="923278" y="4291219"/>
            <a:ext cx="449802" cy="472569"/>
          </a:xfrm>
          <a:prstGeom prst="ellipse">
            <a:avLst/>
          </a:prstGeom>
          <a:noFill/>
          <a:ln w="38100">
            <a:solidFill>
              <a:srgbClr val="FB4C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87961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fade">
                                      <p:cBhvr>
                                        <p:cTn id="32" dur="500"/>
                                        <p:tgtEl>
                                          <p:spTgt spid="1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21" grpId="0" animBg="1"/>
      <p:bldP spid="22" grpId="0" animBg="1"/>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3124200"/>
            <a:ext cx="3190729" cy="3890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985" b="89862" l="0" r="100000"/>
                    </a14:imgEffect>
                  </a14:imgLayer>
                </a14:imgProps>
              </a:ext>
              <a:ext uri="{28A0092B-C50C-407E-A947-70E740481C1C}">
                <a14:useLocalDpi xmlns:a14="http://schemas.microsoft.com/office/drawing/2010/main" val="0"/>
              </a:ext>
            </a:extLst>
          </a:blip>
          <a:srcRect l="-1036" t="12222" r="1036" b="13333"/>
          <a:stretch/>
        </p:blipFill>
        <p:spPr>
          <a:xfrm>
            <a:off x="8915400" y="4953000"/>
            <a:ext cx="2676671" cy="1524000"/>
          </a:xfrm>
          <a:prstGeom prst="rect">
            <a:avLst/>
          </a:prstGeom>
        </p:spPr>
      </p:pic>
      <p:pic>
        <p:nvPicPr>
          <p:cNvPr id="7" name="Picture 6">
            <a:hlinkClick r:id="rId7" action="ppaction://hlinksldjump"/>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6093256" y="5861996"/>
            <a:ext cx="417466" cy="538139"/>
          </a:xfrm>
          <a:prstGeom prst="rect">
            <a:avLst/>
          </a:prstGeom>
        </p:spPr>
      </p:pic>
    </p:spTree>
    <p:extLst>
      <p:ext uri="{BB962C8B-B14F-4D97-AF65-F5344CB8AC3E}">
        <p14:creationId xmlns:p14="http://schemas.microsoft.com/office/powerpoint/2010/main" val="44693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01185 -0.04352 C -0.00769 -0.06042 -0.00456 -0.07731 0.00026 -0.09398 C 0.00156 -0.10278 0.00273 -0.10995 0.00481 -0.11829 C 0.00416 -0.14514 0.00416 -0.17222 0.00338 -0.19907 C 0.00312 -0.20694 -0.00065 -0.21574 -0.00261 -0.22315 C -0.00456 -0.23009 -0.00873 -0.24352 -0.00873 -0.24329 C -0.01081 -0.25926 -0.01719 -0.27245 -0.01927 -0.28796 C -0.02123 -0.30231 -0.01927 -0.29653 -0.02383 -0.30602 C -0.02539 -0.31458 -0.028 -0.32083 -0.03151 -0.32824 C -0.03477 -0.34444 -0.03959 -0.35856 -0.04818 -0.37083 C -0.05183 -0.38518 -0.04662 -0.36782 -0.05417 -0.38287 C -0.05716 -0.38866 -0.05912 -0.39676 -0.06185 -0.40301 C -0.06836 -0.41736 -0.07383 -0.42708 -0.07696 -0.44352 C -0.07487 -0.45787 -0.07591 -0.46227 -0.08308 -0.47176 C -0.08568 -0.48171 -0.08907 -0.4787 -0.09362 -0.48588 C -0.09844 -0.49375 -0.09506 -0.49653 -0.10261 -0.5 C -0.10729 -0.51805 -0.12631 -0.52569 -0.13907 -0.52824 C -0.14844 -0.53264 -0.15808 -0.53449 -0.16797 -0.53634 C -0.17696 -0.53565 -0.1862 -0.53565 -0.19519 -0.53426 C -0.22188 -0.53032 -0.24727 -0.51458 -0.2724 -0.50417 C -0.27696 -0.5 -0.28073 -0.49815 -0.28594 -0.49606 C -0.29037 -0.49028 -0.29688 -0.48657 -0.30261 -0.48379 C -0.30352 -0.48264 -0.30821 -0.47708 -0.30873 -0.47569 C -0.30964 -0.47384 -0.30925 -0.47129 -0.31029 -0.46967 C -0.31341 -0.46435 -0.31745 -0.46042 -0.32084 -0.45555 C -0.32435 -0.44213 -0.32383 -0.43565 -0.32539 -0.41921 C -0.32683 -0.40417 -0.33229 -0.38912 -0.33594 -0.37477 C -0.33802 -0.36667 -0.34037 -0.35856 -0.34206 -0.35046 C -0.34323 -0.34514 -0.34519 -0.33426 -0.34519 -0.33403 C -0.34571 -0.32893 -0.34571 -0.32361 -0.34662 -0.31829 C -0.34727 -0.31412 -0.34974 -0.30602 -0.34974 -0.30579 C -0.34779 -0.27315 -0.34818 -0.27106 -0.34818 -0.3 " pathEditMode="relative" rAng="0" ptsTypes="AAAAAAAAAAAAAAAAAAAAAAAAAAAAAAAA">
                                      <p:cBhvr>
                                        <p:cTn id="15" dur="2000" fill="hold"/>
                                        <p:tgtEl>
                                          <p:spTgt spid="7"/>
                                        </p:tgtEl>
                                        <p:attrNameLst>
                                          <p:attrName>ppt_x</p:attrName>
                                          <p:attrName>ppt_y</p:attrName>
                                        </p:attrNameLst>
                                      </p:cBhvr>
                                      <p:rCtr x="-16068" y="-24653"/>
                                    </p:animMotion>
                                  </p:childTnLst>
                                </p:cTn>
                              </p:par>
                            </p:childTnLst>
                          </p:cTn>
                        </p:par>
                      </p:childTnLst>
                    </p:cTn>
                  </p:par>
                </p:childTnLst>
              </p:cTn>
              <p:nextCondLst>
                <p:cond evt="onClick" delay="0">
                  <p:tgtEl>
                    <p:spTgt spid="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2" name="图片 6">
            <a:extLst>
              <a:ext uri="{FF2B5EF4-FFF2-40B4-BE49-F238E27FC236}">
                <a16:creationId xmlns:a16="http://schemas.microsoft.com/office/drawing/2014/main" id="{BF1A8119-2F31-4092-98EC-D782F8BDC9C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3" name="Rectangle 2"/>
          <p:cNvSpPr/>
          <p:nvPr/>
        </p:nvSpPr>
        <p:spPr>
          <a:xfrm>
            <a:off x="-363339" y="508319"/>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Luyện</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đọc</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lại</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toàn</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bài</a:t>
            </a:r>
            <a:endParaRPr kumimoji="0" lang="zh-CN" altLang="en-US"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endParaRPr>
          </a:p>
        </p:txBody>
      </p:sp>
      <p:pic>
        <p:nvPicPr>
          <p:cNvPr id="4" name="Picture 3"/>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653503" y="485333"/>
            <a:ext cx="614857" cy="686352"/>
          </a:xfrm>
          <a:prstGeom prst="rect">
            <a:avLst/>
          </a:prstGeom>
        </p:spPr>
      </p:pic>
      <p:sp>
        <p:nvSpPr>
          <p:cNvPr id="6" name="Rectangle 5"/>
          <p:cNvSpPr/>
          <p:nvPr/>
        </p:nvSpPr>
        <p:spPr>
          <a:xfrm>
            <a:off x="4528135" y="1421739"/>
            <a:ext cx="3425939"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Calibri"/>
              <a:ea typeface="inpin heiti" charset="-122"/>
              <a:cs typeface="Times New Roman" panose="02020603050405020304" pitchFamily="18" charset="0"/>
              <a:sym typeface="Arial"/>
            </a:endParaRPr>
          </a:p>
        </p:txBody>
      </p:sp>
      <p:sp>
        <p:nvSpPr>
          <p:cNvPr id="7" name="Rectangle 6"/>
          <p:cNvSpPr/>
          <p:nvPr/>
        </p:nvSpPr>
        <p:spPr>
          <a:xfrm>
            <a:off x="3082295" y="2472331"/>
            <a:ext cx="2005677" cy="679610"/>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9" name="Oval 8"/>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0" name="Rounded Rectangle 9"/>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Rectangle 10"/>
          <p:cNvSpPr/>
          <p:nvPr/>
        </p:nvSpPr>
        <p:spPr>
          <a:xfrm>
            <a:off x="3082295" y="3449319"/>
            <a:ext cx="2052934" cy="679610"/>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600" b="1"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6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12" name="Oval 11"/>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
        <p:nvSpPr>
          <p:cNvPr id="13" name="Rounded Rectangle 12"/>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4" name="Rectangle 13"/>
          <p:cNvSpPr/>
          <p:nvPr/>
        </p:nvSpPr>
        <p:spPr>
          <a:xfrm>
            <a:off x="3082295" y="4467643"/>
            <a:ext cx="3897862" cy="71282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600" b="1" i="0" u="none" strike="noStrike" kern="1200" cap="none" spc="0" normalizeH="0" baseline="0" noProof="0" dirty="0">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nghỉ</a:t>
            </a:r>
            <a:r>
              <a:rPr kumimoji="0" lang="en-US" altLang="zh-CN" sz="3600" b="1" i="0" u="none" strike="noStrike" kern="1200" cap="none" spc="0" normalizeH="0" baseline="0" noProof="0" dirty="0">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600" b="1" i="0" u="none" strike="noStrike" kern="1200" cap="none" spc="0" normalizeH="0" baseline="0" noProof="0" dirty="0">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chỗ</a:t>
            </a:r>
            <a:endParaRPr kumimoji="0" lang="zh-CN" altLang="en-US" sz="3600" b="1" i="0" u="none" strike="noStrike" kern="1200" cap="none" spc="0" normalizeH="0" baseline="0" noProof="0" dirty="0">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15" name="Oval 14"/>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pic>
        <p:nvPicPr>
          <p:cNvPr id="1026" name="Picture 2" descr="Star Cartoon Images, Stock Photos &amp;amp; Vectors | Shuttersto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tar Cartoon Images, Stock Photos &amp;amp; Vectors | Shuttersto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460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1000"/>
                                        <p:tgtEl>
                                          <p:spTgt spid="15"/>
                                        </p:tgtEl>
                                      </p:cBhvr>
                                    </p:animEffect>
                                    <p:anim calcmode="lin" valueType="num">
                                      <p:cBhvr>
                                        <p:cTn id="59" dur="1000" fill="hold"/>
                                        <p:tgtEl>
                                          <p:spTgt spid="15"/>
                                        </p:tgtEl>
                                        <p:attrNameLst>
                                          <p:attrName>ppt_x</p:attrName>
                                        </p:attrNameLst>
                                      </p:cBhvr>
                                      <p:tavLst>
                                        <p:tav tm="0">
                                          <p:val>
                                            <p:strVal val="#ppt_x"/>
                                          </p:val>
                                        </p:tav>
                                        <p:tav tm="100000">
                                          <p:val>
                                            <p:strVal val="#ppt_x"/>
                                          </p:val>
                                        </p:tav>
                                      </p:tavLst>
                                    </p:anim>
                                    <p:anim calcmode="lin" valueType="num">
                                      <p:cBhvr>
                                        <p:cTn id="60" dur="1000" fill="hold"/>
                                        <p:tgtEl>
                                          <p:spTgt spid="1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1026"/>
                                        </p:tgtEl>
                                        <p:attrNameLst>
                                          <p:attrName>style.visibility</p:attrName>
                                        </p:attrNameLst>
                                      </p:cBhvr>
                                      <p:to>
                                        <p:strVal val="visible"/>
                                      </p:to>
                                    </p:set>
                                    <p:animEffect transition="in" filter="fade">
                                      <p:cBhvr>
                                        <p:cTn id="63" dur="1000"/>
                                        <p:tgtEl>
                                          <p:spTgt spid="1026"/>
                                        </p:tgtEl>
                                      </p:cBhvr>
                                    </p:animEffect>
                                    <p:anim calcmode="lin" valueType="num">
                                      <p:cBhvr>
                                        <p:cTn id="64" dur="1000" fill="hold"/>
                                        <p:tgtEl>
                                          <p:spTgt spid="1026"/>
                                        </p:tgtEl>
                                        <p:attrNameLst>
                                          <p:attrName>ppt_x</p:attrName>
                                        </p:attrNameLst>
                                      </p:cBhvr>
                                      <p:tavLst>
                                        <p:tav tm="0">
                                          <p:val>
                                            <p:strVal val="#ppt_x"/>
                                          </p:val>
                                        </p:tav>
                                        <p:tav tm="100000">
                                          <p:val>
                                            <p:strVal val="#ppt_x"/>
                                          </p:val>
                                        </p:tav>
                                      </p:tavLst>
                                    </p:anim>
                                    <p:anim calcmode="lin" valueType="num">
                                      <p:cBhvr>
                                        <p:cTn id="65" dur="1000" fill="hold"/>
                                        <p:tgtEl>
                                          <p:spTgt spid="1026"/>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1000"/>
                                        <p:tgtEl>
                                          <p:spTgt spid="17"/>
                                        </p:tgtEl>
                                      </p:cBhvr>
                                    </p:animEffect>
                                    <p:anim calcmode="lin" valueType="num">
                                      <p:cBhvr>
                                        <p:cTn id="69" dur="1000" fill="hold"/>
                                        <p:tgtEl>
                                          <p:spTgt spid="17"/>
                                        </p:tgtEl>
                                        <p:attrNameLst>
                                          <p:attrName>ppt_x</p:attrName>
                                        </p:attrNameLst>
                                      </p:cBhvr>
                                      <p:tavLst>
                                        <p:tav tm="0">
                                          <p:val>
                                            <p:strVal val="#ppt_x"/>
                                          </p:val>
                                        </p:tav>
                                        <p:tav tm="100000">
                                          <p:val>
                                            <p:strVal val="#ppt_x"/>
                                          </p:val>
                                        </p:tav>
                                      </p:tavLst>
                                    </p:anim>
                                    <p:anim calcmode="lin" valueType="num">
                                      <p:cBhvr>
                                        <p:cTn id="70" dur="1000" fill="hold"/>
                                        <p:tgtEl>
                                          <p:spTgt spid="17"/>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1000"/>
                                        <p:tgtEl>
                                          <p:spTgt spid="18"/>
                                        </p:tgtEl>
                                      </p:cBhvr>
                                    </p:animEffect>
                                    <p:anim calcmode="lin" valueType="num">
                                      <p:cBhvr>
                                        <p:cTn id="74" dur="1000" fill="hold"/>
                                        <p:tgtEl>
                                          <p:spTgt spid="18"/>
                                        </p:tgtEl>
                                        <p:attrNameLst>
                                          <p:attrName>ppt_x</p:attrName>
                                        </p:attrNameLst>
                                      </p:cBhvr>
                                      <p:tavLst>
                                        <p:tav tm="0">
                                          <p:val>
                                            <p:strVal val="#ppt_x"/>
                                          </p:val>
                                        </p:tav>
                                        <p:tav tm="100000">
                                          <p:val>
                                            <p:strVal val="#ppt_x"/>
                                          </p:val>
                                        </p:tav>
                                      </p:tavLst>
                                    </p:anim>
                                    <p:anim calcmode="lin" valueType="num">
                                      <p:cBhvr>
                                        <p:cTn id="7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7" grpId="0"/>
      <p:bldP spid="9" grpId="0" animBg="1"/>
      <p:bldP spid="10" grpId="0" animBg="1"/>
      <p:bldP spid="11" grpId="0"/>
      <p:bldP spid="12" grpId="0" animBg="1"/>
      <p:bldP spid="13" grpId="0" animBg="1"/>
      <p:bldP spid="14" grpId="0"/>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630967" y="115411"/>
            <a:ext cx="5797118" cy="487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xinh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0" y="719339"/>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Voi em thích mặc đẹp và thích được khen xinh. Ở nhà, voi em luôn hỏi anh: “Em có xinh không?”. Voi anh bao giờ cũng khen: “Em xinh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hôm, gặp hươu, voi em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Em có xinh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Hươu ngắm voi rồi lắc đầu: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Chưa xinh lắm vì em không có đôi sừng giống 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Nghe vậy, voi nhặt vài cành cây khô, gài lên đầu rồi đi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Gặp dê, voi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Em có xinh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Không, vì cậu không có bộ râu giống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Voi liền nhổ một khóm cỏ dại bên đường, gắn vào cằm rồi về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Về nhà với đôi sừng và bộ râu giả, voi em hớn hở hỏi 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Em có xinh hơn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Voi anh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Trời ơi, sao em lại thêm sừng và râu thế này? Xấu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Voi em ngắm mình trong gương và thấy xấu thật. Sau khi bỏ sừng và râu đi, voi em thấy mình xinh đẹp hẳn lên. Giờ đây, voi em hiểu rằng mình chỉ xinh đẹp khi đúng là voi.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Voi em đi tìm tự tin)</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B665C216-8385-4AE1-A602-F00AA5D1EE7A}"/>
              </a:ext>
            </a:extLst>
          </p:cNvPr>
          <p:cNvGrpSpPr/>
          <p:nvPr/>
        </p:nvGrpSpPr>
        <p:grpSpPr>
          <a:xfrm>
            <a:off x="7208956" y="4785403"/>
            <a:ext cx="5139883" cy="769441"/>
            <a:chOff x="708943" y="6033135"/>
            <a:chExt cx="5825836" cy="769441"/>
          </a:xfrm>
        </p:grpSpPr>
        <p:sp>
          <p:nvSpPr>
            <p:cNvPr id="10" name="TextBox 9">
              <a:extLst>
                <a:ext uri="{FF2B5EF4-FFF2-40B4-BE49-F238E27FC236}">
                  <a16:creationId xmlns:a16="http://schemas.microsoft.com/office/drawing/2014/main" id="{2F4A13AA-A149-4029-B1BA-083EC889FF54}"/>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1" name="TextBox 10">
              <a:extLst>
                <a:ext uri="{FF2B5EF4-FFF2-40B4-BE49-F238E27FC236}">
                  <a16:creationId xmlns:a16="http://schemas.microsoft.com/office/drawing/2014/main" id="{5E1BC20F-141B-45C6-A187-EEB5778412BC}"/>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lại</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toàn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bài</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3681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Luyện</a:t>
            </a: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tập</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109293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AC32E468-7448-476E-A6C8-124DD74A4CD4}"/>
              </a:ext>
            </a:extLst>
          </p:cNvPr>
          <p:cNvSpPr txBox="1"/>
          <p:nvPr/>
        </p:nvSpPr>
        <p:spPr>
          <a:xfrm>
            <a:off x="1260629" y="632502"/>
            <a:ext cx="9886832" cy="730200"/>
          </a:xfrm>
          <a:prstGeom prst="rect">
            <a:avLst/>
          </a:prstGeom>
          <a:noFill/>
        </p:spPr>
        <p:txBody>
          <a:bodyPr wrap="square" rtlCol="0">
            <a:spAutoFit/>
          </a:bodyPr>
          <a:lstStyle/>
          <a:p>
            <a:pPr algn="just">
              <a:lnSpc>
                <a:spcPct val="150000"/>
              </a:lnSpc>
            </a:pPr>
            <a:r>
              <a:rPr lang="en-US" sz="3200" b="1" dirty="0">
                <a:latin typeface="Arial-Rounded" panose="020B0500000000000000" pitchFamily="34" charset="0"/>
                <a:ea typeface="Arial-Rounded" panose="020B0500000000000000" pitchFamily="34" charset="0"/>
                <a:cs typeface="Arial-Rounded" panose="020B0500000000000000" pitchFamily="34" charset="0"/>
              </a:rPr>
              <a:t>1.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Tên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sinh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bảng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sắp</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xếp</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như</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thế</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vi-VN" sz="32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2" descr="20210409090849_wm_shs-tieng-viet-2-tap-1">
            <a:extLst>
              <a:ext uri="{FF2B5EF4-FFF2-40B4-BE49-F238E27FC236}">
                <a16:creationId xmlns:a16="http://schemas.microsoft.com/office/drawing/2014/main" id="{151C1B0B-3745-42E6-880C-4DD152CE1BC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3778" t="47847" r="6315" b="14794"/>
          <a:stretch/>
        </p:blipFill>
        <p:spPr bwMode="auto">
          <a:xfrm>
            <a:off x="2063953" y="1517962"/>
            <a:ext cx="7153133" cy="4421199"/>
          </a:xfrm>
          <a:prstGeom prst="round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3BAF4A2A-7201-432C-859B-72A518F3CA7D}"/>
              </a:ext>
            </a:extLst>
          </p:cNvPr>
          <p:cNvGrpSpPr/>
          <p:nvPr/>
        </p:nvGrpSpPr>
        <p:grpSpPr>
          <a:xfrm>
            <a:off x="878889" y="5664292"/>
            <a:ext cx="10564427" cy="1446550"/>
            <a:chOff x="708943" y="6033135"/>
            <a:chExt cx="5825836" cy="1446550"/>
          </a:xfrm>
        </p:grpSpPr>
        <p:sp>
          <p:nvSpPr>
            <p:cNvPr id="23" name="TextBox 22">
              <a:extLst>
                <a:ext uri="{FF2B5EF4-FFF2-40B4-BE49-F238E27FC236}">
                  <a16:creationId xmlns:a16="http://schemas.microsoft.com/office/drawing/2014/main" id="{D11E8DF4-5908-4BDA-B684-96D2A147D9C2}"/>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24" name="TextBox 23">
              <a:extLst>
                <a:ext uri="{FF2B5EF4-FFF2-40B4-BE49-F238E27FC236}">
                  <a16:creationId xmlns:a16="http://schemas.microsoft.com/office/drawing/2014/main" id="{B3C43FF9-72B5-4F9B-9E05-9A6E2759FAE0}"/>
                </a:ext>
              </a:extLst>
            </p:cNvPr>
            <p:cNvSpPr txBox="1"/>
            <p:nvPr/>
          </p:nvSpPr>
          <p:spPr>
            <a:xfrm>
              <a:off x="1016462" y="6033135"/>
              <a:ext cx="5167387"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white"/>
                  </a:solidFill>
                  <a:latin typeface="Arial-Rounded" pitchFamily="34" charset="0"/>
                  <a:ea typeface="Arial-Rounded" pitchFamily="34" charset="0"/>
                  <a:cs typeface="Arial-Rounded" pitchFamily="34" charset="0"/>
                </a:rPr>
                <a:t>Được</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sắp</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xếp</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theo</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thứ</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tự</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bảng</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chữ</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cái</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20112526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1+#ppt_w/2"/>
                                          </p:val>
                                        </p:tav>
                                        <p:tav tm="100000">
                                          <p:val>
                                            <p:strVal val="#ppt_x"/>
                                          </p:val>
                                        </p:tav>
                                      </p:tavLst>
                                    </p:anim>
                                    <p:anim calcmode="lin" valueType="num">
                                      <p:cBhvr additive="base">
                                        <p:cTn id="18"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800B7A8-EB84-4E51-B14B-9BA8FD84CDFA}"/>
              </a:ext>
            </a:extLst>
          </p:cNvPr>
          <p:cNvSpPr txBox="1"/>
          <p:nvPr/>
        </p:nvSpPr>
        <p:spPr>
          <a:xfrm>
            <a:off x="2571970" y="495289"/>
            <a:ext cx="7048059" cy="809965"/>
          </a:xfrm>
          <a:prstGeom prst="rect">
            <a:avLst/>
          </a:prstGeom>
          <a:noFill/>
        </p:spPr>
        <p:txBody>
          <a:bodyPr wrap="square" rtlCol="0">
            <a:spAutoFit/>
          </a:bodyPr>
          <a:lstStyle/>
          <a:p>
            <a:pPr algn="just">
              <a:lnSpc>
                <a:spcPct val="150000"/>
              </a:lnSpc>
            </a:pPr>
            <a:r>
              <a:rPr lang="en-US" sz="3600" b="1" dirty="0">
                <a:latin typeface="Arial-Rounded" panose="020B0500000000000000" pitchFamily="34" charset="0"/>
                <a:ea typeface="Arial-Rounded" panose="020B0500000000000000" pitchFamily="34" charset="0"/>
                <a:cs typeface="Arial-Rounded" panose="020B0500000000000000" pitchFamily="34" charset="0"/>
              </a:rPr>
              <a:t>2.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thuộc</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bảng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chữ</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cái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Việt</a:t>
            </a:r>
            <a:endParaRPr lang="vi-VN" sz="36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2" descr="Cùng Con Chơi Và Học - Bảng Chữ Cái Tiếng Việt | NhatPham0356 | Tiki">
            <a:extLst>
              <a:ext uri="{FF2B5EF4-FFF2-40B4-BE49-F238E27FC236}">
                <a16:creationId xmlns:a16="http://schemas.microsoft.com/office/drawing/2014/main" id="{149C0375-C915-439A-81D7-AA59474829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39" t="16945" r="3589" b="16929"/>
          <a:stretch/>
        </p:blipFill>
        <p:spPr bwMode="auto">
          <a:xfrm>
            <a:off x="2629862" y="1371385"/>
            <a:ext cx="6504449" cy="4626226"/>
          </a:xfrm>
          <a:prstGeom prst="rect">
            <a:avLst/>
          </a:prstGeom>
          <a:ln>
            <a:noFill/>
          </a:ln>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81501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pic>
        <p:nvPicPr>
          <p:cNvPr id="2" name="Picture 1"/>
          <p:cNvPicPr>
            <a:picLocks noChangeAspect="1"/>
          </p:cNvPicPr>
          <p:nvPr/>
        </p:nvPicPr>
        <p:blipFill>
          <a:blip r:embed="rId4"/>
          <a:stretch>
            <a:fillRect/>
          </a:stretch>
        </p:blipFill>
        <p:spPr>
          <a:xfrm>
            <a:off x="3038591" y="2038991"/>
            <a:ext cx="6114818" cy="2780017"/>
          </a:xfrm>
          <a:prstGeom prst="rect">
            <a:avLst/>
          </a:prstGeom>
        </p:spPr>
      </p:pic>
    </p:spTree>
    <p:custDataLst>
      <p:tags r:id="rId1"/>
    </p:custDataLst>
    <p:extLst>
      <p:ext uri="{BB962C8B-B14F-4D97-AF65-F5344CB8AC3E}">
        <p14:creationId xmlns:p14="http://schemas.microsoft.com/office/powerpoint/2010/main" val="784296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2000" b="-22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backgroundRemoval>
                    </a14:imgEffect>
                  </a14:imgLayer>
                </a14:imgProps>
              </a:ext>
              <a:ext uri="{28A0092B-C50C-407E-A947-70E740481C1C}">
                <a14:useLocalDpi xmlns:a14="http://schemas.microsoft.com/office/drawing/2010/main" val="0"/>
              </a:ext>
            </a:extLst>
          </a:blip>
          <a:srcRect/>
          <a:stretch>
            <a:fillRect/>
          </a:stretch>
        </p:blipFill>
        <p:spPr bwMode="auto">
          <a:xfrm>
            <a:off x="-363680" y="1371600"/>
            <a:ext cx="4697409" cy="564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rotWithShape="1">
          <a:blip r:embed="rId6">
            <a:extLst>
              <a:ext uri="{BEBA8EAE-BF5A-486C-A8C5-ECC9F3942E4B}">
                <a14:imgProps xmlns:a14="http://schemas.microsoft.com/office/drawing/2010/main">
                  <a14:imgLayer r:embed="rId7">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flipH="1">
            <a:off x="6532419" y="3069553"/>
            <a:ext cx="1515853" cy="1816714"/>
          </a:xfrm>
          <a:prstGeom prst="rect">
            <a:avLst/>
          </a:prstGeom>
        </p:spPr>
      </p:pic>
      <p:sp>
        <p:nvSpPr>
          <p:cNvPr id="16" name="Cloud Callout 15"/>
          <p:cNvSpPr/>
          <p:nvPr/>
        </p:nvSpPr>
        <p:spPr>
          <a:xfrm>
            <a:off x="4520046" y="228600"/>
            <a:ext cx="6071754" cy="2438400"/>
          </a:xfrm>
          <a:prstGeom prst="cloudCallout">
            <a:avLst>
              <a:gd name="adj1" fmla="val -47709"/>
              <a:gd name="adj2" fmla="val 795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Xin</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chào</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Mai.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Hôm</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nay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vắng</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thu</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hoạch</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trứng</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thu</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hoạch</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xong</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trứng</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 name="Picture 3">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7162801" y="5715000"/>
            <a:ext cx="440826" cy="568252"/>
          </a:xfrm>
          <a:prstGeom prst="rect">
            <a:avLst/>
          </a:prstGeom>
        </p:spPr>
      </p:pic>
      <p:pic>
        <p:nvPicPr>
          <p:cNvPr id="6" name="Picture 5">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8310478" y="5832977"/>
            <a:ext cx="462488" cy="596176"/>
          </a:xfrm>
          <a:prstGeom prst="rect">
            <a:avLst/>
          </a:prstGeom>
        </p:spPr>
      </p:pic>
      <p:pic>
        <p:nvPicPr>
          <p:cNvPr id="19" name="Picture 18">
            <a:hlinkClick r:id="rId14" action="ppaction://hlinksldjump"/>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6093256" y="5861996"/>
            <a:ext cx="417466" cy="538139"/>
          </a:xfrm>
          <a:prstGeom prst="rect">
            <a:avLst/>
          </a:prstGeom>
        </p:spPr>
      </p:pic>
      <p:pic>
        <p:nvPicPr>
          <p:cNvPr id="17" name="Picture 1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739888" y="2657980"/>
            <a:ext cx="975113" cy="771020"/>
          </a:xfrm>
          <a:prstGeom prst="rect">
            <a:avLst/>
          </a:prstGeom>
        </p:spPr>
      </p:pic>
      <p:pic>
        <p:nvPicPr>
          <p:cNvPr id="12" name="Picture 11">
            <a:hlinkClick r:id="rId18" action="ppaction://hlinksldjump"/>
          </p:cNvPr>
          <p:cNvPicPr>
            <a:picLocks noChangeAspect="1"/>
          </p:cNvPicPr>
          <p:nvPr/>
        </p:nvPicPr>
        <p:blipFill>
          <a:blip r:embed="rId19" cstate="print">
            <a:extLst>
              <a:ext uri="{BEBA8EAE-BF5A-486C-A8C5-ECC9F3942E4B}">
                <a14:imgProps xmlns:a14="http://schemas.microsoft.com/office/drawing/2010/main">
                  <a14:imgLayer r:embed="rId2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591800" y="-76200"/>
            <a:ext cx="1625600" cy="1006827"/>
          </a:xfrm>
          <a:prstGeom prst="rect">
            <a:avLst/>
          </a:prstGeom>
        </p:spPr>
      </p:pic>
    </p:spTree>
    <p:extLst>
      <p:ext uri="{BB962C8B-B14F-4D97-AF65-F5344CB8AC3E}">
        <p14:creationId xmlns:p14="http://schemas.microsoft.com/office/powerpoint/2010/main" val="348681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1"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0" nodeType="clickEffect">
                                  <p:stCondLst>
                                    <p:cond delay="0"/>
                                  </p:stCondLst>
                                  <p:childTnLst>
                                    <p:anim calcmode="lin" valueType="num">
                                      <p:cBhvr>
                                        <p:cTn id="21" dur="500"/>
                                        <p:tgtEl>
                                          <p:spTgt spid="16"/>
                                        </p:tgtEl>
                                        <p:attrNameLst>
                                          <p:attrName>ppt_w</p:attrName>
                                        </p:attrNameLst>
                                      </p:cBhvr>
                                      <p:tavLst>
                                        <p:tav tm="0">
                                          <p:val>
                                            <p:strVal val="ppt_w"/>
                                          </p:val>
                                        </p:tav>
                                        <p:tav tm="100000">
                                          <p:val>
                                            <p:fltVal val="0"/>
                                          </p:val>
                                        </p:tav>
                                      </p:tavLst>
                                    </p:anim>
                                    <p:anim calcmode="lin" valueType="num">
                                      <p:cBhvr>
                                        <p:cTn id="22" dur="500"/>
                                        <p:tgtEl>
                                          <p:spTgt spid="16"/>
                                        </p:tgtEl>
                                        <p:attrNameLst>
                                          <p:attrName>ppt_h</p:attrName>
                                        </p:attrNameLst>
                                      </p:cBhvr>
                                      <p:tavLst>
                                        <p:tav tm="0">
                                          <p:val>
                                            <p:strVal val="ppt_h"/>
                                          </p:val>
                                        </p:tav>
                                        <p:tav tm="100000">
                                          <p:val>
                                            <p:fltVal val="0"/>
                                          </p:val>
                                        </p:tav>
                                      </p:tavLst>
                                    </p:anim>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0.01185 -0.04352 C -0.00769 -0.06042 -0.00456 -0.07731 0.00026 -0.09398 C 0.00156 -0.10278 0.00273 -0.10995 0.00481 -0.11829 C 0.00416 -0.14514 0.00416 -0.17222 0.00338 -0.19907 C 0.00312 -0.20694 -0.00065 -0.21574 -0.00261 -0.22315 C -0.00456 -0.23009 -0.00873 -0.24352 -0.00873 -0.24329 C -0.01081 -0.25926 -0.01719 -0.27245 -0.01927 -0.28796 C -0.02123 -0.30231 -0.01927 -0.29653 -0.02383 -0.30602 C -0.02539 -0.31458 -0.028 -0.32083 -0.03151 -0.32824 C -0.03477 -0.34444 -0.03959 -0.35856 -0.04818 -0.37083 C -0.05183 -0.38518 -0.04662 -0.36782 -0.05417 -0.38287 C -0.05716 -0.38866 -0.05912 -0.39676 -0.06185 -0.40301 C -0.06836 -0.41736 -0.07383 -0.42708 -0.07696 -0.44352 C -0.07487 -0.45787 -0.07591 -0.46227 -0.08308 -0.47176 C -0.08568 -0.48171 -0.08907 -0.4787 -0.09362 -0.48588 C -0.09844 -0.49375 -0.09506 -0.49653 -0.10261 -0.5 C -0.10729 -0.51805 -0.12631 -0.52569 -0.13907 -0.52824 C -0.14844 -0.53264 -0.15808 -0.53449 -0.16797 -0.53634 C -0.17696 -0.53565 -0.1862 -0.53565 -0.19519 -0.53426 C -0.22188 -0.53032 -0.24727 -0.51458 -0.2724 -0.50417 C -0.27696 -0.5 -0.28073 -0.49815 -0.28594 -0.49606 C -0.29037 -0.49028 -0.29688 -0.48657 -0.30261 -0.48379 C -0.30352 -0.48264 -0.30821 -0.47708 -0.30873 -0.47569 C -0.30964 -0.47384 -0.30925 -0.47129 -0.31029 -0.46967 C -0.31341 -0.46435 -0.31745 -0.46042 -0.32084 -0.45555 C -0.32435 -0.44213 -0.32383 -0.43565 -0.32539 -0.41921 C -0.32683 -0.40417 -0.33229 -0.38912 -0.33594 -0.37477 C -0.33802 -0.36667 -0.34037 -0.35856 -0.34206 -0.35046 C -0.34323 -0.34514 -0.34519 -0.33426 -0.34519 -0.33403 C -0.34571 -0.32893 -0.34571 -0.32361 -0.34662 -0.31829 C -0.34727 -0.31412 -0.34974 -0.30602 -0.34974 -0.30579 C -0.34779 -0.27315 -0.34818 -0.27106 -0.34818 -0.3 " pathEditMode="relative" rAng="0" ptsTypes="AAAAAAAAAAAAAAAAAAAAAAAAAAAAAAAA">
                                      <p:cBhvr>
                                        <p:cTn id="29" dur="2000" fill="hold"/>
                                        <p:tgtEl>
                                          <p:spTgt spid="19"/>
                                        </p:tgtEl>
                                        <p:attrNameLst>
                                          <p:attrName>ppt_x</p:attrName>
                                          <p:attrName>ppt_y</p:attrName>
                                        </p:attrNameLst>
                                      </p:cBhvr>
                                      <p:rCtr x="-16068" y="-24653"/>
                                    </p:animMotion>
                                  </p:childTnLst>
                                </p:cTn>
                              </p:par>
                            </p:childTnLst>
                          </p:cTn>
                        </p:par>
                      </p:childTnLst>
                    </p:cTn>
                  </p:par>
                </p:childTnLst>
              </p:cTn>
              <p:nextCondLst>
                <p:cond evt="onClick" delay="0">
                  <p:tgtEl>
                    <p:spTgt spid="19"/>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0.00521 -0.06065 C -0.00364 -0.07917 0.00065 -0.09537 0.00534 -0.11319 C 0.01367 -0.1794 0.03125 -0.26157 0.00221 -0.31736 C -0.00091 -0.33079 -0.0069 -0.34028 -0.01289 -0.35162 C -0.01393 -0.35347 -0.01471 -0.35555 -0.01575 -0.35764 C -0.0168 -0.35972 -0.01888 -0.36366 -0.01888 -0.36342 C -0.0207 -0.37106 -0.02292 -0.37199 -0.02643 -0.37801 C -0.03216 -0.38773 -0.03646 -0.39792 -0.04167 -0.4081 C -0.04427 -0.41944 -0.05156 -0.42569 -0.05833 -0.43241 C -0.06628 -0.44861 -0.05508 -0.4287 -0.06732 -0.44051 C -0.0819 -0.45463 -0.06367 -0.44491 -0.07656 -0.45069 C -0.08607 -0.46042 -0.09622 -0.46782 -0.1069 -0.47477 C -0.11042 -0.48009 -0.11393 -0.48264 -0.11914 -0.48495 C -0.12708 -0.49583 -0.14687 -0.50417 -0.15833 -0.50717 C -0.16849 -0.51273 -0.17812 -0.51342 -0.18854 -0.51736 C -0.20664 -0.52407 -0.22435 -0.53217 -0.24323 -0.53542 C -0.25273 -0.54074 -0.26146 -0.54352 -0.27187 -0.5456 C -0.30221 -0.56134 -0.33437 -0.55046 -0.36732 -0.54954 C -0.37617 -0.54491 -0.38372 -0.53958 -0.3931 -0.5375 C -0.40312 -0.53102 -0.41133 -0.52014 -0.42187 -0.51528 C -0.42904 -0.50648 -0.4431 -0.49282 -0.45221 -0.48912 C -0.45729 -0.48217 -0.46185 -0.47592 -0.46888 -0.47292 C -0.4832 -0.45972 -0.4832 -0.44884 -0.49167 -0.43241 C -0.49544 -0.41597 -0.4901 -0.43565 -0.49622 -0.42245 C -0.50143 -0.41134 -0.4931 -0.42014 -0.50221 -0.41227 C -0.50612 -0.40463 -0.50768 -0.3956 -0.51133 -0.38796 C -0.51289 -0.38472 -0.51562 -0.38287 -0.51732 -0.37986 C -0.52656 -0.36319 -0.53659 -0.34282 -0.54167 -0.32338 C -0.54219 -0.31667 -0.5431 -0.30324 -0.5431 -0.30301 L -0.54167 -0.31736 " pathEditMode="relative" rAng="0" ptsTypes="AAAAAAAAAAAAAAAAAAAAAAAAAAAAAA">
                                      <p:cBhvr>
                                        <p:cTn id="34" dur="2000" fill="hold"/>
                                        <p:tgtEl>
                                          <p:spTgt spid="6"/>
                                        </p:tgtEl>
                                        <p:attrNameLst>
                                          <p:attrName>ppt_x</p:attrName>
                                          <p:attrName>ppt_y</p:attrName>
                                        </p:attrNameLst>
                                      </p:cBhvr>
                                      <p:rCtr x="-25729" y="-24676"/>
                                    </p:animMotion>
                                  </p:child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1.38889E-6 -0.02755 C 0.00278 -0.06736 0.00694 -0.11042 -0.00295 -0.14861 C -0.00469 -0.17708 -0.00833 -0.20394 -0.01771 -0.2294 C -0.02031 -0.23634 -0.02118 -0.24468 -0.02379 -0.25162 C -0.02448 -0.25347 -0.02604 -0.25417 -0.02691 -0.25579 C -0.02952 -0.26111 -0.0316 -0.26667 -0.0342 -0.27199 C -0.03976 -0.28357 -0.04445 -0.29514 -0.04774 -0.30833 C -0.04896 -0.31273 -0.05521 -0.31829 -0.05521 -0.31806 C -0.05712 -0.32732 -0.06077 -0.33426 -0.06563 -0.34051 C -0.0724 -0.3588 -0.08403 -0.36829 -0.09705 -0.37685 C -0.1033 -0.38588 -0.11146 -0.38773 -0.11945 -0.39306 C -0.13247 -0.40185 -0.1441 -0.40741 -0.15816 -0.41134 C -0.17882 -0.42477 -0.20191 -0.42755 -0.22396 -0.43357 C -0.29566 -0.43171 -0.28177 -0.44144 -0.31493 -0.42755 C -0.32066 -0.42199 -0.32587 -0.41551 -0.33125 -0.40926 C -0.33316 -0.40718 -0.33524 -0.40509 -0.33733 -0.40324 C -0.33924 -0.40162 -0.34167 -0.40093 -0.34323 -0.39908 C -0.34636 -0.39583 -0.35087 -0.3875 -0.35521 -0.38496 C -0.35903 -0.38287 -0.36337 -0.38241 -0.36719 -0.38102 C -0.37049 -0.37801 -0.37483 -0.37685 -0.37761 -0.37292 C -0.37865 -0.37153 -0.37813 -0.36875 -0.37899 -0.3669 C -0.37969 -0.36528 -0.3809 -0.36389 -0.38212 -0.36273 C -0.38681 -0.35764 -0.38906 -0.35695 -0.39254 -0.3507 C -0.39479 -0.34699 -0.39653 -0.34259 -0.39861 -0.33866 C -0.40052 -0.33472 -0.4059 -0.32847 -0.4059 -0.32824 C -0.40764 -0.32176 -0.41042 -0.31898 -0.41198 -0.31227 C -0.4125 -0.30093 -0.41215 -0.28935 -0.41337 -0.27801 C -0.41354 -0.27616 -0.4158 -0.2757 -0.41649 -0.27384 C -0.41875 -0.26759 -0.41927 -0.26042 -0.42101 -0.25371 C -0.42413 -0.24121 -0.42396 -0.25185 -0.42396 -0.2456 " pathEditMode="relative" rAng="0" ptsTypes="fffffffffffffffffffffffffffffA">
                                      <p:cBhvr>
                                        <p:cTn id="39" dur="2000" fill="hold"/>
                                        <p:tgtEl>
                                          <p:spTgt spid="4"/>
                                        </p:tgtEl>
                                        <p:attrNameLst>
                                          <p:attrName>ppt_x</p:attrName>
                                          <p:attrName>ppt_y</p:attrName>
                                        </p:attrNameLst>
                                      </p:cBhvr>
                                      <p:rCtr x="-20868" y="-20694"/>
                                    </p:animMotion>
                                  </p:childTnLst>
                                </p:cTn>
                              </p:par>
                            </p:childTnLst>
                          </p:cTn>
                        </p:par>
                      </p:childTnLst>
                    </p:cTn>
                  </p:par>
                </p:childTnLst>
              </p:cTn>
              <p:nextCondLst>
                <p:cond evt="onClick" delay="0">
                  <p:tgtEl>
                    <p:spTgt spid="4"/>
                  </p:tgtEl>
                </p:cond>
              </p:nextCondLst>
            </p:seq>
          </p:childTnLst>
        </p:cTn>
      </p:par>
    </p:tnLst>
    <p:bldLst>
      <p:bldP spid="16" grpId="0" animBg="1"/>
      <p:bldP spid="1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5694218"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nhỉ</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949036" y="4051836"/>
            <a:ext cx="1752600" cy="2100450"/>
          </a:xfrm>
          <a:prstGeom prst="rect">
            <a:avLst/>
          </a:prstGeom>
        </p:spPr>
      </p:pic>
      <p:sp>
        <p:nvSpPr>
          <p:cNvPr id="8" name="Cloud Callout 7"/>
          <p:cNvSpPr/>
          <p:nvPr/>
        </p:nvSpPr>
        <p:spPr>
          <a:xfrm>
            <a:off x="3124200" y="4648200"/>
            <a:ext cx="4419600" cy="2125313"/>
          </a:xfrm>
          <a:prstGeom prst="cloudCallout">
            <a:avLst>
              <a:gd name="adj1" fmla="val -64213"/>
              <a:gd name="adj2" fmla="val -352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trống</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ight Arrow 8">
            <a:hlinkClick r:id="rId5" action="ppaction://hlinksldjump"/>
          </p:cNvPr>
          <p:cNvSpPr/>
          <p:nvPr/>
        </p:nvSpPr>
        <p:spPr>
          <a:xfrm>
            <a:off x="11430000"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494818" y="34636"/>
            <a:ext cx="1625600" cy="1006827"/>
          </a:xfrm>
          <a:prstGeom prst="rect">
            <a:avLst/>
          </a:prstGeom>
        </p:spPr>
      </p:pic>
    </p:spTree>
    <p:extLst>
      <p:ext uri="{BB962C8B-B14F-4D97-AF65-F5344CB8AC3E}">
        <p14:creationId xmlns:p14="http://schemas.microsoft.com/office/powerpoint/2010/main" val="249403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7010400"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trống</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304800" y="4495800"/>
            <a:ext cx="1752600" cy="2100450"/>
          </a:xfrm>
          <a:prstGeom prst="rect">
            <a:avLst/>
          </a:prstGeom>
        </p:spPr>
      </p:pic>
      <p:sp>
        <p:nvSpPr>
          <p:cNvPr id="8" name="Cloud Callout 7"/>
          <p:cNvSpPr/>
          <p:nvPr/>
        </p:nvSpPr>
        <p:spPr>
          <a:xfrm>
            <a:off x="2667000" y="4909950"/>
            <a:ext cx="5029200" cy="1948050"/>
          </a:xfrm>
          <a:prstGeom prst="cloudCallout">
            <a:avLst>
              <a:gd name="adj1" fmla="val -64213"/>
              <a:gd name="adj2" fmla="val -352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ight Arrow 5">
            <a:hlinkClick r:id="rId5" action="ppaction://hlinksldjump"/>
          </p:cNvPr>
          <p:cNvSpPr/>
          <p:nvPr/>
        </p:nvSpPr>
        <p:spPr>
          <a:xfrm>
            <a:off x="11450782"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286000" y="0"/>
            <a:ext cx="1625600" cy="1006827"/>
          </a:xfrm>
          <a:prstGeom prst="rect">
            <a:avLst/>
          </a:prstGeom>
        </p:spPr>
      </p:pic>
    </p:spTree>
    <p:extLst>
      <p:ext uri="{BB962C8B-B14F-4D97-AF65-F5344CB8AC3E}">
        <p14:creationId xmlns:p14="http://schemas.microsoft.com/office/powerpoint/2010/main" val="160555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5694218"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trống</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kêu</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6927" y="3733800"/>
            <a:ext cx="1752600" cy="2100450"/>
          </a:xfrm>
          <a:prstGeom prst="rect">
            <a:avLst/>
          </a:prstGeom>
        </p:spPr>
      </p:pic>
      <p:sp>
        <p:nvSpPr>
          <p:cNvPr id="8" name="Cloud Callout 7"/>
          <p:cNvSpPr/>
          <p:nvPr/>
        </p:nvSpPr>
        <p:spPr>
          <a:xfrm>
            <a:off x="2133600" y="3962400"/>
            <a:ext cx="3755571" cy="2895600"/>
          </a:xfrm>
          <a:prstGeom prst="cloudCallout">
            <a:avLst>
              <a:gd name="adj1" fmla="val -63957"/>
              <a:gd name="adj2" fmla="val -151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Tùng!Tùng</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Tùng</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Tùng</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ight Arrow 5">
            <a:hlinkClick r:id="rId5" action="ppaction://hlinksldjump"/>
          </p:cNvPr>
          <p:cNvSpPr/>
          <p:nvPr/>
        </p:nvSpPr>
        <p:spPr>
          <a:xfrm>
            <a:off x="9857509" y="6166141"/>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494818" y="0"/>
            <a:ext cx="1625600" cy="1006827"/>
          </a:xfrm>
          <a:prstGeom prst="rect">
            <a:avLst/>
          </a:prstGeom>
        </p:spPr>
      </p:pic>
    </p:spTree>
    <p:extLst>
      <p:ext uri="{BB962C8B-B14F-4D97-AF65-F5344CB8AC3E}">
        <p14:creationId xmlns:p14="http://schemas.microsoft.com/office/powerpoint/2010/main" val="61576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9">
            <a:extLst>
              <a:ext uri="{FF2B5EF4-FFF2-40B4-BE49-F238E27FC236}">
                <a16:creationId xmlns:a16="http://schemas.microsoft.com/office/drawing/2014/main" id="{B5F64BF5-9221-474A-82FA-D3BD86B1194B}"/>
              </a:ext>
            </a:extLst>
          </p:cNvPr>
          <p:cNvPicPr>
            <a:picLocks noChangeAspect="1"/>
          </p:cNvPicPr>
          <p:nvPr/>
        </p:nvPicPr>
        <p:blipFill rotWithShape="1">
          <a:blip r:embed="rId2">
            <a:extLst>
              <a:ext uri="{28A0092B-C50C-407E-A947-70E740481C1C}">
                <a14:useLocalDpi xmlns:a14="http://schemas.microsoft.com/office/drawing/2010/main" val="0"/>
              </a:ext>
            </a:extLst>
          </a:blip>
          <a:srcRect t="-6817" r="48366"/>
          <a:stretch/>
        </p:blipFill>
        <p:spPr>
          <a:xfrm rot="20528815" flipH="1">
            <a:off x="-449818" y="-273879"/>
            <a:ext cx="4028902" cy="1608110"/>
          </a:xfrm>
          <a:prstGeom prst="rect">
            <a:avLst/>
          </a:prstGeom>
        </p:spPr>
      </p:pic>
      <p:pic>
        <p:nvPicPr>
          <p:cNvPr id="4" name="图片 11">
            <a:extLst>
              <a:ext uri="{FF2B5EF4-FFF2-40B4-BE49-F238E27FC236}">
                <a16:creationId xmlns:a16="http://schemas.microsoft.com/office/drawing/2014/main" id="{13B69CBB-BA6B-4D6F-8D81-CFFD05AEBE2D}"/>
              </a:ext>
            </a:extLst>
          </p:cNvPr>
          <p:cNvPicPr>
            <a:picLocks noChangeAspect="1"/>
          </p:cNvPicPr>
          <p:nvPr/>
        </p:nvPicPr>
        <p:blipFill rotWithShape="1">
          <a:blip r:embed="rId2">
            <a:extLst>
              <a:ext uri="{28A0092B-C50C-407E-A947-70E740481C1C}">
                <a14:useLocalDpi xmlns:a14="http://schemas.microsoft.com/office/drawing/2010/main" val="0"/>
              </a:ext>
            </a:extLst>
          </a:blip>
          <a:srcRect t="-6817" r="48366"/>
          <a:stretch/>
        </p:blipFill>
        <p:spPr>
          <a:xfrm rot="1071185">
            <a:off x="8836936" y="-204046"/>
            <a:ext cx="3792966" cy="1513938"/>
          </a:xfrm>
          <a:prstGeom prst="rect">
            <a:avLst/>
          </a:prstGeom>
        </p:spPr>
      </p:pic>
      <p:sp>
        <p:nvSpPr>
          <p:cNvPr id="5" name="TextBox 4">
            <a:extLst>
              <a:ext uri="{FF2B5EF4-FFF2-40B4-BE49-F238E27FC236}">
                <a16:creationId xmlns:a16="http://schemas.microsoft.com/office/drawing/2014/main" id="{B406A90F-0B94-407B-B031-6B29E7F66DA7}"/>
              </a:ext>
            </a:extLst>
          </p:cNvPr>
          <p:cNvSpPr txBox="1"/>
          <p:nvPr/>
        </p:nvSpPr>
        <p:spPr>
          <a:xfrm>
            <a:off x="3382459" y="208503"/>
            <a:ext cx="561688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C8458"/>
                </a:solidFill>
                <a:effectLst/>
                <a:uLnTx/>
                <a:uFillTx/>
                <a:latin typeface="SVN-Shintia Script" panose="02000804000000020003" pitchFamily="2" charset="0"/>
                <a:ea typeface="字魂105号-简雅黑"/>
                <a:cs typeface="+mn-cs"/>
              </a:rPr>
              <a:t>Thứ</a:t>
            </a:r>
            <a:r>
              <a:rPr kumimoji="0" lang="en-US" sz="4400" b="1" i="0" u="none" strike="noStrike" kern="1200" cap="none" spc="0" normalizeH="0" baseline="0" noProof="0" dirty="0">
                <a:ln>
                  <a:noFill/>
                </a:ln>
                <a:solidFill>
                  <a:srgbClr val="0C8458"/>
                </a:solidFill>
                <a:effectLst/>
                <a:uLnTx/>
                <a:uFillTx/>
                <a:latin typeface="SVN-Shintia Script" panose="02000804000000020003" pitchFamily="2" charset="0"/>
                <a:ea typeface="字魂105号-简雅黑"/>
                <a:cs typeface="+mn-cs"/>
              </a:rPr>
              <a:t>… </a:t>
            </a:r>
            <a:r>
              <a:rPr kumimoji="0" lang="en-US" sz="4400" b="1" i="0" u="none" strike="noStrike" kern="1200" cap="none" spc="0" normalizeH="0" baseline="0" noProof="0" dirty="0" err="1">
                <a:ln>
                  <a:noFill/>
                </a:ln>
                <a:solidFill>
                  <a:srgbClr val="0C8458"/>
                </a:solidFill>
                <a:effectLst/>
                <a:uLnTx/>
                <a:uFillTx/>
                <a:latin typeface="SVN-Shintia Script" panose="02000804000000020003" pitchFamily="2" charset="0"/>
                <a:ea typeface="字魂105号-简雅黑"/>
                <a:cs typeface="+mn-cs"/>
              </a:rPr>
              <a:t>ngày</a:t>
            </a:r>
            <a:r>
              <a:rPr kumimoji="0" lang="en-US" sz="4400" b="1" i="0" u="none" strike="noStrike" kern="1200" cap="none" spc="0" normalizeH="0" baseline="0" noProof="0" dirty="0">
                <a:ln>
                  <a:noFill/>
                </a:ln>
                <a:solidFill>
                  <a:srgbClr val="0C8458"/>
                </a:solidFill>
                <a:effectLst/>
                <a:uLnTx/>
                <a:uFillTx/>
                <a:latin typeface="SVN-Shintia Script" panose="02000804000000020003" pitchFamily="2" charset="0"/>
                <a:ea typeface="字魂105号-简雅黑"/>
                <a:cs typeface="+mn-cs"/>
              </a:rPr>
              <a:t>… </a:t>
            </a:r>
            <a:r>
              <a:rPr kumimoji="0" lang="en-US" sz="4400" b="1" i="0" u="none" strike="noStrike" kern="1200" cap="none" spc="0" normalizeH="0" baseline="0" noProof="0" dirty="0" err="1">
                <a:ln>
                  <a:noFill/>
                </a:ln>
                <a:solidFill>
                  <a:srgbClr val="0C8458"/>
                </a:solidFill>
                <a:effectLst/>
                <a:uLnTx/>
                <a:uFillTx/>
                <a:latin typeface="SVN-Shintia Script" panose="02000804000000020003" pitchFamily="2" charset="0"/>
                <a:ea typeface="字魂105号-简雅黑"/>
                <a:cs typeface="+mn-cs"/>
              </a:rPr>
              <a:t>tháng</a:t>
            </a:r>
            <a:r>
              <a:rPr kumimoji="0" lang="en-US" sz="4400" b="1" i="0" u="none" strike="noStrike" kern="1200" cap="none" spc="0" normalizeH="0" baseline="0" noProof="0" dirty="0">
                <a:ln>
                  <a:noFill/>
                </a:ln>
                <a:solidFill>
                  <a:srgbClr val="0C8458"/>
                </a:solidFill>
                <a:effectLst/>
                <a:uLnTx/>
                <a:uFillTx/>
                <a:latin typeface="SVN-Shintia Script" panose="02000804000000020003" pitchFamily="2" charset="0"/>
                <a:ea typeface="字魂105号-简雅黑"/>
                <a:cs typeface="+mn-cs"/>
              </a:rPr>
              <a:t>… </a:t>
            </a:r>
            <a:r>
              <a:rPr kumimoji="0" lang="en-US" sz="4400" b="1" i="0" u="none" strike="noStrike" kern="1200" cap="none" spc="0" normalizeH="0" baseline="0" noProof="0" dirty="0" err="1">
                <a:ln>
                  <a:noFill/>
                </a:ln>
                <a:solidFill>
                  <a:srgbClr val="0C8458"/>
                </a:solidFill>
                <a:effectLst/>
                <a:uLnTx/>
                <a:uFillTx/>
                <a:latin typeface="SVN-Shintia Script" panose="02000804000000020003" pitchFamily="2" charset="0"/>
                <a:ea typeface="字魂105号-简雅黑"/>
                <a:cs typeface="+mn-cs"/>
              </a:rPr>
              <a:t>năm</a:t>
            </a:r>
            <a:r>
              <a:rPr kumimoji="0" lang="en-US" sz="4400" b="1" i="0" u="none" strike="noStrike" kern="1200" cap="none" spc="0" normalizeH="0" baseline="0" noProof="0" dirty="0">
                <a:ln>
                  <a:noFill/>
                </a:ln>
                <a:solidFill>
                  <a:srgbClr val="0C8458"/>
                </a:solidFill>
                <a:effectLst/>
                <a:uLnTx/>
                <a:uFillTx/>
                <a:latin typeface="SVN-Shintia Script" panose="02000804000000020003" pitchFamily="2" charset="0"/>
                <a:ea typeface="字魂105号-简雅黑"/>
                <a:cs typeface="+mn-cs"/>
              </a:rPr>
              <a:t>…</a:t>
            </a:r>
          </a:p>
        </p:txBody>
      </p:sp>
      <p:grpSp>
        <p:nvGrpSpPr>
          <p:cNvPr id="6" name="Group 5">
            <a:extLst>
              <a:ext uri="{FF2B5EF4-FFF2-40B4-BE49-F238E27FC236}">
                <a16:creationId xmlns:a16="http://schemas.microsoft.com/office/drawing/2014/main" id="{2A7D2C85-2FAF-4491-8C2F-E786CE2C0C12}"/>
              </a:ext>
            </a:extLst>
          </p:cNvPr>
          <p:cNvGrpSpPr/>
          <p:nvPr/>
        </p:nvGrpSpPr>
        <p:grpSpPr>
          <a:xfrm>
            <a:off x="4594151" y="1290305"/>
            <a:ext cx="3193496" cy="861774"/>
            <a:chOff x="2204443" y="1353553"/>
            <a:chExt cx="3193496" cy="861774"/>
          </a:xfrm>
        </p:grpSpPr>
        <p:sp>
          <p:nvSpPr>
            <p:cNvPr id="7" name="矩形: 圆角 10">
              <a:extLst>
                <a:ext uri="{FF2B5EF4-FFF2-40B4-BE49-F238E27FC236}">
                  <a16:creationId xmlns:a16="http://schemas.microsoft.com/office/drawing/2014/main" id="{2834743E-9F38-4257-A455-536E7AEE2F27}"/>
                </a:ext>
              </a:extLst>
            </p:cNvPr>
            <p:cNvSpPr/>
            <p:nvPr/>
          </p:nvSpPr>
          <p:spPr>
            <a:xfrm rot="5400000">
              <a:off x="3370304" y="187692"/>
              <a:ext cx="861774" cy="3193496"/>
            </a:xfrm>
            <a:prstGeom prst="roundRect">
              <a:avLst>
                <a:gd name="adj" fmla="val 32744"/>
              </a:avLst>
            </a:prstGeom>
            <a:solidFill>
              <a:srgbClr val="4C4674"/>
            </a:solidFill>
            <a:ln w="12700" cap="flat" cmpd="sng" algn="ctr">
              <a:noFill/>
              <a:prstDash val="solid"/>
              <a:miter lim="800000"/>
            </a:ln>
            <a:effectLst>
              <a:outerShdw blurRad="25400" algn="ctr" rotWithShape="0">
                <a:prstClr val="black">
                  <a:alpha val="68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TextBox 7">
              <a:extLst>
                <a:ext uri="{FF2B5EF4-FFF2-40B4-BE49-F238E27FC236}">
                  <a16:creationId xmlns:a16="http://schemas.microsoft.com/office/drawing/2014/main" id="{69E9DB6C-4A6E-499B-A6A9-5EF44E510179}"/>
                </a:ext>
              </a:extLst>
            </p:cNvPr>
            <p:cNvSpPr txBox="1"/>
            <p:nvPr/>
          </p:nvSpPr>
          <p:spPr>
            <a:xfrm>
              <a:off x="2204443" y="1366011"/>
              <a:ext cx="319349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err="1">
                  <a:ln>
                    <a:noFill/>
                  </a:ln>
                  <a:solidFill>
                    <a:prstClr val="white"/>
                  </a:solidFill>
                  <a:effectLst/>
                  <a:uLnTx/>
                  <a:uFillTx/>
                  <a:latin typeface="SVN-SAF" panose="02040603050506020204" pitchFamily="18" charset="0"/>
                  <a:ea typeface="White Xmas PERSONAL USE" pitchFamily="50" charset="0"/>
                  <a:cs typeface="+mn-cs"/>
                </a:rPr>
                <a:t>Tiếng</a:t>
              </a:r>
              <a:r>
                <a:rPr kumimoji="0" lang="en-US" sz="4800" b="0" i="0" u="none" strike="noStrike" kern="0" cap="none" spc="0" normalizeH="0" baseline="0" noProof="0" dirty="0">
                  <a:ln>
                    <a:noFill/>
                  </a:ln>
                  <a:solidFill>
                    <a:prstClr val="white"/>
                  </a:solidFill>
                  <a:effectLst/>
                  <a:uLnTx/>
                  <a:uFillTx/>
                  <a:latin typeface="SVN-SAF" panose="02040603050506020204" pitchFamily="18" charset="0"/>
                  <a:ea typeface="White Xmas PERSONAL USE" pitchFamily="50" charset="0"/>
                  <a:cs typeface="+mn-cs"/>
                </a:rPr>
                <a:t> </a:t>
              </a:r>
              <a:r>
                <a:rPr kumimoji="0" lang="en-US" sz="4800" b="0" i="0" u="none" strike="noStrike" kern="0" cap="none" spc="0" normalizeH="0" baseline="0" noProof="0" dirty="0" err="1">
                  <a:ln>
                    <a:noFill/>
                  </a:ln>
                  <a:solidFill>
                    <a:prstClr val="white"/>
                  </a:solidFill>
                  <a:effectLst/>
                  <a:uLnTx/>
                  <a:uFillTx/>
                  <a:latin typeface="SVN-SAF" panose="02040603050506020204" pitchFamily="18" charset="0"/>
                  <a:ea typeface="White Xmas PERSONAL USE" pitchFamily="50" charset="0"/>
                  <a:cs typeface="+mn-cs"/>
                </a:rPr>
                <a:t>Việt</a:t>
              </a:r>
              <a:endParaRPr kumimoji="0" lang="en-US" sz="4800" b="0" i="0" u="none" strike="noStrike" kern="0" cap="none" spc="0" normalizeH="0" baseline="0" noProof="0" dirty="0">
                <a:ln>
                  <a:noFill/>
                </a:ln>
                <a:solidFill>
                  <a:prstClr val="white"/>
                </a:solidFill>
                <a:effectLst/>
                <a:uLnTx/>
                <a:uFillTx/>
                <a:latin typeface="SVN-SAF" panose="02040603050506020204" pitchFamily="18" charset="0"/>
                <a:ea typeface="White Xmas PERSONAL USE" pitchFamily="50" charset="0"/>
                <a:cs typeface="+mn-cs"/>
              </a:endParaRPr>
            </a:p>
          </p:txBody>
        </p:sp>
      </p:grpSp>
      <p:pic>
        <p:nvPicPr>
          <p:cNvPr id="12" name="图片 23">
            <a:extLst>
              <a:ext uri="{FF2B5EF4-FFF2-40B4-BE49-F238E27FC236}">
                <a16:creationId xmlns:a16="http://schemas.microsoft.com/office/drawing/2014/main" id="{A4EEE49E-781A-43A5-B46C-D8990A47AD7B}"/>
              </a:ext>
            </a:extLst>
          </p:cNvPr>
          <p:cNvPicPr>
            <a:picLocks noChangeAspect="1"/>
          </p:cNvPicPr>
          <p:nvPr/>
        </p:nvPicPr>
        <p:blipFill rotWithShape="1">
          <a:blip r:embed="rId3">
            <a:extLst>
              <a:ext uri="{28A0092B-C50C-407E-A947-70E740481C1C}">
                <a14:useLocalDpi xmlns:a14="http://schemas.microsoft.com/office/drawing/2010/main" val="0"/>
              </a:ext>
            </a:extLst>
          </a:blip>
          <a:srcRect l="3522" t="72885" r="51708" b="5978"/>
          <a:stretch/>
        </p:blipFill>
        <p:spPr>
          <a:xfrm>
            <a:off x="7499310" y="3991492"/>
            <a:ext cx="4574367" cy="2887228"/>
          </a:xfrm>
          <a:prstGeom prst="rect">
            <a:avLst/>
          </a:prstGeom>
        </p:spPr>
      </p:pic>
      <p:pic>
        <p:nvPicPr>
          <p:cNvPr id="2" name="Picture 1">
            <a:extLst>
              <a:ext uri="{FF2B5EF4-FFF2-40B4-BE49-F238E27FC236}">
                <a16:creationId xmlns:a16="http://schemas.microsoft.com/office/drawing/2014/main" id="{8E61814D-D835-462C-9D87-B494AFCAF52E}"/>
              </a:ext>
            </a:extLst>
          </p:cNvPr>
          <p:cNvPicPr>
            <a:picLocks noChangeAspect="1"/>
          </p:cNvPicPr>
          <p:nvPr/>
        </p:nvPicPr>
        <p:blipFill>
          <a:blip r:embed="rId4"/>
          <a:stretch>
            <a:fillRect/>
          </a:stretch>
        </p:blipFill>
        <p:spPr>
          <a:xfrm>
            <a:off x="4594151" y="2284037"/>
            <a:ext cx="3432345" cy="1182727"/>
          </a:xfrm>
          <a:prstGeom prst="rect">
            <a:avLst/>
          </a:prstGeom>
        </p:spPr>
      </p:pic>
      <p:pic>
        <p:nvPicPr>
          <p:cNvPr id="13" name="Picture 12">
            <a:extLst>
              <a:ext uri="{FF2B5EF4-FFF2-40B4-BE49-F238E27FC236}">
                <a16:creationId xmlns:a16="http://schemas.microsoft.com/office/drawing/2014/main" id="{F57D13E4-0445-4108-8C65-32125DC4C77F}"/>
              </a:ext>
            </a:extLst>
          </p:cNvPr>
          <p:cNvPicPr>
            <a:picLocks noChangeAspect="1"/>
          </p:cNvPicPr>
          <p:nvPr/>
        </p:nvPicPr>
        <p:blipFill>
          <a:blip r:embed="rId5"/>
          <a:stretch>
            <a:fillRect/>
          </a:stretch>
        </p:blipFill>
        <p:spPr>
          <a:xfrm>
            <a:off x="1810140" y="2998767"/>
            <a:ext cx="8571719" cy="1774090"/>
          </a:xfrm>
          <a:prstGeom prst="rect">
            <a:avLst/>
          </a:prstGeom>
        </p:spPr>
      </p:pic>
    </p:spTree>
    <p:extLst>
      <p:ext uri="{BB962C8B-B14F-4D97-AF65-F5344CB8AC3E}">
        <p14:creationId xmlns:p14="http://schemas.microsoft.com/office/powerpoint/2010/main" val="124674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250" autoRev="1" fill="hold">
                                          <p:stCondLst>
                                            <p:cond delay="0"/>
                                          </p:stCondLst>
                                        </p:cTn>
                                        <p:tgtEl>
                                          <p:spTgt spid="5"/>
                                        </p:tgtEl>
                                        <p:attrNameLst>
                                          <p:attrName>ppt_w</p:attrName>
                                        </p:attrNameLst>
                                      </p:cBhvr>
                                    </p:anim>
                                    <p:anim by="(#ppt_w*0.50)" calcmode="lin" valueType="num">
                                      <p:cBhvr>
                                        <p:cTn id="8" dur="250" decel="50000" autoRev="1" fill="hold">
                                          <p:stCondLst>
                                            <p:cond delay="0"/>
                                          </p:stCondLst>
                                        </p:cTn>
                                        <p:tgtEl>
                                          <p:spTgt spid="5"/>
                                        </p:tgtEl>
                                        <p:attrNameLst>
                                          <p:attrName>ppt_x</p:attrName>
                                        </p:attrNameLst>
                                      </p:cBhvr>
                                    </p:anim>
                                    <p:anim from="(-#ppt_h/2)" to="(#ppt_y)" calcmode="lin" valueType="num">
                                      <p:cBhvr>
                                        <p:cTn id="9" dur="500" fill="hold">
                                          <p:stCondLst>
                                            <p:cond delay="0"/>
                                          </p:stCondLst>
                                        </p:cTn>
                                        <p:tgtEl>
                                          <p:spTgt spid="5"/>
                                        </p:tgtEl>
                                        <p:attrNameLst>
                                          <p:attrName>ppt_y</p:attrName>
                                        </p:attrNameLst>
                                      </p:cBhvr>
                                    </p:anim>
                                    <p:animRot by="21600000">
                                      <p:cBhvr>
                                        <p:cTn id="10" dur="500" fill="hold">
                                          <p:stCondLst>
                                            <p:cond delay="0"/>
                                          </p:stCondLst>
                                        </p:cTn>
                                        <p:tgtEl>
                                          <p:spTgt spid="5"/>
                                        </p:tgtEl>
                                        <p:attrNameLst>
                                          <p:attrName>r</p:attrName>
                                        </p:attrNameLst>
                                      </p:cBhvr>
                                    </p:animRot>
                                  </p:childTnLst>
                                </p:cTn>
                              </p:par>
                              <p:par>
                                <p:cTn id="11" presetID="5"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1865618" y="1949702"/>
            <a:ext cx="1059417" cy="846935"/>
            <a:chOff x="477164" y="1358011"/>
            <a:chExt cx="898272" cy="718110"/>
          </a:xfrm>
        </p:grpSpPr>
        <p:pic>
          <p:nvPicPr>
            <p:cNvPr id="27" name="图片 26" descr="未标题-2.png"/>
            <p:cNvPicPr>
              <a:picLocks noChangeAspect="1"/>
            </p:cNvPicPr>
            <p:nvPr/>
          </p:nvPicPr>
          <p:blipFill>
            <a:blip r:embed="rId3" cstate="print"/>
            <a:stretch>
              <a:fillRect/>
            </a:stretch>
          </p:blipFill>
          <p:spPr>
            <a:xfrm>
              <a:off x="477164" y="1358011"/>
              <a:ext cx="898272" cy="718110"/>
            </a:xfrm>
            <a:prstGeom prst="rect">
              <a:avLst/>
            </a:prstGeom>
          </p:spPr>
        </p:pic>
        <p:sp>
          <p:nvSpPr>
            <p:cNvPr id="28" name="Text Box 70"/>
            <p:cNvSpPr txBox="1">
              <a:spLocks noChangeArrowheads="1"/>
            </p:cNvSpPr>
            <p:nvPr/>
          </p:nvSpPr>
          <p:spPr bwMode="gray">
            <a:xfrm>
              <a:off x="714348" y="1428742"/>
              <a:ext cx="381000" cy="548019"/>
            </a:xfrm>
            <a:prstGeom prst="rect">
              <a:avLst/>
            </a:prstGeom>
            <a:noFill/>
            <a:ln w="9525" algn="ctr">
              <a:noFill/>
              <a:miter lim="800000"/>
              <a:headEnd/>
              <a:tailEnd/>
            </a:ln>
          </p:spPr>
          <p:txBody>
            <a:bodyPr>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grpSp>
        <p:nvGrpSpPr>
          <p:cNvPr id="29" name="组合 28"/>
          <p:cNvGrpSpPr/>
          <p:nvPr/>
        </p:nvGrpSpPr>
        <p:grpSpPr>
          <a:xfrm>
            <a:off x="1865618" y="3044998"/>
            <a:ext cx="1059417" cy="846934"/>
            <a:chOff x="500034" y="2214560"/>
            <a:chExt cx="898272" cy="718110"/>
          </a:xfrm>
        </p:grpSpPr>
        <p:pic>
          <p:nvPicPr>
            <p:cNvPr id="30" name="图片 29" descr="未标题-2.png"/>
            <p:cNvPicPr>
              <a:picLocks noChangeAspect="1"/>
            </p:cNvPicPr>
            <p:nvPr/>
          </p:nvPicPr>
          <p:blipFill>
            <a:blip r:embed="rId4" cstate="print"/>
            <a:stretch>
              <a:fillRect/>
            </a:stretch>
          </p:blipFill>
          <p:spPr>
            <a:xfrm>
              <a:off x="500034" y="2214560"/>
              <a:ext cx="898272" cy="718110"/>
            </a:xfrm>
            <a:prstGeom prst="rect">
              <a:avLst/>
            </a:prstGeom>
          </p:spPr>
        </p:pic>
        <p:sp>
          <p:nvSpPr>
            <p:cNvPr id="31" name="Text Box 70"/>
            <p:cNvSpPr txBox="1">
              <a:spLocks noChangeArrowheads="1"/>
            </p:cNvSpPr>
            <p:nvPr/>
          </p:nvSpPr>
          <p:spPr bwMode="gray">
            <a:xfrm>
              <a:off x="714348" y="2285998"/>
              <a:ext cx="381000" cy="548020"/>
            </a:xfrm>
            <a:prstGeom prst="rect">
              <a:avLst/>
            </a:prstGeom>
            <a:noFill/>
            <a:ln w="9525" algn="ctr">
              <a:noFill/>
              <a:miter lim="800000"/>
              <a:headEnd/>
              <a:tailEnd/>
            </a:ln>
          </p:spPr>
          <p:txBody>
            <a:bodyPr>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grpSp>
        <p:nvGrpSpPr>
          <p:cNvPr id="32" name="组合 31"/>
          <p:cNvGrpSpPr/>
          <p:nvPr/>
        </p:nvGrpSpPr>
        <p:grpSpPr>
          <a:xfrm>
            <a:off x="1824935" y="4781951"/>
            <a:ext cx="1059417" cy="846935"/>
            <a:chOff x="477164" y="3023248"/>
            <a:chExt cx="898272" cy="718110"/>
          </a:xfrm>
        </p:grpSpPr>
        <p:pic>
          <p:nvPicPr>
            <p:cNvPr id="33" name="图片 32" descr="未标题-2.png"/>
            <p:cNvPicPr>
              <a:picLocks noChangeAspect="1"/>
            </p:cNvPicPr>
            <p:nvPr/>
          </p:nvPicPr>
          <p:blipFill>
            <a:blip r:embed="rId5" cstate="print"/>
            <a:stretch>
              <a:fillRect/>
            </a:stretch>
          </p:blipFill>
          <p:spPr>
            <a:xfrm>
              <a:off x="477164" y="3023248"/>
              <a:ext cx="898272" cy="718110"/>
            </a:xfrm>
            <a:prstGeom prst="rect">
              <a:avLst/>
            </a:prstGeom>
          </p:spPr>
        </p:pic>
        <p:sp>
          <p:nvSpPr>
            <p:cNvPr id="34" name="Text Box 70"/>
            <p:cNvSpPr txBox="1">
              <a:spLocks noChangeArrowheads="1"/>
            </p:cNvSpPr>
            <p:nvPr/>
          </p:nvSpPr>
          <p:spPr bwMode="gray">
            <a:xfrm>
              <a:off x="714348" y="3143254"/>
              <a:ext cx="381000" cy="548019"/>
            </a:xfrm>
            <a:prstGeom prst="rect">
              <a:avLst/>
            </a:prstGeom>
            <a:noFill/>
            <a:ln w="9525" algn="ctr">
              <a:noFill/>
              <a:miter lim="800000"/>
              <a:headEnd/>
              <a:tailEnd/>
            </a:ln>
          </p:spPr>
          <p:txBody>
            <a:bodyPr>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pic>
        <p:nvPicPr>
          <p:cNvPr id="38" name="图片 37" descr="未标题-2.png"/>
          <p:cNvPicPr>
            <a:picLocks noChangeAspect="1"/>
          </p:cNvPicPr>
          <p:nvPr/>
        </p:nvPicPr>
        <p:blipFill>
          <a:blip r:embed="rId6" cstate="print"/>
          <a:stretch>
            <a:fillRect/>
          </a:stretch>
        </p:blipFill>
        <p:spPr>
          <a:xfrm>
            <a:off x="2666776" y="1781194"/>
            <a:ext cx="7659606" cy="1095296"/>
          </a:xfrm>
          <a:prstGeom prst="rect">
            <a:avLst/>
          </a:prstGeom>
        </p:spPr>
      </p:pic>
      <p:pic>
        <p:nvPicPr>
          <p:cNvPr id="39" name="图片 38" descr="未标题-2.png"/>
          <p:cNvPicPr>
            <a:picLocks noChangeAspect="1"/>
          </p:cNvPicPr>
          <p:nvPr/>
        </p:nvPicPr>
        <p:blipFill>
          <a:blip r:embed="rId7" cstate="print"/>
          <a:stretch>
            <a:fillRect/>
          </a:stretch>
        </p:blipFill>
        <p:spPr>
          <a:xfrm>
            <a:off x="2783168" y="2904768"/>
            <a:ext cx="7379873" cy="1095296"/>
          </a:xfrm>
          <a:prstGeom prst="rect">
            <a:avLst/>
          </a:prstGeom>
        </p:spPr>
      </p:pic>
      <p:pic>
        <p:nvPicPr>
          <p:cNvPr id="40" name="图片 39" descr="未标题-2.png"/>
          <p:cNvPicPr>
            <a:picLocks noChangeAspect="1"/>
          </p:cNvPicPr>
          <p:nvPr/>
        </p:nvPicPr>
        <p:blipFill>
          <a:blip r:embed="rId8" cstate="print"/>
          <a:stretch>
            <a:fillRect/>
          </a:stretch>
        </p:blipFill>
        <p:spPr>
          <a:xfrm>
            <a:off x="2594700" y="4616304"/>
            <a:ext cx="6706877" cy="1127723"/>
          </a:xfrm>
          <a:prstGeom prst="rect">
            <a:avLst/>
          </a:prstGeom>
        </p:spPr>
      </p:pic>
      <p:sp>
        <p:nvSpPr>
          <p:cNvPr id="42" name="TextBox 41"/>
          <p:cNvSpPr txBox="1"/>
          <p:nvPr/>
        </p:nvSpPr>
        <p:spPr>
          <a:xfrm>
            <a:off x="4310071" y="1612686"/>
            <a:ext cx="6016311" cy="1077218"/>
          </a:xfrm>
          <a:prstGeom prst="rect">
            <a:avLst/>
          </a:prstGeom>
          <a:noFill/>
        </p:spPr>
        <p:txBody>
          <a:bodyPr wrap="square" rtlCol="0">
            <a:spAutoFit/>
          </a:bodyPr>
          <a:lstStyle/>
          <a:p>
            <a:pPr lvl="0" defTabSz="1219170"/>
            <a:r>
              <a:rPr lang="vi-VN" altLang="zh-CN" sz="3200">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 đúng các từ khó, đọc rõ ràng danh sách học sinh</a:t>
            </a:r>
            <a:endParaRPr kumimoji="0" lang="zh-CN" alt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TextBox 42"/>
          <p:cNvSpPr txBox="1"/>
          <p:nvPr/>
        </p:nvSpPr>
        <p:spPr>
          <a:xfrm>
            <a:off x="4249455" y="2718730"/>
            <a:ext cx="5556278" cy="1077218"/>
          </a:xfrm>
          <a:prstGeom prst="rect">
            <a:avLst/>
          </a:prstGeom>
          <a:noFill/>
        </p:spPr>
        <p:txBody>
          <a:bodyPr wrap="square" rtlCol="0">
            <a:spAutoFit/>
          </a:bodyPr>
          <a:lstStyle/>
          <a:p>
            <a:pPr lvl="0" defTabSz="1219170"/>
            <a:r>
              <a:rPr lang="en-US" altLang="zh-CN"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Biết</a:t>
            </a:r>
            <a:r>
              <a:rPr lang="en-US" altLang="zh-C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cách</a:t>
            </a:r>
            <a:r>
              <a:rPr lang="en-US" altLang="zh-C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các</a:t>
            </a:r>
            <a:r>
              <a:rPr lang="en-US" altLang="zh-C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cột</a:t>
            </a:r>
            <a:r>
              <a:rPr lang="en-US" altLang="zh-C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theo</a:t>
            </a:r>
            <a:r>
              <a:rPr lang="en-US" altLang="zh-C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hàng</a:t>
            </a:r>
            <a:r>
              <a:rPr lang="en-US" altLang="zh-C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ngang</a:t>
            </a:r>
            <a:r>
              <a:rPr lang="en-US" altLang="zh-C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zh-C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trái</a:t>
            </a:r>
            <a:r>
              <a:rPr lang="en-US" altLang="zh-C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qua </a:t>
            </a:r>
            <a:r>
              <a:rPr lang="en-US" altLang="zh-CN"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phải</a:t>
            </a:r>
            <a:endParaRPr kumimoji="0" lang="zh-CN" alt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3861860" y="4357980"/>
            <a:ext cx="6941574" cy="1077218"/>
          </a:xfrm>
          <a:prstGeom prst="rect">
            <a:avLst/>
          </a:prstGeom>
          <a:noFill/>
        </p:spPr>
        <p:txBody>
          <a:bodyPr wrap="square" rtlCol="0">
            <a:spAutoFit/>
          </a:bodyPr>
          <a:lstStyle/>
          <a:p>
            <a:pPr lvl="0" defTabSz="1219170"/>
            <a:r>
              <a:rPr lang="en-US" altLang="zh-C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a:t>
            </a:r>
            <a:r>
              <a:rPr lang="vi-VN" altLang="zh-C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iết sắp xếp danh sách học sinh theo bảng chữ cái.</a:t>
            </a:r>
            <a:endParaRPr kumimoji="0" lang="zh-CN" alt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6" name="Picture 2" descr="F:\360安全浏览器下载\六一\Nipic_2531170_b95b5e79d8a6cffe\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021173" y="2727120"/>
            <a:ext cx="2567516" cy="3225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4BBCAA7-27CF-4636-A3ED-462FA555AC5D}"/>
              </a:ext>
            </a:extLst>
          </p:cNvPr>
          <p:cNvSpPr txBox="1"/>
          <p:nvPr/>
        </p:nvSpPr>
        <p:spPr>
          <a:xfrm>
            <a:off x="1851948" y="582048"/>
            <a:ext cx="95208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6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sz="6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cần</a:t>
            </a:r>
            <a:r>
              <a:rPr kumimoji="0" lang="en-US" sz="6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đạt</a:t>
            </a:r>
            <a:endParaRPr kumimoji="0" lang="en-US" sz="6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9672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5"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 calcmode="lin" valueType="num">
                                      <p:cBhvr>
                                        <p:cTn id="10" dur="1000" fill="hold"/>
                                        <p:tgtEl>
                                          <p:spTgt spid="46"/>
                                        </p:tgtEl>
                                        <p:attrNameLst>
                                          <p:attrName>ppt_w</p:attrName>
                                        </p:attrNameLst>
                                      </p:cBhvr>
                                      <p:tavLst>
                                        <p:tav tm="0">
                                          <p:val>
                                            <p:fltVal val="0"/>
                                          </p:val>
                                        </p:tav>
                                        <p:tav tm="100000">
                                          <p:val>
                                            <p:strVal val="#ppt_w"/>
                                          </p:val>
                                        </p:tav>
                                      </p:tavLst>
                                    </p:anim>
                                    <p:anim calcmode="lin" valueType="num">
                                      <p:cBhvr>
                                        <p:cTn id="11" dur="1000" fill="hold"/>
                                        <p:tgtEl>
                                          <p:spTgt spid="46"/>
                                        </p:tgtEl>
                                        <p:attrNameLst>
                                          <p:attrName>ppt_h</p:attrName>
                                        </p:attrNameLst>
                                      </p:cBhvr>
                                      <p:tavLst>
                                        <p:tav tm="0">
                                          <p:val>
                                            <p:fltVal val="0"/>
                                          </p:val>
                                        </p:tav>
                                        <p:tav tm="100000">
                                          <p:val>
                                            <p:strVal val="#ppt_h"/>
                                          </p:val>
                                        </p:tav>
                                      </p:tavLst>
                                    </p:anim>
                                    <p:anim calcmode="lin" valueType="num">
                                      <p:cBhvr>
                                        <p:cTn id="12" dur="1000" fill="hold"/>
                                        <p:tgtEl>
                                          <p:spTgt spid="46"/>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46"/>
                                        </p:tgtEl>
                                        <p:attrNameLst>
                                          <p:attrName>ppt_y</p:attrName>
                                        </p:attrNameLst>
                                      </p:cBhvr>
                                      <p:tavLst>
                                        <p:tav tm="0" fmla="#ppt_y+(sin(-2*pi*(1-$))*-#ppt_x+cos(-2*pi*(1-$))*(1-#ppt_y))*(1-$)">
                                          <p:val>
                                            <p:fltVal val="0"/>
                                          </p:val>
                                        </p:tav>
                                        <p:tav tm="100000">
                                          <p:val>
                                            <p:fltVal val="1"/>
                                          </p:val>
                                        </p:tav>
                                      </p:tavLst>
                                    </p:anim>
                                  </p:childTnLst>
                                </p:cTn>
                              </p:par>
                            </p:childTnLst>
                          </p:cTn>
                        </p:par>
                        <p:par>
                          <p:cTn id="14" fill="hold">
                            <p:stCondLst>
                              <p:cond delay="1000"/>
                            </p:stCondLst>
                            <p:childTnLst>
                              <p:par>
                                <p:cTn id="15" presetID="49" presetClass="entr" presetSubtype="0" decel="100000"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250" fill="hold"/>
                                        <p:tgtEl>
                                          <p:spTgt spid="26"/>
                                        </p:tgtEl>
                                        <p:attrNameLst>
                                          <p:attrName>ppt_w</p:attrName>
                                        </p:attrNameLst>
                                      </p:cBhvr>
                                      <p:tavLst>
                                        <p:tav tm="0">
                                          <p:val>
                                            <p:fltVal val="0"/>
                                          </p:val>
                                        </p:tav>
                                        <p:tav tm="100000">
                                          <p:val>
                                            <p:strVal val="#ppt_w"/>
                                          </p:val>
                                        </p:tav>
                                      </p:tavLst>
                                    </p:anim>
                                    <p:anim calcmode="lin" valueType="num">
                                      <p:cBhvr>
                                        <p:cTn id="18" dur="250" fill="hold"/>
                                        <p:tgtEl>
                                          <p:spTgt spid="26"/>
                                        </p:tgtEl>
                                        <p:attrNameLst>
                                          <p:attrName>ppt_h</p:attrName>
                                        </p:attrNameLst>
                                      </p:cBhvr>
                                      <p:tavLst>
                                        <p:tav tm="0">
                                          <p:val>
                                            <p:fltVal val="0"/>
                                          </p:val>
                                        </p:tav>
                                        <p:tav tm="100000">
                                          <p:val>
                                            <p:strVal val="#ppt_h"/>
                                          </p:val>
                                        </p:tav>
                                      </p:tavLst>
                                    </p:anim>
                                    <p:anim calcmode="lin" valueType="num">
                                      <p:cBhvr>
                                        <p:cTn id="19" dur="250" fill="hold"/>
                                        <p:tgtEl>
                                          <p:spTgt spid="26"/>
                                        </p:tgtEl>
                                        <p:attrNameLst>
                                          <p:attrName>style.rotation</p:attrName>
                                        </p:attrNameLst>
                                      </p:cBhvr>
                                      <p:tavLst>
                                        <p:tav tm="0">
                                          <p:val>
                                            <p:fltVal val="360"/>
                                          </p:val>
                                        </p:tav>
                                        <p:tav tm="100000">
                                          <p:val>
                                            <p:fltVal val="0"/>
                                          </p:val>
                                        </p:tav>
                                      </p:tavLst>
                                    </p:anim>
                                    <p:animEffect transition="in" filter="fade">
                                      <p:cBhvr>
                                        <p:cTn id="20" dur="250"/>
                                        <p:tgtEl>
                                          <p:spTgt spid="26"/>
                                        </p:tgtEl>
                                      </p:cBhvr>
                                    </p:animEffect>
                                  </p:childTnLst>
                                </p:cTn>
                              </p:par>
                            </p:childTnLst>
                          </p:cTn>
                        </p:par>
                        <p:par>
                          <p:cTn id="21" fill="hold">
                            <p:stCondLst>
                              <p:cond delay="1250"/>
                            </p:stCondLst>
                            <p:childTnLst>
                              <p:par>
                                <p:cTn id="22" presetID="22" presetClass="entr" presetSubtype="8" fill="hold" nodeType="after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left)">
                                      <p:cBhvr>
                                        <p:cTn id="24" dur="500"/>
                                        <p:tgtEl>
                                          <p:spTgt spid="38"/>
                                        </p:tgtEl>
                                      </p:cBhvr>
                                    </p:animEffect>
                                  </p:childTnLst>
                                </p:cTn>
                              </p:par>
                            </p:childTnLst>
                          </p:cTn>
                        </p:par>
                        <p:par>
                          <p:cTn id="25" fill="hold">
                            <p:stCondLst>
                              <p:cond delay="1750"/>
                            </p:stCondLst>
                            <p:childTnLst>
                              <p:par>
                                <p:cTn id="26" presetID="27" presetClass="entr" presetSubtype="0" fill="hold" grpId="0" nodeType="afterEffect">
                                  <p:stCondLst>
                                    <p:cond delay="0"/>
                                  </p:stCondLst>
                                  <p:iterate type="lt">
                                    <p:tmPct val="50000"/>
                                  </p:iterate>
                                  <p:childTnLst>
                                    <p:set>
                                      <p:cBhvr>
                                        <p:cTn id="27" dur="1" fill="hold">
                                          <p:stCondLst>
                                            <p:cond delay="0"/>
                                          </p:stCondLst>
                                        </p:cTn>
                                        <p:tgtEl>
                                          <p:spTgt spid="42"/>
                                        </p:tgtEl>
                                        <p:attrNameLst>
                                          <p:attrName>style.visibility</p:attrName>
                                        </p:attrNameLst>
                                      </p:cBhvr>
                                      <p:to>
                                        <p:strVal val="visible"/>
                                      </p:to>
                                    </p:set>
                                    <p:anim calcmode="discrete" valueType="clr">
                                      <p:cBhvr override="childStyle">
                                        <p:cTn id="28" dur="40"/>
                                        <p:tgtEl>
                                          <p:spTgt spid="42"/>
                                        </p:tgtEl>
                                        <p:attrNameLst>
                                          <p:attrName>style.color</p:attrName>
                                        </p:attrNameLst>
                                      </p:cBhvr>
                                      <p:tavLst>
                                        <p:tav tm="0">
                                          <p:val>
                                            <p:clrVal>
                                              <a:schemeClr val="accent2"/>
                                            </p:clrVal>
                                          </p:val>
                                        </p:tav>
                                        <p:tav tm="50000">
                                          <p:val>
                                            <p:clrVal>
                                              <a:schemeClr val="hlink"/>
                                            </p:clrVal>
                                          </p:val>
                                        </p:tav>
                                      </p:tavLst>
                                    </p:anim>
                                    <p:anim calcmode="discrete" valueType="clr">
                                      <p:cBhvr>
                                        <p:cTn id="29" dur="40"/>
                                        <p:tgtEl>
                                          <p:spTgt spid="42"/>
                                        </p:tgtEl>
                                        <p:attrNameLst>
                                          <p:attrName>fillcolor</p:attrName>
                                        </p:attrNameLst>
                                      </p:cBhvr>
                                      <p:tavLst>
                                        <p:tav tm="0">
                                          <p:val>
                                            <p:clrVal>
                                              <a:schemeClr val="accent2"/>
                                            </p:clrVal>
                                          </p:val>
                                        </p:tav>
                                        <p:tav tm="50000">
                                          <p:val>
                                            <p:clrVal>
                                              <a:schemeClr val="hlink"/>
                                            </p:clrVal>
                                          </p:val>
                                        </p:tav>
                                      </p:tavLst>
                                    </p:anim>
                                    <p:set>
                                      <p:cBhvr>
                                        <p:cTn id="30" dur="40"/>
                                        <p:tgtEl>
                                          <p:spTgt spid="42"/>
                                        </p:tgtEl>
                                        <p:attrNameLst>
                                          <p:attrName>fill.type</p:attrName>
                                        </p:attrNameLst>
                                      </p:cBhvr>
                                      <p:to>
                                        <p:strVal val="solid"/>
                                      </p:to>
                                    </p:set>
                                  </p:childTnLst>
                                </p:cTn>
                              </p:par>
                            </p:childTnLst>
                          </p:cTn>
                        </p:par>
                        <p:par>
                          <p:cTn id="31" fill="hold">
                            <p:stCondLst>
                              <p:cond delay="2570"/>
                            </p:stCondLst>
                            <p:childTnLst>
                              <p:par>
                                <p:cTn id="32" presetID="49" presetClass="entr" presetSubtype="0" decel="100000"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250" fill="hold"/>
                                        <p:tgtEl>
                                          <p:spTgt spid="29"/>
                                        </p:tgtEl>
                                        <p:attrNameLst>
                                          <p:attrName>ppt_w</p:attrName>
                                        </p:attrNameLst>
                                      </p:cBhvr>
                                      <p:tavLst>
                                        <p:tav tm="0">
                                          <p:val>
                                            <p:fltVal val="0"/>
                                          </p:val>
                                        </p:tav>
                                        <p:tav tm="100000">
                                          <p:val>
                                            <p:strVal val="#ppt_w"/>
                                          </p:val>
                                        </p:tav>
                                      </p:tavLst>
                                    </p:anim>
                                    <p:anim calcmode="lin" valueType="num">
                                      <p:cBhvr>
                                        <p:cTn id="35" dur="250" fill="hold"/>
                                        <p:tgtEl>
                                          <p:spTgt spid="29"/>
                                        </p:tgtEl>
                                        <p:attrNameLst>
                                          <p:attrName>ppt_h</p:attrName>
                                        </p:attrNameLst>
                                      </p:cBhvr>
                                      <p:tavLst>
                                        <p:tav tm="0">
                                          <p:val>
                                            <p:fltVal val="0"/>
                                          </p:val>
                                        </p:tav>
                                        <p:tav tm="100000">
                                          <p:val>
                                            <p:strVal val="#ppt_h"/>
                                          </p:val>
                                        </p:tav>
                                      </p:tavLst>
                                    </p:anim>
                                    <p:anim calcmode="lin" valueType="num">
                                      <p:cBhvr>
                                        <p:cTn id="36" dur="250" fill="hold"/>
                                        <p:tgtEl>
                                          <p:spTgt spid="29"/>
                                        </p:tgtEl>
                                        <p:attrNameLst>
                                          <p:attrName>style.rotation</p:attrName>
                                        </p:attrNameLst>
                                      </p:cBhvr>
                                      <p:tavLst>
                                        <p:tav tm="0">
                                          <p:val>
                                            <p:fltVal val="360"/>
                                          </p:val>
                                        </p:tav>
                                        <p:tav tm="100000">
                                          <p:val>
                                            <p:fltVal val="0"/>
                                          </p:val>
                                        </p:tav>
                                      </p:tavLst>
                                    </p:anim>
                                    <p:animEffect transition="in" filter="fade">
                                      <p:cBhvr>
                                        <p:cTn id="37" dur="250"/>
                                        <p:tgtEl>
                                          <p:spTgt spid="29"/>
                                        </p:tgtEl>
                                      </p:cBhvr>
                                    </p:animEffect>
                                  </p:childTnLst>
                                </p:cTn>
                              </p:par>
                            </p:childTnLst>
                          </p:cTn>
                        </p:par>
                        <p:par>
                          <p:cTn id="38" fill="hold">
                            <p:stCondLst>
                              <p:cond delay="2820"/>
                            </p:stCondLst>
                            <p:childTnLst>
                              <p:par>
                                <p:cTn id="39" presetID="22" presetClass="entr" presetSubtype="8" fill="hold"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left)">
                                      <p:cBhvr>
                                        <p:cTn id="41" dur="500"/>
                                        <p:tgtEl>
                                          <p:spTgt spid="39"/>
                                        </p:tgtEl>
                                      </p:cBhvr>
                                    </p:animEffect>
                                  </p:childTnLst>
                                </p:cTn>
                              </p:par>
                            </p:childTnLst>
                          </p:cTn>
                        </p:par>
                        <p:par>
                          <p:cTn id="42" fill="hold">
                            <p:stCondLst>
                              <p:cond delay="3320"/>
                            </p:stCondLst>
                            <p:childTnLst>
                              <p:par>
                                <p:cTn id="43" presetID="27" presetClass="entr" presetSubtype="0" fill="hold" grpId="0" nodeType="afterEffect">
                                  <p:stCondLst>
                                    <p:cond delay="0"/>
                                  </p:stCondLst>
                                  <p:iterate type="lt">
                                    <p:tmPct val="50000"/>
                                  </p:iterate>
                                  <p:childTnLst>
                                    <p:set>
                                      <p:cBhvr>
                                        <p:cTn id="44" dur="1" fill="hold">
                                          <p:stCondLst>
                                            <p:cond delay="0"/>
                                          </p:stCondLst>
                                        </p:cTn>
                                        <p:tgtEl>
                                          <p:spTgt spid="43"/>
                                        </p:tgtEl>
                                        <p:attrNameLst>
                                          <p:attrName>style.visibility</p:attrName>
                                        </p:attrNameLst>
                                      </p:cBhvr>
                                      <p:to>
                                        <p:strVal val="visible"/>
                                      </p:to>
                                    </p:set>
                                    <p:anim calcmode="discrete" valueType="clr">
                                      <p:cBhvr override="childStyle">
                                        <p:cTn id="45" dur="40"/>
                                        <p:tgtEl>
                                          <p:spTgt spid="43"/>
                                        </p:tgtEl>
                                        <p:attrNameLst>
                                          <p:attrName>style.color</p:attrName>
                                        </p:attrNameLst>
                                      </p:cBhvr>
                                      <p:tavLst>
                                        <p:tav tm="0">
                                          <p:val>
                                            <p:clrVal>
                                              <a:schemeClr val="accent2"/>
                                            </p:clrVal>
                                          </p:val>
                                        </p:tav>
                                        <p:tav tm="50000">
                                          <p:val>
                                            <p:clrVal>
                                              <a:schemeClr val="hlink"/>
                                            </p:clrVal>
                                          </p:val>
                                        </p:tav>
                                      </p:tavLst>
                                    </p:anim>
                                    <p:anim calcmode="discrete" valueType="clr">
                                      <p:cBhvr>
                                        <p:cTn id="46" dur="40"/>
                                        <p:tgtEl>
                                          <p:spTgt spid="43"/>
                                        </p:tgtEl>
                                        <p:attrNameLst>
                                          <p:attrName>fillcolor</p:attrName>
                                        </p:attrNameLst>
                                      </p:cBhvr>
                                      <p:tavLst>
                                        <p:tav tm="0">
                                          <p:val>
                                            <p:clrVal>
                                              <a:schemeClr val="accent2"/>
                                            </p:clrVal>
                                          </p:val>
                                        </p:tav>
                                        <p:tav tm="50000">
                                          <p:val>
                                            <p:clrVal>
                                              <a:schemeClr val="hlink"/>
                                            </p:clrVal>
                                          </p:val>
                                        </p:tav>
                                      </p:tavLst>
                                    </p:anim>
                                    <p:set>
                                      <p:cBhvr>
                                        <p:cTn id="47" dur="40"/>
                                        <p:tgtEl>
                                          <p:spTgt spid="43"/>
                                        </p:tgtEl>
                                        <p:attrNameLst>
                                          <p:attrName>fill.type</p:attrName>
                                        </p:attrNameLst>
                                      </p:cBhvr>
                                      <p:to>
                                        <p:strVal val="solid"/>
                                      </p:to>
                                    </p:set>
                                  </p:childTnLst>
                                </p:cTn>
                              </p:par>
                            </p:childTnLst>
                          </p:cTn>
                        </p:par>
                        <p:par>
                          <p:cTn id="48" fill="hold">
                            <p:stCondLst>
                              <p:cond delay="4200"/>
                            </p:stCondLst>
                            <p:childTnLst>
                              <p:par>
                                <p:cTn id="49" presetID="49" presetClass="entr" presetSubtype="0" decel="100000" fill="hold" nodeType="after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p:cTn id="51" dur="250" fill="hold"/>
                                        <p:tgtEl>
                                          <p:spTgt spid="32"/>
                                        </p:tgtEl>
                                        <p:attrNameLst>
                                          <p:attrName>ppt_w</p:attrName>
                                        </p:attrNameLst>
                                      </p:cBhvr>
                                      <p:tavLst>
                                        <p:tav tm="0">
                                          <p:val>
                                            <p:fltVal val="0"/>
                                          </p:val>
                                        </p:tav>
                                        <p:tav tm="100000">
                                          <p:val>
                                            <p:strVal val="#ppt_w"/>
                                          </p:val>
                                        </p:tav>
                                      </p:tavLst>
                                    </p:anim>
                                    <p:anim calcmode="lin" valueType="num">
                                      <p:cBhvr>
                                        <p:cTn id="52" dur="250" fill="hold"/>
                                        <p:tgtEl>
                                          <p:spTgt spid="32"/>
                                        </p:tgtEl>
                                        <p:attrNameLst>
                                          <p:attrName>ppt_h</p:attrName>
                                        </p:attrNameLst>
                                      </p:cBhvr>
                                      <p:tavLst>
                                        <p:tav tm="0">
                                          <p:val>
                                            <p:fltVal val="0"/>
                                          </p:val>
                                        </p:tav>
                                        <p:tav tm="100000">
                                          <p:val>
                                            <p:strVal val="#ppt_h"/>
                                          </p:val>
                                        </p:tav>
                                      </p:tavLst>
                                    </p:anim>
                                    <p:anim calcmode="lin" valueType="num">
                                      <p:cBhvr>
                                        <p:cTn id="53" dur="250" fill="hold"/>
                                        <p:tgtEl>
                                          <p:spTgt spid="32"/>
                                        </p:tgtEl>
                                        <p:attrNameLst>
                                          <p:attrName>style.rotation</p:attrName>
                                        </p:attrNameLst>
                                      </p:cBhvr>
                                      <p:tavLst>
                                        <p:tav tm="0">
                                          <p:val>
                                            <p:fltVal val="360"/>
                                          </p:val>
                                        </p:tav>
                                        <p:tav tm="100000">
                                          <p:val>
                                            <p:fltVal val="0"/>
                                          </p:val>
                                        </p:tav>
                                      </p:tavLst>
                                    </p:anim>
                                    <p:animEffect transition="in" filter="fade">
                                      <p:cBhvr>
                                        <p:cTn id="54" dur="250"/>
                                        <p:tgtEl>
                                          <p:spTgt spid="32"/>
                                        </p:tgtEl>
                                      </p:cBhvr>
                                    </p:animEffect>
                                  </p:childTnLst>
                                </p:cTn>
                              </p:par>
                            </p:childTnLst>
                          </p:cTn>
                        </p:par>
                        <p:par>
                          <p:cTn id="55" fill="hold">
                            <p:stCondLst>
                              <p:cond delay="4450"/>
                            </p:stCondLst>
                            <p:childTnLst>
                              <p:par>
                                <p:cTn id="56" presetID="22" presetClass="entr" presetSubtype="8" fill="hold" nodeType="after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left)">
                                      <p:cBhvr>
                                        <p:cTn id="58" dur="500"/>
                                        <p:tgtEl>
                                          <p:spTgt spid="40"/>
                                        </p:tgtEl>
                                      </p:cBhvr>
                                    </p:animEffect>
                                  </p:childTnLst>
                                </p:cTn>
                              </p:par>
                            </p:childTnLst>
                          </p:cTn>
                        </p:par>
                        <p:par>
                          <p:cTn id="59" fill="hold">
                            <p:stCondLst>
                              <p:cond delay="4950"/>
                            </p:stCondLst>
                            <p:childTnLst>
                              <p:par>
                                <p:cTn id="60" presetID="27" presetClass="entr" presetSubtype="0" fill="hold" grpId="0" nodeType="afterEffect">
                                  <p:stCondLst>
                                    <p:cond delay="0"/>
                                  </p:stCondLst>
                                  <p:iterate type="lt">
                                    <p:tmPct val="50000"/>
                                  </p:iterate>
                                  <p:childTnLst>
                                    <p:set>
                                      <p:cBhvr>
                                        <p:cTn id="61" dur="1" fill="hold">
                                          <p:stCondLst>
                                            <p:cond delay="0"/>
                                          </p:stCondLst>
                                        </p:cTn>
                                        <p:tgtEl>
                                          <p:spTgt spid="44"/>
                                        </p:tgtEl>
                                        <p:attrNameLst>
                                          <p:attrName>style.visibility</p:attrName>
                                        </p:attrNameLst>
                                      </p:cBhvr>
                                      <p:to>
                                        <p:strVal val="visible"/>
                                      </p:to>
                                    </p:set>
                                    <p:anim calcmode="discrete" valueType="clr">
                                      <p:cBhvr override="childStyle">
                                        <p:cTn id="62" dur="40"/>
                                        <p:tgtEl>
                                          <p:spTgt spid="44"/>
                                        </p:tgtEl>
                                        <p:attrNameLst>
                                          <p:attrName>style.color</p:attrName>
                                        </p:attrNameLst>
                                      </p:cBhvr>
                                      <p:tavLst>
                                        <p:tav tm="0">
                                          <p:val>
                                            <p:clrVal>
                                              <a:schemeClr val="accent2"/>
                                            </p:clrVal>
                                          </p:val>
                                        </p:tav>
                                        <p:tav tm="50000">
                                          <p:val>
                                            <p:clrVal>
                                              <a:schemeClr val="hlink"/>
                                            </p:clrVal>
                                          </p:val>
                                        </p:tav>
                                      </p:tavLst>
                                    </p:anim>
                                    <p:anim calcmode="discrete" valueType="clr">
                                      <p:cBhvr>
                                        <p:cTn id="63" dur="40"/>
                                        <p:tgtEl>
                                          <p:spTgt spid="44"/>
                                        </p:tgtEl>
                                        <p:attrNameLst>
                                          <p:attrName>fillcolor</p:attrName>
                                        </p:attrNameLst>
                                      </p:cBhvr>
                                      <p:tavLst>
                                        <p:tav tm="0">
                                          <p:val>
                                            <p:clrVal>
                                              <a:schemeClr val="accent2"/>
                                            </p:clrVal>
                                          </p:val>
                                        </p:tav>
                                        <p:tav tm="50000">
                                          <p:val>
                                            <p:clrVal>
                                              <a:schemeClr val="hlink"/>
                                            </p:clrVal>
                                          </p:val>
                                        </p:tav>
                                      </p:tavLst>
                                    </p:anim>
                                    <p:set>
                                      <p:cBhvr>
                                        <p:cTn id="64" dur="40"/>
                                        <p:tgtEl>
                                          <p:spTgt spid="4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xml><?xml version="1.0" encoding="utf-8"?>
<p:tagLst xmlns:a="http://schemas.openxmlformats.org/drawingml/2006/main" xmlns:r="http://schemas.openxmlformats.org/officeDocument/2006/relationships" xmlns:p="http://schemas.openxmlformats.org/presentationml/2006/main">
  <p:tag name="TIMING" val="|0.6|0.7"/>
</p:tagLst>
</file>

<file path=ppt/tags/tag3.xml><?xml version="1.0" encoding="utf-8"?>
<p:tagLst xmlns:a="http://schemas.openxmlformats.org/drawingml/2006/main" xmlns:r="http://schemas.openxmlformats.org/officeDocument/2006/relationships" xmlns:p="http://schemas.openxmlformats.org/presentationml/2006/main">
  <p:tag name="TIMING" val="|0.6|0.7"/>
</p:tagLst>
</file>

<file path=ppt/tags/tag4.xml><?xml version="1.0" encoding="utf-8"?>
<p:tagLst xmlns:a="http://schemas.openxmlformats.org/drawingml/2006/main" xmlns:r="http://schemas.openxmlformats.org/officeDocument/2006/relationships" xmlns:p="http://schemas.openxmlformats.org/presentationml/2006/main">
  <p:tag name="TIMING" val="|0.6|0.7"/>
</p:tagLst>
</file>

<file path=ppt/theme/theme1.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字魂105号-简雅黑"/>
        <a:cs typeface=""/>
      </a:majorFont>
      <a:minorFont>
        <a:latin typeface="Arial"/>
        <a:ea typeface="字魂105号-简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1302</Words>
  <Application>Microsoft Office PowerPoint</Application>
  <PresentationFormat>Widescreen</PresentationFormat>
  <Paragraphs>166</Paragraphs>
  <Slides>35</Slides>
  <Notes>14</Notes>
  <HiddenSlides>0</HiddenSlides>
  <MMClips>1</MMClips>
  <ScaleCrop>false</ScaleCrop>
  <HeadingPairs>
    <vt:vector size="6" baseType="variant">
      <vt:variant>
        <vt:lpstr>Fonts Used</vt:lpstr>
      </vt:variant>
      <vt:variant>
        <vt:i4>15</vt:i4>
      </vt:variant>
      <vt:variant>
        <vt:lpstr>Theme</vt:lpstr>
      </vt:variant>
      <vt:variant>
        <vt:i4>10</vt:i4>
      </vt:variant>
      <vt:variant>
        <vt:lpstr>Slide Titles</vt:lpstr>
      </vt:variant>
      <vt:variant>
        <vt:i4>35</vt:i4>
      </vt:variant>
    </vt:vector>
  </HeadingPairs>
  <TitlesOfParts>
    <vt:vector size="60" baseType="lpstr">
      <vt:lpstr>等线</vt:lpstr>
      <vt:lpstr>等线</vt:lpstr>
      <vt:lpstr>等线 Light</vt:lpstr>
      <vt:lpstr>Aachen</vt:lpstr>
      <vt:lpstr>Arial</vt:lpstr>
      <vt:lpstr>Arial-Rounded</vt:lpstr>
      <vt:lpstr>Calibri</vt:lpstr>
      <vt:lpstr>Coiny</vt:lpstr>
      <vt:lpstr>iCiel Crocante</vt:lpstr>
      <vt:lpstr>SVN-SAF</vt:lpstr>
      <vt:lpstr>SVN-Shintia Script</vt:lpstr>
      <vt:lpstr>Times New Roman</vt:lpstr>
      <vt:lpstr>UVN Da Lat</vt:lpstr>
      <vt:lpstr>Wingdings</vt:lpstr>
      <vt:lpstr>字魂55号-龙吟手书</vt:lpstr>
      <vt:lpstr>3_Office 主题</vt:lpstr>
      <vt:lpstr>1_Office 主题​​</vt:lpstr>
      <vt:lpstr>Office 主题</vt:lpstr>
      <vt:lpstr>1_Office 主题</vt:lpstr>
      <vt:lpstr>4_Office 主题</vt:lpstr>
      <vt:lpstr>2_Office 主题</vt:lpstr>
      <vt:lpstr>1_Office Theme</vt:lpstr>
      <vt:lpstr>2_Office Theme</vt:lpstr>
      <vt:lpstr>-</vt:lpstr>
      <vt:lpstr>5_Office 主题</vt:lpstr>
      <vt:lpstr>PowerPoint Presentation</vt:lpstr>
      <vt:lpstr>1. Ôn và khởi động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23</cp:revision>
  <dcterms:created xsi:type="dcterms:W3CDTF">2021-07-28T11:57:33Z</dcterms:created>
  <dcterms:modified xsi:type="dcterms:W3CDTF">2025-10-08T00:43:54Z</dcterms:modified>
</cp:coreProperties>
</file>