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1" r:id="rId2"/>
    <p:sldId id="259" r:id="rId3"/>
    <p:sldId id="326" r:id="rId4"/>
    <p:sldId id="257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24" r:id="rId14"/>
    <p:sldId id="335" r:id="rId15"/>
    <p:sldId id="32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D678-378D-444E-A720-B031C7DC109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3868E-F15A-41DD-8FD0-C2A111836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6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9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411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521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030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605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167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38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74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96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39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98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30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34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150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88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1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8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99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2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6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22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9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1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23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33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1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6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2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8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60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73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81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3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8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1065C9E6-2FD9-425D-BBB1-E53355525C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505" y="86139"/>
            <a:ext cx="1281022" cy="12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7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07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02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9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22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00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64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9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17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24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1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713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12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74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06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21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167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86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1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46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08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95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73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45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CE71-C288-4305-B6AB-93D6BC707C6A}" type="datetimeFigureOut">
              <a:rPr lang="zh-CN" altLang="en-US" smtClean="0"/>
              <a:pPr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F3FE0388-D91F-4A83-BEDC-81A259EEF829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556" y="0"/>
            <a:ext cx="1178317" cy="117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5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6.emf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3A4F74-C93F-4A8A-8AA0-BDD2935EF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476" y="2615113"/>
            <a:ext cx="7645047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EF2A1A-5D0E-4B8A-BD5C-0FDEE9DBD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03"/>
            <a:ext cx="12192000" cy="68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xmlns="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10876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1. </a:t>
            </a:r>
            <a:r>
              <a:rPr lang="vi-VN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Hãy vẽ một góc vuông trên lưới ô vuông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3E4D0E45-300C-4CCD-8986-8F7DE01A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96318"/>
              </p:ext>
            </p:extLst>
          </p:nvPr>
        </p:nvGraphicFramePr>
        <p:xfrm>
          <a:off x="3910581" y="2608936"/>
          <a:ext cx="4392136" cy="27425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27448">
                  <a:extLst>
                    <a:ext uri="{9D8B030D-6E8A-4147-A177-3AD203B41FA5}">
                      <a16:colId xmlns:a16="http://schemas.microsoft.com/office/drawing/2014/main" xmlns="" val="2170074919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xmlns="" val="1439085670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xmlns="" val="160940251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xmlns="" val="1855820786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xmlns="" val="4147551821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xmlns="" val="1554042343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xmlns="" val="3795775094"/>
                    </a:ext>
                  </a:extLst>
                </a:gridCol>
              </a:tblGrid>
              <a:tr h="5485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8587983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8444821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7581142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8369554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2265809"/>
                  </a:ext>
                </a:extLst>
              </a:tr>
            </a:tbl>
          </a:graphicData>
        </a:graphic>
      </p:graphicFrame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xmlns="" id="{C8793361-0956-4A8D-8EB1-D7E005D74FD7}"/>
              </a:ext>
            </a:extLst>
          </p:cNvPr>
          <p:cNvCxnSpPr>
            <a:cxnSpLocks/>
          </p:cNvCxnSpPr>
          <p:nvPr/>
        </p:nvCxnSpPr>
        <p:spPr>
          <a:xfrm flipH="1">
            <a:off x="5150541" y="3136912"/>
            <a:ext cx="8705" cy="168659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xmlns="" id="{B4229E36-5D72-4A7C-A2C2-9ECB7D03A74B}"/>
              </a:ext>
            </a:extLst>
          </p:cNvPr>
          <p:cNvCxnSpPr>
            <a:cxnSpLocks/>
          </p:cNvCxnSpPr>
          <p:nvPr/>
        </p:nvCxnSpPr>
        <p:spPr>
          <a:xfrm flipV="1">
            <a:off x="5119644" y="4818847"/>
            <a:ext cx="1930348" cy="470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52D5EF-B6B1-4C0A-8644-CAC2D057E026}"/>
              </a:ext>
            </a:extLst>
          </p:cNvPr>
          <p:cNvSpPr txBox="1"/>
          <p:nvPr/>
        </p:nvSpPr>
        <p:spPr>
          <a:xfrm>
            <a:off x="4676017" y="2950540"/>
            <a:ext cx="3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55" name="TextBox 654">
            <a:extLst>
              <a:ext uri="{FF2B5EF4-FFF2-40B4-BE49-F238E27FC236}">
                <a16:creationId xmlns:a16="http://schemas.microsoft.com/office/drawing/2014/main" xmlns="" id="{B41B7025-95B1-4BBC-B180-E55EB0779F43}"/>
              </a:ext>
            </a:extLst>
          </p:cNvPr>
          <p:cNvSpPr txBox="1"/>
          <p:nvPr/>
        </p:nvSpPr>
        <p:spPr>
          <a:xfrm>
            <a:off x="4717332" y="4555519"/>
            <a:ext cx="3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11" name="TextBox 710">
            <a:extLst>
              <a:ext uri="{FF2B5EF4-FFF2-40B4-BE49-F238E27FC236}">
                <a16:creationId xmlns:a16="http://schemas.microsoft.com/office/drawing/2014/main" xmlns="" id="{D55A17A1-E8BB-4660-BB0A-423EB404B483}"/>
              </a:ext>
            </a:extLst>
          </p:cNvPr>
          <p:cNvSpPr txBox="1"/>
          <p:nvPr/>
        </p:nvSpPr>
        <p:spPr>
          <a:xfrm>
            <a:off x="6972406" y="4627564"/>
            <a:ext cx="3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185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9" grpId="0"/>
      <p:bldP spid="655" grpId="0"/>
      <p:bldP spid="7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6050643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xmlns="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10876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Trong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các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hình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sau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,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hình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nào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có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nhiều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góc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vuông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nhất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alibri" panose="020F0502020204030204" pitchFamily="34" charset="0"/>
              <a:ea typeface="Microsoft YaHei U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B09007-AF32-48C6-A14E-51A2CDAAB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0784" y="2451925"/>
            <a:ext cx="6262963" cy="3488233"/>
          </a:xfrm>
          <a:prstGeom prst="rect">
            <a:avLst/>
          </a:prstGeom>
        </p:spPr>
      </p:pic>
      <p:sp>
        <p:nvSpPr>
          <p:cNvPr id="656" name="Rounded Rectangle 72">
            <a:extLst>
              <a:ext uri="{FF2B5EF4-FFF2-40B4-BE49-F238E27FC236}">
                <a16:creationId xmlns:a16="http://schemas.microsoft.com/office/drawing/2014/main" xmlns="" id="{4C1277A7-51F5-4C25-93BF-CC594F445022}"/>
              </a:ext>
            </a:extLst>
          </p:cNvPr>
          <p:cNvSpPr/>
          <p:nvPr/>
        </p:nvSpPr>
        <p:spPr>
          <a:xfrm>
            <a:off x="561816" y="2607073"/>
            <a:ext cx="5486400" cy="18570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57" name="Picture 656">
            <a:extLst>
              <a:ext uri="{FF2B5EF4-FFF2-40B4-BE49-F238E27FC236}">
                <a16:creationId xmlns:a16="http://schemas.microsoft.com/office/drawing/2014/main" xmlns="" id="{02FA7FEF-5463-48BF-B722-EA4481CB0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909" y="4166979"/>
            <a:ext cx="1450572" cy="1853327"/>
          </a:xfrm>
          <a:prstGeom prst="rect">
            <a:avLst/>
          </a:prstGeom>
        </p:spPr>
      </p:pic>
      <p:sp>
        <p:nvSpPr>
          <p:cNvPr id="658" name="TextBox 657">
            <a:extLst>
              <a:ext uri="{FF2B5EF4-FFF2-40B4-BE49-F238E27FC236}">
                <a16:creationId xmlns:a16="http://schemas.microsoft.com/office/drawing/2014/main" xmlns="" id="{20BEEDB6-DA99-4493-AD6B-BF0E9004FEB9}"/>
              </a:ext>
            </a:extLst>
          </p:cNvPr>
          <p:cNvSpPr txBox="1"/>
          <p:nvPr/>
        </p:nvSpPr>
        <p:spPr>
          <a:xfrm>
            <a:off x="729048" y="2614952"/>
            <a:ext cx="533956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306E63-569D-4567-B042-7883A81F7276}"/>
              </a:ext>
            </a:extLst>
          </p:cNvPr>
          <p:cNvSpPr txBox="1"/>
          <p:nvPr/>
        </p:nvSpPr>
        <p:spPr>
          <a:xfrm>
            <a:off x="717254" y="2142069"/>
            <a:ext cx="578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A có 1 góc vuông.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xmlns="" id="{75F9DDE2-8F59-40FC-85B1-AC496BEF1A28}"/>
              </a:ext>
            </a:extLst>
          </p:cNvPr>
          <p:cNvSpPr txBox="1"/>
          <p:nvPr/>
        </p:nvSpPr>
        <p:spPr>
          <a:xfrm>
            <a:off x="707478" y="2944600"/>
            <a:ext cx="578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B có 4 góc vuông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0" name="TextBox 659">
            <a:extLst>
              <a:ext uri="{FF2B5EF4-FFF2-40B4-BE49-F238E27FC236}">
                <a16:creationId xmlns:a16="http://schemas.microsoft.com/office/drawing/2014/main" xmlns="" id="{F8368616-9C58-49AE-B243-F83151CF666B}"/>
              </a:ext>
            </a:extLst>
          </p:cNvPr>
          <p:cNvSpPr txBox="1"/>
          <p:nvPr/>
        </p:nvSpPr>
        <p:spPr>
          <a:xfrm>
            <a:off x="727354" y="3625751"/>
            <a:ext cx="578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 có 3 góc vuông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2" name="TextBox 711">
            <a:extLst>
              <a:ext uri="{FF2B5EF4-FFF2-40B4-BE49-F238E27FC236}">
                <a16:creationId xmlns:a16="http://schemas.microsoft.com/office/drawing/2014/main" xmlns="" id="{42F9D7AD-5912-4B57-B5F1-066EC8EF359A}"/>
              </a:ext>
            </a:extLst>
          </p:cNvPr>
          <p:cNvSpPr txBox="1"/>
          <p:nvPr/>
        </p:nvSpPr>
        <p:spPr>
          <a:xfrm>
            <a:off x="757734" y="4347370"/>
            <a:ext cx="5784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 không có góc vuông nào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3" name="TextBox 712">
            <a:extLst>
              <a:ext uri="{FF2B5EF4-FFF2-40B4-BE49-F238E27FC236}">
                <a16:creationId xmlns:a16="http://schemas.microsoft.com/office/drawing/2014/main" xmlns="" id="{9C8B8B3B-F142-4DF8-BD66-9833B01D2271}"/>
              </a:ext>
            </a:extLst>
          </p:cNvPr>
          <p:cNvSpPr txBox="1"/>
          <p:nvPr/>
        </p:nvSpPr>
        <p:spPr>
          <a:xfrm>
            <a:off x="941936" y="5850808"/>
            <a:ext cx="8213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hình B có nhiều góc vuông nhất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656" grpId="0" animBg="1"/>
      <p:bldP spid="656" grpId="1" animBg="1"/>
      <p:bldP spid="658" grpId="0"/>
      <p:bldP spid="65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505EFA-9F3F-490B-8555-3FC70AC56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266"/>
            <a:ext cx="12192000" cy="667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6050643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56" name="Rounded Rectangle 72">
            <a:extLst>
              <a:ext uri="{FF2B5EF4-FFF2-40B4-BE49-F238E27FC236}">
                <a16:creationId xmlns:a16="http://schemas.microsoft.com/office/drawing/2014/main" xmlns="" id="{4C1277A7-51F5-4C25-93BF-CC594F445022}"/>
              </a:ext>
            </a:extLst>
          </p:cNvPr>
          <p:cNvSpPr/>
          <p:nvPr/>
        </p:nvSpPr>
        <p:spPr>
          <a:xfrm>
            <a:off x="3614762" y="1153845"/>
            <a:ext cx="7744731" cy="2299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57" name="Picture 656">
            <a:extLst>
              <a:ext uri="{FF2B5EF4-FFF2-40B4-BE49-F238E27FC236}">
                <a16:creationId xmlns:a16="http://schemas.microsoft.com/office/drawing/2014/main" xmlns="" id="{02FA7FEF-5463-48BF-B722-EA4481CB0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49" y="3404545"/>
            <a:ext cx="2120430" cy="2709173"/>
          </a:xfrm>
          <a:prstGeom prst="rect">
            <a:avLst/>
          </a:prstGeom>
        </p:spPr>
      </p:pic>
      <p:sp>
        <p:nvSpPr>
          <p:cNvPr id="658" name="TextBox 657">
            <a:extLst>
              <a:ext uri="{FF2B5EF4-FFF2-40B4-BE49-F238E27FC236}">
                <a16:creationId xmlns:a16="http://schemas.microsoft.com/office/drawing/2014/main" xmlns="" id="{20BEEDB6-DA99-4493-AD6B-BF0E9004FEB9}"/>
              </a:ext>
            </a:extLst>
          </p:cNvPr>
          <p:cNvSpPr txBox="1"/>
          <p:nvPr/>
        </p:nvSpPr>
        <p:spPr>
          <a:xfrm>
            <a:off x="3606057" y="1293567"/>
            <a:ext cx="763347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 animBg="1"/>
      <p:bldP spid="6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AFE4C2D-0CF1-47F3-88B6-706D5AFEA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802" y="1950592"/>
            <a:ext cx="8614395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18" y="3166480"/>
            <a:ext cx="2765702" cy="34465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875" y="1451402"/>
            <a:ext cx="59201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Cho hình tròn tâm O có độ dài đường kính bằng 8 cm. Tính độ dài bán kính của hình tròn đó.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83566" y="631967"/>
            <a:ext cx="2616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THỬ THÁCH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12699E4-5E26-420C-A3D8-287DB5AE797C}"/>
              </a:ext>
            </a:extLst>
          </p:cNvPr>
          <p:cNvSpPr/>
          <p:nvPr/>
        </p:nvSpPr>
        <p:spPr>
          <a:xfrm>
            <a:off x="7802862" y="1016000"/>
            <a:ext cx="2814320" cy="28143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0847D16-8288-4F9C-A40C-A094154D1855}"/>
              </a:ext>
            </a:extLst>
          </p:cNvPr>
          <p:cNvCxnSpPr>
            <a:stCxn id="19" idx="2"/>
            <a:endCxn id="19" idx="6"/>
          </p:cNvCxnSpPr>
          <p:nvPr/>
        </p:nvCxnSpPr>
        <p:spPr>
          <a:xfrm>
            <a:off x="7802862" y="2423160"/>
            <a:ext cx="28143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7033F6F7-0694-4499-972B-E2CF6CD2EE1A}"/>
              </a:ext>
            </a:extLst>
          </p:cNvPr>
          <p:cNvSpPr/>
          <p:nvPr/>
        </p:nvSpPr>
        <p:spPr>
          <a:xfrm>
            <a:off x="9210022" y="2360083"/>
            <a:ext cx="111760" cy="1261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2BBFDBE-7809-4B72-B7CD-92BA7A5E5D81}"/>
              </a:ext>
            </a:extLst>
          </p:cNvPr>
          <p:cNvSpPr txBox="1"/>
          <p:nvPr/>
        </p:nvSpPr>
        <p:spPr>
          <a:xfrm>
            <a:off x="9022080" y="1809426"/>
            <a:ext cx="145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10A00CF-8D69-4D37-B639-1B806CF3ABEE}"/>
              </a:ext>
            </a:extLst>
          </p:cNvPr>
          <p:cNvSpPr txBox="1"/>
          <p:nvPr/>
        </p:nvSpPr>
        <p:spPr>
          <a:xfrm>
            <a:off x="8737600" y="2520149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056EF28-466D-4397-93E3-5EA8D77BEFD0}"/>
              </a:ext>
            </a:extLst>
          </p:cNvPr>
          <p:cNvSpPr txBox="1"/>
          <p:nvPr/>
        </p:nvSpPr>
        <p:spPr>
          <a:xfrm>
            <a:off x="6507462" y="4074160"/>
            <a:ext cx="531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DF61411-B083-4405-A92D-C495F0C67742}"/>
              </a:ext>
            </a:extLst>
          </p:cNvPr>
          <p:cNvSpPr txBox="1"/>
          <p:nvPr/>
        </p:nvSpPr>
        <p:spPr>
          <a:xfrm>
            <a:off x="6781782" y="4658907"/>
            <a:ext cx="531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 2 = 4 (cm)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0255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/>
          <p:bldP spid="2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135721" y="954905"/>
            <a:ext cx="9867670" cy="4911808"/>
          </a:xfrm>
          <a:prstGeom prst="roundRect">
            <a:avLst/>
          </a:prstGeom>
          <a:solidFill>
            <a:schemeClr val="lt1"/>
          </a:solidFill>
          <a:ln w="76200">
            <a:solidFill>
              <a:srgbClr val="1E1F3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659" name="Group 658">
            <a:extLst>
              <a:ext uri="{FF2B5EF4-FFF2-40B4-BE49-F238E27FC236}">
                <a16:creationId xmlns:a16="http://schemas.microsoft.com/office/drawing/2014/main" xmlns="" id="{0FF8FAC2-3898-4290-B05C-E8C525D04B19}"/>
              </a:ext>
            </a:extLst>
          </p:cNvPr>
          <p:cNvGrpSpPr/>
          <p:nvPr/>
        </p:nvGrpSpPr>
        <p:grpSpPr>
          <a:xfrm>
            <a:off x="4111982" y="1419329"/>
            <a:ext cx="3673210" cy="881880"/>
            <a:chOff x="4297852" y="1371600"/>
            <a:chExt cx="3596294" cy="853268"/>
          </a:xfrm>
        </p:grpSpPr>
        <p:pic>
          <p:nvPicPr>
            <p:cNvPr id="711" name="Picture 710">
              <a:extLst>
                <a:ext uri="{FF2B5EF4-FFF2-40B4-BE49-F238E27FC236}">
                  <a16:creationId xmlns:a16="http://schemas.microsoft.com/office/drawing/2014/main" xmlns="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712" name="TextBox 711">
              <a:extLst>
                <a:ext uri="{FF2B5EF4-FFF2-40B4-BE49-F238E27FC236}">
                  <a16:creationId xmlns:a16="http://schemas.microsoft.com/office/drawing/2014/main" xmlns="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TOÁN</a:t>
              </a:r>
            </a:p>
          </p:txBody>
        </p:sp>
      </p:grpSp>
      <p:sp>
        <p:nvSpPr>
          <p:cNvPr id="714" name="TextBox 713">
            <a:extLst>
              <a:ext uri="{FF2B5EF4-FFF2-40B4-BE49-F238E27FC236}">
                <a16:creationId xmlns:a16="http://schemas.microsoft.com/office/drawing/2014/main" xmlns="" id="{D7CE8C5E-375F-4C8D-B5DE-BDF8252A15C5}"/>
              </a:ext>
            </a:extLst>
          </p:cNvPr>
          <p:cNvSpPr txBox="1"/>
          <p:nvPr/>
        </p:nvSpPr>
        <p:spPr>
          <a:xfrm>
            <a:off x="1349277" y="2260601"/>
            <a:ext cx="9636703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Bài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18: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Góc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,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góc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vuông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,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góc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không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vuông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036C07-919A-46C9-826E-9CB9C94A80C6}"/>
              </a:ext>
            </a:extLst>
          </p:cNvPr>
          <p:cNvSpPr txBox="1"/>
          <p:nvPr/>
        </p:nvSpPr>
        <p:spPr>
          <a:xfrm>
            <a:off x="4404110" y="4670100"/>
            <a:ext cx="338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	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4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4" grpId="0"/>
          <p:bldP spid="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3DF755-990F-495F-8193-705ECEEB1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92" y="0"/>
            <a:ext cx="11936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4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89127D-20E2-423E-B34A-075C299BBCD4}"/>
              </a:ext>
            </a:extLst>
          </p:cNvPr>
          <p:cNvSpPr/>
          <p:nvPr/>
        </p:nvSpPr>
        <p:spPr>
          <a:xfrm>
            <a:off x="612739" y="560350"/>
            <a:ext cx="11156101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xmlns="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6063" y="770408"/>
            <a:ext cx="347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a.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Góc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0A8A1E-D6A1-4C83-A1FC-391B1C38B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624" y="1697420"/>
            <a:ext cx="6087064" cy="2600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9222E2-DF6A-470C-BD88-B6718250FBEA}"/>
              </a:ext>
            </a:extLst>
          </p:cNvPr>
          <p:cNvSpPr txBox="1"/>
          <p:nvPr/>
        </p:nvSpPr>
        <p:spPr>
          <a:xfrm>
            <a:off x="2457399" y="4590341"/>
            <a:ext cx="882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xmlns="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92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b.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vuông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,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không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vuông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DC252F3-DA3A-4A31-BF69-80765E462A37}"/>
              </a:ext>
            </a:extLst>
          </p:cNvPr>
          <p:cNvGrpSpPr/>
          <p:nvPr/>
        </p:nvGrpSpPr>
        <p:grpSpPr>
          <a:xfrm>
            <a:off x="1126637" y="1762925"/>
            <a:ext cx="2389935" cy="2394473"/>
            <a:chOff x="1126637" y="1762925"/>
            <a:chExt cx="2389935" cy="239447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90C4250C-0CB3-487F-9E88-D9B43629B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7" y="2009302"/>
              <a:ext cx="8705" cy="168659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xmlns="" id="{8FD81DA2-2DAB-4772-844B-1FB88C0A87F9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3A54383-7B89-4651-8B73-3ACB3B1DB78F}"/>
                </a:ext>
              </a:extLst>
            </p:cNvPr>
            <p:cNvSpPr txBox="1"/>
            <p:nvPr/>
          </p:nvSpPr>
          <p:spPr>
            <a:xfrm>
              <a:off x="1126637" y="1762925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xmlns="" id="{434C1012-EE5D-442B-BC54-B712B45E9487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xmlns="" id="{CF979110-5AC6-4E07-8B69-1D7AA75D011F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12" name="Group 711">
            <a:extLst>
              <a:ext uri="{FF2B5EF4-FFF2-40B4-BE49-F238E27FC236}">
                <a16:creationId xmlns:a16="http://schemas.microsoft.com/office/drawing/2014/main" xmlns="" id="{C59EA85F-6C6B-4B81-9D06-64121BF224E7}"/>
              </a:ext>
            </a:extLst>
          </p:cNvPr>
          <p:cNvGrpSpPr/>
          <p:nvPr/>
        </p:nvGrpSpPr>
        <p:grpSpPr>
          <a:xfrm>
            <a:off x="4731749" y="1782986"/>
            <a:ext cx="2369684" cy="2363372"/>
            <a:chOff x="1146888" y="1794026"/>
            <a:chExt cx="2369684" cy="2363372"/>
          </a:xfrm>
        </p:grpSpPr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xmlns="" id="{250F7A19-A1B1-4E9E-92DA-B6B866742A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8" y="2170353"/>
              <a:ext cx="1231300" cy="15255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xmlns="" id="{DCDED7C4-C97F-4074-8C23-E881C60F125E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5" name="TextBox 714">
              <a:extLst>
                <a:ext uri="{FF2B5EF4-FFF2-40B4-BE49-F238E27FC236}">
                  <a16:creationId xmlns:a16="http://schemas.microsoft.com/office/drawing/2014/main" xmlns="" id="{610C26D9-D84D-4F76-A6CB-D425CA9D699A}"/>
                </a:ext>
              </a:extLst>
            </p:cNvPr>
            <p:cNvSpPr txBox="1"/>
            <p:nvPr/>
          </p:nvSpPr>
          <p:spPr>
            <a:xfrm>
              <a:off x="2336944" y="1794026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xmlns="" id="{1CFC684A-69DF-4BB1-87B6-C01877C2B63D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717" name="TextBox 716">
              <a:extLst>
                <a:ext uri="{FF2B5EF4-FFF2-40B4-BE49-F238E27FC236}">
                  <a16:creationId xmlns:a16="http://schemas.microsoft.com/office/drawing/2014/main" xmlns="" id="{8DFDF884-CB45-4E46-8870-370EC2A65499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718" name="Group 717">
            <a:extLst>
              <a:ext uri="{FF2B5EF4-FFF2-40B4-BE49-F238E27FC236}">
                <a16:creationId xmlns:a16="http://schemas.microsoft.com/office/drawing/2014/main" xmlns="" id="{F0870601-73E5-4C49-B05E-F3533B7FA673}"/>
              </a:ext>
            </a:extLst>
          </p:cNvPr>
          <p:cNvGrpSpPr/>
          <p:nvPr/>
        </p:nvGrpSpPr>
        <p:grpSpPr>
          <a:xfrm>
            <a:off x="7959977" y="1894579"/>
            <a:ext cx="3227863" cy="2260872"/>
            <a:chOff x="178671" y="1906348"/>
            <a:chExt cx="3227863" cy="2260872"/>
          </a:xfrm>
        </p:grpSpPr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xmlns="" id="{0CF35F2D-CA02-4CA7-9B06-F9307571DE36}"/>
                </a:ext>
              </a:extLst>
            </p:cNvPr>
            <p:cNvCxnSpPr>
              <a:cxnSpLocks/>
            </p:cNvCxnSpPr>
            <p:nvPr/>
          </p:nvCxnSpPr>
          <p:spPr>
            <a:xfrm>
              <a:off x="478775" y="2393210"/>
              <a:ext cx="1075073" cy="130268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xmlns="" id="{C3A643A7-43D4-4D5F-A5BE-EBD8023EEAB6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1" name="TextBox 720">
              <a:extLst>
                <a:ext uri="{FF2B5EF4-FFF2-40B4-BE49-F238E27FC236}">
                  <a16:creationId xmlns:a16="http://schemas.microsoft.com/office/drawing/2014/main" xmlns="" id="{C774F52D-2738-4237-B03A-453B74FB78D9}"/>
                </a:ext>
              </a:extLst>
            </p:cNvPr>
            <p:cNvSpPr txBox="1"/>
            <p:nvPr/>
          </p:nvSpPr>
          <p:spPr>
            <a:xfrm flipH="1">
              <a:off x="178671" y="1906348"/>
              <a:ext cx="498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23" name="TextBox 722">
              <a:extLst>
                <a:ext uri="{FF2B5EF4-FFF2-40B4-BE49-F238E27FC236}">
                  <a16:creationId xmlns:a16="http://schemas.microsoft.com/office/drawing/2014/main" xmlns="" id="{10812FF7-7EA7-4AC1-A592-C9FA7ABCBC12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724" name="TextBox 723">
              <a:extLst>
                <a:ext uri="{FF2B5EF4-FFF2-40B4-BE49-F238E27FC236}">
                  <a16:creationId xmlns:a16="http://schemas.microsoft.com/office/drawing/2014/main" xmlns="" id="{934FDA15-817F-4BD9-90F9-1E5903EF3F64}"/>
                </a:ext>
              </a:extLst>
            </p:cNvPr>
            <p:cNvSpPr txBox="1"/>
            <p:nvPr/>
          </p:nvSpPr>
          <p:spPr>
            <a:xfrm>
              <a:off x="2929935" y="3644000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AABA9450-17C6-4616-9AD0-9D2707A7FAD3}"/>
              </a:ext>
            </a:extLst>
          </p:cNvPr>
          <p:cNvSpPr/>
          <p:nvPr/>
        </p:nvSpPr>
        <p:spPr>
          <a:xfrm>
            <a:off x="469808" y="4287841"/>
            <a:ext cx="3314702" cy="10228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OA, OB</a:t>
            </a:r>
          </a:p>
        </p:txBody>
      </p:sp>
      <p:sp>
        <p:nvSpPr>
          <p:cNvPr id="729" name="Rectangle: Rounded Corners 728">
            <a:extLst>
              <a:ext uri="{FF2B5EF4-FFF2-40B4-BE49-F238E27FC236}">
                <a16:creationId xmlns:a16="http://schemas.microsoft.com/office/drawing/2014/main" xmlns="" id="{22EF742C-FF48-4644-BC03-4D41609CFA2F}"/>
              </a:ext>
            </a:extLst>
          </p:cNvPr>
          <p:cNvSpPr/>
          <p:nvPr/>
        </p:nvSpPr>
        <p:spPr>
          <a:xfrm>
            <a:off x="4241442" y="4207873"/>
            <a:ext cx="3609357" cy="10659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PM, PN</a:t>
            </a:r>
          </a:p>
        </p:txBody>
      </p:sp>
      <p:sp>
        <p:nvSpPr>
          <p:cNvPr id="730" name="Rectangle: Rounded Corners 729">
            <a:extLst>
              <a:ext uri="{FF2B5EF4-FFF2-40B4-BE49-F238E27FC236}">
                <a16:creationId xmlns:a16="http://schemas.microsoft.com/office/drawing/2014/main" xmlns="" id="{D4640161-66C3-4BDA-BC1A-622C686F0F4A}"/>
              </a:ext>
            </a:extLst>
          </p:cNvPr>
          <p:cNvSpPr/>
          <p:nvPr/>
        </p:nvSpPr>
        <p:spPr>
          <a:xfrm>
            <a:off x="8260608" y="4208115"/>
            <a:ext cx="3609357" cy="11360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EC, ED</a:t>
            </a:r>
          </a:p>
        </p:txBody>
      </p:sp>
    </p:spTree>
    <p:extLst>
      <p:ext uri="{BB962C8B-B14F-4D97-AF65-F5344CB8AC3E}">
        <p14:creationId xmlns:p14="http://schemas.microsoft.com/office/powerpoint/2010/main" val="28476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16" grpId="0" animBg="1"/>
      <p:bldP spid="729" grpId="0" animBg="1"/>
      <p:bldP spid="7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xmlns="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92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C. Ê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ke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8C7A9B-5D7E-47F0-83FD-46F42FB6C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96" y="1954717"/>
            <a:ext cx="1694240" cy="2039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9B531DB-2998-436B-9DED-64E1CF786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992" y="2520782"/>
            <a:ext cx="1643305" cy="14623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C2A671-1106-43BD-9D1D-19A08373DD7B}"/>
              </a:ext>
            </a:extLst>
          </p:cNvPr>
          <p:cNvSpPr txBox="1"/>
          <p:nvPr/>
        </p:nvSpPr>
        <p:spPr>
          <a:xfrm>
            <a:off x="2142501" y="4083708"/>
            <a:ext cx="232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88F3BCC-A20C-4B1E-BECD-232819E47319}"/>
              </a:ext>
            </a:extLst>
          </p:cNvPr>
          <p:cNvGrpSpPr/>
          <p:nvPr/>
        </p:nvGrpSpPr>
        <p:grpSpPr>
          <a:xfrm>
            <a:off x="7271926" y="1309433"/>
            <a:ext cx="2271951" cy="3044076"/>
            <a:chOff x="7271926" y="1309433"/>
            <a:chExt cx="2271951" cy="3044076"/>
          </a:xfrm>
        </p:grpSpPr>
        <p:pic>
          <p:nvPicPr>
            <p:cNvPr id="656" name="Picture 655">
              <a:extLst>
                <a:ext uri="{FF2B5EF4-FFF2-40B4-BE49-F238E27FC236}">
                  <a16:creationId xmlns:a16="http://schemas.microsoft.com/office/drawing/2014/main" xmlns="" id="{DC48E027-8B25-428D-AAAC-F51985DA6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1926" y="2045961"/>
              <a:ext cx="1694240" cy="2039668"/>
            </a:xfrm>
            <a:prstGeom prst="rect">
              <a:avLst/>
            </a:prstGeom>
          </p:spPr>
        </p:pic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xmlns="" id="{FA955C32-1D9D-4D33-B358-63B4D55D71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7264" y="1818635"/>
              <a:ext cx="9689" cy="20864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xmlns="" id="{59D5F3C4-37CA-4D54-99EF-92E418DC1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8917" y="3905115"/>
              <a:ext cx="1406485" cy="188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112059D-704F-465E-A87A-065C6BECEDEE}"/>
                </a:ext>
              </a:extLst>
            </p:cNvPr>
            <p:cNvSpPr txBox="1"/>
            <p:nvPr/>
          </p:nvSpPr>
          <p:spPr>
            <a:xfrm>
              <a:off x="7471882" y="1309433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659" name="TextBox 658">
              <a:extLst>
                <a:ext uri="{FF2B5EF4-FFF2-40B4-BE49-F238E27FC236}">
                  <a16:creationId xmlns:a16="http://schemas.microsoft.com/office/drawing/2014/main" xmlns="" id="{25220C55-131E-4DF3-AA11-DF63834D06CB}"/>
                </a:ext>
              </a:extLst>
            </p:cNvPr>
            <p:cNvSpPr txBox="1"/>
            <p:nvPr/>
          </p:nvSpPr>
          <p:spPr>
            <a:xfrm>
              <a:off x="7361401" y="3759011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660" name="TextBox 659">
              <a:extLst>
                <a:ext uri="{FF2B5EF4-FFF2-40B4-BE49-F238E27FC236}">
                  <a16:creationId xmlns:a16="http://schemas.microsoft.com/office/drawing/2014/main" xmlns="" id="{ABE664E2-2E64-4B4B-A9A9-0DCAF12B6F26}"/>
                </a:ext>
              </a:extLst>
            </p:cNvPr>
            <p:cNvSpPr txBox="1"/>
            <p:nvPr/>
          </p:nvSpPr>
          <p:spPr>
            <a:xfrm>
              <a:off x="8886204" y="3830289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558972D-2BD7-47F5-BE6E-42A534D8C526}"/>
              </a:ext>
            </a:extLst>
          </p:cNvPr>
          <p:cNvSpPr txBox="1"/>
          <p:nvPr/>
        </p:nvSpPr>
        <p:spPr>
          <a:xfrm>
            <a:off x="6253922" y="4435367"/>
            <a:ext cx="5082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385BC-3238-460E-9BB2-A43AF0940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53" y="0"/>
            <a:ext cx="11799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89127D-20E2-423E-B34A-075C299BBCD4}"/>
              </a:ext>
            </a:extLst>
          </p:cNvPr>
          <p:cNvSpPr/>
          <p:nvPr/>
        </p:nvSpPr>
        <p:spPr>
          <a:xfrm>
            <a:off x="352289" y="342680"/>
            <a:ext cx="11559975" cy="6201938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xmlns="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434820"/>
            <a:ext cx="10698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32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ea typeface="Microsoft YaHei UI" panose="020B0503020204020204" pitchFamily="34" charset="-122"/>
                <a:cs typeface="Arial" panose="020B0604020202020204" pitchFamily="34" charset="0"/>
              </a:rPr>
              <a:t>Dùng ê ke, hãy tìm góc vuông, góc không vuông trong các hình dưới đây: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69DEDE-B313-4B0D-AA85-B0367D862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433" y="1504246"/>
            <a:ext cx="6816033" cy="33528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0852D7-E79F-4A1D-80C7-3A9BEE69F2C2}"/>
              </a:ext>
            </a:extLst>
          </p:cNvPr>
          <p:cNvSpPr txBox="1"/>
          <p:nvPr/>
        </p:nvSpPr>
        <p:spPr>
          <a:xfrm>
            <a:off x="1634367" y="5032282"/>
            <a:ext cx="825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HGK</a:t>
            </a:r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xmlns="" id="{F44CE4EF-A50E-4A09-8EAE-9441C0C30AFF}"/>
              </a:ext>
            </a:extLst>
          </p:cNvPr>
          <p:cNvSpPr txBox="1"/>
          <p:nvPr/>
        </p:nvSpPr>
        <p:spPr>
          <a:xfrm>
            <a:off x="783190" y="5763405"/>
            <a:ext cx="10552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NMP,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QPR,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XEY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40D1CD2-5F0E-4135-82AB-D606843222DB}"/>
              </a:ext>
            </a:extLst>
          </p:cNvPr>
          <p:cNvSpPr/>
          <p:nvPr/>
        </p:nvSpPr>
        <p:spPr>
          <a:xfrm>
            <a:off x="3762375" y="2552700"/>
            <a:ext cx="1619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xmlns="" id="{E54F8504-7BBD-4EB5-9DB7-27DE429871C6}"/>
              </a:ext>
            </a:extLst>
          </p:cNvPr>
          <p:cNvSpPr/>
          <p:nvPr/>
        </p:nvSpPr>
        <p:spPr>
          <a:xfrm rot="18994290">
            <a:off x="6505575" y="3733800"/>
            <a:ext cx="1619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4" grpId="0" animBg="1"/>
      <p:bldP spid="4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296</Words>
  <Application>Microsoft Office PowerPoint</Application>
  <PresentationFormat>Custom</PresentationFormat>
  <Paragraphs>61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Dell14</cp:lastModifiedBy>
  <cp:revision>21</cp:revision>
  <dcterms:created xsi:type="dcterms:W3CDTF">2022-07-04T14:51:05Z</dcterms:created>
  <dcterms:modified xsi:type="dcterms:W3CDTF">2025-10-22T05:13:42Z</dcterms:modified>
</cp:coreProperties>
</file>