
<file path=[Content_Types].xml><?xml version="1.0" encoding="utf-8"?>
<Types xmlns="http://schemas.openxmlformats.org/package/2006/content-types">
  <Default Extension="png" ContentType="image/png"/>
  <Default Extension="mp3" ContentType="audio/unknown"/>
  <Default Extension="svg" ContentType="image/svg+xml"/>
  <Default Extension="wma" ContentType="audio/x-ms-wma"/>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 xmlns:a16="http://schemas.microsoft.com/office/drawing/2014/main" id="{B9522BBC-AF73-4EC8-A179-AADA4744374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 xmlns:a16="http://schemas.microsoft.com/office/drawing/2014/main" id="{2103E797-E277-4278-ABAB-2FD7DE87686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 xmlns:a16="http://schemas.microsoft.com/office/drawing/2014/main" id="{B25A501D-A358-4504-A31E-C3F37C644E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png"/><Relationship Id="rId17" Type="http://schemas.openxmlformats.org/officeDocument/2006/relationships/slide" Target="slide3.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2.xml"/><Relationship Id="rId23" Type="http://schemas.openxmlformats.org/officeDocument/2006/relationships/slide" Target="slide6.xml"/><Relationship Id="rId10" Type="http://schemas.openxmlformats.org/officeDocument/2006/relationships/image" Target="../media/image6.gif"/><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4.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6.jpe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xml"/><Relationship Id="rId7" Type="http://schemas.openxmlformats.org/officeDocument/2006/relationships/image" Target="../media/image16.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8.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7.png"/><Relationship Id="rId5" Type="http://schemas.microsoft.com/office/2007/relationships/media" Target="../media/media2.mp3"/><Relationship Id="rId10" Type="http://schemas.openxmlformats.org/officeDocument/2006/relationships/image" Target="../media/image46.png"/><Relationship Id="rId4" Type="http://schemas.openxmlformats.org/officeDocument/2006/relationships/tags" Target="../tags/tag12.xml"/><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8.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7.png"/><Relationship Id="rId5" Type="http://schemas.microsoft.com/office/2007/relationships/media" Target="../media/media2.mp3"/><Relationship Id="rId10" Type="http://schemas.openxmlformats.org/officeDocument/2006/relationships/image" Target="../media/image46.png"/><Relationship Id="rId4" Type="http://schemas.openxmlformats.org/officeDocument/2006/relationships/tags" Target="../tags/tag16.xml"/><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8.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7.png"/><Relationship Id="rId5" Type="http://schemas.microsoft.com/office/2007/relationships/media" Target="../media/media2.mp3"/><Relationship Id="rId10" Type="http://schemas.openxmlformats.org/officeDocument/2006/relationships/image" Target="../media/image46.png"/><Relationship Id="rId4" Type="http://schemas.openxmlformats.org/officeDocument/2006/relationships/tags" Target="../tags/tag20.xml"/><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16.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6.jpe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 xmlns:a16="http://schemas.microsoft.com/office/drawing/2014/main" id="{8DB668A7-8268-4E25-AB89-682EEE4FC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5" name="Straight Connector 2054">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081" name="Rectangle 3080">
            <a:extLst>
              <a:ext uri="{FF2B5EF4-FFF2-40B4-BE49-F238E27FC236}">
                <a16:creationId xmlns="" xmlns:a16="http://schemas.microsoft.com/office/drawing/2014/main" id="{BB7C0E06-6EE7-4DC1-8358-E6A2581DF3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lvl="0" algn="ctr">
              <a:defRP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extBox 57">
            <a:extLst>
              <a:ext uri="{FF2B5EF4-FFF2-40B4-BE49-F238E27FC236}">
                <a16:creationId xmlns=""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A_图片 3">
            <a:extLst>
              <a:ext uri="{FF2B5EF4-FFF2-40B4-BE49-F238E27FC236}">
                <a16:creationId xmlns=""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1766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A_图片 3">
            <a:extLst>
              <a:ext uri="{FF2B5EF4-FFF2-40B4-BE49-F238E27FC236}">
                <a16:creationId xmlns=""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1766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A_图片 3">
            <a:extLst>
              <a:ext uri="{FF2B5EF4-FFF2-40B4-BE49-F238E27FC236}">
                <a16:creationId xmlns=""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1572</Words>
  <Application>Microsoft Office PowerPoint</Application>
  <PresentationFormat>Custom</PresentationFormat>
  <Paragraphs>289</Paragraphs>
  <Slides>34</Slides>
  <Notes>26</Notes>
  <HiddenSlides>0</HiddenSlides>
  <MMClips>4</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Dell14</cp:lastModifiedBy>
  <cp:revision>39</cp:revision>
  <dcterms:created xsi:type="dcterms:W3CDTF">2022-06-28T01:22:44Z</dcterms:created>
  <dcterms:modified xsi:type="dcterms:W3CDTF">2025-10-30T08:24:39Z</dcterms:modified>
</cp:coreProperties>
</file>