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26.wdp"/><Relationship Id="rId8" Type="http://schemas.openxmlformats.org/officeDocument/2006/relationships/image" Target="../media/image25.png"/><Relationship Id="rId7" Type="http://schemas.openxmlformats.org/officeDocument/2006/relationships/slide" Target="slide16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24.png"/><Relationship Id="rId3" Type="http://schemas.microsoft.com/office/2007/relationships/media" Target="../media/media1.mp3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35.png"/><Relationship Id="rId2" Type="http://schemas.openxmlformats.org/officeDocument/2006/relationships/audio" Target="NULL" TargetMode="External"/><Relationship Id="rId19" Type="http://schemas.openxmlformats.org/officeDocument/2006/relationships/tags" Target="../tags/tag13.xml"/><Relationship Id="rId18" Type="http://schemas.openxmlformats.org/officeDocument/2006/relationships/slide" Target="slide18.xml"/><Relationship Id="rId17" Type="http://schemas.openxmlformats.org/officeDocument/2006/relationships/image" Target="../media/image34.png"/><Relationship Id="rId16" Type="http://schemas.microsoft.com/office/2007/relationships/hdphoto" Target="../media/image33.wdp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microsoft.com/office/2007/relationships/hdphoto" Target="../media/image30.wdp"/><Relationship Id="rId12" Type="http://schemas.openxmlformats.org/officeDocument/2006/relationships/image" Target="../media/image29.png"/><Relationship Id="rId11" Type="http://schemas.microsoft.com/office/2007/relationships/hdphoto" Target="../media/image28.wdp"/><Relationship Id="rId10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6.png"/><Relationship Id="rId11" Type="http://schemas.openxmlformats.org/officeDocument/2006/relationships/slide" Target="slide13.xml"/><Relationship Id="rId10" Type="http://schemas.openxmlformats.org/officeDocument/2006/relationships/image" Target="../media/image35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24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microsoft.com/office/2007/relationships/hdphoto" Target="../media/image26.wdp"/><Relationship Id="rId3" Type="http://schemas.openxmlformats.org/officeDocument/2006/relationships/image" Target="../media/image31.png"/><Relationship Id="rId2" Type="http://schemas.microsoft.com/office/2007/relationships/hdphoto" Target="../media/image30.wdp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7.png"/><Relationship Id="rId11" Type="http://schemas.openxmlformats.org/officeDocument/2006/relationships/slide" Target="slide13.xml"/><Relationship Id="rId10" Type="http://schemas.openxmlformats.org/officeDocument/2006/relationships/image" Target="../media/image35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microsoft.com/office/2007/relationships/hdphoto" Target="../media/image26.wdp"/><Relationship Id="rId7" Type="http://schemas.openxmlformats.org/officeDocument/2006/relationships/image" Target="../media/image34.png"/><Relationship Id="rId6" Type="http://schemas.microsoft.com/office/2007/relationships/hdphoto" Target="../media/image33.wdp"/><Relationship Id="rId5" Type="http://schemas.openxmlformats.org/officeDocument/2006/relationships/image" Target="../media/image32.png"/><Relationship Id="rId4" Type="http://schemas.openxmlformats.org/officeDocument/2006/relationships/image" Target="../media/image24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8.png"/><Relationship Id="rId11" Type="http://schemas.openxmlformats.org/officeDocument/2006/relationships/slide" Target="slide13.xml"/><Relationship Id="rId10" Type="http://schemas.openxmlformats.org/officeDocument/2006/relationships/image" Target="../media/image35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microsoft.com/office/2007/relationships/hdphoto" Target="../media/image40.wdp"/><Relationship Id="rId7" Type="http://schemas.openxmlformats.org/officeDocument/2006/relationships/image" Target="../media/image39.png"/><Relationship Id="rId6" Type="http://schemas.openxmlformats.org/officeDocument/2006/relationships/image" Target="../media/image35.png"/><Relationship Id="rId5" Type="http://schemas.openxmlformats.org/officeDocument/2006/relationships/tags" Target="../tags/tag17.xml"/><Relationship Id="rId4" Type="http://schemas.openxmlformats.org/officeDocument/2006/relationships/image" Target="../media/image24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slide" Target="slide3.xml"/><Relationship Id="rId7" Type="http://schemas.microsoft.com/office/2007/relationships/hdphoto" Target="../media/image6.wdp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5" Type="http://schemas.openxmlformats.org/officeDocument/2006/relationships/slide" Target="slide6.xml"/><Relationship Id="rId14" Type="http://schemas.openxmlformats.org/officeDocument/2006/relationships/image" Target="../media/image11.GIF"/><Relationship Id="rId13" Type="http://schemas.microsoft.com/office/2007/relationships/hdphoto" Target="../media/image10.wdp"/><Relationship Id="rId12" Type="http://schemas.openxmlformats.org/officeDocument/2006/relationships/image" Target="../media/image9.png"/><Relationship Id="rId11" Type="http://schemas.openxmlformats.org/officeDocument/2006/relationships/slide" Target="slide5.xml"/><Relationship Id="rId10" Type="http://schemas.microsoft.com/office/2007/relationships/hdphoto" Target="../media/image8.wdp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tags" Target="../tags/tag4.xml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tags" Target="../tags/tag10.xml"/><Relationship Id="rId4" Type="http://schemas.openxmlformats.org/officeDocument/2006/relationships/image" Target="../media/image13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653405" y="2145665"/>
            <a:ext cx="4849495" cy="12846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2069465" y="-1275080"/>
            <a:ext cx="16584930" cy="9753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54070" y="458470"/>
            <a:ext cx="5581650" cy="21431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Google Shape;487;p33"/>
          <p:cNvSpPr txBox="1"/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/>
                <a:gridCol w="372532"/>
                <a:gridCol w="384387"/>
                <a:gridCol w="384387"/>
                <a:gridCol w="384387"/>
                <a:gridCol w="384387"/>
                <a:gridCol w="384387"/>
                <a:gridCol w="384387"/>
                <a:gridCol w="384387"/>
                <a:gridCol w="384387"/>
                <a:gridCol w="384387"/>
                <a:gridCol w="384387"/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3162300"/>
            <a:ext cx="219075" cy="20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81700" y="4000500"/>
            <a:ext cx="219075" cy="20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10" grpId="0"/>
      <p:bldP spid="26" grpId="0"/>
      <p:bldP spid="27" grpId="0"/>
      <p:bldP spid="28" grpId="0"/>
      <p:bldP spid="29" grpId="0"/>
      <p:bldP spid="30" grpId="0"/>
      <p:bldP spid="4" grpId="0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2069465" y="-1275080"/>
            <a:ext cx="16210280" cy="92487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54070" y="458470"/>
            <a:ext cx="5581650" cy="21431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Google Shape;487;p33"/>
          <p:cNvSpPr txBox="1"/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rot="0">
            <a:off x="1518920" y="5123815"/>
            <a:ext cx="8165465" cy="1144905"/>
            <a:chOff x="952285" y="1450174"/>
            <a:chExt cx="8848544" cy="114511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Rectangle: Rounded Corners 32"/>
            <p:cNvSpPr/>
            <p:nvPr/>
          </p:nvSpPr>
          <p:spPr>
            <a:xfrm>
              <a:off x="952285" y="1450174"/>
              <a:ext cx="8847727" cy="1145117"/>
            </a:xfrm>
            <a:prstGeom prst="roundRect">
              <a:avLst/>
            </a:prstGeom>
            <a:grpFill/>
            <a:ln w="57150">
              <a:prstDash val="lgDash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33038" y="1730261"/>
              <a:ext cx="8567791" cy="5836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 rot="0">
            <a:off x="1422401" y="5130164"/>
            <a:ext cx="8847455" cy="1144905"/>
            <a:chOff x="1476169" y="4957755"/>
            <a:chExt cx="8847727" cy="114511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Rectangle: Rounded Corners 37"/>
            <p:cNvSpPr/>
            <p:nvPr/>
          </p:nvSpPr>
          <p:spPr>
            <a:xfrm>
              <a:off x="1476169" y="4957755"/>
              <a:ext cx="8847727" cy="1145117"/>
            </a:xfrm>
            <a:prstGeom prst="roundRect">
              <a:avLst/>
            </a:prstGeom>
            <a:grpFill/>
            <a:ln w="57150">
              <a:prstDash val="lgDash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76352" y="4957980"/>
              <a:ext cx="8617719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3200" b="1" i="0" dirty="0">
                  <a:effectLst/>
                  <a:latin typeface="Roboto" panose="02000000000000000000" pitchFamily="2" charset="0"/>
                </a:rPr>
                <a:t>Cào cào cần nhảy thêm 2 bước để đến trung điểm của đoạn thẳng AB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2069465" y="-1275080"/>
            <a:ext cx="17061180" cy="92487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54070" y="458470"/>
            <a:ext cx="6071870" cy="21431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943921" y="332750"/>
            <a:ext cx="11248079" cy="206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</a:t>
            </a: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93445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266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6769" y="1356267"/>
            <a:ext cx="4010025" cy="22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976359" y="1349917"/>
            <a:ext cx="3076575" cy="28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92199" y="1840772"/>
            <a:ext cx="7944485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/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653405" y="2145665"/>
            <a:ext cx="4849495" cy="12846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charset="0"/>
              <a:ea typeface="SimSun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charset="0"/>
                <a:ea typeface="SimSun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charset="0"/>
              <a:ea typeface="SimSun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,000000" end="7305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379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US" sz="379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US" sz="379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18" action="ppaction://hlinksldjump"/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screen"/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bldLvl="0" animBg="1"/>
      <p:bldP spid="68" grpId="0" bldLvl="0" animBg="1"/>
      <p:bldP spid="6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,000000" end="7305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303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1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Trở</a:t>
            </a:r>
            <a:r>
              <a:rPr lang="en-US" sz="379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endParaRPr lang="en-US" sz="379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ts val="570"/>
              </a:spcBef>
              <a:spcAft>
                <a:spcPts val="57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US" sz="303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117,000000" end="7305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AB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156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8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9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0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1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2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3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4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5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6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7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8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9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0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1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2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3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4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1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Trở</a:t>
            </a:r>
            <a:r>
              <a:rPr lang="en-US" sz="379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endParaRPr lang="en-US" sz="379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7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9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0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1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2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3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4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5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6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7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8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9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0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1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2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3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4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ts val="570"/>
              </a:spcBef>
              <a:spcAft>
                <a:spcPts val="57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O</a:t>
            </a:r>
            <a:endParaRPr lang="en-US" sz="4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/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US" sz="303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,000000" end="7305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035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US" sz="303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SU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1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Trở</a:t>
            </a:r>
            <a:r>
              <a:rPr lang="en-US" sz="379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79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endParaRPr lang="en-US" sz="379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O</a:t>
            </a:r>
            <a:endParaRPr lang="en-US" sz="4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,000000" end="7305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775" fontAlgn="base"/>
              <a:endParaRPr sz="1705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Cảm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ơn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các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bạn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giúp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chúng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mình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nhé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!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Mật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đã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đủ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cho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ngày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hôm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nay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rồi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 </a:t>
              </a:r>
              <a:r>
                <a:rPr lang="en-US" sz="3415" b="1" dirty="0" err="1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này</a:t>
              </a:r>
              <a:r>
                <a:rPr lang="en-US" sz="3415" b="1" dirty="0">
                  <a:solidFill>
                    <a:srgbClr val="C00000"/>
                  </a:solidFill>
                  <a:latin typeface="Calibri" panose="020F0502020204030204" charset="0"/>
                  <a:ea typeface="SimSun" panose="02010600030101010101" pitchFamily="2" charset="-122"/>
                </a:rPr>
                <a:t>! </a:t>
              </a:r>
              <a:endParaRPr lang="en-US" sz="3415" b="1" dirty="0">
                <a:solidFill>
                  <a:srgbClr val="C00000"/>
                </a:solidFill>
                <a:latin typeface="Calibri" panose="020F0502020204030204" charset="0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170815" y="0"/>
            <a:ext cx="12867640" cy="68580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623560" y="1478915"/>
            <a:ext cx="4421505" cy="27324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 biệt 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bạn!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80570" cy="6858000"/>
          </a:xfrm>
          <a:prstGeom prst="rect">
            <a:avLst/>
          </a:prstGeom>
        </p:spPr>
      </p:pic>
      <p:pic>
        <p:nvPicPr>
          <p:cNvPr id="1028" name="Picture 4" descr="Basura De Simulación Latas Verdes, Verde, Basura, Simulación PNG y Vector  para Descargar Gratis | Pngtre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1811680" y="5378506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414770" y="4743506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4671695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677910" y="4700905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31764" y="4700641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B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555" y="635"/>
            <a:ext cx="10494010" cy="10947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 anchor="b" anchorCtr="0">
            <a:no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te Cartoon Flower – LINE stickers | LINE STO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DC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BC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AB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757692" y="152400"/>
            <a:ext cx="10494161" cy="1597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nào?</a:t>
            </a:r>
            <a:endParaRPr lang="en-US" sz="48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4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K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E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4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CE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HK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EH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4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653405" y="2145665"/>
            <a:ext cx="4849495" cy="12846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sz="7200" b="1" noProof="0" dirty="0" err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lang="en-US" sz="7200" b="1" noProof="0" dirty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lang="en-US" sz="7200" b="1" noProof="0" dirty="0" err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lang="en-US" altLang="zh-CN" sz="7200" b="1" noProof="0" dirty="0" err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rgbClr val="00B0F0"/>
              </a:solidFill>
              <a:effectLst/>
              <a:uLnTx/>
              <a:uFillTx/>
              <a:latin typeface="Coiny" panose="02000903060500060000" pitchFamily="2" charset="0"/>
              <a:cs typeface="Arial" panose="020B0604020202020204" pitchFamily="34" charset="0"/>
              <a:sym typeface="Bubblegu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4" name="Google Shape;487;p33"/>
          <p:cNvSpPr txBox="1"/>
          <p:nvPr/>
        </p:nvSpPr>
        <p:spPr>
          <a:xfrm>
            <a:off x="2193925" y="1196975"/>
            <a:ext cx="8036560" cy="304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 năm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 23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 2025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4 hàng" panose="020B0603050302020204" charset="0"/>
              <a:cs typeface="HP001 4 hàng" panose="020B0603050302020204" charset="0"/>
              <a:sym typeface="Bubblegum San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4 hàng" panose="020B0603050302020204" charset="0"/>
              <a:cs typeface="HP001 4 hàng" panose="020B0603050302020204" charset="0"/>
              <a:sym typeface="Bubblegum San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Luyện 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  <a:sym typeface="Bubblegum Sans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4 hàng" panose="020B0603050302020204" charset="0"/>
              <a:cs typeface="HP001 4 hàng" panose="020B0603050302020204" charset="0"/>
              <a:sym typeface="Bubblegum San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4 hàng" panose="020B0603050302020204" charset="0"/>
              <a:cs typeface="HP001 4 hàng" panose="020B0603050302020204" charset="0"/>
              <a:sym typeface="Bubblegu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2069465" y="-1275080"/>
            <a:ext cx="16210280" cy="103435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54070" y="458470"/>
            <a:ext cx="5581650" cy="21431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Google Shape;487;p33"/>
          <p:cNvSpPr txBox="1"/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/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4"/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6"/>
          <p:cNvSpPr txBox="1"/>
          <p:nvPr/>
        </p:nvSpPr>
        <p:spPr>
          <a:xfrm>
            <a:off x="1066800" y="5978387"/>
            <a:ext cx="1049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-284480" y="5222240"/>
            <a:ext cx="1184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bldLvl="0" animBg="1"/>
      <p:bldP spid="18" grpId="1" bldLvl="0" animBg="1"/>
      <p:bldP spid="18" grpId="2" bldLvl="0" animBg="1"/>
      <p:bldP spid="19" grpId="0" bldLvl="0" animBg="1"/>
      <p:bldP spid="19" grpId="1" bldLvl="0" animBg="1"/>
      <p:bldP spid="19" grpId="2" bldLvl="0" animBg="1"/>
      <p:bldP spid="21" grpId="0"/>
      <p:bldP spid="21" grpId="1"/>
      <p:bldP spid="21" grpId="2"/>
      <p:bldP spid="22" grpId="0"/>
      <p:bldP spid="22" grpId="1"/>
      <p:bldP spid="22" grpId="2"/>
      <p:bldP spid="28" grpId="0" bldLvl="0" animBg="1"/>
      <p:bldP spid="29" grpId="0" bldLvl="0" animBg="1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10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11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12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3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4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5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6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7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8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ags/tag9.xml><?xml version="1.0" encoding="utf-8"?>
<p:tagLst xmlns:p="http://schemas.openxmlformats.org/presentationml/2006/main">
  <p:tag name="KSO_WM_DIAGRAM_VIRTUALLY_FRAME" val="{&quot;height&quot;:355.90889763779535,&quot;left&quot;:520.0000787401575,&quot;top&quot;:174.00007874015748,&quot;width&quot;:310.181732283464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WPS Presentation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Arial-Rounded</vt:lpstr>
      <vt:lpstr>Segoe Print</vt:lpstr>
      <vt:lpstr>Coiny</vt:lpstr>
      <vt:lpstr>Yu Gothic UI Semibold</vt:lpstr>
      <vt:lpstr>Bubblegum Sans</vt:lpstr>
      <vt:lpstr>HP001 4 hàng</vt:lpstr>
      <vt:lpstr>Roboto</vt:lpstr>
      <vt:lpstr>.VnTime</vt:lpstr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Diễm Thu</dc:creator>
  <cp:lastModifiedBy>Lê Thị Diễm Thu</cp:lastModifiedBy>
  <cp:revision>3</cp:revision>
  <dcterms:created xsi:type="dcterms:W3CDTF">2025-07-23T00:59:00Z</dcterms:created>
  <dcterms:modified xsi:type="dcterms:W3CDTF">2025-10-18T10:35:09Z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53D98EA922644B478A13410A32A3BB50_13</vt:lpwstr>
  </property>
  <property fmtid="{D5CDD505-2E9C-101B-9397-08002B2CF9AE}" pid="3" name="KSOProductBuildVer">
    <vt:lpwstr>1033-12.2.0.22549</vt:lpwstr>
  </property>
</Properties>
</file>