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007577141" r:id="rId3"/>
    <p:sldId id="2007577067" r:id="rId4"/>
    <p:sldId id="2007577071" r:id="rId5"/>
    <p:sldId id="33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326A0-D35F-4AB9-A9CD-991355D0909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97B08-D552-434A-A072-4D5ED16B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微软雅黑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4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31B4-BBE0-4959-59D8-B9F5212A6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DC105-3FF5-237B-FB63-D8988E1A7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72EF6-7902-C434-F43E-B2BD569A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33052-453B-9132-503A-A2AECAD6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77E1A-431D-FC2E-F5B4-D50C7747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7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ECBF-E923-6304-35BC-5166106B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6E813-26A9-60FF-5429-139BF4645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F664A-C55D-3F17-D0D9-1A6D5009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9B7A5-20ED-39C7-7BA4-C3790648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BAC6A-A4E6-A888-67E6-8026BCE6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6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9A2FB-7B08-14B3-A7B8-0F60D0A8C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70EBE-3464-4562-4C6B-DA75D0ADE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23C45-2DB6-0E38-D338-2DCBBAC8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F18C-16CB-257C-3391-99CA8877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B9747-BFFF-5EF1-B489-A4B3AF7F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7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6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EA12-3C77-A294-90FC-34106AB5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642E-8687-EE67-7016-1E843CC81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95EA-2291-3D22-E0AC-1D33F693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775AB-E9E1-FB84-5CC8-418CAEF5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E335-EE61-487D-DB26-6702222D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A021-AE5C-5C77-E99C-D2E872B7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BC1F9-85F8-5208-AEB0-C97F3BAED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49943-39CE-CDBC-5C56-DE8944D2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FDC65-4880-6902-0A9F-91D2421D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2F27-8623-13FB-26A8-2AC5AF75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E86D-0091-A8E5-B77B-92AA31C6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4548D-830E-985E-B63F-B02839C7D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D8148-DCC4-9B86-E70F-791C5BC72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B29DC-ED3C-28C8-8EC8-7E32CD82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D06EF-8998-AF0C-BC0F-7C661240E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79078-3A4C-0085-3103-E673FD58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4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AF1E-E102-5A55-CCE1-AC17950A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E32A0-0E96-AE77-30DE-89FECE168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F3912-CE2C-8AF3-3346-4477BE37D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21595-EAEB-37E8-EB85-4BCA9A342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8AC85-B4C6-33FB-F7C7-C30E3BE96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6104F-5A0D-2E5A-3211-FEE7858D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13919-A071-2298-5B20-3E78212EB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6E679-95AE-23BB-0EE8-5097A560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36CE-CC39-D1DE-CAE4-AA09497B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CB01D-CFA7-E24B-55CF-065EC9A0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CDF8A-415F-0F94-CEE7-A8B25EA1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A19E7-4B30-7734-6122-B87A2106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8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2CA79-E7E6-3412-3EF6-4E00BC19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BBD3A-7F82-D3E4-4AD3-0C9481E1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07280-6D60-FE8A-8A79-7B475E03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4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83D4-4118-D42A-3603-96470CED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F6759-C6C1-43B1-CC37-FB58FEAEA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96B7A-BD3C-64D3-06BB-27F2B00AA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CB736-78BD-DF50-B269-BDA0ECD9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62B9D-062F-BB66-C55A-8EE07A13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452A6-D308-294F-7EDA-FECB8F3E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5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A586-77E0-A968-4C86-12FE1704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C60B3-E2BF-2398-9D07-F19B0EC44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851D2-F650-7202-075F-483138D81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DCC2A-8031-D0FB-F2F1-A18CCB9C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E3D6F-5F3F-80B8-14EB-797370E7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0DFC5-575E-54CD-7CD7-B5C36FB0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7BC09-5814-F379-B6F9-8EC9BBD1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AB09A-CBDB-958A-7982-F78080DC4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1B347-A0C7-506B-3AB5-56EAA001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B374-334A-4E2E-B6F0-109A05D350F7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15613-9A8C-AE8F-571E-145F6897B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48074-9799-3EAC-D40A-204341CDD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D0031-133D-453F-8595-6708EC0CB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6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png"/><Relationship Id="rId10" Type="http://schemas.openxmlformats.org/officeDocument/2006/relationships/image" Target="../media/image14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5973"/>
            <a:ext cx="7992532" cy="600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5"/>
          <a:stretch/>
        </p:blipFill>
        <p:spPr>
          <a:xfrm flipH="1">
            <a:off x="6942667" y="4819102"/>
            <a:ext cx="5249333" cy="202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8" y="4364568"/>
            <a:ext cx="3537583" cy="193163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flipV="1">
            <a:off x="5576856" y="1509035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6000" y="1787905"/>
            <a:ext cx="54183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Luyện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từ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và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câu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(t4)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</p:txBody>
      </p:sp>
      <p:sp>
        <p:nvSpPr>
          <p:cNvPr id="16" name="L 形 15"/>
          <p:cNvSpPr/>
          <p:nvPr/>
        </p:nvSpPr>
        <p:spPr>
          <a:xfrm flipH="1">
            <a:off x="10988053" y="2760959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33E4F-1205-438B-9987-6114861D1AEC}"/>
              </a:ext>
            </a:extLst>
          </p:cNvPr>
          <p:cNvSpPr txBox="1"/>
          <p:nvPr/>
        </p:nvSpPr>
        <p:spPr>
          <a:xfrm>
            <a:off x="2706884" y="728987"/>
            <a:ext cx="765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tên các dụng cụ thể thao sau: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53B59-F1CB-4010-907D-29772ABDF1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332" y="1857690"/>
            <a:ext cx="6909335" cy="20222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9FDFB50-ED3A-49FF-B0F3-60A60594576E}"/>
              </a:ext>
            </a:extLst>
          </p:cNvPr>
          <p:cNvGrpSpPr/>
          <p:nvPr/>
        </p:nvGrpSpPr>
        <p:grpSpPr>
          <a:xfrm>
            <a:off x="2209599" y="3970750"/>
            <a:ext cx="2740028" cy="650499"/>
            <a:chOff x="-1436634" y="1711465"/>
            <a:chExt cx="5760290" cy="6504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3DCD3A-DA65-4FC2-936E-0A69E7243C46}"/>
                </a:ext>
              </a:extLst>
            </p:cNvPr>
            <p:cNvSpPr/>
            <p:nvPr/>
          </p:nvSpPr>
          <p:spPr>
            <a:xfrm>
              <a:off x="-1039516" y="1941279"/>
              <a:ext cx="4966057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B0D769-687C-4B1E-B5F0-9DE3A16B61AF}"/>
                </a:ext>
              </a:extLst>
            </p:cNvPr>
            <p:cNvSpPr txBox="1"/>
            <p:nvPr/>
          </p:nvSpPr>
          <p:spPr>
            <a:xfrm>
              <a:off x="-1436634" y="1711465"/>
              <a:ext cx="5760290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vợt bóng bàn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18EFFD-1DBA-4419-B6A7-1D3F750EFE5E}"/>
              </a:ext>
            </a:extLst>
          </p:cNvPr>
          <p:cNvGrpSpPr/>
          <p:nvPr/>
        </p:nvGrpSpPr>
        <p:grpSpPr>
          <a:xfrm>
            <a:off x="5128067" y="3970750"/>
            <a:ext cx="2265447" cy="858702"/>
            <a:chOff x="-187242" y="1787428"/>
            <a:chExt cx="4359227" cy="6504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6337DD-E192-4B61-AEA3-AD3D7B5F44E5}"/>
                </a:ext>
              </a:extLst>
            </p:cNvPr>
            <p:cNvSpPr/>
            <p:nvPr/>
          </p:nvSpPr>
          <p:spPr>
            <a:xfrm>
              <a:off x="58207" y="1941279"/>
              <a:ext cx="3868333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81BAC0-CC87-4837-B3F5-67BC10D482F1}"/>
                </a:ext>
              </a:extLst>
            </p:cNvPr>
            <p:cNvSpPr txBox="1"/>
            <p:nvPr/>
          </p:nvSpPr>
          <p:spPr>
            <a:xfrm>
              <a:off x="-187242" y="1787428"/>
              <a:ext cx="4359227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vợt cầu lông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571687-55DC-4CDB-940B-10CC76ECC900}"/>
              </a:ext>
            </a:extLst>
          </p:cNvPr>
          <p:cNvGrpSpPr/>
          <p:nvPr/>
        </p:nvGrpSpPr>
        <p:grpSpPr>
          <a:xfrm>
            <a:off x="7610478" y="3970750"/>
            <a:ext cx="2695419" cy="650499"/>
            <a:chOff x="1024253" y="1240192"/>
            <a:chExt cx="5666510" cy="6504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2A4EAF-037E-41B3-B20C-7C2969A0C2FA}"/>
                </a:ext>
              </a:extLst>
            </p:cNvPr>
            <p:cNvSpPr/>
            <p:nvPr/>
          </p:nvSpPr>
          <p:spPr>
            <a:xfrm>
              <a:off x="1024253" y="1470004"/>
              <a:ext cx="5210392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67F464-C63D-4BA5-BDE2-CFE6BB1D8ACE}"/>
                </a:ext>
              </a:extLst>
            </p:cNvPr>
            <p:cNvSpPr txBox="1"/>
            <p:nvPr/>
          </p:nvSpPr>
          <p:spPr>
            <a:xfrm>
              <a:off x="1024253" y="1240192"/>
              <a:ext cx="5666510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quả bóng đá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762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FBA888-49F8-46A8-BA1B-AFE47EB6F768}"/>
              </a:ext>
            </a:extLst>
          </p:cNvPr>
          <p:cNvSpPr txBox="1"/>
          <p:nvPr/>
        </p:nvSpPr>
        <p:spPr>
          <a:xfrm>
            <a:off x="1641795" y="151820"/>
            <a:ext cx="835388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 vào tranh và gợi ý dưới tranh, nói tên các trò chơi dân gian.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EC6B1C-EAF5-4635-99EA-9A6415DF37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5081" y="1775161"/>
            <a:ext cx="6089517" cy="42871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55CC1D9-DA22-424B-826A-6156DD6ABE32}"/>
              </a:ext>
            </a:extLst>
          </p:cNvPr>
          <p:cNvGrpSpPr/>
          <p:nvPr/>
        </p:nvGrpSpPr>
        <p:grpSpPr>
          <a:xfrm>
            <a:off x="2108718" y="3296188"/>
            <a:ext cx="3878381" cy="1024816"/>
            <a:chOff x="235733" y="1955836"/>
            <a:chExt cx="3358404" cy="730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91C76F-D0E8-409D-B942-7163A61049B1}"/>
                </a:ext>
              </a:extLst>
            </p:cNvPr>
            <p:cNvSpPr/>
            <p:nvPr/>
          </p:nvSpPr>
          <p:spPr>
            <a:xfrm>
              <a:off x="416318" y="2064651"/>
              <a:ext cx="299723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EC97C6-F020-4D2B-9F48-0323032167A9}"/>
                </a:ext>
              </a:extLst>
            </p:cNvPr>
            <p:cNvSpPr txBox="1"/>
            <p:nvPr/>
          </p:nvSpPr>
          <p:spPr>
            <a:xfrm>
              <a:off x="235733" y="1955836"/>
              <a:ext cx="3358404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Bịt mắt bắt dê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A81CD1-D9DA-413B-A7E3-F6602A353AB4}"/>
              </a:ext>
            </a:extLst>
          </p:cNvPr>
          <p:cNvGrpSpPr/>
          <p:nvPr/>
        </p:nvGrpSpPr>
        <p:grpSpPr>
          <a:xfrm>
            <a:off x="5671674" y="3287925"/>
            <a:ext cx="4411608" cy="996641"/>
            <a:chOff x="406812" y="2115678"/>
            <a:chExt cx="5474299" cy="7302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2E21DB-D1A5-413F-B9A9-99CAFF542BC5}"/>
                </a:ext>
              </a:extLst>
            </p:cNvPr>
            <p:cNvSpPr/>
            <p:nvPr/>
          </p:nvSpPr>
          <p:spPr>
            <a:xfrm>
              <a:off x="759825" y="2266123"/>
              <a:ext cx="4756185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FE7E95-A6D3-43B9-9398-60CB9F6EC992}"/>
                </a:ext>
              </a:extLst>
            </p:cNvPr>
            <p:cNvSpPr txBox="1"/>
            <p:nvPr/>
          </p:nvSpPr>
          <p:spPr>
            <a:xfrm>
              <a:off x="406812" y="2115678"/>
              <a:ext cx="5474299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Chi chi chành chành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4CA9B4-3BA7-4C72-8B20-DD381ED36B89}"/>
              </a:ext>
            </a:extLst>
          </p:cNvPr>
          <p:cNvGrpSpPr/>
          <p:nvPr/>
        </p:nvGrpSpPr>
        <p:grpSpPr>
          <a:xfrm>
            <a:off x="2108718" y="5420885"/>
            <a:ext cx="3400317" cy="730200"/>
            <a:chOff x="568135" y="1684599"/>
            <a:chExt cx="3358406" cy="730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C4A31D-41D2-4B8F-AC7E-E39A15757DD5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A78F18-31E3-4518-A1FE-DE4E548F5D27}"/>
                </a:ext>
              </a:extLst>
            </p:cNvPr>
            <p:cNvSpPr txBox="1"/>
            <p:nvPr/>
          </p:nvSpPr>
          <p:spPr>
            <a:xfrm>
              <a:off x="749606" y="1684599"/>
              <a:ext cx="3147066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Nu na nu nống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5757B2-9E27-470A-80AA-FD200079DF99}"/>
              </a:ext>
            </a:extLst>
          </p:cNvPr>
          <p:cNvGrpSpPr/>
          <p:nvPr/>
        </p:nvGrpSpPr>
        <p:grpSpPr>
          <a:xfrm>
            <a:off x="5760219" y="5461259"/>
            <a:ext cx="4176012" cy="929354"/>
            <a:chOff x="540733" y="1776614"/>
            <a:chExt cx="3385808" cy="7302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DCA92D-182F-43B0-85D5-4E594D2575F1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7BBA5E-9680-4BCF-A191-FB1A1FC6D106}"/>
                </a:ext>
              </a:extLst>
            </p:cNvPr>
            <p:cNvSpPr txBox="1"/>
            <p:nvPr/>
          </p:nvSpPr>
          <p:spPr>
            <a:xfrm>
              <a:off x="540733" y="1776614"/>
              <a:ext cx="3358405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Dung dăng dung dẻ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70F601-7322-40C7-BA9B-9BABAD4D2FF2}"/>
              </a:ext>
            </a:extLst>
          </p:cNvPr>
          <p:cNvGrpSpPr/>
          <p:nvPr/>
        </p:nvGrpSpPr>
        <p:grpSpPr>
          <a:xfrm>
            <a:off x="2201662" y="1859463"/>
            <a:ext cx="7803471" cy="4621236"/>
            <a:chOff x="565613" y="901604"/>
            <a:chExt cx="5703807" cy="37644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299220-31D0-4D0C-8ABA-2A50ECC46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47679"/>
            <a:stretch/>
          </p:blipFill>
          <p:spPr>
            <a:xfrm>
              <a:off x="588578" y="901604"/>
              <a:ext cx="5680842" cy="18825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E34B42-BBFD-4CC8-9C0C-A6D25A9F8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906" t="52317" r="32181" b="1232"/>
            <a:stretch/>
          </p:blipFill>
          <p:spPr>
            <a:xfrm>
              <a:off x="565613" y="2994665"/>
              <a:ext cx="2721862" cy="167134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6304D1-742A-41B2-A533-8FF595B4FAFF}"/>
              </a:ext>
            </a:extLst>
          </p:cNvPr>
          <p:cNvSpPr txBox="1"/>
          <p:nvPr/>
        </p:nvSpPr>
        <p:spPr>
          <a:xfrm>
            <a:off x="1819681" y="597326"/>
            <a:ext cx="84546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về hoạt động trong mỗi tranh.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51A18A-4AA8-447E-98FC-A517504A522B}"/>
              </a:ext>
            </a:extLst>
          </p:cNvPr>
          <p:cNvGrpSpPr/>
          <p:nvPr/>
        </p:nvGrpSpPr>
        <p:grpSpPr>
          <a:xfrm>
            <a:off x="2028527" y="3769417"/>
            <a:ext cx="3896959" cy="809965"/>
            <a:chOff x="538954" y="1776274"/>
            <a:chExt cx="3387587" cy="6504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35A8DD-5876-4AB2-9D78-B60B6A0A2530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A13B52-A13C-4F89-8F49-CBD1374A1570}"/>
                </a:ext>
              </a:extLst>
            </p:cNvPr>
            <p:cNvSpPr txBox="1"/>
            <p:nvPr/>
          </p:nvSpPr>
          <p:spPr>
            <a:xfrm>
              <a:off x="538954" y="1776274"/>
              <a:ext cx="3358405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Hai bạn chơi bóng bàn.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6B354-5261-4C61-91B9-F5143439AB43}"/>
              </a:ext>
            </a:extLst>
          </p:cNvPr>
          <p:cNvGrpSpPr/>
          <p:nvPr/>
        </p:nvGrpSpPr>
        <p:grpSpPr>
          <a:xfrm>
            <a:off x="6381968" y="3780517"/>
            <a:ext cx="5514109" cy="761804"/>
            <a:chOff x="568135" y="1915317"/>
            <a:chExt cx="3358406" cy="7618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891478-DC6D-4916-8481-BE180C80278F}"/>
                </a:ext>
              </a:extLst>
            </p:cNvPr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F7D3FA-F362-43F0-B5A1-53631B088117}"/>
                </a:ext>
              </a:extLst>
            </p:cNvPr>
            <p:cNvSpPr txBox="1"/>
            <p:nvPr/>
          </p:nvSpPr>
          <p:spPr>
            <a:xfrm>
              <a:off x="568135" y="1915317"/>
              <a:ext cx="3358404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Nga và Hùng đang chơi cầu lông.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A2D014-85C3-4A5F-9C93-3890147AADBE}"/>
              </a:ext>
            </a:extLst>
          </p:cNvPr>
          <p:cNvGrpSpPr/>
          <p:nvPr/>
        </p:nvGrpSpPr>
        <p:grpSpPr>
          <a:xfrm>
            <a:off x="1447061" y="6054555"/>
            <a:ext cx="6303146" cy="761804"/>
            <a:chOff x="568135" y="1915317"/>
            <a:chExt cx="3358406" cy="7618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0635C7-A051-46E3-8CAD-1D0034A8D74C}"/>
                </a:ext>
              </a:extLst>
            </p:cNvPr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FB6EB-BCA0-40FC-B674-2730E3AA27D7}"/>
                </a:ext>
              </a:extLst>
            </p:cNvPr>
            <p:cNvSpPr txBox="1"/>
            <p:nvPr/>
          </p:nvSpPr>
          <p:spPr>
            <a:xfrm>
              <a:off x="568135" y="1915317"/>
              <a:ext cx="3358404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Các bạn đang chơi bóng rổ rất vui vẻ.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555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1363"/>
            <a:ext cx="12223439" cy="685800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6F5B0408-C0B2-4B54-9C0B-F0BDE7DA43DE}"/>
              </a:ext>
            </a:extLst>
          </p:cNvPr>
          <p:cNvSpPr/>
          <p:nvPr/>
        </p:nvSpPr>
        <p:spPr>
          <a:xfrm>
            <a:off x="2991007" y="31065"/>
            <a:ext cx="5941538" cy="59415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66632"/>
          <a:stretch/>
        </p:blipFill>
        <p:spPr>
          <a:xfrm rot="20569274">
            <a:off x="8119079" y="292781"/>
            <a:ext cx="4281445" cy="3501784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4" t="81450" r="31817" b="-2099"/>
          <a:stretch/>
        </p:blipFill>
        <p:spPr>
          <a:xfrm rot="7588637">
            <a:off x="10106578" y="3744456"/>
            <a:ext cx="1698171" cy="1097281"/>
          </a:xfrm>
          <a:prstGeom prst="round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AC4453F-09A1-4F3B-9CB3-0B5E08578247}"/>
              </a:ext>
            </a:extLst>
          </p:cNvPr>
          <p:cNvGrpSpPr/>
          <p:nvPr/>
        </p:nvGrpSpPr>
        <p:grpSpPr>
          <a:xfrm>
            <a:off x="-598716" y="-261380"/>
            <a:ext cx="12790716" cy="7265009"/>
            <a:chOff x="-159866" y="-380578"/>
            <a:chExt cx="9593037" cy="544875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66A80DA-1E99-471E-A21C-773332FC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739" y="3366378"/>
              <a:ext cx="1764432" cy="17018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76F3AD7-2EFF-40E6-99C4-D7D277ED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9245" y="386034"/>
              <a:ext cx="2820876" cy="220222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A958226-9C49-4460-B2E7-A319CB5A9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59866" y="-380578"/>
              <a:ext cx="2283500" cy="300990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9B98D1A-D28E-4F0A-A234-4E562D57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9057" y="2565400"/>
              <a:ext cx="1231294" cy="20701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A1662EB-58A1-4A91-A826-C0E6D2E85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1384" y="3979114"/>
              <a:ext cx="3762824" cy="94882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B1C182F-7EC2-47B5-8C7B-41F67556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7641" y="63922"/>
              <a:ext cx="2703769" cy="2120900"/>
            </a:xfrm>
            <a:prstGeom prst="rect">
              <a:avLst/>
            </a:prstGeom>
          </p:spPr>
        </p:pic>
      </p:grpSp>
      <p:pic>
        <p:nvPicPr>
          <p:cNvPr id="2" name="5d11cf6da868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655.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871" y="-1138020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437" y="2277662"/>
            <a:ext cx="5604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Củng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cố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,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dò</a:t>
            </a:r>
            <a:endParaRPr kumimoji="0" lang="zh-CN" altLang="en-US" sz="8800" b="1" i="0" u="none" strike="noStrike" kern="1200" cap="none" spc="0" normalizeH="0" baseline="0" noProof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alibri"/>
              <a:ea typeface="华文琥珀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104</Words>
  <Application>Microsoft Office PowerPoint</Application>
  <PresentationFormat>Widescreen</PresentationFormat>
  <Paragraphs>17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微软雅黑</vt:lpstr>
      <vt:lpstr>Arial</vt:lpstr>
      <vt:lpstr>Arial-Rounded</vt:lpstr>
      <vt:lpstr>Calibri</vt:lpstr>
      <vt:lpstr>Calibri Light</vt:lpstr>
      <vt:lpstr>Montserrat Alternates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1</cp:revision>
  <dcterms:created xsi:type="dcterms:W3CDTF">2025-10-16T14:17:42Z</dcterms:created>
  <dcterms:modified xsi:type="dcterms:W3CDTF">2025-10-16T14:27:47Z</dcterms:modified>
</cp:coreProperties>
</file>