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6" r:id="rId4"/>
    <p:sldId id="287" r:id="rId5"/>
    <p:sldId id="264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1724-D7CE-4BCB-D222-C1FA9A564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724B0-15DF-2CBE-43EE-2B976E4B8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EB665-1337-3DE7-5C1B-0AB8A111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E64DD-064B-6BE2-3E43-729293E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B68D-0194-F8F8-8375-4CBD6F9A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FF61-9165-EC9C-2F0A-1CB1FF1E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FD0A6-82EA-BD67-053B-D1F3A4B89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BB9ED-0F3A-F65B-0416-6D60A1E5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7011-C04B-279A-1223-D99F7766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ABC6B-FAA1-5C1B-F357-AD832C91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7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FACC2-92CD-5DD9-156F-734442E8F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46BA6-096C-C618-7188-D78DEB028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02C8-8926-FC12-1086-BE3FF2CD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D2D3-2D69-B91D-EAFA-5811EF14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82CF0-84DB-919E-8FB5-F308A897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9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7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A03D-5FE0-AF02-F122-1D1ADE12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CAF5-2D20-EEEB-AEDA-7D9BE5A3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A8FF-98DA-867F-0B03-81583003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DD4C9-D5B2-2F97-E514-95261D69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A2EC1-94EB-0237-2C2C-55D07439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8E67-2054-5A24-6FF8-526C278F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27C36-B988-461A-6995-1C39A2375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94A1-FF8C-597A-2BCA-EE8A50EA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D8CE0-6606-64A7-E184-86E08CB7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EF116-AB9E-0D40-0906-90F7B391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4C9F-7F3A-F4BE-4F0B-38096B61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F48DC-1360-0A15-9499-37474701A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538BF-4DE5-2C36-7EE6-144D2E012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2328D-6CD8-AE35-36B7-C07A97F8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D2373-2D44-B644-B66E-EB7F5B8D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6EFD8-47C6-E4F7-2A49-E9522F45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5598-80FA-A9EA-3F53-81A985CC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5AA02-C1B1-7F3F-CEAD-93A9B7E6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E6147-4C44-543E-3EB1-5C09CD9CC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8F28E-58E0-C822-6109-21B530508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4796F-2889-0355-CC94-6C6438585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99AAC-CEF8-285D-2357-088CC13C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8EC71-DB3E-802D-B84E-15DACB22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D6B16-5518-C48A-02DC-3DBEA1BE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8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41F6-0DDA-C4D6-5192-813A985E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EB973-F7CA-0C09-A6A2-F9AEE77F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A3519-2936-6F4C-7C32-EA405935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4EB09-9813-15CF-1008-9EB46567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5D7E3-75A5-DE24-E56C-60EBC663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B16D8-6318-FF2C-69FB-F06184F3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22C7B-C8B3-3EA2-0D30-D5699976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3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F92B-A3C4-9AA4-4101-E98E11CD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E5FE-28F6-80AB-2049-5EDF762C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B578D-9E21-73EA-A847-CC3984ABD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45BB4-79DF-5381-3CFA-278F9282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E8732-1AF2-1AF3-463D-AE2819F0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4F747-F198-17E9-ACEB-B9191534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4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573C-6A53-D2DE-F42A-3DEAB129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B50BA-CB9B-2DBB-698B-10EF3DFC6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37274-E376-C899-A660-80B938EF6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B681F-A637-5897-59F1-26459CB1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50515-98B2-5528-E2F8-D271B75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13138-7892-BC72-53ED-1DA6C23A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D8296-E293-D961-9B46-F454FD0A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CF02-4BD3-A5BC-2F34-C79CE89C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B798E-6DC0-3075-D9BF-73FCCCAAB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85DB-A982-4EBB-9490-3FEB649013C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56970-C3E9-584F-87CC-FE80F8309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1F565-323F-13B3-6870-A8BF2B583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2754-AC9D-4272-8E4B-D1F1885B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4000"/>
                      </a14:imgEffect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  +  5  =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/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/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iangle 48"/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11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iangle 66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iangle 70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13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Cách 1: Đếm tiếp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brightnessContrast bright="2000"/>
                    </a14:imgEffect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  +  5  = 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/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/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/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/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/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/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/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/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/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/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Cách 2: Tách số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/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/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/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/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/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5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/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  +  5  = 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Tính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/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/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0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Tính 9 + 2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/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Đếm tiếp: 9 , 10, 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11</a:t>
            </a:r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/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/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/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/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Tính: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11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13</a:t>
            </a:r>
            <a:endParaRPr lang="en-US" dirty="0"/>
          </a:p>
        </p:txBody>
      </p:sp>
      <p:sp>
        <p:nvSpPr>
          <p:cNvPr id="171" name="Rounded Rectangle 170"/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242</Words>
  <Application>Microsoft Office PowerPoint</Application>
  <PresentationFormat>Widescreen</PresentationFormat>
  <Paragraphs>104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2</cp:revision>
  <dcterms:created xsi:type="dcterms:W3CDTF">2025-10-16T14:33:05Z</dcterms:created>
  <dcterms:modified xsi:type="dcterms:W3CDTF">2025-10-16T14:35:35Z</dcterms:modified>
</cp:coreProperties>
</file>