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320" r:id="rId4"/>
    <p:sldId id="264" r:id="rId5"/>
    <p:sldId id="268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0797-277A-6365-2B4F-8872F1DC4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26430-504E-CE44-8432-1C32C365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12D0F-2C1B-982E-D496-DB49CA9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5F6FA-6E64-F4C2-01FD-0B5635F3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44C01-1499-87E0-751A-703B9849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0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FC84-6630-DAEE-8D2D-30EF3B6A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A1A41-2BD5-4C2E-AE99-F3FFD67B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BA083-22E4-765B-7870-07E506B3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7E8A-11AE-9B3B-7532-EF813D8E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24DB-3A0B-F099-ED76-F45B7EE3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03FF1-0A63-3947-FE43-C4C869515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F333C-3043-A0F8-E09D-29AE66078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B2D79-7AB8-A662-2F3E-664CECD9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F49D-4CD2-784C-BBE1-C2BAFD14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1AF3-9B80-62D7-0C3D-4362704F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2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73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85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2993-2470-368A-10AD-9EE46BD6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7741-1D50-6A41-F40F-2F49FF01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6B7EF-4198-5D46-9FC0-68A201CA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4B7FD-81C6-C952-7BD1-8A9EBF39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2DDD-BD45-F247-E713-1259B311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6751-2D7B-E8D9-3D68-9FA90C04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C303B-1E1E-40C2-2E6B-5CC14AC0D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94A5-6DA1-48A9-618A-97E04774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D7CE-B462-1CD8-466F-091221B9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B38D0-B455-4AB2-EA2D-3838D95C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D0B2-B231-CA7F-58D3-76D7495C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C6386-D4FF-0F20-8C44-E4AB297FE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FCAB2-A98E-E5BD-F852-7394EC015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6AFD4-1886-CDE2-C588-BA38AEF9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012C1-DDD8-FB1C-3A7F-F139AC47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B1C64-8A1F-C77E-166F-62130BE5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8E75-B304-3A95-4347-7817CC3E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8610A-22AC-50D5-D79D-3250CE178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752A-6E6E-998E-5661-427562371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CC7BF-6ACC-73F8-4A07-90EB9DF08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4D0B4-D6A1-64B6-99BC-C06EB2F82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915D8-DD61-5E2A-43A8-4E94FD24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92F11-A492-C854-A467-890A64A1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E4BDD-F122-7A56-15FD-F610E6AD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964E-3607-0E2A-7A95-70E36630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39461-B885-CC14-C9DB-5E2CCBAC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CE8C9-D3DD-8417-FA6F-898ACF24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5DD20-DAA5-9A80-D1F8-14D56874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28CEB-FEC9-2CFB-F33D-21263FEB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63F63-E7E5-03FE-32AA-FA9E265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6E0FD-7FF0-23C4-3173-99571321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8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0CE9-54AE-934D-98A7-DC667DBC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4092E-FA46-6BA6-EE81-572076B4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FE840-60F3-484E-F3A9-07D57B527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F94FC-16DA-FBE8-48CB-2238B102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18F92-CDE3-5DF7-E872-013B66A8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2D59-2556-E8B9-016A-E661EF06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C6B2-6C7A-D10C-90C2-94540030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4A612-00B0-214F-9D59-15795AA8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5130-92A3-90C2-CFA4-638F83FFD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1C5AC-8CEC-FB27-3582-22C9F5C2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07B35-047D-3D6C-950C-6ADF358E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AA70A-143F-B91C-EED4-BF4CDD65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A7B6D-EB27-FE69-18F9-9AA27851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B666-F214-8F30-E951-B38616FD2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6FC1A-9295-E59D-D23D-4D9A14234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DA44-1BEC-47F5-ABDA-8E6DA3D78DE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E878D-3312-AC71-0C8F-665AAB16C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A75D-0187-6390-0D53-738F7985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5FB1-1493-43A3-A6D5-87A26A9CE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Can 33"/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/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/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/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/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/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/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/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/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/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/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/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10</a:t>
            </a:r>
          </a:p>
        </p:txBody>
      </p:sp>
      <p:sp>
        <p:nvSpPr>
          <p:cNvPr id="52" name="Can 33"/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/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/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/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/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/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/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/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/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/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/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/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/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/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/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/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/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/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/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/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/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/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/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/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/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/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/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/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/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/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/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/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/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/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/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/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/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/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>
            <a:fillRect/>
          </a:stretch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/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/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/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/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/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/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/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/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/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>
              <a:fillRect/>
            </a:stretch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/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Tính nhẩm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7   +   7	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</a:rPr>
              <a:t>9   +   4</a:t>
            </a:r>
            <a:endParaRPr lang="en-US" sz="4000" dirty="0"/>
          </a:p>
        </p:txBody>
      </p:sp>
      <p:sp>
        <p:nvSpPr>
          <p:cNvPr id="52" name="Rectangle 51"/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=  </a:t>
            </a:r>
            <a:r>
              <a:rPr lang="en-US" sz="4000" dirty="0">
                <a:solidFill>
                  <a:srgbClr val="FF0000"/>
                </a:solidFill>
              </a:rPr>
              <a:t>14</a:t>
            </a:r>
            <a:r>
              <a:rPr lang="en-US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=  </a:t>
            </a:r>
            <a:r>
              <a:rPr lang="en-US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=  </a:t>
            </a:r>
            <a:r>
              <a:rPr lang="en-US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=  </a:t>
            </a:r>
            <a:r>
              <a:rPr lang="en-US" sz="4000" dirty="0">
                <a:solidFill>
                  <a:srgbClr val="FF0000"/>
                </a:solidFill>
              </a:rPr>
              <a:t>12</a:t>
            </a:r>
            <a:r>
              <a:rPr lang="en-US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=  </a:t>
            </a:r>
            <a:r>
              <a:rPr lang="en-US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=  </a:t>
            </a:r>
            <a:r>
              <a:rPr lang="en-US" sz="4000" dirty="0">
                <a:solidFill>
                  <a:srgbClr val="FF0000"/>
                </a:solidFill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Tìm cá cho mèo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/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-1" fmla="*/ 2054356 w 5375138"/>
                <a:gd name="connsiteY0-2" fmla="*/ 244469 h 5259872"/>
                <a:gd name="connsiteX1-3" fmla="*/ 1444756 w 5375138"/>
                <a:gd name="connsiteY1-4" fmla="*/ 180300 h 5259872"/>
                <a:gd name="connsiteX2-5" fmla="*/ 1027661 w 5375138"/>
                <a:gd name="connsiteY2-6" fmla="*/ 533227 h 5259872"/>
                <a:gd name="connsiteX3-7" fmla="*/ 369935 w 5375138"/>
                <a:gd name="connsiteY3-8" fmla="*/ 709690 h 5259872"/>
                <a:gd name="connsiteX4-9" fmla="*/ 97219 w 5375138"/>
                <a:gd name="connsiteY4-10" fmla="*/ 1046574 h 5259872"/>
                <a:gd name="connsiteX5-11" fmla="*/ 966 w 5375138"/>
                <a:gd name="connsiteY5-12" fmla="*/ 1447627 h 5259872"/>
                <a:gd name="connsiteX6-13" fmla="*/ 145345 w 5375138"/>
                <a:gd name="connsiteY6-14" fmla="*/ 1993058 h 5259872"/>
                <a:gd name="connsiteX7-15" fmla="*/ 706819 w 5375138"/>
                <a:gd name="connsiteY7-16" fmla="*/ 2281816 h 5259872"/>
                <a:gd name="connsiteX8-17" fmla="*/ 562440 w 5375138"/>
                <a:gd name="connsiteY8-18" fmla="*/ 2923500 h 5259872"/>
                <a:gd name="connsiteX9-19" fmla="*/ 321808 w 5375138"/>
                <a:gd name="connsiteY9-20" fmla="*/ 3677479 h 5259872"/>
                <a:gd name="connsiteX10-21" fmla="*/ 658693 w 5375138"/>
                <a:gd name="connsiteY10-22" fmla="*/ 4367290 h 5259872"/>
                <a:gd name="connsiteX11-23" fmla="*/ 1605177 w 5375138"/>
                <a:gd name="connsiteY11-24" fmla="*/ 4607921 h 5259872"/>
                <a:gd name="connsiteX12-25" fmla="*/ 2246861 w 5375138"/>
                <a:gd name="connsiteY12-26" fmla="*/ 5121269 h 5259872"/>
                <a:gd name="connsiteX13-27" fmla="*/ 3048966 w 5375138"/>
                <a:gd name="connsiteY13-28" fmla="*/ 5249605 h 5259872"/>
                <a:gd name="connsiteX14-29" fmla="*/ 4316293 w 5375138"/>
                <a:gd name="connsiteY14-30" fmla="*/ 4912721 h 5259872"/>
                <a:gd name="connsiteX15-31" fmla="*/ 5031891 w 5375138"/>
                <a:gd name="connsiteY15-32" fmla="*/ 4230033 h 5259872"/>
                <a:gd name="connsiteX16-33" fmla="*/ 5375072 w 5375138"/>
                <a:gd name="connsiteY16-34" fmla="*/ 3677479 h 5259872"/>
                <a:gd name="connsiteX17-35" fmla="*/ 5054229 w 5375138"/>
                <a:gd name="connsiteY17-36" fmla="*/ 2474321 h 5259872"/>
                <a:gd name="connsiteX18-37" fmla="*/ 4348377 w 5375138"/>
                <a:gd name="connsiteY18-38" fmla="*/ 1800553 h 5259872"/>
                <a:gd name="connsiteX19-39" fmla="*/ 4524840 w 5375138"/>
                <a:gd name="connsiteY19-40" fmla="*/ 1287205 h 5259872"/>
                <a:gd name="connsiteX20-41" fmla="*/ 4492756 w 5375138"/>
                <a:gd name="connsiteY20-42" fmla="*/ 709690 h 5259872"/>
                <a:gd name="connsiteX21-43" fmla="*/ 3979408 w 5375138"/>
                <a:gd name="connsiteY21-44" fmla="*/ 100090 h 5259872"/>
                <a:gd name="connsiteX22-45" fmla="*/ 3129177 w 5375138"/>
                <a:gd name="connsiteY22-46" fmla="*/ 3837 h 5259872"/>
                <a:gd name="connsiteX23-47" fmla="*/ 2311029 w 5375138"/>
                <a:gd name="connsiteY23-48" fmla="*/ 132174 h 5259872"/>
                <a:gd name="connsiteX24-49" fmla="*/ 2054356 w 5375138"/>
                <a:gd name="connsiteY24-50" fmla="*/ 244469 h 5259872"/>
                <a:gd name="connsiteX0-51" fmla="*/ 2054356 w 5206842"/>
                <a:gd name="connsiteY0-52" fmla="*/ 244469 h 5259872"/>
                <a:gd name="connsiteX1-53" fmla="*/ 1444756 w 5206842"/>
                <a:gd name="connsiteY1-54" fmla="*/ 180300 h 5259872"/>
                <a:gd name="connsiteX2-55" fmla="*/ 1027661 w 5206842"/>
                <a:gd name="connsiteY2-56" fmla="*/ 533227 h 5259872"/>
                <a:gd name="connsiteX3-57" fmla="*/ 369935 w 5206842"/>
                <a:gd name="connsiteY3-58" fmla="*/ 709690 h 5259872"/>
                <a:gd name="connsiteX4-59" fmla="*/ 97219 w 5206842"/>
                <a:gd name="connsiteY4-60" fmla="*/ 1046574 h 5259872"/>
                <a:gd name="connsiteX5-61" fmla="*/ 966 w 5206842"/>
                <a:gd name="connsiteY5-62" fmla="*/ 1447627 h 5259872"/>
                <a:gd name="connsiteX6-63" fmla="*/ 145345 w 5206842"/>
                <a:gd name="connsiteY6-64" fmla="*/ 1993058 h 5259872"/>
                <a:gd name="connsiteX7-65" fmla="*/ 706819 w 5206842"/>
                <a:gd name="connsiteY7-66" fmla="*/ 2281816 h 5259872"/>
                <a:gd name="connsiteX8-67" fmla="*/ 562440 w 5206842"/>
                <a:gd name="connsiteY8-68" fmla="*/ 2923500 h 5259872"/>
                <a:gd name="connsiteX9-69" fmla="*/ 321808 w 5206842"/>
                <a:gd name="connsiteY9-70" fmla="*/ 3677479 h 5259872"/>
                <a:gd name="connsiteX10-71" fmla="*/ 658693 w 5206842"/>
                <a:gd name="connsiteY10-72" fmla="*/ 4367290 h 5259872"/>
                <a:gd name="connsiteX11-73" fmla="*/ 1605177 w 5206842"/>
                <a:gd name="connsiteY11-74" fmla="*/ 4607921 h 5259872"/>
                <a:gd name="connsiteX12-75" fmla="*/ 2246861 w 5206842"/>
                <a:gd name="connsiteY12-76" fmla="*/ 5121269 h 5259872"/>
                <a:gd name="connsiteX13-77" fmla="*/ 3048966 w 5206842"/>
                <a:gd name="connsiteY13-78" fmla="*/ 5249605 h 5259872"/>
                <a:gd name="connsiteX14-79" fmla="*/ 4316293 w 5206842"/>
                <a:gd name="connsiteY14-80" fmla="*/ 4912721 h 5259872"/>
                <a:gd name="connsiteX15-81" fmla="*/ 5031891 w 5206842"/>
                <a:gd name="connsiteY15-82" fmla="*/ 4230033 h 5259872"/>
                <a:gd name="connsiteX16-83" fmla="*/ 5206321 w 5206842"/>
                <a:gd name="connsiteY16-84" fmla="*/ 3470672 h 5259872"/>
                <a:gd name="connsiteX17-85" fmla="*/ 5054229 w 5206842"/>
                <a:gd name="connsiteY17-86" fmla="*/ 2474321 h 5259872"/>
                <a:gd name="connsiteX18-87" fmla="*/ 4348377 w 5206842"/>
                <a:gd name="connsiteY18-88" fmla="*/ 1800553 h 5259872"/>
                <a:gd name="connsiteX19-89" fmla="*/ 4524840 w 5206842"/>
                <a:gd name="connsiteY19-90" fmla="*/ 1287205 h 5259872"/>
                <a:gd name="connsiteX20-91" fmla="*/ 4492756 w 5206842"/>
                <a:gd name="connsiteY20-92" fmla="*/ 709690 h 5259872"/>
                <a:gd name="connsiteX21-93" fmla="*/ 3979408 w 5206842"/>
                <a:gd name="connsiteY21-94" fmla="*/ 100090 h 5259872"/>
                <a:gd name="connsiteX22-95" fmla="*/ 3129177 w 5206842"/>
                <a:gd name="connsiteY22-96" fmla="*/ 3837 h 5259872"/>
                <a:gd name="connsiteX23-97" fmla="*/ 2311029 w 5206842"/>
                <a:gd name="connsiteY23-98" fmla="*/ 132174 h 5259872"/>
                <a:gd name="connsiteX24-99" fmla="*/ 2054356 w 5206842"/>
                <a:gd name="connsiteY24-100" fmla="*/ 244469 h 5259872"/>
                <a:gd name="connsiteX0-101" fmla="*/ 2054356 w 5206842"/>
                <a:gd name="connsiteY0-102" fmla="*/ 244469 h 5259872"/>
                <a:gd name="connsiteX1-103" fmla="*/ 1444756 w 5206842"/>
                <a:gd name="connsiteY1-104" fmla="*/ 180300 h 5259872"/>
                <a:gd name="connsiteX2-105" fmla="*/ 1027661 w 5206842"/>
                <a:gd name="connsiteY2-106" fmla="*/ 533227 h 5259872"/>
                <a:gd name="connsiteX3-107" fmla="*/ 369935 w 5206842"/>
                <a:gd name="connsiteY3-108" fmla="*/ 709690 h 5259872"/>
                <a:gd name="connsiteX4-109" fmla="*/ 97219 w 5206842"/>
                <a:gd name="connsiteY4-110" fmla="*/ 1046574 h 5259872"/>
                <a:gd name="connsiteX5-111" fmla="*/ 966 w 5206842"/>
                <a:gd name="connsiteY5-112" fmla="*/ 1447627 h 5259872"/>
                <a:gd name="connsiteX6-113" fmla="*/ 145345 w 5206842"/>
                <a:gd name="connsiteY6-114" fmla="*/ 1993058 h 5259872"/>
                <a:gd name="connsiteX7-115" fmla="*/ 706819 w 5206842"/>
                <a:gd name="connsiteY7-116" fmla="*/ 2281816 h 5259872"/>
                <a:gd name="connsiteX8-117" fmla="*/ 539999 w 5206842"/>
                <a:gd name="connsiteY8-118" fmla="*/ 2993660 h 5259872"/>
                <a:gd name="connsiteX9-119" fmla="*/ 321808 w 5206842"/>
                <a:gd name="connsiteY9-120" fmla="*/ 3677479 h 5259872"/>
                <a:gd name="connsiteX10-121" fmla="*/ 658693 w 5206842"/>
                <a:gd name="connsiteY10-122" fmla="*/ 4367290 h 5259872"/>
                <a:gd name="connsiteX11-123" fmla="*/ 1605177 w 5206842"/>
                <a:gd name="connsiteY11-124" fmla="*/ 4607921 h 5259872"/>
                <a:gd name="connsiteX12-125" fmla="*/ 2246861 w 5206842"/>
                <a:gd name="connsiteY12-126" fmla="*/ 5121269 h 5259872"/>
                <a:gd name="connsiteX13-127" fmla="*/ 3048966 w 5206842"/>
                <a:gd name="connsiteY13-128" fmla="*/ 5249605 h 5259872"/>
                <a:gd name="connsiteX14-129" fmla="*/ 4316293 w 5206842"/>
                <a:gd name="connsiteY14-130" fmla="*/ 4912721 h 5259872"/>
                <a:gd name="connsiteX15-131" fmla="*/ 5031891 w 5206842"/>
                <a:gd name="connsiteY15-132" fmla="*/ 4230033 h 5259872"/>
                <a:gd name="connsiteX16-133" fmla="*/ 5206321 w 5206842"/>
                <a:gd name="connsiteY16-134" fmla="*/ 3470672 h 5259872"/>
                <a:gd name="connsiteX17-135" fmla="*/ 5054229 w 5206842"/>
                <a:gd name="connsiteY17-136" fmla="*/ 2474321 h 5259872"/>
                <a:gd name="connsiteX18-137" fmla="*/ 4348377 w 5206842"/>
                <a:gd name="connsiteY18-138" fmla="*/ 1800553 h 5259872"/>
                <a:gd name="connsiteX19-139" fmla="*/ 4524840 w 5206842"/>
                <a:gd name="connsiteY19-140" fmla="*/ 1287205 h 5259872"/>
                <a:gd name="connsiteX20-141" fmla="*/ 4492756 w 5206842"/>
                <a:gd name="connsiteY20-142" fmla="*/ 709690 h 5259872"/>
                <a:gd name="connsiteX21-143" fmla="*/ 3979408 w 5206842"/>
                <a:gd name="connsiteY21-144" fmla="*/ 100090 h 5259872"/>
                <a:gd name="connsiteX22-145" fmla="*/ 3129177 w 5206842"/>
                <a:gd name="connsiteY22-146" fmla="*/ 3837 h 5259872"/>
                <a:gd name="connsiteX23-147" fmla="*/ 2311029 w 5206842"/>
                <a:gd name="connsiteY23-148" fmla="*/ 132174 h 5259872"/>
                <a:gd name="connsiteX24-149" fmla="*/ 2054356 w 5206842"/>
                <a:gd name="connsiteY24-150" fmla="*/ 244469 h 5259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/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-1" fmla="*/ 1307159 w 1307159"/>
                  <a:gd name="connsiteY0-2" fmla="*/ 369 h 1362237"/>
                  <a:gd name="connsiteX1-3" fmla="*/ 637201 w 1307159"/>
                  <a:gd name="connsiteY1-4" fmla="*/ 207205 h 1362237"/>
                  <a:gd name="connsiteX2-5" fmla="*/ 252190 w 1307159"/>
                  <a:gd name="connsiteY2-6" fmla="*/ 544089 h 1362237"/>
                  <a:gd name="connsiteX3-7" fmla="*/ 27601 w 1307159"/>
                  <a:gd name="connsiteY3-8" fmla="*/ 945142 h 1362237"/>
                  <a:gd name="connsiteX4-9" fmla="*/ 11559 w 1307159"/>
                  <a:gd name="connsiteY4-10" fmla="*/ 1362237 h 1362237"/>
                  <a:gd name="connsiteX0-11" fmla="*/ 1439289 w 1439289"/>
                  <a:gd name="connsiteY0-12" fmla="*/ 369 h 1393492"/>
                  <a:gd name="connsiteX1-13" fmla="*/ 769331 w 1439289"/>
                  <a:gd name="connsiteY1-14" fmla="*/ 207205 h 1393492"/>
                  <a:gd name="connsiteX2-15" fmla="*/ 384320 w 1439289"/>
                  <a:gd name="connsiteY2-16" fmla="*/ 544089 h 1393492"/>
                  <a:gd name="connsiteX3-17" fmla="*/ 159731 w 1439289"/>
                  <a:gd name="connsiteY3-18" fmla="*/ 945142 h 1393492"/>
                  <a:gd name="connsiteX4-19" fmla="*/ 779 w 1439289"/>
                  <a:gd name="connsiteY4-20" fmla="*/ 1393492 h 13934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Freeform 28"/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-1" fmla="*/ 0 w 5165558"/>
              <a:gd name="connsiteY0-2" fmla="*/ 793453 h 809495"/>
              <a:gd name="connsiteX1-3" fmla="*/ 673769 w 5165558"/>
              <a:gd name="connsiteY1-4" fmla="*/ 376359 h 809495"/>
              <a:gd name="connsiteX2-5" fmla="*/ 2133599 w 5165558"/>
              <a:gd name="connsiteY2-6" fmla="*/ 7390 h 809495"/>
              <a:gd name="connsiteX3-7" fmla="*/ 3785937 w 5165558"/>
              <a:gd name="connsiteY3-8" fmla="*/ 183853 h 809495"/>
              <a:gd name="connsiteX4-9" fmla="*/ 5165558 w 5165558"/>
              <a:gd name="connsiteY4-10" fmla="*/ 809495 h 809495"/>
              <a:gd name="connsiteX0-11" fmla="*/ 0 w 5165558"/>
              <a:gd name="connsiteY0-12" fmla="*/ 789352 h 805394"/>
              <a:gd name="connsiteX1-13" fmla="*/ 898358 w 5165558"/>
              <a:gd name="connsiteY1-14" fmla="*/ 292047 h 805394"/>
              <a:gd name="connsiteX2-15" fmla="*/ 2133599 w 5165558"/>
              <a:gd name="connsiteY2-16" fmla="*/ 3289 h 805394"/>
              <a:gd name="connsiteX3-17" fmla="*/ 3785937 w 5165558"/>
              <a:gd name="connsiteY3-18" fmla="*/ 179752 h 805394"/>
              <a:gd name="connsiteX4-19" fmla="*/ 5165558 w 5165558"/>
              <a:gd name="connsiteY4-20" fmla="*/ 805394 h 805394"/>
              <a:gd name="connsiteX0-21" fmla="*/ 0 w 5165558"/>
              <a:gd name="connsiteY0-22" fmla="*/ 789352 h 805394"/>
              <a:gd name="connsiteX1-23" fmla="*/ 898358 w 5165558"/>
              <a:gd name="connsiteY1-24" fmla="*/ 292047 h 805394"/>
              <a:gd name="connsiteX2-25" fmla="*/ 2133599 w 5165558"/>
              <a:gd name="connsiteY2-26" fmla="*/ 3289 h 805394"/>
              <a:gd name="connsiteX3-27" fmla="*/ 3785937 w 5165558"/>
              <a:gd name="connsiteY3-28" fmla="*/ 179752 h 805394"/>
              <a:gd name="connsiteX4-29" fmla="*/ 5165558 w 5165558"/>
              <a:gd name="connsiteY4-30" fmla="*/ 805394 h 805394"/>
              <a:gd name="connsiteX0-31" fmla="*/ 0 w 5165558"/>
              <a:gd name="connsiteY0-32" fmla="*/ 789352 h 805394"/>
              <a:gd name="connsiteX1-33" fmla="*/ 898358 w 5165558"/>
              <a:gd name="connsiteY1-34" fmla="*/ 292047 h 805394"/>
              <a:gd name="connsiteX2-35" fmla="*/ 2277978 w 5165558"/>
              <a:gd name="connsiteY2-36" fmla="*/ 3289 h 805394"/>
              <a:gd name="connsiteX3-37" fmla="*/ 3785937 w 5165558"/>
              <a:gd name="connsiteY3-38" fmla="*/ 179752 h 805394"/>
              <a:gd name="connsiteX4-39" fmla="*/ 5165558 w 5165558"/>
              <a:gd name="connsiteY4-40" fmla="*/ 805394 h 805394"/>
              <a:gd name="connsiteX0-41" fmla="*/ 0 w 5165558"/>
              <a:gd name="connsiteY0-42" fmla="*/ 790105 h 806147"/>
              <a:gd name="connsiteX1-43" fmla="*/ 946484 w 5165558"/>
              <a:gd name="connsiteY1-44" fmla="*/ 308842 h 806147"/>
              <a:gd name="connsiteX2-45" fmla="*/ 2277978 w 5165558"/>
              <a:gd name="connsiteY2-46" fmla="*/ 4042 h 806147"/>
              <a:gd name="connsiteX3-47" fmla="*/ 3785937 w 5165558"/>
              <a:gd name="connsiteY3-48" fmla="*/ 180505 h 806147"/>
              <a:gd name="connsiteX4-49" fmla="*/ 5165558 w 5165558"/>
              <a:gd name="connsiteY4-50" fmla="*/ 806147 h 806147"/>
              <a:gd name="connsiteX0-51" fmla="*/ 0 w 5165558"/>
              <a:gd name="connsiteY0-52" fmla="*/ 760055 h 776097"/>
              <a:gd name="connsiteX1-53" fmla="*/ 946484 w 5165558"/>
              <a:gd name="connsiteY1-54" fmla="*/ 278792 h 776097"/>
              <a:gd name="connsiteX2-55" fmla="*/ 2326105 w 5165558"/>
              <a:gd name="connsiteY2-56" fmla="*/ 6076 h 776097"/>
              <a:gd name="connsiteX3-57" fmla="*/ 3785937 w 5165558"/>
              <a:gd name="connsiteY3-58" fmla="*/ 150455 h 776097"/>
              <a:gd name="connsiteX4-59" fmla="*/ 5165558 w 5165558"/>
              <a:gd name="connsiteY4-60" fmla="*/ 776097 h 776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-1" fmla="*/ 0 w 5165558"/>
              <a:gd name="connsiteY0-2" fmla="*/ 793453 h 809495"/>
              <a:gd name="connsiteX1-3" fmla="*/ 673769 w 5165558"/>
              <a:gd name="connsiteY1-4" fmla="*/ 376359 h 809495"/>
              <a:gd name="connsiteX2-5" fmla="*/ 2133599 w 5165558"/>
              <a:gd name="connsiteY2-6" fmla="*/ 7390 h 809495"/>
              <a:gd name="connsiteX3-7" fmla="*/ 3785937 w 5165558"/>
              <a:gd name="connsiteY3-8" fmla="*/ 183853 h 809495"/>
              <a:gd name="connsiteX4-9" fmla="*/ 5165558 w 5165558"/>
              <a:gd name="connsiteY4-10" fmla="*/ 809495 h 809495"/>
              <a:gd name="connsiteX0-11" fmla="*/ 0 w 5165558"/>
              <a:gd name="connsiteY0-12" fmla="*/ 789352 h 805394"/>
              <a:gd name="connsiteX1-13" fmla="*/ 898358 w 5165558"/>
              <a:gd name="connsiteY1-14" fmla="*/ 292047 h 805394"/>
              <a:gd name="connsiteX2-15" fmla="*/ 2133599 w 5165558"/>
              <a:gd name="connsiteY2-16" fmla="*/ 3289 h 805394"/>
              <a:gd name="connsiteX3-17" fmla="*/ 3785937 w 5165558"/>
              <a:gd name="connsiteY3-18" fmla="*/ 179752 h 805394"/>
              <a:gd name="connsiteX4-19" fmla="*/ 5165558 w 5165558"/>
              <a:gd name="connsiteY4-20" fmla="*/ 805394 h 805394"/>
              <a:gd name="connsiteX0-21" fmla="*/ 0 w 5165558"/>
              <a:gd name="connsiteY0-22" fmla="*/ 789352 h 805394"/>
              <a:gd name="connsiteX1-23" fmla="*/ 898358 w 5165558"/>
              <a:gd name="connsiteY1-24" fmla="*/ 292047 h 805394"/>
              <a:gd name="connsiteX2-25" fmla="*/ 2133599 w 5165558"/>
              <a:gd name="connsiteY2-26" fmla="*/ 3289 h 805394"/>
              <a:gd name="connsiteX3-27" fmla="*/ 3785937 w 5165558"/>
              <a:gd name="connsiteY3-28" fmla="*/ 179752 h 805394"/>
              <a:gd name="connsiteX4-29" fmla="*/ 5165558 w 5165558"/>
              <a:gd name="connsiteY4-30" fmla="*/ 805394 h 805394"/>
              <a:gd name="connsiteX0-31" fmla="*/ 0 w 5165558"/>
              <a:gd name="connsiteY0-32" fmla="*/ 789352 h 805394"/>
              <a:gd name="connsiteX1-33" fmla="*/ 898358 w 5165558"/>
              <a:gd name="connsiteY1-34" fmla="*/ 292047 h 805394"/>
              <a:gd name="connsiteX2-35" fmla="*/ 2277978 w 5165558"/>
              <a:gd name="connsiteY2-36" fmla="*/ 3289 h 805394"/>
              <a:gd name="connsiteX3-37" fmla="*/ 3785937 w 5165558"/>
              <a:gd name="connsiteY3-38" fmla="*/ 179752 h 805394"/>
              <a:gd name="connsiteX4-39" fmla="*/ 5165558 w 5165558"/>
              <a:gd name="connsiteY4-40" fmla="*/ 805394 h 805394"/>
              <a:gd name="connsiteX0-41" fmla="*/ 0 w 5165558"/>
              <a:gd name="connsiteY0-42" fmla="*/ 790105 h 806147"/>
              <a:gd name="connsiteX1-43" fmla="*/ 946484 w 5165558"/>
              <a:gd name="connsiteY1-44" fmla="*/ 308842 h 806147"/>
              <a:gd name="connsiteX2-45" fmla="*/ 2277978 w 5165558"/>
              <a:gd name="connsiteY2-46" fmla="*/ 4042 h 806147"/>
              <a:gd name="connsiteX3-47" fmla="*/ 3785937 w 5165558"/>
              <a:gd name="connsiteY3-48" fmla="*/ 180505 h 806147"/>
              <a:gd name="connsiteX4-49" fmla="*/ 5165558 w 5165558"/>
              <a:gd name="connsiteY4-50" fmla="*/ 806147 h 806147"/>
              <a:gd name="connsiteX0-51" fmla="*/ 0 w 5165558"/>
              <a:gd name="connsiteY0-52" fmla="*/ 760055 h 776097"/>
              <a:gd name="connsiteX1-53" fmla="*/ 946484 w 5165558"/>
              <a:gd name="connsiteY1-54" fmla="*/ 278792 h 776097"/>
              <a:gd name="connsiteX2-55" fmla="*/ 2326105 w 5165558"/>
              <a:gd name="connsiteY2-56" fmla="*/ 6076 h 776097"/>
              <a:gd name="connsiteX3-57" fmla="*/ 3785937 w 5165558"/>
              <a:gd name="connsiteY3-58" fmla="*/ 150455 h 776097"/>
              <a:gd name="connsiteX4-59" fmla="*/ 5165558 w 5165558"/>
              <a:gd name="connsiteY4-60" fmla="*/ 776097 h 776097"/>
              <a:gd name="connsiteX0-61" fmla="*/ 0 w 5120187"/>
              <a:gd name="connsiteY0-62" fmla="*/ 760055 h 856800"/>
              <a:gd name="connsiteX1-63" fmla="*/ 946484 w 5120187"/>
              <a:gd name="connsiteY1-64" fmla="*/ 278792 h 856800"/>
              <a:gd name="connsiteX2-65" fmla="*/ 2326105 w 5120187"/>
              <a:gd name="connsiteY2-66" fmla="*/ 6076 h 856800"/>
              <a:gd name="connsiteX3-67" fmla="*/ 3785937 w 5120187"/>
              <a:gd name="connsiteY3-68" fmla="*/ 150455 h 856800"/>
              <a:gd name="connsiteX4-69" fmla="*/ 5120187 w 5120187"/>
              <a:gd name="connsiteY4-70" fmla="*/ 856800 h 856800"/>
              <a:gd name="connsiteX0-71" fmla="*/ 0 w 4819485"/>
              <a:gd name="connsiteY0-72" fmla="*/ 760055 h 760055"/>
              <a:gd name="connsiteX1-73" fmla="*/ 946484 w 4819485"/>
              <a:gd name="connsiteY1-74" fmla="*/ 278792 h 760055"/>
              <a:gd name="connsiteX2-75" fmla="*/ 2326105 w 4819485"/>
              <a:gd name="connsiteY2-76" fmla="*/ 6076 h 760055"/>
              <a:gd name="connsiteX3-77" fmla="*/ 3785937 w 4819485"/>
              <a:gd name="connsiteY3-78" fmla="*/ 150455 h 760055"/>
              <a:gd name="connsiteX4-79" fmla="*/ 4819485 w 4819485"/>
              <a:gd name="connsiteY4-80" fmla="*/ 721023 h 760055"/>
              <a:gd name="connsiteX0-81" fmla="*/ 0 w 4819485"/>
              <a:gd name="connsiteY0-82" fmla="*/ 760055 h 760055"/>
              <a:gd name="connsiteX1-83" fmla="*/ 946484 w 4819485"/>
              <a:gd name="connsiteY1-84" fmla="*/ 278792 h 760055"/>
              <a:gd name="connsiteX2-85" fmla="*/ 2326105 w 4819485"/>
              <a:gd name="connsiteY2-86" fmla="*/ 6076 h 760055"/>
              <a:gd name="connsiteX3-87" fmla="*/ 3785937 w 4819485"/>
              <a:gd name="connsiteY3-88" fmla="*/ 150455 h 760055"/>
              <a:gd name="connsiteX4-89" fmla="*/ 4819485 w 4819485"/>
              <a:gd name="connsiteY4-90" fmla="*/ 721023 h 760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-1" fmla="*/ 0 w 5165558"/>
              <a:gd name="connsiteY0-2" fmla="*/ 793453 h 809495"/>
              <a:gd name="connsiteX1-3" fmla="*/ 673769 w 5165558"/>
              <a:gd name="connsiteY1-4" fmla="*/ 376359 h 809495"/>
              <a:gd name="connsiteX2-5" fmla="*/ 2133599 w 5165558"/>
              <a:gd name="connsiteY2-6" fmla="*/ 7390 h 809495"/>
              <a:gd name="connsiteX3-7" fmla="*/ 3785937 w 5165558"/>
              <a:gd name="connsiteY3-8" fmla="*/ 183853 h 809495"/>
              <a:gd name="connsiteX4-9" fmla="*/ 5165558 w 5165558"/>
              <a:gd name="connsiteY4-10" fmla="*/ 809495 h 809495"/>
              <a:gd name="connsiteX0-11" fmla="*/ 0 w 5165558"/>
              <a:gd name="connsiteY0-12" fmla="*/ 789352 h 805394"/>
              <a:gd name="connsiteX1-13" fmla="*/ 898358 w 5165558"/>
              <a:gd name="connsiteY1-14" fmla="*/ 292047 h 805394"/>
              <a:gd name="connsiteX2-15" fmla="*/ 2133599 w 5165558"/>
              <a:gd name="connsiteY2-16" fmla="*/ 3289 h 805394"/>
              <a:gd name="connsiteX3-17" fmla="*/ 3785937 w 5165558"/>
              <a:gd name="connsiteY3-18" fmla="*/ 179752 h 805394"/>
              <a:gd name="connsiteX4-19" fmla="*/ 5165558 w 5165558"/>
              <a:gd name="connsiteY4-20" fmla="*/ 805394 h 805394"/>
              <a:gd name="connsiteX0-21" fmla="*/ 0 w 5165558"/>
              <a:gd name="connsiteY0-22" fmla="*/ 789352 h 805394"/>
              <a:gd name="connsiteX1-23" fmla="*/ 898358 w 5165558"/>
              <a:gd name="connsiteY1-24" fmla="*/ 292047 h 805394"/>
              <a:gd name="connsiteX2-25" fmla="*/ 2133599 w 5165558"/>
              <a:gd name="connsiteY2-26" fmla="*/ 3289 h 805394"/>
              <a:gd name="connsiteX3-27" fmla="*/ 3785937 w 5165558"/>
              <a:gd name="connsiteY3-28" fmla="*/ 179752 h 805394"/>
              <a:gd name="connsiteX4-29" fmla="*/ 5165558 w 5165558"/>
              <a:gd name="connsiteY4-30" fmla="*/ 805394 h 805394"/>
              <a:gd name="connsiteX0-31" fmla="*/ 0 w 5165558"/>
              <a:gd name="connsiteY0-32" fmla="*/ 789352 h 805394"/>
              <a:gd name="connsiteX1-33" fmla="*/ 898358 w 5165558"/>
              <a:gd name="connsiteY1-34" fmla="*/ 292047 h 805394"/>
              <a:gd name="connsiteX2-35" fmla="*/ 2277978 w 5165558"/>
              <a:gd name="connsiteY2-36" fmla="*/ 3289 h 805394"/>
              <a:gd name="connsiteX3-37" fmla="*/ 3785937 w 5165558"/>
              <a:gd name="connsiteY3-38" fmla="*/ 179752 h 805394"/>
              <a:gd name="connsiteX4-39" fmla="*/ 5165558 w 5165558"/>
              <a:gd name="connsiteY4-40" fmla="*/ 805394 h 805394"/>
              <a:gd name="connsiteX0-41" fmla="*/ 0 w 5165558"/>
              <a:gd name="connsiteY0-42" fmla="*/ 790105 h 806147"/>
              <a:gd name="connsiteX1-43" fmla="*/ 946484 w 5165558"/>
              <a:gd name="connsiteY1-44" fmla="*/ 308842 h 806147"/>
              <a:gd name="connsiteX2-45" fmla="*/ 2277978 w 5165558"/>
              <a:gd name="connsiteY2-46" fmla="*/ 4042 h 806147"/>
              <a:gd name="connsiteX3-47" fmla="*/ 3785937 w 5165558"/>
              <a:gd name="connsiteY3-48" fmla="*/ 180505 h 806147"/>
              <a:gd name="connsiteX4-49" fmla="*/ 5165558 w 5165558"/>
              <a:gd name="connsiteY4-50" fmla="*/ 806147 h 806147"/>
              <a:gd name="connsiteX0-51" fmla="*/ 0 w 5165558"/>
              <a:gd name="connsiteY0-52" fmla="*/ 760055 h 776097"/>
              <a:gd name="connsiteX1-53" fmla="*/ 946484 w 5165558"/>
              <a:gd name="connsiteY1-54" fmla="*/ 278792 h 776097"/>
              <a:gd name="connsiteX2-55" fmla="*/ 2326105 w 5165558"/>
              <a:gd name="connsiteY2-56" fmla="*/ 6076 h 776097"/>
              <a:gd name="connsiteX3-57" fmla="*/ 3785937 w 5165558"/>
              <a:gd name="connsiteY3-58" fmla="*/ 150455 h 776097"/>
              <a:gd name="connsiteX4-59" fmla="*/ 5165558 w 5165558"/>
              <a:gd name="connsiteY4-60" fmla="*/ 776097 h 776097"/>
              <a:gd name="connsiteX0-61" fmla="*/ 0 w 5120187"/>
              <a:gd name="connsiteY0-62" fmla="*/ 760055 h 856800"/>
              <a:gd name="connsiteX1-63" fmla="*/ 946484 w 5120187"/>
              <a:gd name="connsiteY1-64" fmla="*/ 278792 h 856800"/>
              <a:gd name="connsiteX2-65" fmla="*/ 2326105 w 5120187"/>
              <a:gd name="connsiteY2-66" fmla="*/ 6076 h 856800"/>
              <a:gd name="connsiteX3-67" fmla="*/ 3785937 w 5120187"/>
              <a:gd name="connsiteY3-68" fmla="*/ 150455 h 856800"/>
              <a:gd name="connsiteX4-69" fmla="*/ 5120187 w 5120187"/>
              <a:gd name="connsiteY4-70" fmla="*/ 856800 h 856800"/>
              <a:gd name="connsiteX0-71" fmla="*/ 0 w 4819485"/>
              <a:gd name="connsiteY0-72" fmla="*/ 760055 h 760055"/>
              <a:gd name="connsiteX1-73" fmla="*/ 946484 w 4819485"/>
              <a:gd name="connsiteY1-74" fmla="*/ 278792 h 760055"/>
              <a:gd name="connsiteX2-75" fmla="*/ 2326105 w 4819485"/>
              <a:gd name="connsiteY2-76" fmla="*/ 6076 h 760055"/>
              <a:gd name="connsiteX3-77" fmla="*/ 3785937 w 4819485"/>
              <a:gd name="connsiteY3-78" fmla="*/ 150455 h 760055"/>
              <a:gd name="connsiteX4-79" fmla="*/ 4819485 w 4819485"/>
              <a:gd name="connsiteY4-80" fmla="*/ 721023 h 760055"/>
              <a:gd name="connsiteX0-81" fmla="*/ 0 w 4819485"/>
              <a:gd name="connsiteY0-82" fmla="*/ 760055 h 760055"/>
              <a:gd name="connsiteX1-83" fmla="*/ 946484 w 4819485"/>
              <a:gd name="connsiteY1-84" fmla="*/ 278792 h 760055"/>
              <a:gd name="connsiteX2-85" fmla="*/ 2326105 w 4819485"/>
              <a:gd name="connsiteY2-86" fmla="*/ 6076 h 760055"/>
              <a:gd name="connsiteX3-87" fmla="*/ 3785937 w 4819485"/>
              <a:gd name="connsiteY3-88" fmla="*/ 150455 h 760055"/>
              <a:gd name="connsiteX4-89" fmla="*/ 4819485 w 4819485"/>
              <a:gd name="connsiteY4-90" fmla="*/ 721023 h 760055"/>
              <a:gd name="connsiteX0-91" fmla="*/ 0 w 3785937"/>
              <a:gd name="connsiteY0-92" fmla="*/ 760055 h 760055"/>
              <a:gd name="connsiteX1-93" fmla="*/ 946484 w 3785937"/>
              <a:gd name="connsiteY1-94" fmla="*/ 278792 h 760055"/>
              <a:gd name="connsiteX2-95" fmla="*/ 2326105 w 3785937"/>
              <a:gd name="connsiteY2-96" fmla="*/ 6076 h 760055"/>
              <a:gd name="connsiteX3-97" fmla="*/ 3785937 w 3785937"/>
              <a:gd name="connsiteY3-98" fmla="*/ 150455 h 760055"/>
              <a:gd name="connsiteX0-99" fmla="*/ 0 w 4828492"/>
              <a:gd name="connsiteY0-100" fmla="*/ 754036 h 754036"/>
              <a:gd name="connsiteX1-101" fmla="*/ 946484 w 4828492"/>
              <a:gd name="connsiteY1-102" fmla="*/ 272773 h 754036"/>
              <a:gd name="connsiteX2-103" fmla="*/ 2326105 w 4828492"/>
              <a:gd name="connsiteY2-104" fmla="*/ 57 h 754036"/>
              <a:gd name="connsiteX3-105" fmla="*/ 4828492 w 4828492"/>
              <a:gd name="connsiteY3-106" fmla="*/ 293149 h 754036"/>
              <a:gd name="connsiteX0-107" fmla="*/ 0 w 4828492"/>
              <a:gd name="connsiteY0-108" fmla="*/ 753098 h 753098"/>
              <a:gd name="connsiteX1-109" fmla="*/ 946484 w 4828492"/>
              <a:gd name="connsiteY1-110" fmla="*/ 271835 h 753098"/>
              <a:gd name="connsiteX2-111" fmla="*/ 2710091 w 4828492"/>
              <a:gd name="connsiteY2-112" fmla="*/ 57 h 753098"/>
              <a:gd name="connsiteX3-113" fmla="*/ 4828492 w 4828492"/>
              <a:gd name="connsiteY3-114" fmla="*/ 292211 h 753098"/>
              <a:gd name="connsiteX0-115" fmla="*/ 0 w 4828492"/>
              <a:gd name="connsiteY0-116" fmla="*/ 686413 h 686413"/>
              <a:gd name="connsiteX1-117" fmla="*/ 946484 w 4828492"/>
              <a:gd name="connsiteY1-118" fmla="*/ 205150 h 686413"/>
              <a:gd name="connsiteX2-119" fmla="*/ 2673087 w 4828492"/>
              <a:gd name="connsiteY2-120" fmla="*/ 90 h 686413"/>
              <a:gd name="connsiteX3-121" fmla="*/ 4828492 w 4828492"/>
              <a:gd name="connsiteY3-122" fmla="*/ 225526 h 68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>
            <a:fillRect/>
          </a:stretch>
        </p:blipFill>
        <p:spPr>
          <a:xfrm>
            <a:off x="3482033" y="2343192"/>
            <a:ext cx="914400" cy="14054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>
              <a:fillRect/>
            </a:stretch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>
              <a:fillRect/>
            </a:stretch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44463" y="820217"/>
            <a:ext cx="9660480" cy="138499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8 + 7 = 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 + 5 =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373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1</cp:revision>
  <dcterms:created xsi:type="dcterms:W3CDTF">2025-10-16T14:46:00Z</dcterms:created>
  <dcterms:modified xsi:type="dcterms:W3CDTF">2025-10-16T14:47:11Z</dcterms:modified>
</cp:coreProperties>
</file>