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35" r:id="rId2"/>
    <p:sldMasterId id="2147483753" r:id="rId3"/>
    <p:sldMasterId id="2147483767" r:id="rId4"/>
  </p:sldMasterIdLst>
  <p:notesMasterIdLst>
    <p:notesMasterId r:id="rId13"/>
  </p:notesMasterIdLst>
  <p:sldIdLst>
    <p:sldId id="257" r:id="rId5"/>
    <p:sldId id="256" r:id="rId6"/>
    <p:sldId id="259" r:id="rId7"/>
    <p:sldId id="261" r:id="rId8"/>
    <p:sldId id="309" r:id="rId9"/>
    <p:sldId id="310" r:id="rId10"/>
    <p:sldId id="2007577118" r:id="rId11"/>
    <p:sldId id="34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EBB57-7B87-49E4-B2EA-D1CE0C492A4B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60DB0-7588-4240-8FEB-B05D137B6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60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/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Nốt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.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372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HD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: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ô (</a:t>
            </a: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size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)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PHẦN ĐẤT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ở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&lt;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&gt;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,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061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787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82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493663"/>
      </p:ext>
    </p:extLst>
  </p:cSld>
  <p:clrMapOvr>
    <a:masterClrMapping/>
  </p:clrMapOvr>
  <p:transition spd="med" advClick="0" advTm="4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997297"/>
      </p:ext>
    </p:extLst>
  </p:cSld>
  <p:clrMapOvr>
    <a:masterClrMapping/>
  </p:clrMapOvr>
  <p:transition spd="med" advClick="0" advTm="4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986399"/>
      </p:ext>
    </p:extLst>
  </p:cSld>
  <p:clrMapOvr>
    <a:masterClrMapping/>
  </p:clrMapOvr>
  <p:transition spd="med" advClick="0" advTm="400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77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74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83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62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07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38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36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66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2239348"/>
      </p:ext>
    </p:extLst>
  </p:cSld>
  <p:clrMapOvr>
    <a:masterClrMapping/>
  </p:clrMapOvr>
  <p:transition spd="med" advClick="0" advTm="4000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62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26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84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95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374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24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316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230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984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2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014891"/>
      </p:ext>
    </p:extLst>
  </p:cSld>
  <p:clrMapOvr>
    <a:masterClrMapping/>
  </p:clrMapOvr>
  <p:transition spd="med" advClick="0" advTm="4000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729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57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371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928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33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04589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3333-75B2-4745-AF58-812DCE72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6C01C-D6AD-4768-9A62-AC577202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A4877-3B66-4C54-A28B-97C39AC2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9427-8EFC-4B56-9706-F68E7AB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107B7-FECB-48E6-B3D9-E87865BC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191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555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3C35-4E0C-4994-8A80-FD7CDD51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8C5F1-B2C4-44FB-9A3D-EC79E0FC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ECF44-5EAA-4073-912F-289673BF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FDC7E-23A7-4CFE-BA10-AC823135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D79EE-629F-4DC1-905F-C74B5933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568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5928-898B-45B1-A7DA-3972F1F0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798A-314F-4957-97C6-A5E211E15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3C6BF-7E3F-43B5-A92B-8831CEB38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EF661-BA2D-4BF4-AB69-784F8ACA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4EF0E-3256-4E31-8B1F-889EE6BF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B174D-886E-4312-A48D-132F9385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0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544817"/>
      </p:ext>
    </p:extLst>
  </p:cSld>
  <p:clrMapOvr>
    <a:masterClrMapping/>
  </p:clrMapOvr>
  <p:transition spd="med" advClick="0" advTm="4000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BD02-BAC7-4DD8-A4B7-95774C9E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2AEC2-9F0D-4CDE-A50A-69C6E0E74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F7EFF-F9A3-40EE-86C6-655E8D4D9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1A951-F4D9-4C17-AFC7-E034211C2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8F376-0DF0-403F-8142-CA4A8FAA0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82C31-A641-4725-999F-7E94BBF6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9091D-33C3-4D3B-ABB8-3AEEDE70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38F5F0-80C4-4386-80EE-D1AF6077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79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D7B0-807A-47B4-81BC-E49C21B3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27401-68DA-4A4E-B91C-FDAC7AD1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A7212-36F2-4B5E-8F78-5B9B800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EF3C-F38C-44FC-9151-E747A01E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147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65C24-7A23-4259-86C5-8616EADD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5AE87-9D38-4D78-8C8E-C7DBFF8E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D5D5D-EB57-463F-8B74-C578DFFC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704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37C-9153-4184-AA44-7FD3192F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79437-9AC3-40D3-8983-14F454E8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B4F61-9881-4B40-AC7C-E93ADDFA8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9D15D-8888-4032-A812-C6E8058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571E9-C45A-4FCC-8BC4-20601D7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96BAE-FAEA-4EB9-9636-59D322ED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261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175C-C830-47F7-9AA9-5C876D88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235759-141D-469F-9A1F-3E6CD3F7A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F29D7-969E-4248-8F51-433C03D4B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40237-12B0-4EC6-9BAE-D1D7AB43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B2865-03B6-4860-8949-23A21F5A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5C6FE-BB3D-466A-B474-AA9A0FBD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491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B8BC-EFD0-4528-945F-A5F6FEB5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3B003-1B17-4E01-8776-3EFEBB1A4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73CF8-80E1-4017-B864-BC06C136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8E2CD-F983-4360-9C8F-244C4659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7DF1D-EE58-4A68-86A7-FC994F3F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147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AE1EB0-E0E7-4A3D-BD57-28106C10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94DBC-B5B6-48A2-972C-2B4479D1D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C64C-6C71-4F0C-99F9-08B03E65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7E54B-C0BC-426A-B4D5-DEA7D03A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F72D2-E0BC-4EAC-9A8C-0339621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5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829834"/>
      </p:ext>
    </p:extLst>
  </p:cSld>
  <p:clrMapOvr>
    <a:masterClrMapping/>
  </p:clrMapOvr>
  <p:transition spd="med" advClick="0" advTm="4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580354"/>
      </p:ext>
    </p:extLst>
  </p:cSld>
  <p:clrMapOvr>
    <a:masterClrMapping/>
  </p:clrMapOvr>
  <p:transition spd="med" advClick="0" advTm="4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0437729"/>
      </p:ext>
    </p:extLst>
  </p:cSld>
  <p:clrMapOvr>
    <a:masterClrMapping/>
  </p:clrMapOvr>
  <p:transition spd="med" advClick="0" advTm="4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9347496"/>
      </p:ext>
    </p:extLst>
  </p:cSld>
  <p:clrMapOvr>
    <a:masterClrMapping/>
  </p:clrMapOvr>
  <p:transition spd="med" advClick="0" advTm="4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207692"/>
      </p:ext>
    </p:extLst>
  </p:cSld>
  <p:clrMapOvr>
    <a:masterClrMapping/>
  </p:clrMapOvr>
  <p:transition spd="med" advClick="0" advTm="4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50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4000">
    <p:pull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90033-B98B-4845-9D42-788CDFDF4AB5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88891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6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2DB2FE-E9BB-4592-ABF0-6D9A4DBD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362B9-A212-4636-930F-8E280C6B7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926F1-7C5D-4AEB-93C4-B41ACAC33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93A9-40E4-4715-BB88-DD783705E2B1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687F8-9398-47E0-92F0-116456CA5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C9736-C06A-4629-9229-24589F512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4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24.emf"/><Relationship Id="rId3" Type="http://schemas.microsoft.com/office/2007/relationships/media" Target="../media/media3.mp3"/><Relationship Id="rId21" Type="http://schemas.openxmlformats.org/officeDocument/2006/relationships/image" Target="../media/image12.png"/><Relationship Id="rId7" Type="http://schemas.openxmlformats.org/officeDocument/2006/relationships/audio" Target="../media/audio1.wav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audio" Target="../media/media2.wav"/><Relationship Id="rId16" Type="http://schemas.openxmlformats.org/officeDocument/2006/relationships/image" Target="../media/image22.png"/><Relationship Id="rId20" Type="http://schemas.openxmlformats.org/officeDocument/2006/relationships/image" Target="../media/image25.png"/><Relationship Id="rId1" Type="http://schemas.microsoft.com/office/2007/relationships/media" Target="../media/media2.wav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21.png"/><Relationship Id="rId10" Type="http://schemas.openxmlformats.org/officeDocument/2006/relationships/image" Target="../media/image6.png"/><Relationship Id="rId19" Type="http://schemas.openxmlformats.org/officeDocument/2006/relationships/image" Target="../media/image10.png"/><Relationship Id="rId4" Type="http://schemas.openxmlformats.org/officeDocument/2006/relationships/audio" Target="../media/media3.mp3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7.png"/><Relationship Id="rId18" Type="http://schemas.openxmlformats.org/officeDocument/2006/relationships/image" Target="../media/image25.png"/><Relationship Id="rId3" Type="http://schemas.microsoft.com/office/2007/relationships/media" Target="../media/media3.mp3"/><Relationship Id="rId7" Type="http://schemas.openxmlformats.org/officeDocument/2006/relationships/image" Target="../media/image15.png"/><Relationship Id="rId12" Type="http://schemas.openxmlformats.org/officeDocument/2006/relationships/image" Target="../media/image26.png"/><Relationship Id="rId17" Type="http://schemas.openxmlformats.org/officeDocument/2006/relationships/image" Target="../media/image23.png"/><Relationship Id="rId2" Type="http://schemas.openxmlformats.org/officeDocument/2006/relationships/audio" Target="../media/media2.wav"/><Relationship Id="rId16" Type="http://schemas.openxmlformats.org/officeDocument/2006/relationships/image" Target="../media/image10.png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24.emf"/><Relationship Id="rId10" Type="http://schemas.openxmlformats.org/officeDocument/2006/relationships/image" Target="../media/image17.png"/><Relationship Id="rId19" Type="http://schemas.openxmlformats.org/officeDocument/2006/relationships/image" Target="../media/image12.png"/><Relationship Id="rId4" Type="http://schemas.openxmlformats.org/officeDocument/2006/relationships/audio" Target="../media/media3.mp3"/><Relationship Id="rId9" Type="http://schemas.openxmlformats.org/officeDocument/2006/relationships/image" Target="../media/image6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815973"/>
            <a:ext cx="7992532" cy="60081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05"/>
          <a:stretch/>
        </p:blipFill>
        <p:spPr>
          <a:xfrm flipH="1">
            <a:off x="6942667" y="4819102"/>
            <a:ext cx="5249333" cy="20219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318" y="4364568"/>
            <a:ext cx="3537583" cy="1931633"/>
          </a:xfrm>
          <a:prstGeom prst="rect">
            <a:avLst/>
          </a:prstGeom>
        </p:spPr>
      </p:pic>
      <p:sp>
        <p:nvSpPr>
          <p:cNvPr id="8" name="L 形 7"/>
          <p:cNvSpPr/>
          <p:nvPr/>
        </p:nvSpPr>
        <p:spPr>
          <a:xfrm flipV="1">
            <a:off x="5576856" y="1509035"/>
            <a:ext cx="863600" cy="557740"/>
          </a:xfrm>
          <a:prstGeom prst="corner">
            <a:avLst>
              <a:gd name="adj1" fmla="val 27230"/>
              <a:gd name="adj2" fmla="val 29507"/>
            </a:avLst>
          </a:prstGeom>
          <a:solidFill>
            <a:srgbClr val="81C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96000" y="1787905"/>
            <a:ext cx="524933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Luyện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từ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95417"/>
              </a:solidFill>
              <a:effectLst/>
              <a:uLnTx/>
              <a:uFillTx/>
              <a:latin typeface="Montserrat Alternates Black" panose="00000A00000000000000" pitchFamily="50" charset="0"/>
              <a:ea typeface="微软雅黑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và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câu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 (t4)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E95417"/>
              </a:solidFill>
              <a:effectLst/>
              <a:uLnTx/>
              <a:uFillTx/>
              <a:latin typeface="Montserrat Alternates Black" panose="00000A00000000000000" pitchFamily="50" charset="0"/>
              <a:ea typeface="微软雅黑"/>
              <a:cs typeface="+mn-cs"/>
            </a:endParaRPr>
          </a:p>
        </p:txBody>
      </p:sp>
      <p:sp>
        <p:nvSpPr>
          <p:cNvPr id="16" name="L 形 15"/>
          <p:cNvSpPr/>
          <p:nvPr/>
        </p:nvSpPr>
        <p:spPr>
          <a:xfrm flipH="1">
            <a:off x="10988053" y="2760959"/>
            <a:ext cx="863600" cy="557740"/>
          </a:xfrm>
          <a:prstGeom prst="corner">
            <a:avLst>
              <a:gd name="adj1" fmla="val 27230"/>
              <a:gd name="adj2" fmla="val 29507"/>
            </a:avLst>
          </a:prstGeom>
          <a:solidFill>
            <a:srgbClr val="81C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376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64"/>
            <a:ext cx="12202003" cy="8714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593E1B-5FC0-44F6-9131-81F89692E74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0" y="900750"/>
            <a:ext cx="3853732" cy="5302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301D85-EE01-4ABC-A0A4-A0ECC6332D7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4" y="592852"/>
            <a:ext cx="7086666" cy="2332377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52F28D-03D3-4D6D-AC5E-DF195FFC531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23" y="3166727"/>
            <a:ext cx="1960807" cy="7431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55" y="4094104"/>
            <a:ext cx="1395087" cy="956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57" y="4829349"/>
            <a:ext cx="1960807" cy="5873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10" y="4094104"/>
            <a:ext cx="1395087" cy="9562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12" y="4829349"/>
            <a:ext cx="1960807" cy="5873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37" y="5060983"/>
            <a:ext cx="1395087" cy="9562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39" y="5796228"/>
            <a:ext cx="1960807" cy="587393"/>
          </a:xfrm>
          <a:prstGeom prst="rect">
            <a:avLst/>
          </a:prstGeom>
        </p:spPr>
      </p:pic>
      <p:pic>
        <p:nvPicPr>
          <p:cNvPr id="2" name="Nhac nen">
            <a:hlinkClick r:id="" action="ppaction://media"/>
            <a:extLst>
              <a:ext uri="{FF2B5EF4-FFF2-40B4-BE49-F238E27FC236}">
                <a16:creationId xmlns:a16="http://schemas.microsoft.com/office/drawing/2014/main" id="{C23B07A0-9676-4F48-8D2E-FD04E7F8BFD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751" end="29864.3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267005" y="5269929"/>
            <a:ext cx="487363" cy="4873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28C8E1-4AB8-4A41-87EE-B146A8D27D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16" y="5915673"/>
            <a:ext cx="762616" cy="7663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54" y="5035508"/>
            <a:ext cx="1395087" cy="9562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56" y="5770753"/>
            <a:ext cx="1960807" cy="587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3F3338-918A-4A02-A719-5D95465F4A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851907"/>
            <a:ext cx="12192000" cy="6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814130-806D-4A96-9B87-64A3AD07FB4B}"/>
              </a:ext>
            </a:extLst>
          </p:cNvPr>
          <p:cNvSpPr txBox="1"/>
          <p:nvPr/>
        </p:nvSpPr>
        <p:spPr>
          <a:xfrm>
            <a:off x="-1561292" y="4753713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Nhạc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nền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41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4634" numSld="999">
                <p:cTn id="5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2974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40639" y="5215980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62974" y="3054758"/>
            <a:ext cx="1347333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40639" y="3054758"/>
            <a:ext cx="1347333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C3EFA8F-B9A1-4EA9-B52E-B89080D535F4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4169" y="5907605"/>
            <a:ext cx="2138141" cy="2941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407254" y="2465040"/>
            <a:ext cx="4407783" cy="1863941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Cái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bảng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10492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7376963" y="2465041"/>
            <a:ext cx="4416325" cy="1863939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83261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pic>
        <p:nvPicPr>
          <p:cNvPr id="25" name="Picture 2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B2C70E5-001C-4AB8-A483-A5AE816CCA2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3" name="Picture 4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8AAF6E7-6478-452A-B31D-6DDC7956E66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36207" y="161108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01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6C5205F-77CD-48D9-BEBD-A0A0E370FF5F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Đúng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448546-574B-4681-A77D-861BAC54EDA0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Sai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210C83B-4C21-4A59-932C-FB233FFF90DA}"/>
              </a:ext>
            </a:extLst>
          </p:cNvPr>
          <p:cNvSpPr txBox="1"/>
          <p:nvPr/>
        </p:nvSpPr>
        <p:spPr>
          <a:xfrm>
            <a:off x="2424909" y="570165"/>
            <a:ext cx="74386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</a:rPr>
              <a:t>Dài dài một bức tường đen,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vi-VN" sz="2800" dirty="0">
                <a:solidFill>
                  <a:schemeClr val="bg1"/>
                </a:solidFill>
              </a:rPr>
              <a:t> Thầy cô bè bạn đều quen mặt rồi - Là gì?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43753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1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7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500"/>
                            </p:stCondLst>
                            <p:childTnLst>
                              <p:par>
                                <p:cTn id="29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6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3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4420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9104" y="5219029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976" y="3039261"/>
            <a:ext cx="1343589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2874" y="3039261"/>
            <a:ext cx="1335138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7375668" y="2455975"/>
            <a:ext cx="4396608" cy="1871084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Ặp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Cặp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sách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20579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Cái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bút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416044" y="2459324"/>
            <a:ext cx="4410376" cy="1864387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Quyển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vở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72108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Cái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bảng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0" i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02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36462" y="4407923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27935" y="2779130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2114C23-4EA2-4CCF-B588-DC8089003ED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11111AB-EF03-4E46-BEE1-F19A9BB1EA2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FBAE7B-FFBC-474D-9562-EEE690ED6027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Đúng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6E381D-D2B1-4C19-B9E9-15E0466E4979}"/>
              </a:ext>
            </a:extLst>
          </p:cNvPr>
          <p:cNvSpPr txBox="1"/>
          <p:nvPr/>
        </p:nvSpPr>
        <p:spPr>
          <a:xfrm>
            <a:off x="-1669154" y="3528341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Sai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5A7EBD4-D977-4BA2-A7AD-158727FEB392}"/>
              </a:ext>
            </a:extLst>
          </p:cNvPr>
          <p:cNvSpPr txBox="1"/>
          <p:nvPr/>
        </p:nvSpPr>
        <p:spPr>
          <a:xfrm>
            <a:off x="2753700" y="542664"/>
            <a:ext cx="70044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Túi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nhỏ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rùi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lại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túi</a:t>
            </a:r>
            <a:r>
              <a:rPr lang="en-US" sz="3200" dirty="0">
                <a:solidFill>
                  <a:schemeClr val="bg1"/>
                </a:solidFill>
              </a:rPr>
              <a:t> to,</a:t>
            </a:r>
          </a:p>
          <a:p>
            <a:r>
              <a:rPr lang="en-US" sz="3200" dirty="0" err="1">
                <a:solidFill>
                  <a:schemeClr val="bg1"/>
                </a:solidFill>
              </a:rPr>
              <a:t>Đựng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mực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đựng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bút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đựng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kho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sách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đầy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 - </a:t>
            </a:r>
            <a:r>
              <a:rPr lang="en-US" sz="3200" dirty="0" err="1">
                <a:solidFill>
                  <a:schemeClr val="bg1"/>
                </a:solidFill>
              </a:rPr>
              <a:t>Là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gì</a:t>
            </a:r>
            <a:r>
              <a:rPr lang="en-US" sz="32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958884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1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7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500"/>
                            </p:stCondLst>
                            <p:childTnLst>
                              <p:par>
                                <p:cTn id="29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6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3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51220">
                <p:cTn id="3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6341">
                <p:cTn id="3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4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E76F2-AF00-466C-AA44-97FF9EEB4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F7693-4B63-44F5-B9E4-E789BF034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663018F5-09B4-403A-B87C-313156D9B57F}"/>
              </a:ext>
            </a:extLst>
          </p:cNvPr>
          <p:cNvSpPr/>
          <p:nvPr/>
        </p:nvSpPr>
        <p:spPr>
          <a:xfrm>
            <a:off x="154851" y="361632"/>
            <a:ext cx="7039610" cy="6388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1.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Giải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27B2C2F-E350-433B-85C6-EE4B1C411CF2}"/>
              </a:ext>
            </a:extLst>
          </p:cNvPr>
          <p:cNvSpPr txBox="1">
            <a:spLocks/>
          </p:cNvSpPr>
          <p:nvPr/>
        </p:nvSpPr>
        <p:spPr>
          <a:xfrm>
            <a:off x="699975" y="1162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đêm,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Nhắc em đi ngủ, nhắc em học 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chậm bước khoan thai,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chạy những bước dài thật nhanh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Là cái gì?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FB28FC-4B0E-4B22-85F6-362C55126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748" y="956667"/>
            <a:ext cx="2607635" cy="2472333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35754A-3D57-4D77-BFE5-B66A5A9CBCD4}"/>
              </a:ext>
            </a:extLst>
          </p:cNvPr>
          <p:cNvSpPr txBox="1">
            <a:spLocks/>
          </p:cNvSpPr>
          <p:nvPr/>
        </p:nvSpPr>
        <p:spPr>
          <a:xfrm>
            <a:off x="476693" y="372566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CB01D7-AC14-482E-B326-CBC6F0063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009" y="3545959"/>
            <a:ext cx="2043112" cy="1543050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20FE991E-86E1-4351-BDDC-80D79A3D166F}"/>
              </a:ext>
            </a:extLst>
          </p:cNvPr>
          <p:cNvSpPr txBox="1">
            <a:spLocks/>
          </p:cNvSpPr>
          <p:nvPr/>
        </p:nvSpPr>
        <p:spPr>
          <a:xfrm>
            <a:off x="699975" y="48657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kẹo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giầy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9E42E7-BD27-4BEC-B959-4A0399E53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5818" y="5502078"/>
            <a:ext cx="1550151" cy="112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0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EF91C-A930-4770-BAF5-E28EDFEAF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0AF35-7946-426A-BBB1-7AD91133F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1A152BEB-2DFD-4991-9721-37227ABA51D7}"/>
              </a:ext>
            </a:extLst>
          </p:cNvPr>
          <p:cNvSpPr/>
          <p:nvPr/>
        </p:nvSpPr>
        <p:spPr>
          <a:xfrm>
            <a:off x="154850" y="361632"/>
            <a:ext cx="8070967" cy="6388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2.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Tìm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đặc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trên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FC170F6E-2761-40A4-BC2D-14983C193C95}"/>
              </a:ext>
            </a:extLst>
          </p:cNvPr>
          <p:cNvSpPr txBox="1">
            <a:spLocks/>
          </p:cNvSpPr>
          <p:nvPr/>
        </p:nvSpPr>
        <p:spPr>
          <a:xfrm>
            <a:off x="699975" y="1162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Cái gì tích tắc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đêm,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Nhắc em đi ngủ, nhắc em học bài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chậm bước khoan thai,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chạy những bước dài thật nhanh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Là cái gì?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5B12C5-EA99-449B-823D-B47518C3C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748" y="956667"/>
            <a:ext cx="2607635" cy="2472333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8FE0310-AF97-4AA2-9E5D-53ACA394A896}"/>
              </a:ext>
            </a:extLst>
          </p:cNvPr>
          <p:cNvSpPr txBox="1">
            <a:spLocks/>
          </p:cNvSpPr>
          <p:nvPr/>
        </p:nvSpPr>
        <p:spPr>
          <a:xfrm>
            <a:off x="476693" y="372566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3B3F3F-1674-4676-9532-562C57159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009" y="3545959"/>
            <a:ext cx="2043112" cy="1543050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90092F81-D53A-4E6C-8E0C-CB83F3C98223}"/>
              </a:ext>
            </a:extLst>
          </p:cNvPr>
          <p:cNvSpPr txBox="1">
            <a:spLocks/>
          </p:cNvSpPr>
          <p:nvPr/>
        </p:nvSpPr>
        <p:spPr>
          <a:xfrm>
            <a:off x="699975" y="48657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kẹo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giầy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91D8B1-5AF1-47EF-98B0-6A8AAA640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5818" y="5502078"/>
            <a:ext cx="1550151" cy="112404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588600-95EB-4063-9121-9803F44E8A36}"/>
              </a:ext>
            </a:extLst>
          </p:cNvPr>
          <p:cNvCxnSpPr/>
          <p:nvPr/>
        </p:nvCxnSpPr>
        <p:spPr>
          <a:xfrm>
            <a:off x="2158409" y="2615609"/>
            <a:ext cx="76554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B3C12E-E4BA-4FAB-8F7D-7B3D19313D39}"/>
              </a:ext>
            </a:extLst>
          </p:cNvPr>
          <p:cNvCxnSpPr>
            <a:cxnSpLocks/>
          </p:cNvCxnSpPr>
          <p:nvPr/>
        </p:nvCxnSpPr>
        <p:spPr>
          <a:xfrm>
            <a:off x="4688958" y="3136604"/>
            <a:ext cx="69111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D295E5-4B95-47AA-BDA1-34FCDC3AA4D6}"/>
              </a:ext>
            </a:extLst>
          </p:cNvPr>
          <p:cNvCxnSpPr>
            <a:cxnSpLocks/>
          </p:cNvCxnSpPr>
          <p:nvPr/>
        </p:nvCxnSpPr>
        <p:spPr>
          <a:xfrm>
            <a:off x="1584251" y="4189227"/>
            <a:ext cx="64858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EE72F7-7F45-440B-B914-89518C83C5D6}"/>
              </a:ext>
            </a:extLst>
          </p:cNvPr>
          <p:cNvCxnSpPr/>
          <p:nvPr/>
        </p:nvCxnSpPr>
        <p:spPr>
          <a:xfrm>
            <a:off x="1201479" y="4699590"/>
            <a:ext cx="76554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C642BD-F817-4DA8-8600-B96E36EC981D}"/>
              </a:ext>
            </a:extLst>
          </p:cNvPr>
          <p:cNvCxnSpPr/>
          <p:nvPr/>
        </p:nvCxnSpPr>
        <p:spPr>
          <a:xfrm>
            <a:off x="1063255" y="5337543"/>
            <a:ext cx="76554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94B07B1-7BED-4D75-BC27-8C7BB65A14EC}"/>
              </a:ext>
            </a:extLst>
          </p:cNvPr>
          <p:cNvCxnSpPr/>
          <p:nvPr/>
        </p:nvCxnSpPr>
        <p:spPr>
          <a:xfrm>
            <a:off x="699975" y="5879803"/>
            <a:ext cx="76554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7815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BD4822-239D-4909-A1CD-187F2DA07C6D}"/>
              </a:ext>
            </a:extLst>
          </p:cNvPr>
          <p:cNvSpPr txBox="1"/>
          <p:nvPr/>
        </p:nvSpPr>
        <p:spPr>
          <a:xfrm>
            <a:off x="1233996" y="391460"/>
            <a:ext cx="9871969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B0B4DD-5ABC-40B6-BE30-97348A4515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414" y="3095614"/>
            <a:ext cx="3144777" cy="225972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FB56678-F3D6-4F10-B3B6-34E1CB5C034F}"/>
              </a:ext>
            </a:extLst>
          </p:cNvPr>
          <p:cNvGrpSpPr/>
          <p:nvPr/>
        </p:nvGrpSpPr>
        <p:grpSpPr>
          <a:xfrm>
            <a:off x="5749206" y="1216242"/>
            <a:ext cx="4353582" cy="2376757"/>
            <a:chOff x="3687790" y="1160720"/>
            <a:chExt cx="2868724" cy="2048733"/>
          </a:xfrm>
        </p:grpSpPr>
        <p:pic>
          <p:nvPicPr>
            <p:cNvPr id="10" name="Picture 4" descr="Speech bubble / speech balloon or chat bubble line art icon for apps and  websites Stock Vector | Adobe Stock">
              <a:extLst>
                <a:ext uri="{FF2B5EF4-FFF2-40B4-BE49-F238E27FC236}">
                  <a16:creationId xmlns:a16="http://schemas.microsoft.com/office/drawing/2014/main" id="{9CAC17BC-1953-4880-95C0-675767E1FE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24545" y1="44167" x2="78409" y2="40556"/>
                          <a14:foregroundMark x1="43864" y1="21944" x2="60000" y2="66944"/>
                          <a14:foregroundMark x1="44545" y1="16389" x2="19318" y2="34722"/>
                          <a14:foregroundMark x1="17273" y1="40000" x2="19091" y2="55556"/>
                          <a14:foregroundMark x1="17500" y1="54167" x2="35682" y2="70833"/>
                          <a14:foregroundMark x1="28409" y1="83889" x2="46591" y2="69167"/>
                          <a14:foregroundMark x1="46591" y1="72500" x2="70000" y2="65556"/>
                          <a14:foregroundMark x1="69318" y1="67222" x2="80455" y2="40833"/>
                          <a14:foregroundMark x1="82727" y1="43056" x2="63182" y2="2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7790" y="1160720"/>
              <a:ext cx="2868724" cy="1922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AF33497-39FB-4F59-9B60-D9C33DFC8FEB}"/>
                </a:ext>
              </a:extLst>
            </p:cNvPr>
            <p:cNvSpPr txBox="1"/>
            <p:nvPr/>
          </p:nvSpPr>
          <p:spPr>
            <a:xfrm>
              <a:off x="4261685" y="1534474"/>
              <a:ext cx="1816183" cy="1674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Bức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tranh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này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i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         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BA575C-E22D-4C1E-9BF7-12FD96CA992A}"/>
              </a:ext>
            </a:extLst>
          </p:cNvPr>
          <p:cNvGrpSpPr/>
          <p:nvPr/>
        </p:nvGrpSpPr>
        <p:grpSpPr>
          <a:xfrm>
            <a:off x="1394582" y="1393794"/>
            <a:ext cx="3245428" cy="2108132"/>
            <a:chOff x="299357" y="1530404"/>
            <a:chExt cx="2061943" cy="1710427"/>
          </a:xfrm>
        </p:grpSpPr>
        <p:pic>
          <p:nvPicPr>
            <p:cNvPr id="13" name="Picture 2" descr="Free Conversation Bubble, Download Free Conversation Bubble png images,  Free ClipArts on Clipart Library">
              <a:extLst>
                <a:ext uri="{FF2B5EF4-FFF2-40B4-BE49-F238E27FC236}">
                  <a16:creationId xmlns:a16="http://schemas.microsoft.com/office/drawing/2014/main" id="{11566F28-DD5E-44AB-BC4C-D4CDC9540C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99357" y="1530404"/>
              <a:ext cx="2027300" cy="1703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F195C30-7306-4300-970C-880B54398697}"/>
                </a:ext>
              </a:extLst>
            </p:cNvPr>
            <p:cNvSpPr txBox="1"/>
            <p:nvPr/>
          </p:nvSpPr>
          <p:spPr>
            <a:xfrm>
              <a:off x="545117" y="1664253"/>
              <a:ext cx="1816183" cy="1576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Chiếc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cặp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mới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tinh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i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         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89084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5936803" y="3676755"/>
            <a:ext cx="5635036" cy="35566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8139A1-FFB6-4ED7-90BB-B1C22E2100FA}"/>
              </a:ext>
            </a:extLst>
          </p:cNvPr>
          <p:cNvSpPr txBox="1"/>
          <p:nvPr/>
        </p:nvSpPr>
        <p:spPr>
          <a:xfrm>
            <a:off x="2590800" y="1408285"/>
            <a:ext cx="8440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87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447</Words>
  <Application>Microsoft Office PowerPoint</Application>
  <PresentationFormat>Widescreen</PresentationFormat>
  <Paragraphs>70</Paragraphs>
  <Slides>8</Slides>
  <Notes>4</Notes>
  <HiddenSlides>0</HiddenSlides>
  <MMClips>5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4" baseType="lpstr">
      <vt:lpstr>Microsoft YaHei</vt:lpstr>
      <vt:lpstr>Microsoft YaHei</vt:lpstr>
      <vt:lpstr>Arial</vt:lpstr>
      <vt:lpstr>Arial-Rounded</vt:lpstr>
      <vt:lpstr>Calibri</vt:lpstr>
      <vt:lpstr>Calibri Light</vt:lpstr>
      <vt:lpstr>等线</vt:lpstr>
      <vt:lpstr>等线 Light</vt:lpstr>
      <vt:lpstr>iCiel Cadena</vt:lpstr>
      <vt:lpstr>Montserrat Alternates Black</vt:lpstr>
      <vt:lpstr>Tahoma</vt:lpstr>
      <vt:lpstr>Times New Roman</vt:lpstr>
      <vt:lpstr>Office 主题​​</vt:lpstr>
      <vt:lpstr>1_Office 主题​​</vt:lpstr>
      <vt:lpstr>5_Office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Asus VivoBook</cp:lastModifiedBy>
  <cp:revision>4</cp:revision>
  <dcterms:created xsi:type="dcterms:W3CDTF">2021-07-28T12:42:21Z</dcterms:created>
  <dcterms:modified xsi:type="dcterms:W3CDTF">2025-10-01T03:12:30Z</dcterms:modified>
</cp:coreProperties>
</file>