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69" r:id="rId13"/>
    <p:sldId id="270" r:id="rId14"/>
    <p:sldId id="271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EDAA2-81C5-4DAE-8CD1-78399AA1318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BC26E-98D0-4F52-88E2-D6419FB4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4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094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964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616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507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6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40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41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8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8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4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236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85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72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7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526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0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070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9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6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2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3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8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138CF-2FAF-4B9F-B009-4ACCB2CEC54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9145-E08A-42A8-945E-BC3132D5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9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3.png"/><Relationship Id="rId5" Type="http://schemas.openxmlformats.org/officeDocument/2006/relationships/audio" Target="NULL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9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6BD69A6-D922-49CA-8944-19A7E77C6509}"/>
              </a:ext>
            </a:extLst>
          </p:cNvPr>
          <p:cNvSpPr/>
          <p:nvPr/>
        </p:nvSpPr>
        <p:spPr>
          <a:xfrm>
            <a:off x="8913181" y="155606"/>
            <a:ext cx="3278819" cy="112746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A2888-F7B5-4FFD-8B0B-B87B04A45980}"/>
              </a:ext>
            </a:extLst>
          </p:cNvPr>
          <p:cNvSpPr txBox="1"/>
          <p:nvPr/>
        </p:nvSpPr>
        <p:spPr>
          <a:xfrm>
            <a:off x="722051" y="1368217"/>
            <a:ext cx="396196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831E4-CB11-46B1-8CF8-E72A03336694}"/>
              </a:ext>
            </a:extLst>
          </p:cNvPr>
          <p:cNvSpPr txBox="1"/>
          <p:nvPr/>
        </p:nvSpPr>
        <p:spPr>
          <a:xfrm>
            <a:off x="722051" y="4002261"/>
            <a:ext cx="398933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03232-4425-414D-AF65-C3135FD51298}"/>
              </a:ext>
            </a:extLst>
          </p:cNvPr>
          <p:cNvSpPr txBox="1"/>
          <p:nvPr/>
        </p:nvSpPr>
        <p:spPr>
          <a:xfrm>
            <a:off x="6308485" y="1283070"/>
            <a:ext cx="5161464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295C8-2B6B-4410-929A-863C2E27BB26}"/>
              </a:ext>
            </a:extLst>
          </p:cNvPr>
          <p:cNvSpPr txBox="1"/>
          <p:nvPr/>
        </p:nvSpPr>
        <p:spPr>
          <a:xfrm>
            <a:off x="6363228" y="3747370"/>
            <a:ext cx="571040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(Phan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03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29CCFB-695D-47A5-9D2A-F142312CBE49}"/>
              </a:ext>
            </a:extLst>
          </p:cNvPr>
          <p:cNvSpPr txBox="1"/>
          <p:nvPr/>
        </p:nvSpPr>
        <p:spPr>
          <a:xfrm>
            <a:off x="4591050" y="2264365"/>
            <a:ext cx="524540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C41D03-9BAA-42DD-A197-2F655190A670}"/>
              </a:ext>
            </a:extLst>
          </p:cNvPr>
          <p:cNvCxnSpPr>
            <a:cxnSpLocks/>
          </p:cNvCxnSpPr>
          <p:nvPr/>
        </p:nvCxnSpPr>
        <p:spPr>
          <a:xfrm flipH="1">
            <a:off x="6148707" y="2506687"/>
            <a:ext cx="78496" cy="334201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CCE9CD-B603-443A-AC66-D914560372C7}"/>
              </a:ext>
            </a:extLst>
          </p:cNvPr>
          <p:cNvCxnSpPr>
            <a:cxnSpLocks/>
          </p:cNvCxnSpPr>
          <p:nvPr/>
        </p:nvCxnSpPr>
        <p:spPr>
          <a:xfrm flipH="1">
            <a:off x="6943915" y="3266753"/>
            <a:ext cx="49161" cy="292357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916C87-CEED-4836-8145-E3647D4DD815}"/>
              </a:ext>
            </a:extLst>
          </p:cNvPr>
          <p:cNvCxnSpPr>
            <a:cxnSpLocks/>
          </p:cNvCxnSpPr>
          <p:nvPr/>
        </p:nvCxnSpPr>
        <p:spPr>
          <a:xfrm flipH="1">
            <a:off x="8400195" y="3214911"/>
            <a:ext cx="49161" cy="292357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B944D3-A8FC-460A-A78C-40770FC45F94}"/>
              </a:ext>
            </a:extLst>
          </p:cNvPr>
          <p:cNvCxnSpPr>
            <a:cxnSpLocks/>
          </p:cNvCxnSpPr>
          <p:nvPr/>
        </p:nvCxnSpPr>
        <p:spPr>
          <a:xfrm flipH="1">
            <a:off x="8314298" y="4396490"/>
            <a:ext cx="49161" cy="292357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F055AB-C7FC-46BE-8C40-4F69E99F2FC3}"/>
              </a:ext>
            </a:extLst>
          </p:cNvPr>
          <p:cNvCxnSpPr>
            <a:cxnSpLocks/>
          </p:cNvCxnSpPr>
          <p:nvPr/>
        </p:nvCxnSpPr>
        <p:spPr>
          <a:xfrm flipH="1">
            <a:off x="8265137" y="4387546"/>
            <a:ext cx="49161" cy="292357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BF831E-33EC-476A-8B0E-C85752F19AB5}"/>
              </a:ext>
            </a:extLst>
          </p:cNvPr>
          <p:cNvCxnSpPr>
            <a:cxnSpLocks/>
          </p:cNvCxnSpPr>
          <p:nvPr/>
        </p:nvCxnSpPr>
        <p:spPr>
          <a:xfrm flipH="1">
            <a:off x="5969074" y="3787614"/>
            <a:ext cx="49161" cy="292357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A2888-F7B5-4FFD-8B0B-B87B04A45980}"/>
              </a:ext>
            </a:extLst>
          </p:cNvPr>
          <p:cNvSpPr txBox="1"/>
          <p:nvPr/>
        </p:nvSpPr>
        <p:spPr>
          <a:xfrm>
            <a:off x="722051" y="1193699"/>
            <a:ext cx="396196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831E4-CB11-46B1-8CF8-E72A03336694}"/>
              </a:ext>
            </a:extLst>
          </p:cNvPr>
          <p:cNvSpPr txBox="1"/>
          <p:nvPr/>
        </p:nvSpPr>
        <p:spPr>
          <a:xfrm>
            <a:off x="708366" y="3898593"/>
            <a:ext cx="398933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03232-4425-414D-AF65-C3135FD51298}"/>
              </a:ext>
            </a:extLst>
          </p:cNvPr>
          <p:cNvSpPr txBox="1"/>
          <p:nvPr/>
        </p:nvSpPr>
        <p:spPr>
          <a:xfrm>
            <a:off x="6308485" y="1032687"/>
            <a:ext cx="5161464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295C8-2B6B-4410-929A-863C2E27BB26}"/>
              </a:ext>
            </a:extLst>
          </p:cNvPr>
          <p:cNvSpPr txBox="1"/>
          <p:nvPr/>
        </p:nvSpPr>
        <p:spPr>
          <a:xfrm>
            <a:off x="6308485" y="3737581"/>
            <a:ext cx="571040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(Phan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C8C5CD-E04B-46C5-8747-96E275A0109A}"/>
              </a:ext>
            </a:extLst>
          </p:cNvPr>
          <p:cNvSpPr/>
          <p:nvPr/>
        </p:nvSpPr>
        <p:spPr>
          <a:xfrm>
            <a:off x="8611340" y="230820"/>
            <a:ext cx="3388852" cy="801868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Bài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thơ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mấy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khổ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C1406C-18A3-4E28-8219-B8D3C4416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1193699"/>
            <a:ext cx="512188" cy="484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1550C0-3CAC-4528-88AC-2DA84A4C69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6" y="4003045"/>
            <a:ext cx="496283" cy="496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4A7807-BA26-4B5F-B954-DA2056A60F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98" y="1148090"/>
            <a:ext cx="512188" cy="512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10462D-3EE6-4E76-80DF-491B39EDDA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883516" y="3898593"/>
            <a:ext cx="500772" cy="51022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1D41EF-9CC3-492F-A2FA-4F5E35FDCB3E}"/>
              </a:ext>
            </a:extLst>
          </p:cNvPr>
          <p:cNvSpPr/>
          <p:nvPr/>
        </p:nvSpPr>
        <p:spPr>
          <a:xfrm>
            <a:off x="8611340" y="230820"/>
            <a:ext cx="3388852" cy="801868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Đọc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tiếp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đoạn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A2888-F7B5-4FFD-8B0B-B87B04A45980}"/>
              </a:ext>
            </a:extLst>
          </p:cNvPr>
          <p:cNvSpPr txBox="1"/>
          <p:nvPr/>
        </p:nvSpPr>
        <p:spPr>
          <a:xfrm>
            <a:off x="722051" y="1193699"/>
            <a:ext cx="396196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831E4-CB11-46B1-8CF8-E72A03336694}"/>
              </a:ext>
            </a:extLst>
          </p:cNvPr>
          <p:cNvSpPr txBox="1"/>
          <p:nvPr/>
        </p:nvSpPr>
        <p:spPr>
          <a:xfrm>
            <a:off x="708366" y="3898593"/>
            <a:ext cx="398933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03232-4425-414D-AF65-C3135FD51298}"/>
              </a:ext>
            </a:extLst>
          </p:cNvPr>
          <p:cNvSpPr txBox="1"/>
          <p:nvPr/>
        </p:nvSpPr>
        <p:spPr>
          <a:xfrm>
            <a:off x="6308485" y="1032687"/>
            <a:ext cx="5161464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295C8-2B6B-4410-929A-863C2E27BB26}"/>
              </a:ext>
            </a:extLst>
          </p:cNvPr>
          <p:cNvSpPr txBox="1"/>
          <p:nvPr/>
        </p:nvSpPr>
        <p:spPr>
          <a:xfrm>
            <a:off x="6308485" y="3737581"/>
            <a:ext cx="571040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(Phan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C8C5CD-E04B-46C5-8747-96E275A0109A}"/>
              </a:ext>
            </a:extLst>
          </p:cNvPr>
          <p:cNvSpPr/>
          <p:nvPr/>
        </p:nvSpPr>
        <p:spPr>
          <a:xfrm>
            <a:off x="8611340" y="230820"/>
            <a:ext cx="3388852" cy="801868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C1406C-18A3-4E28-8219-B8D3C4416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1193699"/>
            <a:ext cx="512188" cy="484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1550C0-3CAC-4528-88AC-2DA84A4C69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6" y="4003045"/>
            <a:ext cx="496283" cy="496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4A7807-BA26-4B5F-B954-DA2056A60F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98" y="1148090"/>
            <a:ext cx="512188" cy="512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10462D-3EE6-4E76-80DF-491B39EDDA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883516" y="3898593"/>
            <a:ext cx="500772" cy="5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A2888-F7B5-4FFD-8B0B-B87B04A45980}"/>
              </a:ext>
            </a:extLst>
          </p:cNvPr>
          <p:cNvSpPr txBox="1"/>
          <p:nvPr/>
        </p:nvSpPr>
        <p:spPr>
          <a:xfrm>
            <a:off x="722051" y="1368217"/>
            <a:ext cx="396196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831E4-CB11-46B1-8CF8-E72A03336694}"/>
              </a:ext>
            </a:extLst>
          </p:cNvPr>
          <p:cNvSpPr txBox="1"/>
          <p:nvPr/>
        </p:nvSpPr>
        <p:spPr>
          <a:xfrm>
            <a:off x="722051" y="4002261"/>
            <a:ext cx="398933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03232-4425-414D-AF65-C3135FD51298}"/>
              </a:ext>
            </a:extLst>
          </p:cNvPr>
          <p:cNvSpPr txBox="1"/>
          <p:nvPr/>
        </p:nvSpPr>
        <p:spPr>
          <a:xfrm>
            <a:off x="6308485" y="1283070"/>
            <a:ext cx="5161464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295C8-2B6B-4410-929A-863C2E27BB26}"/>
              </a:ext>
            </a:extLst>
          </p:cNvPr>
          <p:cNvSpPr txBox="1"/>
          <p:nvPr/>
        </p:nvSpPr>
        <p:spPr>
          <a:xfrm>
            <a:off x="6363228" y="3747370"/>
            <a:ext cx="571040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(Phan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6C8EE9-B38A-48AF-8AE8-CBB6DCA628C5}"/>
              </a:ext>
            </a:extLst>
          </p:cNvPr>
          <p:cNvSpPr/>
          <p:nvPr/>
        </p:nvSpPr>
        <p:spPr>
          <a:xfrm>
            <a:off x="8611340" y="230820"/>
            <a:ext cx="3388852" cy="801868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nghĩa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từ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DD56944-9930-434E-877D-E6C56C596AFF}"/>
              </a:ext>
            </a:extLst>
          </p:cNvPr>
          <p:cNvSpPr txBox="1"/>
          <p:nvPr/>
        </p:nvSpPr>
        <p:spPr>
          <a:xfrm>
            <a:off x="1642369" y="516935"/>
            <a:ext cx="9303798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4BF52-588B-4C3C-813B-6D3E7EADF25D}"/>
              </a:ext>
            </a:extLst>
          </p:cNvPr>
          <p:cNvSpPr txBox="1"/>
          <p:nvPr/>
        </p:nvSpPr>
        <p:spPr>
          <a:xfrm>
            <a:off x="2596718" y="4038776"/>
            <a:ext cx="550758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4D8D11-14E3-4475-8792-44FCC5E805A8}"/>
              </a:ext>
            </a:extLst>
          </p:cNvPr>
          <p:cNvSpPr txBox="1"/>
          <p:nvPr/>
        </p:nvSpPr>
        <p:spPr>
          <a:xfrm>
            <a:off x="2596718" y="1516058"/>
            <a:ext cx="7395099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BDE75-24F5-42A0-B071-9F0CFF635B3D}"/>
              </a:ext>
            </a:extLst>
          </p:cNvPr>
          <p:cNvCxnSpPr>
            <a:cxnSpLocks/>
          </p:cNvCxnSpPr>
          <p:nvPr/>
        </p:nvCxnSpPr>
        <p:spPr>
          <a:xfrm flipV="1">
            <a:off x="4138455" y="4047196"/>
            <a:ext cx="1667541" cy="10357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FF266C-5DAF-49CF-9C8C-9EE46BB78F2F}"/>
              </a:ext>
            </a:extLst>
          </p:cNvPr>
          <p:cNvCxnSpPr>
            <a:cxnSpLocks/>
          </p:cNvCxnSpPr>
          <p:nvPr/>
        </p:nvCxnSpPr>
        <p:spPr>
          <a:xfrm>
            <a:off x="3160450" y="5933150"/>
            <a:ext cx="1411550" cy="0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165561-4829-44C3-853D-3281B3F1C42F}"/>
              </a:ext>
            </a:extLst>
          </p:cNvPr>
          <p:cNvCxnSpPr>
            <a:cxnSpLocks/>
          </p:cNvCxnSpPr>
          <p:nvPr/>
        </p:nvCxnSpPr>
        <p:spPr>
          <a:xfrm>
            <a:off x="3160450" y="4626387"/>
            <a:ext cx="1411550" cy="0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BA3623D-7D80-427B-AC71-620B63CF37B2}"/>
              </a:ext>
            </a:extLst>
          </p:cNvPr>
          <p:cNvSpPr txBox="1"/>
          <p:nvPr/>
        </p:nvSpPr>
        <p:spPr>
          <a:xfrm>
            <a:off x="4062285" y="1764723"/>
            <a:ext cx="5587742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35B899-539B-4392-B74A-416430B84EB8}"/>
              </a:ext>
            </a:extLst>
          </p:cNvPr>
          <p:cNvSpPr txBox="1"/>
          <p:nvPr/>
        </p:nvSpPr>
        <p:spPr>
          <a:xfrm>
            <a:off x="2563241" y="526015"/>
            <a:ext cx="913752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230A83-8EF7-4BF1-900D-F26D58960A8E}"/>
              </a:ext>
            </a:extLst>
          </p:cNvPr>
          <p:cNvCxnSpPr>
            <a:cxnSpLocks/>
          </p:cNvCxnSpPr>
          <p:nvPr/>
        </p:nvCxnSpPr>
        <p:spPr>
          <a:xfrm>
            <a:off x="5337190" y="2976961"/>
            <a:ext cx="2368627" cy="0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F02176-9DB6-49D3-BA79-8E4E4A4D7B31}"/>
              </a:ext>
            </a:extLst>
          </p:cNvPr>
          <p:cNvCxnSpPr>
            <a:cxnSpLocks/>
          </p:cNvCxnSpPr>
          <p:nvPr/>
        </p:nvCxnSpPr>
        <p:spPr>
          <a:xfrm>
            <a:off x="5498393" y="3655566"/>
            <a:ext cx="2828861" cy="0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241407-34EC-4688-8ABA-33B9507D2192}"/>
              </a:ext>
            </a:extLst>
          </p:cNvPr>
          <p:cNvCxnSpPr>
            <a:cxnSpLocks/>
          </p:cNvCxnSpPr>
          <p:nvPr/>
        </p:nvCxnSpPr>
        <p:spPr>
          <a:xfrm>
            <a:off x="5829835" y="2394486"/>
            <a:ext cx="1503120" cy="0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t="49000" r="10907" b="28250"/>
          <a:stretch/>
        </p:blipFill>
        <p:spPr bwMode="auto">
          <a:xfrm>
            <a:off x="3048146" y="1200739"/>
            <a:ext cx="6261100" cy="2662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82754" y="392599"/>
            <a:ext cx="7456307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khổ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tương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89411" y="3731761"/>
            <a:ext cx="4642991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chùm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phượng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lộng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Gọi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ve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râm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ran.</a:t>
            </a:r>
          </a:p>
        </p:txBody>
      </p:sp>
    </p:spTree>
    <p:extLst>
      <p:ext uri="{BB962C8B-B14F-4D97-AF65-F5344CB8AC3E}">
        <p14:creationId xmlns:p14="http://schemas.microsoft.com/office/powerpoint/2010/main" val="40681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12685" y="723509"/>
            <a:ext cx="745630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4.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cuối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dòng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69187" y="1846806"/>
            <a:ext cx="3695700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nay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giấy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màu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Nắn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ngồi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Lung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bầu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sao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69186" y="4010048"/>
            <a:ext cx="3695700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trăng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Rải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ngõ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diều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no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 vu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240841" y="1846806"/>
            <a:ext cx="4642991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lành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thuyền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trắng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Giương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buồm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thắm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240839" y="4010049"/>
            <a:ext cx="4642991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chùm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phượng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lộng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ve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râm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11484" y="3623228"/>
            <a:ext cx="659888" cy="397877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sao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97675" y="4184889"/>
            <a:ext cx="659888" cy="397877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11484" y="4718139"/>
            <a:ext cx="620916" cy="3978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ngõ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05690" y="5221372"/>
            <a:ext cx="659888" cy="3978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17036" y="5844898"/>
            <a:ext cx="721388" cy="3978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86133" y="1972381"/>
            <a:ext cx="657867" cy="3978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lành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78314" y="4718138"/>
            <a:ext cx="444500" cy="3978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970325" y="5241604"/>
            <a:ext cx="513084" cy="3978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86133" y="3612171"/>
            <a:ext cx="635643" cy="39787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khơi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44828" y="4126408"/>
            <a:ext cx="482609" cy="39787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9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7936" y="27856"/>
            <a:ext cx="82264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 và khởi động (Xe bus yêu thương)</a:t>
            </a:r>
          </a:p>
        </p:txBody>
      </p:sp>
    </p:spTree>
    <p:extLst>
      <p:ext uri="{BB962C8B-B14F-4D97-AF65-F5344CB8AC3E}">
        <p14:creationId xmlns:p14="http://schemas.microsoft.com/office/powerpoint/2010/main" val="94057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0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07618"/>
            <a:ext cx="6622473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 thuộc lòng một khổ thơ  em thích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527" y="4809808"/>
            <a:ext cx="2088573" cy="1874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18729" y="1138066"/>
            <a:ext cx="6096000" cy="246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Hôm nay trong lớp học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Với giấy trắng bút màu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Nắn nót em ngồi vẽ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Lung linh bầu trời sao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4601" y="1256894"/>
            <a:ext cx="6096000" cy="295338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Hôm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mưa lại nắng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Với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 cầu vồng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Nắn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 tươi thắm 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Lung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mừng vui trông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940" y="4986909"/>
            <a:ext cx="2438400" cy="14382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763089"/>
            <a:ext cx="2514600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66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1028734"/>
            <a:ext cx="8128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3119084" y="2452665"/>
            <a:ext cx="505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430156" y="593367"/>
            <a:ext cx="810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sự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endParaRPr lang="vi-VN" sz="2800" b="1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33626" y="1731003"/>
            <a:ext cx="3695700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nay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giấy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màu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Nắn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ngồi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Lung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bầu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sao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33625" y="3894246"/>
            <a:ext cx="3695700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trăng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Rải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ngõ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diều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no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 vu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05279" y="1731003"/>
            <a:ext cx="4642991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lành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thuyền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trắng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Giương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buồm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thắm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05278" y="3894246"/>
            <a:ext cx="4642991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chùm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phượng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lộng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ve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râm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ran.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(Phan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Thị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76303" y="2258627"/>
            <a:ext cx="9906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18109" y="2847366"/>
            <a:ext cx="5461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90731" y="3957442"/>
            <a:ext cx="9525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31904" y="3957442"/>
            <a:ext cx="4953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18109" y="4451288"/>
            <a:ext cx="125499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31904" y="5010609"/>
            <a:ext cx="53859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50502" y="5550886"/>
            <a:ext cx="127289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43231" y="5550886"/>
            <a:ext cx="4405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40879" y="6032254"/>
            <a:ext cx="4405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44807" y="2258627"/>
            <a:ext cx="10247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56853" y="2847366"/>
            <a:ext cx="14438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56853" y="3365253"/>
            <a:ext cx="14438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488603" y="3894246"/>
            <a:ext cx="6183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7186249" y="4451288"/>
            <a:ext cx="154050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765064" y="5010609"/>
            <a:ext cx="137795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03383F-D446-43A2-A83A-A5AA2539CC81}"/>
              </a:ext>
            </a:extLst>
          </p:cNvPr>
          <p:cNvCxnSpPr/>
          <p:nvPr/>
        </p:nvCxnSpPr>
        <p:spPr>
          <a:xfrm>
            <a:off x="7108825" y="5550886"/>
            <a:ext cx="137795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1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  <p:bldP spid="16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88127" y="866772"/>
            <a:ext cx="810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3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endParaRPr lang="vi-VN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7369" y="2126392"/>
            <a:ext cx="1986280" cy="54864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lung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linh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5353" y="2126392"/>
            <a:ext cx="1986280" cy="54864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nhỏ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03337" y="2126392"/>
            <a:ext cx="1986280" cy="54864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râm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25349" y="3108907"/>
            <a:ext cx="4051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Bầu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sao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lung </a:t>
            </a: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linh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FFAB40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66821" y="3761647"/>
            <a:ext cx="1495561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endParaRPr lang="vi-VN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5006503" y="2855122"/>
            <a:ext cx="292099" cy="1838251"/>
          </a:xfrm>
          <a:prstGeom prst="leftBrace">
            <a:avLst>
              <a:gd name="adj1" fmla="val 56950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71678" y="3827225"/>
            <a:ext cx="1727411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endParaRPr lang="vi-VN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6725812" y="3143921"/>
            <a:ext cx="292099" cy="1336705"/>
          </a:xfrm>
          <a:prstGeom prst="leftBrace">
            <a:avLst>
              <a:gd name="adj1" fmla="val 56950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30217" y="4397959"/>
            <a:ext cx="5266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800" kern="0" dirty="0" err="1">
                <a:solidFill>
                  <a:srgbClr val="A889CC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</a:t>
            </a: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A889CC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chuồn</a:t>
            </a: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A889CC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chuồn</a:t>
            </a: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800" kern="0" dirty="0" err="1">
                <a:solidFill>
                  <a:srgbClr val="A889CC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nho</a:t>
            </a: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A889CC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nhỏ</a:t>
            </a: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A889CC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5069684" y="3077513"/>
            <a:ext cx="292099" cy="2861199"/>
          </a:xfrm>
          <a:prstGeom prst="leftBrace">
            <a:avLst>
              <a:gd name="adj1" fmla="val 56950"/>
              <a:gd name="adj2" fmla="val 45265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Left Brace 16"/>
          <p:cNvSpPr/>
          <p:nvPr/>
        </p:nvSpPr>
        <p:spPr>
          <a:xfrm rot="5400000">
            <a:off x="7357287" y="3840776"/>
            <a:ext cx="292099" cy="1336705"/>
          </a:xfrm>
          <a:prstGeom prst="leftBrace">
            <a:avLst>
              <a:gd name="adj1" fmla="val 56950"/>
              <a:gd name="adj2" fmla="val 75969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73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build="p"/>
      <p:bldP spid="11" grpId="0"/>
      <p:bldP spid="2" grpId="0" animBg="1"/>
      <p:bldP spid="13" grpId="0"/>
      <p:bldP spid="14" grpId="0" animBg="1"/>
      <p:bldP spid="15" grpId="0" build="p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 Yêu lắm trường em đã học, có mấy khổ thơ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1207" y="1685926"/>
            <a:ext cx="2821837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9934" y="1643062"/>
            <a:ext cx="3092466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5734" y="1685926"/>
            <a:ext cx="2711466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2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4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40" y="152402"/>
            <a:ext cx="701040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 yêu mái trường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 hàng.... mát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bàng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42040" y="1846888"/>
            <a:ext cx="248796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cây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0184" y="17526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tre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Vào mùa nào, các em không phải đến trường?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67445" y="1660972"/>
            <a:ext cx="1797066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mùa thu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22360" y="1551435"/>
            <a:ext cx="264104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mùa hè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0294" y="1562100"/>
            <a:ext cx="1797066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mùa đông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5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3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9001"/>
            <a:ext cx="12192000" cy="30424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778" y="335991"/>
            <a:ext cx="6058707" cy="5861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73791" cy="6858000"/>
          </a:xfrm>
          <a:prstGeom prst="rect">
            <a:avLst/>
          </a:prstGeom>
        </p:spPr>
      </p:pic>
      <p:sp>
        <p:nvSpPr>
          <p:cNvPr id="21" name="TextBox 3">
            <a:hlinkClick r:id="rId6"/>
            <a:extLst>
              <a:ext uri="{FF2B5EF4-FFF2-40B4-BE49-F238E27FC236}">
                <a16:creationId xmlns:a16="http://schemas.microsoft.com/office/drawing/2014/main" id="{102E256F-1720-4F81-8E48-DFBD8417680E}"/>
              </a:ext>
            </a:extLst>
          </p:cNvPr>
          <p:cNvSpPr txBox="1"/>
          <p:nvPr/>
        </p:nvSpPr>
        <p:spPr>
          <a:xfrm>
            <a:off x="3723518" y="6385764"/>
            <a:ext cx="689281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5765" y="742953"/>
            <a:ext cx="9094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14: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865618" y="1949702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65618" y="3044998"/>
            <a:ext cx="1059417" cy="84693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4935" y="4781951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6776" y="1781194"/>
            <a:ext cx="7379873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3168" y="2904768"/>
            <a:ext cx="737987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4700" y="4616304"/>
            <a:ext cx="6706877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13996" y="1949702"/>
            <a:ext cx="601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07588" y="2996728"/>
            <a:ext cx="555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được các câu hỏi của bài.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61859" y="4357980"/>
            <a:ext cx="7379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bài: Những hình ảnh đẹp về thiên nhiên được khắc họa trong bức vẽ của bạn  nhỏ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7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2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2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6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1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1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6BD69A6-D922-49CA-8944-19A7E77C6509}"/>
              </a:ext>
            </a:extLst>
          </p:cNvPr>
          <p:cNvSpPr/>
          <p:nvPr/>
        </p:nvSpPr>
        <p:spPr>
          <a:xfrm>
            <a:off x="9907480" y="155606"/>
            <a:ext cx="2284520" cy="112746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A2888-F7B5-4FFD-8B0B-B87B04A45980}"/>
              </a:ext>
            </a:extLst>
          </p:cNvPr>
          <p:cNvSpPr txBox="1"/>
          <p:nvPr/>
        </p:nvSpPr>
        <p:spPr>
          <a:xfrm>
            <a:off x="722051" y="1368217"/>
            <a:ext cx="396196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831E4-CB11-46B1-8CF8-E72A03336694}"/>
              </a:ext>
            </a:extLst>
          </p:cNvPr>
          <p:cNvSpPr txBox="1"/>
          <p:nvPr/>
        </p:nvSpPr>
        <p:spPr>
          <a:xfrm>
            <a:off x="722051" y="4002261"/>
            <a:ext cx="398933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03232-4425-414D-AF65-C3135FD51298}"/>
              </a:ext>
            </a:extLst>
          </p:cNvPr>
          <p:cNvSpPr txBox="1"/>
          <p:nvPr/>
        </p:nvSpPr>
        <p:spPr>
          <a:xfrm>
            <a:off x="6308485" y="1283070"/>
            <a:ext cx="5161464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295C8-2B6B-4410-929A-863C2E27BB26}"/>
              </a:ext>
            </a:extLst>
          </p:cNvPr>
          <p:cNvSpPr txBox="1"/>
          <p:nvPr/>
        </p:nvSpPr>
        <p:spPr>
          <a:xfrm>
            <a:off x="6363228" y="3747370"/>
            <a:ext cx="571040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(Phan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90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1140</Words>
  <Application>Microsoft Office PowerPoint</Application>
  <PresentationFormat>Widescreen</PresentationFormat>
  <Paragraphs>225</Paragraphs>
  <Slides>24</Slides>
  <Notes>13</Notes>
  <HiddenSlides>0</HiddenSlides>
  <MMClips>17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맑은 고딕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等线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Asus VivoBook</dc:creator>
  <cp:lastModifiedBy>Asus VivoBook</cp:lastModifiedBy>
  <cp:revision>1</cp:revision>
  <dcterms:created xsi:type="dcterms:W3CDTF">2025-10-17T02:54:43Z</dcterms:created>
  <dcterms:modified xsi:type="dcterms:W3CDTF">2025-10-17T02:59:32Z</dcterms:modified>
</cp:coreProperties>
</file>